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3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4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14" r:id="rId2"/>
    <p:sldId id="315" r:id="rId3"/>
    <p:sldId id="316" r:id="rId4"/>
    <p:sldId id="317" r:id="rId5"/>
    <p:sldId id="287" r:id="rId6"/>
    <p:sldId id="282" r:id="rId7"/>
    <p:sldId id="289" r:id="rId8"/>
    <p:sldId id="318" r:id="rId9"/>
    <p:sldId id="291" r:id="rId10"/>
    <p:sldId id="293" r:id="rId11"/>
    <p:sldId id="292" r:id="rId12"/>
    <p:sldId id="290" r:id="rId13"/>
    <p:sldId id="294" r:id="rId14"/>
    <p:sldId id="319" r:id="rId15"/>
    <p:sldId id="295" r:id="rId16"/>
    <p:sldId id="297" r:id="rId17"/>
    <p:sldId id="296" r:id="rId18"/>
    <p:sldId id="298" r:id="rId19"/>
    <p:sldId id="320" r:id="rId20"/>
    <p:sldId id="302" r:id="rId21"/>
    <p:sldId id="299" r:id="rId22"/>
    <p:sldId id="300" r:id="rId23"/>
    <p:sldId id="303" r:id="rId24"/>
    <p:sldId id="301" r:id="rId25"/>
    <p:sldId id="321" r:id="rId26"/>
    <p:sldId id="322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65" userDrawn="1">
          <p15:clr>
            <a:srgbClr val="A4A3A4"/>
          </p15:clr>
        </p15:guide>
        <p15:guide id="4" pos="7015" userDrawn="1">
          <p15:clr>
            <a:srgbClr val="A4A3A4"/>
          </p15:clr>
        </p15:guide>
        <p15:guide id="5" pos="11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0F0"/>
    <a:srgbClr val="5B4E45"/>
    <a:srgbClr val="B49975"/>
    <a:srgbClr val="DAE4EE"/>
    <a:srgbClr val="FF6966"/>
    <a:srgbClr val="FFD194"/>
    <a:srgbClr val="6DCBDE"/>
    <a:srgbClr val="08528E"/>
    <a:srgbClr val="274D3C"/>
    <a:srgbClr val="DDD0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19" autoAdjust="0"/>
    <p:restoredTop sz="97016" autoAdjust="0"/>
  </p:normalViewPr>
  <p:slideViewPr>
    <p:cSldViewPr snapToGrid="0">
      <p:cViewPr>
        <p:scale>
          <a:sx n="10" d="100"/>
          <a:sy n="10" d="100"/>
        </p:scale>
        <p:origin x="4764" y="2916"/>
      </p:cViewPr>
      <p:guideLst>
        <p:guide orient="horz" pos="2160"/>
        <p:guide pos="3840"/>
        <p:guide pos="665"/>
        <p:guide pos="7015"/>
        <p:guide pos="111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2022/3/21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DFC243-3E68-4BFF-A505-ADDF9D7195A4}" type="datetimeFigureOut">
              <a:rPr lang="zh-CN" altLang="en-US" smtClean="0"/>
              <a:t>2022/3/21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67D84A-3049-44F6-8517-64F0971FDD2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6097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  <a:t>2022/3/21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  <a:t>2022/3/21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  <a:t>2022/3/21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593258A1-6844-49A0-9546-BF92B96ED5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077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:wipe/>
      </p:transition>
    </mc:Choice>
    <mc:Fallback xmlns="">
      <p:transition spd="slow" advClick="0" advTm="4000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  <a:t>2022/3/21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  <a:t>2022/3/21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  <a:t>2022/3/21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  <a:t>2022/3/21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  <a:t>2022/3/21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  <a:t>2022/3/21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  <a:t>2022/3/21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  <a:t>2022/3/21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03A6634E-48DB-4561-8287-CCF9315976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33851"/>
            <a:ext cx="12192000" cy="362414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F65390A-815E-4920-9EFE-4DC0330010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40323" y="-10865"/>
            <a:ext cx="3458827" cy="2175453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FFDAE1-EB67-42CF-B593-56AA292DA8C8}" type="datetimeFigureOut">
              <a:rPr lang="zh-CN" altLang="en-US" smtClean="0"/>
              <a:t>2022/3/21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1E6056-67A1-460C-8D55-8E07980926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印品天逸黑" panose="02000500000000000000" pitchFamily="2" charset="-122"/>
          <a:ea typeface="印品天逸黑" panose="02000500000000000000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11.png"/><Relationship Id="rId5" Type="http://schemas.openxmlformats.org/officeDocument/2006/relationships/image" Target="../media/image8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8.jpeg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>
            <a:extLst>
              <a:ext uri="{FF2B5EF4-FFF2-40B4-BE49-F238E27FC236}">
                <a16:creationId xmlns:a16="http://schemas.microsoft.com/office/drawing/2014/main" id="{A7E73C41-DB64-483E-A38A-363D7FB977B3}"/>
              </a:ext>
            </a:extLst>
          </p:cNvPr>
          <p:cNvGrpSpPr/>
          <p:nvPr/>
        </p:nvGrpSpPr>
        <p:grpSpPr>
          <a:xfrm>
            <a:off x="0" y="-10866"/>
            <a:ext cx="12192000" cy="6868866"/>
            <a:chOff x="0" y="-10866"/>
            <a:chExt cx="12192000" cy="6868866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729251B3-4F09-4AE8-878F-17D8C74D3A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7586"/>
            <a:stretch/>
          </p:blipFill>
          <p:spPr>
            <a:xfrm>
              <a:off x="0" y="-10866"/>
              <a:ext cx="12192000" cy="4649215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5B8C630A-B7E3-4BA6-9A9D-01ADA4583A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3233851"/>
              <a:ext cx="12192000" cy="3624149"/>
            </a:xfrm>
            <a:prstGeom prst="rect">
              <a:avLst/>
            </a:prstGeom>
          </p:spPr>
        </p:pic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id="{68DFCD55-5094-49B9-9C75-DEC58CBE9E23}"/>
              </a:ext>
            </a:extLst>
          </p:cNvPr>
          <p:cNvSpPr/>
          <p:nvPr/>
        </p:nvSpPr>
        <p:spPr>
          <a:xfrm>
            <a:off x="7914986" y="1878167"/>
            <a:ext cx="1911202" cy="1911202"/>
          </a:xfrm>
          <a:prstGeom prst="ellipse">
            <a:avLst/>
          </a:prstGeom>
          <a:gradFill>
            <a:gsLst>
              <a:gs pos="0">
                <a:srgbClr val="FF6966"/>
              </a:gs>
              <a:gs pos="100000">
                <a:srgbClr val="FFD19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F08F77F-7C5A-4BC7-9CB4-2675A24B9CF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40323" y="-10865"/>
            <a:ext cx="3458827" cy="2175453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B2CDBD53-D27A-4E0C-8CF0-59249F0E879C}"/>
              </a:ext>
            </a:extLst>
          </p:cNvPr>
          <p:cNvGrpSpPr/>
          <p:nvPr/>
        </p:nvGrpSpPr>
        <p:grpSpPr>
          <a:xfrm>
            <a:off x="1403655" y="460370"/>
            <a:ext cx="5910245" cy="2715612"/>
            <a:chOff x="4120299" y="-176722"/>
            <a:chExt cx="5910245" cy="271561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A8343BE-24C7-403C-86CA-06609D0F2B2D}"/>
                </a:ext>
              </a:extLst>
            </p:cNvPr>
            <p:cNvSpPr txBox="1"/>
            <p:nvPr/>
          </p:nvSpPr>
          <p:spPr>
            <a:xfrm>
              <a:off x="4120299" y="116694"/>
              <a:ext cx="1765228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3800" dirty="0">
                  <a:gradFill>
                    <a:gsLst>
                      <a:gs pos="4700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1"/>
                  </a:gradFill>
                  <a:latin typeface="演示悠然小楷" panose="00000500000000000000" pitchFamily="2" charset="-122"/>
                  <a:ea typeface="演示悠然小楷" panose="00000500000000000000" pitchFamily="2" charset="-122"/>
                  <a:cs typeface="+mn-ea"/>
                  <a:sym typeface="+mn-lt"/>
                </a:rPr>
                <a:t>极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64E2E7A-A650-4C79-9ED9-4133CE67F5DA}"/>
                </a:ext>
              </a:extLst>
            </p:cNvPr>
            <p:cNvSpPr txBox="1"/>
            <p:nvPr/>
          </p:nvSpPr>
          <p:spPr>
            <a:xfrm>
              <a:off x="5154275" y="472977"/>
              <a:ext cx="1284326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9600" dirty="0">
                  <a:gradFill>
                    <a:gsLst>
                      <a:gs pos="4700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1"/>
                  </a:gradFill>
                  <a:latin typeface="演示悠然小楷" panose="00000500000000000000" pitchFamily="2" charset="-122"/>
                  <a:ea typeface="演示悠然小楷" panose="00000500000000000000" pitchFamily="2" charset="-122"/>
                  <a:cs typeface="+mn-ea"/>
                  <a:sym typeface="+mn-lt"/>
                </a:rPr>
                <a:t>简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BAB93B9-381A-4EEC-953B-4AA9384844CD}"/>
                </a:ext>
              </a:extLst>
            </p:cNvPr>
            <p:cNvSpPr txBox="1"/>
            <p:nvPr/>
          </p:nvSpPr>
          <p:spPr>
            <a:xfrm>
              <a:off x="6597444" y="-107988"/>
              <a:ext cx="2085828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600" dirty="0">
                  <a:gradFill>
                    <a:gsLst>
                      <a:gs pos="4700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1"/>
                  </a:gradFill>
                  <a:latin typeface="演示悠然小楷" panose="00000500000000000000" pitchFamily="2" charset="-122"/>
                  <a:ea typeface="演示悠然小楷" panose="00000500000000000000" pitchFamily="2" charset="-122"/>
                  <a:cs typeface="+mn-ea"/>
                  <a:sym typeface="+mn-lt"/>
                </a:rPr>
                <a:t>国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AD2D6F0-AFE6-4402-B1ED-F3EE7303B1C6}"/>
                </a:ext>
              </a:extLst>
            </p:cNvPr>
            <p:cNvSpPr txBox="1"/>
            <p:nvPr/>
          </p:nvSpPr>
          <p:spPr>
            <a:xfrm>
              <a:off x="7944716" y="-176722"/>
              <a:ext cx="2085828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600" dirty="0">
                  <a:gradFill>
                    <a:gsLst>
                      <a:gs pos="4700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1"/>
                  </a:gradFill>
                  <a:latin typeface="演示悠然小楷" panose="00000500000000000000" pitchFamily="2" charset="-122"/>
                  <a:ea typeface="演示悠然小楷" panose="00000500000000000000" pitchFamily="2" charset="-122"/>
                  <a:cs typeface="+mn-ea"/>
                  <a:sym typeface="+mn-lt"/>
                </a:rPr>
                <a:t>风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E79842F-7D35-4D98-8B84-1BFF1A603CFD}"/>
                </a:ext>
              </a:extLst>
            </p:cNvPr>
            <p:cNvSpPr txBox="1"/>
            <p:nvPr/>
          </p:nvSpPr>
          <p:spPr>
            <a:xfrm>
              <a:off x="5689492" y="123978"/>
              <a:ext cx="1765228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3800" dirty="0">
                  <a:gradFill>
                    <a:gsLst>
                      <a:gs pos="4700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1"/>
                  </a:gradFill>
                  <a:latin typeface="演示悠然小楷" panose="00000500000000000000" pitchFamily="2" charset="-122"/>
                  <a:ea typeface="演示悠然小楷" panose="00000500000000000000" pitchFamily="2" charset="-122"/>
                  <a:cs typeface="+mn-ea"/>
                  <a:sym typeface="+mn-lt"/>
                </a:rPr>
                <a:t>中</a:t>
              </a: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C48A0BC6-87C1-48BA-8C7B-76337DB59E73}"/>
              </a:ext>
            </a:extLst>
          </p:cNvPr>
          <p:cNvSpPr txBox="1"/>
          <p:nvPr/>
        </p:nvSpPr>
        <p:spPr>
          <a:xfrm>
            <a:off x="1648341" y="3010601"/>
            <a:ext cx="48058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工作总结报告</a:t>
            </a:r>
            <a:r>
              <a:rPr lang="en-US" altLang="zh-CN" sz="2000" b="1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PPT</a:t>
            </a:r>
            <a:r>
              <a:rPr lang="zh-CN" altLang="en-US" sz="2000" b="1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模板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33960222-8F65-440A-B8B9-01E1BAEA722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93522" y="1880306"/>
            <a:ext cx="6633132" cy="4977693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AB60FF96-1D6C-43BF-AFF0-E162C29FC07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7004" y="-10865"/>
            <a:ext cx="4780270" cy="3186847"/>
          </a:xfrm>
          <a:prstGeom prst="rect">
            <a:avLst/>
          </a:prstGeom>
        </p:spPr>
      </p:pic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E6E3F22E-5288-4122-AFBB-0C904219DA8A}"/>
              </a:ext>
            </a:extLst>
          </p:cNvPr>
          <p:cNvSpPr/>
          <p:nvPr/>
        </p:nvSpPr>
        <p:spPr>
          <a:xfrm>
            <a:off x="2100849" y="4379696"/>
            <a:ext cx="3559901" cy="531873"/>
          </a:xfrm>
          <a:custGeom>
            <a:avLst/>
            <a:gdLst>
              <a:gd name="connsiteX0" fmla="*/ 1587526 w 2531263"/>
              <a:gd name="connsiteY0" fmla="*/ 383762 h 402050"/>
              <a:gd name="connsiteX1" fmla="*/ 1584859 w 2531263"/>
              <a:gd name="connsiteY1" fmla="*/ 385096 h 402050"/>
              <a:gd name="connsiteX2" fmla="*/ 1583335 w 2531263"/>
              <a:gd name="connsiteY2" fmla="*/ 389763 h 402050"/>
              <a:gd name="connsiteX3" fmla="*/ 1579715 w 2531263"/>
              <a:gd name="connsiteY3" fmla="*/ 391001 h 402050"/>
              <a:gd name="connsiteX4" fmla="*/ 1580192 w 2531263"/>
              <a:gd name="connsiteY4" fmla="*/ 394525 h 402050"/>
              <a:gd name="connsiteX5" fmla="*/ 1592765 w 2531263"/>
              <a:gd name="connsiteY5" fmla="*/ 392811 h 402050"/>
              <a:gd name="connsiteX6" fmla="*/ 1592384 w 2531263"/>
              <a:gd name="connsiteY6" fmla="*/ 390430 h 402050"/>
              <a:gd name="connsiteX7" fmla="*/ 1592193 w 2531263"/>
              <a:gd name="connsiteY7" fmla="*/ 388906 h 402050"/>
              <a:gd name="connsiteX8" fmla="*/ 1587526 w 2531263"/>
              <a:gd name="connsiteY8" fmla="*/ 383762 h 402050"/>
              <a:gd name="connsiteX9" fmla="*/ 635026 w 2531263"/>
              <a:gd name="connsiteY9" fmla="*/ 383000 h 402050"/>
              <a:gd name="connsiteX10" fmla="*/ 635597 w 2531263"/>
              <a:gd name="connsiteY10" fmla="*/ 383476 h 402050"/>
              <a:gd name="connsiteX11" fmla="*/ 638074 w 2531263"/>
              <a:gd name="connsiteY11" fmla="*/ 385762 h 402050"/>
              <a:gd name="connsiteX12" fmla="*/ 635692 w 2531263"/>
              <a:gd name="connsiteY12" fmla="*/ 390048 h 402050"/>
              <a:gd name="connsiteX13" fmla="*/ 630549 w 2531263"/>
              <a:gd name="connsiteY13" fmla="*/ 388905 h 402050"/>
              <a:gd name="connsiteX14" fmla="*/ 629692 w 2531263"/>
              <a:gd name="connsiteY14" fmla="*/ 388715 h 402050"/>
              <a:gd name="connsiteX15" fmla="*/ 635026 w 2531263"/>
              <a:gd name="connsiteY15" fmla="*/ 383000 h 402050"/>
              <a:gd name="connsiteX16" fmla="*/ 2498083 w 2531263"/>
              <a:gd name="connsiteY16" fmla="*/ 375239 h 402050"/>
              <a:gd name="connsiteX17" fmla="*/ 2498652 w 2531263"/>
              <a:gd name="connsiteY17" fmla="*/ 375761 h 402050"/>
              <a:gd name="connsiteX18" fmla="*/ 2497735 w 2531263"/>
              <a:gd name="connsiteY18" fmla="*/ 375761 h 402050"/>
              <a:gd name="connsiteX19" fmla="*/ 2505736 w 2531263"/>
              <a:gd name="connsiteY19" fmla="*/ 373951 h 402050"/>
              <a:gd name="connsiteX20" fmla="*/ 2510498 w 2531263"/>
              <a:gd name="connsiteY20" fmla="*/ 375761 h 402050"/>
              <a:gd name="connsiteX21" fmla="*/ 2508784 w 2531263"/>
              <a:gd name="connsiteY21" fmla="*/ 380047 h 402050"/>
              <a:gd name="connsiteX22" fmla="*/ 2504783 w 2531263"/>
              <a:gd name="connsiteY22" fmla="*/ 381381 h 402050"/>
              <a:gd name="connsiteX23" fmla="*/ 2498652 w 2531263"/>
              <a:gd name="connsiteY23" fmla="*/ 375761 h 402050"/>
              <a:gd name="connsiteX24" fmla="*/ 2499069 w 2531263"/>
              <a:gd name="connsiteY24" fmla="*/ 375761 h 402050"/>
              <a:gd name="connsiteX25" fmla="*/ 2505736 w 2531263"/>
              <a:gd name="connsiteY25" fmla="*/ 373951 h 402050"/>
              <a:gd name="connsiteX26" fmla="*/ 614261 w 2531263"/>
              <a:gd name="connsiteY26" fmla="*/ 357759 h 402050"/>
              <a:gd name="connsiteX27" fmla="*/ 610832 w 2531263"/>
              <a:gd name="connsiteY27" fmla="*/ 360712 h 402050"/>
              <a:gd name="connsiteX28" fmla="*/ 618452 w 2531263"/>
              <a:gd name="connsiteY28" fmla="*/ 364522 h 402050"/>
              <a:gd name="connsiteX29" fmla="*/ 614261 w 2531263"/>
              <a:gd name="connsiteY29" fmla="*/ 357759 h 402050"/>
              <a:gd name="connsiteX30" fmla="*/ 242786 w 2531263"/>
              <a:gd name="connsiteY30" fmla="*/ 345662 h 402050"/>
              <a:gd name="connsiteX31" fmla="*/ 242310 w 2531263"/>
              <a:gd name="connsiteY31" fmla="*/ 345948 h 402050"/>
              <a:gd name="connsiteX32" fmla="*/ 247930 w 2531263"/>
              <a:gd name="connsiteY32" fmla="*/ 352425 h 402050"/>
              <a:gd name="connsiteX33" fmla="*/ 250121 w 2531263"/>
              <a:gd name="connsiteY33" fmla="*/ 353282 h 402050"/>
              <a:gd name="connsiteX34" fmla="*/ 252788 w 2531263"/>
              <a:gd name="connsiteY34" fmla="*/ 354235 h 402050"/>
              <a:gd name="connsiteX35" fmla="*/ 254121 w 2531263"/>
              <a:gd name="connsiteY35" fmla="*/ 346615 h 402050"/>
              <a:gd name="connsiteX36" fmla="*/ 250692 w 2531263"/>
              <a:gd name="connsiteY36" fmla="*/ 347377 h 402050"/>
              <a:gd name="connsiteX37" fmla="*/ 247454 w 2531263"/>
              <a:gd name="connsiteY37" fmla="*/ 347853 h 402050"/>
              <a:gd name="connsiteX38" fmla="*/ 242786 w 2531263"/>
              <a:gd name="connsiteY38" fmla="*/ 345662 h 402050"/>
              <a:gd name="connsiteX39" fmla="*/ 2451348 w 2531263"/>
              <a:gd name="connsiteY39" fmla="*/ 323183 h 402050"/>
              <a:gd name="connsiteX40" fmla="*/ 2453348 w 2531263"/>
              <a:gd name="connsiteY40" fmla="*/ 328422 h 402050"/>
              <a:gd name="connsiteX41" fmla="*/ 2454110 w 2531263"/>
              <a:gd name="connsiteY41" fmla="*/ 334994 h 402050"/>
              <a:gd name="connsiteX42" fmla="*/ 2455444 w 2531263"/>
              <a:gd name="connsiteY42" fmla="*/ 340519 h 402050"/>
              <a:gd name="connsiteX43" fmla="*/ 2461159 w 2531263"/>
              <a:gd name="connsiteY43" fmla="*/ 335947 h 402050"/>
              <a:gd name="connsiteX44" fmla="*/ 2457921 w 2531263"/>
              <a:gd name="connsiteY44" fmla="*/ 325946 h 402050"/>
              <a:gd name="connsiteX45" fmla="*/ 2457825 w 2531263"/>
              <a:gd name="connsiteY45" fmla="*/ 325469 h 402050"/>
              <a:gd name="connsiteX46" fmla="*/ 2457539 w 2531263"/>
              <a:gd name="connsiteY46" fmla="*/ 323279 h 402050"/>
              <a:gd name="connsiteX47" fmla="*/ 2451348 w 2531263"/>
              <a:gd name="connsiteY47" fmla="*/ 323183 h 402050"/>
              <a:gd name="connsiteX48" fmla="*/ 2482400 w 2531263"/>
              <a:gd name="connsiteY48" fmla="*/ 310896 h 402050"/>
              <a:gd name="connsiteX49" fmla="*/ 2479733 w 2531263"/>
              <a:gd name="connsiteY49" fmla="*/ 312230 h 402050"/>
              <a:gd name="connsiteX50" fmla="*/ 2479066 w 2531263"/>
              <a:gd name="connsiteY50" fmla="*/ 316706 h 402050"/>
              <a:gd name="connsiteX51" fmla="*/ 2479923 w 2531263"/>
              <a:gd name="connsiteY51" fmla="*/ 317278 h 402050"/>
              <a:gd name="connsiteX52" fmla="*/ 2487162 w 2531263"/>
              <a:gd name="connsiteY52" fmla="*/ 313182 h 402050"/>
              <a:gd name="connsiteX53" fmla="*/ 2482400 w 2531263"/>
              <a:gd name="connsiteY53" fmla="*/ 310896 h 402050"/>
              <a:gd name="connsiteX54" fmla="*/ 2349747 w 2531263"/>
              <a:gd name="connsiteY54" fmla="*/ 294600 h 402050"/>
              <a:gd name="connsiteX55" fmla="*/ 2351145 w 2531263"/>
              <a:gd name="connsiteY55" fmla="*/ 297561 h 402050"/>
              <a:gd name="connsiteX56" fmla="*/ 2357766 w 2531263"/>
              <a:gd name="connsiteY56" fmla="*/ 298744 h 402050"/>
              <a:gd name="connsiteX57" fmla="*/ 2344170 w 2531263"/>
              <a:gd name="connsiteY57" fmla="*/ 300896 h 402050"/>
              <a:gd name="connsiteX58" fmla="*/ 2345144 w 2531263"/>
              <a:gd name="connsiteY58" fmla="*/ 299847 h 402050"/>
              <a:gd name="connsiteX59" fmla="*/ 2458206 w 2531263"/>
              <a:gd name="connsiteY59" fmla="*/ 289846 h 402050"/>
              <a:gd name="connsiteX60" fmla="*/ 2456016 w 2531263"/>
              <a:gd name="connsiteY60" fmla="*/ 291655 h 402050"/>
              <a:gd name="connsiteX61" fmla="*/ 2452015 w 2531263"/>
              <a:gd name="connsiteY61" fmla="*/ 294989 h 402050"/>
              <a:gd name="connsiteX62" fmla="*/ 2443728 w 2531263"/>
              <a:gd name="connsiteY62" fmla="*/ 293656 h 402050"/>
              <a:gd name="connsiteX63" fmla="*/ 2443347 w 2531263"/>
              <a:gd name="connsiteY63" fmla="*/ 294037 h 402050"/>
              <a:gd name="connsiteX64" fmla="*/ 2443538 w 2531263"/>
              <a:gd name="connsiteY64" fmla="*/ 295942 h 402050"/>
              <a:gd name="connsiteX65" fmla="*/ 2450491 w 2531263"/>
              <a:gd name="connsiteY65" fmla="*/ 299657 h 402050"/>
              <a:gd name="connsiteX66" fmla="*/ 2451158 w 2531263"/>
              <a:gd name="connsiteY66" fmla="*/ 300038 h 402050"/>
              <a:gd name="connsiteX67" fmla="*/ 2457921 w 2531263"/>
              <a:gd name="connsiteY67" fmla="*/ 298513 h 402050"/>
              <a:gd name="connsiteX68" fmla="*/ 2461826 w 2531263"/>
              <a:gd name="connsiteY68" fmla="*/ 297561 h 402050"/>
              <a:gd name="connsiteX69" fmla="*/ 2458206 w 2531263"/>
              <a:gd name="connsiteY69" fmla="*/ 289846 h 402050"/>
              <a:gd name="connsiteX70" fmla="*/ 2239512 w 2531263"/>
              <a:gd name="connsiteY70" fmla="*/ 284226 h 402050"/>
              <a:gd name="connsiteX71" fmla="*/ 2238750 w 2531263"/>
              <a:gd name="connsiteY71" fmla="*/ 286512 h 402050"/>
              <a:gd name="connsiteX72" fmla="*/ 2236655 w 2531263"/>
              <a:gd name="connsiteY72" fmla="*/ 289274 h 402050"/>
              <a:gd name="connsiteX73" fmla="*/ 2237131 w 2531263"/>
              <a:gd name="connsiteY73" fmla="*/ 292799 h 402050"/>
              <a:gd name="connsiteX74" fmla="*/ 2239131 w 2531263"/>
              <a:gd name="connsiteY74" fmla="*/ 292037 h 402050"/>
              <a:gd name="connsiteX75" fmla="*/ 2241608 w 2531263"/>
              <a:gd name="connsiteY75" fmla="*/ 291084 h 402050"/>
              <a:gd name="connsiteX76" fmla="*/ 2244180 w 2531263"/>
              <a:gd name="connsiteY76" fmla="*/ 286798 h 402050"/>
              <a:gd name="connsiteX77" fmla="*/ 2242560 w 2531263"/>
              <a:gd name="connsiteY77" fmla="*/ 285464 h 402050"/>
              <a:gd name="connsiteX78" fmla="*/ 2240655 w 2531263"/>
              <a:gd name="connsiteY78" fmla="*/ 284226 h 402050"/>
              <a:gd name="connsiteX79" fmla="*/ 2493925 w 2531263"/>
              <a:gd name="connsiteY79" fmla="*/ 281940 h 402050"/>
              <a:gd name="connsiteX80" fmla="*/ 2494972 w 2531263"/>
              <a:gd name="connsiteY80" fmla="*/ 286798 h 402050"/>
              <a:gd name="connsiteX81" fmla="*/ 2495163 w 2531263"/>
              <a:gd name="connsiteY81" fmla="*/ 287560 h 402050"/>
              <a:gd name="connsiteX82" fmla="*/ 2502974 w 2531263"/>
              <a:gd name="connsiteY82" fmla="*/ 287083 h 402050"/>
              <a:gd name="connsiteX83" fmla="*/ 2513451 w 2531263"/>
              <a:gd name="connsiteY83" fmla="*/ 288512 h 402050"/>
              <a:gd name="connsiteX84" fmla="*/ 2512499 w 2531263"/>
              <a:gd name="connsiteY84" fmla="*/ 291655 h 402050"/>
              <a:gd name="connsiteX85" fmla="*/ 2509260 w 2531263"/>
              <a:gd name="connsiteY85" fmla="*/ 292513 h 402050"/>
              <a:gd name="connsiteX86" fmla="*/ 2508022 w 2531263"/>
              <a:gd name="connsiteY86" fmla="*/ 291274 h 402050"/>
              <a:gd name="connsiteX87" fmla="*/ 2508784 w 2531263"/>
              <a:gd name="connsiteY87" fmla="*/ 288417 h 402050"/>
              <a:gd name="connsiteX88" fmla="*/ 2508117 w 2531263"/>
              <a:gd name="connsiteY88" fmla="*/ 288036 h 402050"/>
              <a:gd name="connsiteX89" fmla="*/ 2500402 w 2531263"/>
              <a:gd name="connsiteY89" fmla="*/ 292894 h 402050"/>
              <a:gd name="connsiteX90" fmla="*/ 2498306 w 2531263"/>
              <a:gd name="connsiteY90" fmla="*/ 295084 h 402050"/>
              <a:gd name="connsiteX91" fmla="*/ 2495544 w 2531263"/>
              <a:gd name="connsiteY91" fmla="*/ 297847 h 402050"/>
              <a:gd name="connsiteX92" fmla="*/ 2481066 w 2531263"/>
              <a:gd name="connsiteY92" fmla="*/ 291179 h 402050"/>
              <a:gd name="connsiteX93" fmla="*/ 2480590 w 2531263"/>
              <a:gd name="connsiteY93" fmla="*/ 288322 h 402050"/>
              <a:gd name="connsiteX94" fmla="*/ 2493925 w 2531263"/>
              <a:gd name="connsiteY94" fmla="*/ 281940 h 402050"/>
              <a:gd name="connsiteX95" fmla="*/ 2319541 w 2531263"/>
              <a:gd name="connsiteY95" fmla="*/ 280694 h 402050"/>
              <a:gd name="connsiteX96" fmla="*/ 2320143 w 2531263"/>
              <a:gd name="connsiteY96" fmla="*/ 283836 h 402050"/>
              <a:gd name="connsiteX97" fmla="*/ 2319141 w 2531263"/>
              <a:gd name="connsiteY97" fmla="*/ 284036 h 402050"/>
              <a:gd name="connsiteX98" fmla="*/ 2318055 w 2531263"/>
              <a:gd name="connsiteY98" fmla="*/ 280741 h 402050"/>
              <a:gd name="connsiteX99" fmla="*/ 2228368 w 2531263"/>
              <a:gd name="connsiteY99" fmla="*/ 263176 h 402050"/>
              <a:gd name="connsiteX100" fmla="*/ 2213319 w 2531263"/>
              <a:gd name="connsiteY100" fmla="*/ 264605 h 402050"/>
              <a:gd name="connsiteX101" fmla="*/ 2215795 w 2531263"/>
              <a:gd name="connsiteY101" fmla="*/ 265557 h 402050"/>
              <a:gd name="connsiteX102" fmla="*/ 2227796 w 2531263"/>
              <a:gd name="connsiteY102" fmla="*/ 269176 h 402050"/>
              <a:gd name="connsiteX103" fmla="*/ 2228368 w 2531263"/>
              <a:gd name="connsiteY103" fmla="*/ 263176 h 402050"/>
              <a:gd name="connsiteX104" fmla="*/ 2336096 w 2531263"/>
              <a:gd name="connsiteY104" fmla="*/ 260509 h 402050"/>
              <a:gd name="connsiteX105" fmla="*/ 2339620 w 2531263"/>
              <a:gd name="connsiteY105" fmla="*/ 261652 h 402050"/>
              <a:gd name="connsiteX106" fmla="*/ 2341430 w 2531263"/>
              <a:gd name="connsiteY106" fmla="*/ 262319 h 402050"/>
              <a:gd name="connsiteX107" fmla="*/ 2341525 w 2531263"/>
              <a:gd name="connsiteY107" fmla="*/ 266986 h 402050"/>
              <a:gd name="connsiteX108" fmla="*/ 2335048 w 2531263"/>
              <a:gd name="connsiteY108" fmla="*/ 271082 h 402050"/>
              <a:gd name="connsiteX109" fmla="*/ 2336096 w 2531263"/>
              <a:gd name="connsiteY109" fmla="*/ 260509 h 402050"/>
              <a:gd name="connsiteX110" fmla="*/ 2313141 w 2531263"/>
              <a:gd name="connsiteY110" fmla="*/ 259271 h 402050"/>
              <a:gd name="connsiteX111" fmla="*/ 2320189 w 2531263"/>
              <a:gd name="connsiteY111" fmla="*/ 260795 h 402050"/>
              <a:gd name="connsiteX112" fmla="*/ 2325809 w 2531263"/>
              <a:gd name="connsiteY112" fmla="*/ 266224 h 402050"/>
              <a:gd name="connsiteX113" fmla="*/ 2320475 w 2531263"/>
              <a:gd name="connsiteY113" fmla="*/ 264795 h 402050"/>
              <a:gd name="connsiteX114" fmla="*/ 2316189 w 2531263"/>
              <a:gd name="connsiteY114" fmla="*/ 263176 h 402050"/>
              <a:gd name="connsiteX115" fmla="*/ 2314475 w 2531263"/>
              <a:gd name="connsiteY115" fmla="*/ 264319 h 402050"/>
              <a:gd name="connsiteX116" fmla="*/ 2314569 w 2531263"/>
              <a:gd name="connsiteY116" fmla="*/ 266224 h 402050"/>
              <a:gd name="connsiteX117" fmla="*/ 2318760 w 2531263"/>
              <a:gd name="connsiteY117" fmla="*/ 267843 h 402050"/>
              <a:gd name="connsiteX118" fmla="*/ 2319142 w 2531263"/>
              <a:gd name="connsiteY118" fmla="*/ 270510 h 402050"/>
              <a:gd name="connsiteX119" fmla="*/ 2315998 w 2531263"/>
              <a:gd name="connsiteY119" fmla="*/ 271367 h 402050"/>
              <a:gd name="connsiteX120" fmla="*/ 2312855 w 2531263"/>
              <a:gd name="connsiteY120" fmla="*/ 270129 h 402050"/>
              <a:gd name="connsiteX121" fmla="*/ 2306664 w 2531263"/>
              <a:gd name="connsiteY121" fmla="*/ 265938 h 402050"/>
              <a:gd name="connsiteX122" fmla="*/ 2308378 w 2531263"/>
              <a:gd name="connsiteY122" fmla="*/ 262223 h 402050"/>
              <a:gd name="connsiteX123" fmla="*/ 2313141 w 2531263"/>
              <a:gd name="connsiteY123" fmla="*/ 259271 h 402050"/>
              <a:gd name="connsiteX124" fmla="*/ 2223741 w 2531263"/>
              <a:gd name="connsiteY124" fmla="*/ 254608 h 402050"/>
              <a:gd name="connsiteX125" fmla="*/ 2225731 w 2531263"/>
              <a:gd name="connsiteY125" fmla="*/ 255564 h 402050"/>
              <a:gd name="connsiteX126" fmla="*/ 2225726 w 2531263"/>
              <a:gd name="connsiteY126" fmla="*/ 255582 h 402050"/>
              <a:gd name="connsiteX127" fmla="*/ 2224224 w 2531263"/>
              <a:gd name="connsiteY127" fmla="*/ 255699 h 402050"/>
              <a:gd name="connsiteX128" fmla="*/ 2203317 w 2531263"/>
              <a:gd name="connsiteY128" fmla="*/ 251841 h 402050"/>
              <a:gd name="connsiteX129" fmla="*/ 2191411 w 2531263"/>
              <a:gd name="connsiteY129" fmla="*/ 252222 h 402050"/>
              <a:gd name="connsiteX130" fmla="*/ 2200840 w 2531263"/>
              <a:gd name="connsiteY130" fmla="*/ 254508 h 402050"/>
              <a:gd name="connsiteX131" fmla="*/ 2203317 w 2531263"/>
              <a:gd name="connsiteY131" fmla="*/ 251841 h 402050"/>
              <a:gd name="connsiteX132" fmla="*/ 2222177 w 2531263"/>
              <a:gd name="connsiteY132" fmla="*/ 251079 h 402050"/>
              <a:gd name="connsiteX133" fmla="*/ 2223741 w 2531263"/>
              <a:gd name="connsiteY133" fmla="*/ 254608 h 402050"/>
              <a:gd name="connsiteX134" fmla="*/ 2220903 w 2531263"/>
              <a:gd name="connsiteY134" fmla="*/ 253246 h 402050"/>
              <a:gd name="connsiteX135" fmla="*/ 2220269 w 2531263"/>
              <a:gd name="connsiteY135" fmla="*/ 252517 h 402050"/>
              <a:gd name="connsiteX136" fmla="*/ 2169408 w 2531263"/>
              <a:gd name="connsiteY136" fmla="*/ 247841 h 402050"/>
              <a:gd name="connsiteX137" fmla="*/ 2167503 w 2531263"/>
              <a:gd name="connsiteY137" fmla="*/ 248698 h 402050"/>
              <a:gd name="connsiteX138" fmla="*/ 2165408 w 2531263"/>
              <a:gd name="connsiteY138" fmla="*/ 249650 h 402050"/>
              <a:gd name="connsiteX139" fmla="*/ 2164550 w 2531263"/>
              <a:gd name="connsiteY139" fmla="*/ 256222 h 402050"/>
              <a:gd name="connsiteX140" fmla="*/ 2165788 w 2531263"/>
              <a:gd name="connsiteY140" fmla="*/ 256318 h 402050"/>
              <a:gd name="connsiteX141" fmla="*/ 2167408 w 2531263"/>
              <a:gd name="connsiteY141" fmla="*/ 256508 h 402050"/>
              <a:gd name="connsiteX142" fmla="*/ 2173885 w 2531263"/>
              <a:gd name="connsiteY142" fmla="*/ 250888 h 402050"/>
              <a:gd name="connsiteX143" fmla="*/ 2169408 w 2531263"/>
              <a:gd name="connsiteY143" fmla="*/ 247841 h 402050"/>
              <a:gd name="connsiteX144" fmla="*/ 266504 w 2531263"/>
              <a:gd name="connsiteY144" fmla="*/ 112681 h 402050"/>
              <a:gd name="connsiteX145" fmla="*/ 267647 w 2531263"/>
              <a:gd name="connsiteY145" fmla="*/ 113252 h 402050"/>
              <a:gd name="connsiteX146" fmla="*/ 268504 w 2531263"/>
              <a:gd name="connsiteY146" fmla="*/ 116967 h 402050"/>
              <a:gd name="connsiteX147" fmla="*/ 267361 w 2531263"/>
              <a:gd name="connsiteY147" fmla="*/ 117920 h 402050"/>
              <a:gd name="connsiteX148" fmla="*/ 262408 w 2531263"/>
              <a:gd name="connsiteY148" fmla="*/ 123158 h 402050"/>
              <a:gd name="connsiteX149" fmla="*/ 258693 w 2531263"/>
              <a:gd name="connsiteY149" fmla="*/ 118586 h 402050"/>
              <a:gd name="connsiteX150" fmla="*/ 259455 w 2531263"/>
              <a:gd name="connsiteY150" fmla="*/ 119253 h 402050"/>
              <a:gd name="connsiteX151" fmla="*/ 263170 w 2531263"/>
              <a:gd name="connsiteY151" fmla="*/ 119063 h 402050"/>
              <a:gd name="connsiteX152" fmla="*/ 263646 w 2531263"/>
              <a:gd name="connsiteY152" fmla="*/ 116015 h 402050"/>
              <a:gd name="connsiteX153" fmla="*/ 262884 w 2531263"/>
              <a:gd name="connsiteY153" fmla="*/ 115443 h 402050"/>
              <a:gd name="connsiteX154" fmla="*/ 266504 w 2531263"/>
              <a:gd name="connsiteY154" fmla="*/ 112681 h 402050"/>
              <a:gd name="connsiteX155" fmla="*/ 2408962 w 2531263"/>
              <a:gd name="connsiteY155" fmla="*/ 101537 h 402050"/>
              <a:gd name="connsiteX156" fmla="*/ 2407533 w 2531263"/>
              <a:gd name="connsiteY156" fmla="*/ 112204 h 402050"/>
              <a:gd name="connsiteX157" fmla="*/ 2408581 w 2531263"/>
              <a:gd name="connsiteY157" fmla="*/ 112014 h 402050"/>
              <a:gd name="connsiteX158" fmla="*/ 2411439 w 2531263"/>
              <a:gd name="connsiteY158" fmla="*/ 111442 h 402050"/>
              <a:gd name="connsiteX159" fmla="*/ 2418106 w 2531263"/>
              <a:gd name="connsiteY159" fmla="*/ 109728 h 402050"/>
              <a:gd name="connsiteX160" fmla="*/ 2423821 w 2531263"/>
              <a:gd name="connsiteY160" fmla="*/ 110014 h 402050"/>
              <a:gd name="connsiteX161" fmla="*/ 2422202 w 2531263"/>
              <a:gd name="connsiteY161" fmla="*/ 101727 h 402050"/>
              <a:gd name="connsiteX162" fmla="*/ 2415344 w 2531263"/>
              <a:gd name="connsiteY162" fmla="*/ 101632 h 402050"/>
              <a:gd name="connsiteX163" fmla="*/ 324035 w 2531263"/>
              <a:gd name="connsiteY163" fmla="*/ 100584 h 402050"/>
              <a:gd name="connsiteX164" fmla="*/ 337369 w 2531263"/>
              <a:gd name="connsiteY164" fmla="*/ 102870 h 402050"/>
              <a:gd name="connsiteX165" fmla="*/ 324035 w 2531263"/>
              <a:gd name="connsiteY165" fmla="*/ 100584 h 402050"/>
              <a:gd name="connsiteX166" fmla="*/ 356515 w 2531263"/>
              <a:gd name="connsiteY166" fmla="*/ 93821 h 402050"/>
              <a:gd name="connsiteX167" fmla="*/ 355277 w 2531263"/>
              <a:gd name="connsiteY167" fmla="*/ 99155 h 402050"/>
              <a:gd name="connsiteX168" fmla="*/ 351943 w 2531263"/>
              <a:gd name="connsiteY168" fmla="*/ 100489 h 402050"/>
              <a:gd name="connsiteX169" fmla="*/ 355562 w 2531263"/>
              <a:gd name="connsiteY169" fmla="*/ 103537 h 402050"/>
              <a:gd name="connsiteX170" fmla="*/ 359277 w 2531263"/>
              <a:gd name="connsiteY170" fmla="*/ 103918 h 402050"/>
              <a:gd name="connsiteX171" fmla="*/ 366326 w 2531263"/>
              <a:gd name="connsiteY171" fmla="*/ 104680 h 402050"/>
              <a:gd name="connsiteX172" fmla="*/ 366802 w 2531263"/>
              <a:gd name="connsiteY172" fmla="*/ 99441 h 402050"/>
              <a:gd name="connsiteX173" fmla="*/ 358134 w 2531263"/>
              <a:gd name="connsiteY173" fmla="*/ 97536 h 402050"/>
              <a:gd name="connsiteX174" fmla="*/ 356515 w 2531263"/>
              <a:gd name="connsiteY174" fmla="*/ 93821 h 402050"/>
              <a:gd name="connsiteX175" fmla="*/ 512820 w 2531263"/>
              <a:gd name="connsiteY175" fmla="*/ 88487 h 402050"/>
              <a:gd name="connsiteX176" fmla="*/ 512915 w 2531263"/>
              <a:gd name="connsiteY176" fmla="*/ 91630 h 402050"/>
              <a:gd name="connsiteX177" fmla="*/ 521774 w 2531263"/>
              <a:gd name="connsiteY177" fmla="*/ 95250 h 402050"/>
              <a:gd name="connsiteX178" fmla="*/ 523774 w 2531263"/>
              <a:gd name="connsiteY178" fmla="*/ 95441 h 402050"/>
              <a:gd name="connsiteX179" fmla="*/ 525488 w 2531263"/>
              <a:gd name="connsiteY179" fmla="*/ 94297 h 402050"/>
              <a:gd name="connsiteX180" fmla="*/ 525393 w 2531263"/>
              <a:gd name="connsiteY180" fmla="*/ 92297 h 402050"/>
              <a:gd name="connsiteX181" fmla="*/ 522535 w 2531263"/>
              <a:gd name="connsiteY181" fmla="*/ 90488 h 402050"/>
              <a:gd name="connsiteX182" fmla="*/ 512820 w 2531263"/>
              <a:gd name="connsiteY182" fmla="*/ 88487 h 402050"/>
              <a:gd name="connsiteX183" fmla="*/ 285268 w 2531263"/>
              <a:gd name="connsiteY183" fmla="*/ 82677 h 402050"/>
              <a:gd name="connsiteX184" fmla="*/ 278315 w 2531263"/>
              <a:gd name="connsiteY184" fmla="*/ 84868 h 402050"/>
              <a:gd name="connsiteX185" fmla="*/ 273171 w 2531263"/>
              <a:gd name="connsiteY185" fmla="*/ 92297 h 402050"/>
              <a:gd name="connsiteX186" fmla="*/ 273647 w 2531263"/>
              <a:gd name="connsiteY186" fmla="*/ 92678 h 402050"/>
              <a:gd name="connsiteX187" fmla="*/ 274124 w 2531263"/>
              <a:gd name="connsiteY187" fmla="*/ 93059 h 402050"/>
              <a:gd name="connsiteX188" fmla="*/ 284220 w 2531263"/>
              <a:gd name="connsiteY188" fmla="*/ 88106 h 402050"/>
              <a:gd name="connsiteX189" fmla="*/ 288316 w 2531263"/>
              <a:gd name="connsiteY189" fmla="*/ 85439 h 402050"/>
              <a:gd name="connsiteX190" fmla="*/ 288697 w 2531263"/>
              <a:gd name="connsiteY190" fmla="*/ 85344 h 402050"/>
              <a:gd name="connsiteX191" fmla="*/ 285268 w 2531263"/>
              <a:gd name="connsiteY191" fmla="*/ 82677 h 402050"/>
              <a:gd name="connsiteX192" fmla="*/ 2367623 w 2531263"/>
              <a:gd name="connsiteY192" fmla="*/ 73819 h 402050"/>
              <a:gd name="connsiteX193" fmla="*/ 2361718 w 2531263"/>
              <a:gd name="connsiteY193" fmla="*/ 75629 h 402050"/>
              <a:gd name="connsiteX194" fmla="*/ 2378196 w 2531263"/>
              <a:gd name="connsiteY194" fmla="*/ 82487 h 402050"/>
              <a:gd name="connsiteX195" fmla="*/ 2375244 w 2531263"/>
              <a:gd name="connsiteY195" fmla="*/ 75057 h 402050"/>
              <a:gd name="connsiteX196" fmla="*/ 2372196 w 2531263"/>
              <a:gd name="connsiteY196" fmla="*/ 74581 h 402050"/>
              <a:gd name="connsiteX197" fmla="*/ 2226939 w 2531263"/>
              <a:gd name="connsiteY197" fmla="*/ 55721 h 402050"/>
              <a:gd name="connsiteX198" fmla="*/ 2224653 w 2531263"/>
              <a:gd name="connsiteY198" fmla="*/ 56579 h 402050"/>
              <a:gd name="connsiteX199" fmla="*/ 2221218 w 2531263"/>
              <a:gd name="connsiteY199" fmla="*/ 57915 h 402050"/>
              <a:gd name="connsiteX200" fmla="*/ 2219129 w 2531263"/>
              <a:gd name="connsiteY200" fmla="*/ 57341 h 402050"/>
              <a:gd name="connsiteX201" fmla="*/ 2219510 w 2531263"/>
              <a:gd name="connsiteY201" fmla="*/ 58579 h 402050"/>
              <a:gd name="connsiteX202" fmla="*/ 2221218 w 2531263"/>
              <a:gd name="connsiteY202" fmla="*/ 57915 h 402050"/>
              <a:gd name="connsiteX203" fmla="*/ 2231607 w 2531263"/>
              <a:gd name="connsiteY203" fmla="*/ 60770 h 402050"/>
              <a:gd name="connsiteX204" fmla="*/ 2226939 w 2531263"/>
              <a:gd name="connsiteY204" fmla="*/ 55721 h 402050"/>
              <a:gd name="connsiteX205" fmla="*/ 2268849 w 2531263"/>
              <a:gd name="connsiteY205" fmla="*/ 54007 h 402050"/>
              <a:gd name="connsiteX206" fmla="*/ 2263230 w 2531263"/>
              <a:gd name="connsiteY206" fmla="*/ 55817 h 402050"/>
              <a:gd name="connsiteX207" fmla="*/ 2255514 w 2531263"/>
              <a:gd name="connsiteY207" fmla="*/ 54769 h 402050"/>
              <a:gd name="connsiteX208" fmla="*/ 2255609 w 2531263"/>
              <a:gd name="connsiteY208" fmla="*/ 57817 h 402050"/>
              <a:gd name="connsiteX209" fmla="*/ 2258943 w 2531263"/>
              <a:gd name="connsiteY209" fmla="*/ 59246 h 402050"/>
              <a:gd name="connsiteX210" fmla="*/ 2261134 w 2531263"/>
              <a:gd name="connsiteY210" fmla="*/ 60103 h 402050"/>
              <a:gd name="connsiteX211" fmla="*/ 2264182 w 2531263"/>
              <a:gd name="connsiteY211" fmla="*/ 61341 h 402050"/>
              <a:gd name="connsiteX212" fmla="*/ 2270278 w 2531263"/>
              <a:gd name="connsiteY212" fmla="*/ 55245 h 402050"/>
              <a:gd name="connsiteX213" fmla="*/ 2268849 w 2531263"/>
              <a:gd name="connsiteY213" fmla="*/ 54007 h 402050"/>
              <a:gd name="connsiteX214" fmla="*/ 335084 w 2531263"/>
              <a:gd name="connsiteY214" fmla="*/ 49720 h 402050"/>
              <a:gd name="connsiteX215" fmla="*/ 337846 w 2531263"/>
              <a:gd name="connsiteY215" fmla="*/ 50482 h 402050"/>
              <a:gd name="connsiteX216" fmla="*/ 342513 w 2531263"/>
              <a:gd name="connsiteY216" fmla="*/ 51625 h 402050"/>
              <a:gd name="connsiteX217" fmla="*/ 353943 w 2531263"/>
              <a:gd name="connsiteY217" fmla="*/ 55911 h 402050"/>
              <a:gd name="connsiteX218" fmla="*/ 349657 w 2531263"/>
              <a:gd name="connsiteY218" fmla="*/ 55625 h 402050"/>
              <a:gd name="connsiteX219" fmla="*/ 348133 w 2531263"/>
              <a:gd name="connsiteY219" fmla="*/ 55530 h 402050"/>
              <a:gd name="connsiteX220" fmla="*/ 340989 w 2531263"/>
              <a:gd name="connsiteY220" fmla="*/ 54101 h 402050"/>
              <a:gd name="connsiteX221" fmla="*/ 332417 w 2531263"/>
              <a:gd name="connsiteY221" fmla="*/ 60769 h 402050"/>
              <a:gd name="connsiteX222" fmla="*/ 327845 w 2531263"/>
              <a:gd name="connsiteY222" fmla="*/ 56197 h 402050"/>
              <a:gd name="connsiteX223" fmla="*/ 326607 w 2531263"/>
              <a:gd name="connsiteY223" fmla="*/ 53340 h 402050"/>
              <a:gd name="connsiteX224" fmla="*/ 335084 w 2531263"/>
              <a:gd name="connsiteY224" fmla="*/ 49720 h 402050"/>
              <a:gd name="connsiteX225" fmla="*/ 391091 w 2531263"/>
              <a:gd name="connsiteY225" fmla="*/ 48387 h 402050"/>
              <a:gd name="connsiteX226" fmla="*/ 384994 w 2531263"/>
              <a:gd name="connsiteY226" fmla="*/ 51625 h 402050"/>
              <a:gd name="connsiteX227" fmla="*/ 385090 w 2531263"/>
              <a:gd name="connsiteY227" fmla="*/ 55817 h 402050"/>
              <a:gd name="connsiteX228" fmla="*/ 389757 w 2531263"/>
              <a:gd name="connsiteY228" fmla="*/ 56388 h 402050"/>
              <a:gd name="connsiteX229" fmla="*/ 390710 w 2531263"/>
              <a:gd name="connsiteY229" fmla="*/ 55531 h 402050"/>
              <a:gd name="connsiteX230" fmla="*/ 396520 w 2531263"/>
              <a:gd name="connsiteY230" fmla="*/ 55912 h 402050"/>
              <a:gd name="connsiteX231" fmla="*/ 397758 w 2531263"/>
              <a:gd name="connsiteY231" fmla="*/ 51340 h 402050"/>
              <a:gd name="connsiteX232" fmla="*/ 394424 w 2531263"/>
              <a:gd name="connsiteY232" fmla="*/ 50292 h 402050"/>
              <a:gd name="connsiteX233" fmla="*/ 368231 w 2531263"/>
              <a:gd name="connsiteY233" fmla="*/ 46672 h 402050"/>
              <a:gd name="connsiteX234" fmla="*/ 366421 w 2531263"/>
              <a:gd name="connsiteY234" fmla="*/ 48958 h 402050"/>
              <a:gd name="connsiteX235" fmla="*/ 365850 w 2531263"/>
              <a:gd name="connsiteY235" fmla="*/ 49244 h 402050"/>
              <a:gd name="connsiteX236" fmla="*/ 360992 w 2531263"/>
              <a:gd name="connsiteY236" fmla="*/ 52483 h 402050"/>
              <a:gd name="connsiteX237" fmla="*/ 358420 w 2531263"/>
              <a:gd name="connsiteY237" fmla="*/ 52768 h 402050"/>
              <a:gd name="connsiteX238" fmla="*/ 356325 w 2531263"/>
              <a:gd name="connsiteY238" fmla="*/ 48768 h 402050"/>
              <a:gd name="connsiteX239" fmla="*/ 368231 w 2531263"/>
              <a:gd name="connsiteY239" fmla="*/ 46672 h 402050"/>
              <a:gd name="connsiteX240" fmla="*/ 437096 w 2531263"/>
              <a:gd name="connsiteY240" fmla="*/ 43529 h 402050"/>
              <a:gd name="connsiteX241" fmla="*/ 433096 w 2531263"/>
              <a:gd name="connsiteY241" fmla="*/ 47720 h 402050"/>
              <a:gd name="connsiteX242" fmla="*/ 440335 w 2531263"/>
              <a:gd name="connsiteY242" fmla="*/ 52102 h 402050"/>
              <a:gd name="connsiteX243" fmla="*/ 440335 w 2531263"/>
              <a:gd name="connsiteY243" fmla="*/ 52483 h 402050"/>
              <a:gd name="connsiteX244" fmla="*/ 444050 w 2531263"/>
              <a:gd name="connsiteY244" fmla="*/ 53721 h 402050"/>
              <a:gd name="connsiteX245" fmla="*/ 445859 w 2531263"/>
              <a:gd name="connsiteY245" fmla="*/ 51625 h 402050"/>
              <a:gd name="connsiteX246" fmla="*/ 440144 w 2531263"/>
              <a:gd name="connsiteY246" fmla="*/ 46672 h 402050"/>
              <a:gd name="connsiteX247" fmla="*/ 437192 w 2531263"/>
              <a:gd name="connsiteY247" fmla="*/ 43720 h 402050"/>
              <a:gd name="connsiteX248" fmla="*/ 628073 w 2531263"/>
              <a:gd name="connsiteY248" fmla="*/ 36100 h 402050"/>
              <a:gd name="connsiteX249" fmla="*/ 625596 w 2531263"/>
              <a:gd name="connsiteY249" fmla="*/ 37147 h 402050"/>
              <a:gd name="connsiteX250" fmla="*/ 628739 w 2531263"/>
              <a:gd name="connsiteY250" fmla="*/ 41624 h 402050"/>
              <a:gd name="connsiteX251" fmla="*/ 632073 w 2531263"/>
              <a:gd name="connsiteY251" fmla="*/ 42672 h 402050"/>
              <a:gd name="connsiteX252" fmla="*/ 638169 w 2531263"/>
              <a:gd name="connsiteY252" fmla="*/ 40291 h 402050"/>
              <a:gd name="connsiteX253" fmla="*/ 638550 w 2531263"/>
              <a:gd name="connsiteY253" fmla="*/ 37529 h 402050"/>
              <a:gd name="connsiteX254" fmla="*/ 628073 w 2531263"/>
              <a:gd name="connsiteY254" fmla="*/ 36100 h 402050"/>
              <a:gd name="connsiteX255" fmla="*/ 458242 w 2531263"/>
              <a:gd name="connsiteY255" fmla="*/ 34766 h 402050"/>
              <a:gd name="connsiteX256" fmla="*/ 464624 w 2531263"/>
              <a:gd name="connsiteY256" fmla="*/ 37052 h 402050"/>
              <a:gd name="connsiteX257" fmla="*/ 462719 w 2531263"/>
              <a:gd name="connsiteY257" fmla="*/ 43338 h 402050"/>
              <a:gd name="connsiteX258" fmla="*/ 461100 w 2531263"/>
              <a:gd name="connsiteY258" fmla="*/ 43052 h 402050"/>
              <a:gd name="connsiteX259" fmla="*/ 459385 w 2531263"/>
              <a:gd name="connsiteY259" fmla="*/ 42767 h 402050"/>
              <a:gd name="connsiteX260" fmla="*/ 456337 w 2531263"/>
              <a:gd name="connsiteY260" fmla="*/ 40290 h 402050"/>
              <a:gd name="connsiteX261" fmla="*/ 458242 w 2531263"/>
              <a:gd name="connsiteY261" fmla="*/ 34766 h 402050"/>
              <a:gd name="connsiteX262" fmla="*/ 610166 w 2531263"/>
              <a:gd name="connsiteY262" fmla="*/ 34671 h 402050"/>
              <a:gd name="connsiteX263" fmla="*/ 607118 w 2531263"/>
              <a:gd name="connsiteY263" fmla="*/ 35147 h 402050"/>
              <a:gd name="connsiteX264" fmla="*/ 602927 w 2531263"/>
              <a:gd name="connsiteY264" fmla="*/ 43529 h 402050"/>
              <a:gd name="connsiteX265" fmla="*/ 606451 w 2531263"/>
              <a:gd name="connsiteY265" fmla="*/ 44482 h 402050"/>
              <a:gd name="connsiteX266" fmla="*/ 614928 w 2531263"/>
              <a:gd name="connsiteY266" fmla="*/ 39338 h 402050"/>
              <a:gd name="connsiteX267" fmla="*/ 613499 w 2531263"/>
              <a:gd name="connsiteY267" fmla="*/ 37814 h 402050"/>
              <a:gd name="connsiteX268" fmla="*/ 610166 w 2531263"/>
              <a:gd name="connsiteY268" fmla="*/ 34671 h 402050"/>
              <a:gd name="connsiteX269" fmla="*/ 556063 w 2531263"/>
              <a:gd name="connsiteY269" fmla="*/ 32480 h 402050"/>
              <a:gd name="connsiteX270" fmla="*/ 566827 w 2531263"/>
              <a:gd name="connsiteY270" fmla="*/ 33528 h 402050"/>
              <a:gd name="connsiteX271" fmla="*/ 568446 w 2531263"/>
              <a:gd name="connsiteY271" fmla="*/ 36671 h 402050"/>
              <a:gd name="connsiteX272" fmla="*/ 561397 w 2531263"/>
              <a:gd name="connsiteY272" fmla="*/ 41434 h 402050"/>
              <a:gd name="connsiteX273" fmla="*/ 549015 w 2531263"/>
              <a:gd name="connsiteY273" fmla="*/ 40195 h 402050"/>
              <a:gd name="connsiteX274" fmla="*/ 542062 w 2531263"/>
              <a:gd name="connsiteY274" fmla="*/ 43910 h 402050"/>
              <a:gd name="connsiteX275" fmla="*/ 543300 w 2531263"/>
              <a:gd name="connsiteY275" fmla="*/ 36004 h 402050"/>
              <a:gd name="connsiteX276" fmla="*/ 549015 w 2531263"/>
              <a:gd name="connsiteY276" fmla="*/ 33432 h 402050"/>
              <a:gd name="connsiteX277" fmla="*/ 550063 w 2531263"/>
              <a:gd name="connsiteY277" fmla="*/ 32956 h 402050"/>
              <a:gd name="connsiteX278" fmla="*/ 556063 w 2531263"/>
              <a:gd name="connsiteY278" fmla="*/ 32480 h 402050"/>
              <a:gd name="connsiteX279" fmla="*/ 792093 w 2531263"/>
              <a:gd name="connsiteY279" fmla="*/ 31242 h 402050"/>
              <a:gd name="connsiteX280" fmla="*/ 783806 w 2531263"/>
              <a:gd name="connsiteY280" fmla="*/ 34004 h 402050"/>
              <a:gd name="connsiteX281" fmla="*/ 784854 w 2531263"/>
              <a:gd name="connsiteY281" fmla="*/ 35624 h 402050"/>
              <a:gd name="connsiteX282" fmla="*/ 788569 w 2531263"/>
              <a:gd name="connsiteY282" fmla="*/ 39243 h 402050"/>
              <a:gd name="connsiteX283" fmla="*/ 792093 w 2531263"/>
              <a:gd name="connsiteY283" fmla="*/ 38291 h 402050"/>
              <a:gd name="connsiteX284" fmla="*/ 792093 w 2531263"/>
              <a:gd name="connsiteY284" fmla="*/ 31242 h 402050"/>
              <a:gd name="connsiteX285" fmla="*/ 1131278 w 2531263"/>
              <a:gd name="connsiteY285" fmla="*/ 24193 h 402050"/>
              <a:gd name="connsiteX286" fmla="*/ 1126802 w 2531263"/>
              <a:gd name="connsiteY286" fmla="*/ 27242 h 402050"/>
              <a:gd name="connsiteX287" fmla="*/ 1120039 w 2531263"/>
              <a:gd name="connsiteY287" fmla="*/ 31051 h 402050"/>
              <a:gd name="connsiteX288" fmla="*/ 1123563 w 2531263"/>
              <a:gd name="connsiteY288" fmla="*/ 30385 h 402050"/>
              <a:gd name="connsiteX289" fmla="*/ 1133374 w 2531263"/>
              <a:gd name="connsiteY289" fmla="*/ 27527 h 402050"/>
              <a:gd name="connsiteX290" fmla="*/ 1133279 w 2531263"/>
              <a:gd name="connsiteY290" fmla="*/ 24860 h 402050"/>
              <a:gd name="connsiteX291" fmla="*/ 1131278 w 2531263"/>
              <a:gd name="connsiteY291" fmla="*/ 24193 h 402050"/>
              <a:gd name="connsiteX292" fmla="*/ 1545235 w 2531263"/>
              <a:gd name="connsiteY292" fmla="*/ 20479 h 402050"/>
              <a:gd name="connsiteX293" fmla="*/ 1546378 w 2531263"/>
              <a:gd name="connsiteY293" fmla="*/ 25051 h 402050"/>
              <a:gd name="connsiteX294" fmla="*/ 1549521 w 2531263"/>
              <a:gd name="connsiteY294" fmla="*/ 26003 h 402050"/>
              <a:gd name="connsiteX295" fmla="*/ 1550474 w 2531263"/>
              <a:gd name="connsiteY295" fmla="*/ 26289 h 402050"/>
              <a:gd name="connsiteX296" fmla="*/ 1545235 w 2531263"/>
              <a:gd name="connsiteY296" fmla="*/ 20479 h 402050"/>
              <a:gd name="connsiteX297" fmla="*/ 1502086 w 2531263"/>
              <a:gd name="connsiteY297" fmla="*/ 18097 h 402050"/>
              <a:gd name="connsiteX298" fmla="*/ 1506182 w 2531263"/>
              <a:gd name="connsiteY298" fmla="*/ 25908 h 402050"/>
              <a:gd name="connsiteX299" fmla="*/ 1507040 w 2531263"/>
              <a:gd name="connsiteY299" fmla="*/ 25241 h 402050"/>
              <a:gd name="connsiteX300" fmla="*/ 1510278 w 2531263"/>
              <a:gd name="connsiteY300" fmla="*/ 22574 h 402050"/>
              <a:gd name="connsiteX301" fmla="*/ 1510850 w 2531263"/>
              <a:gd name="connsiteY301" fmla="*/ 22479 h 402050"/>
              <a:gd name="connsiteX302" fmla="*/ 1502086 w 2531263"/>
              <a:gd name="connsiteY302" fmla="*/ 18097 h 402050"/>
              <a:gd name="connsiteX303" fmla="*/ 1442651 w 2531263"/>
              <a:gd name="connsiteY303" fmla="*/ 17526 h 402050"/>
              <a:gd name="connsiteX304" fmla="*/ 1438555 w 2531263"/>
              <a:gd name="connsiteY304" fmla="*/ 21431 h 402050"/>
              <a:gd name="connsiteX305" fmla="*/ 1438841 w 2531263"/>
              <a:gd name="connsiteY305" fmla="*/ 21622 h 402050"/>
              <a:gd name="connsiteX306" fmla="*/ 1441603 w 2531263"/>
              <a:gd name="connsiteY306" fmla="*/ 23908 h 402050"/>
              <a:gd name="connsiteX307" fmla="*/ 1449699 w 2531263"/>
              <a:gd name="connsiteY307" fmla="*/ 20193 h 402050"/>
              <a:gd name="connsiteX308" fmla="*/ 1443984 w 2531263"/>
              <a:gd name="connsiteY308" fmla="*/ 18002 h 402050"/>
              <a:gd name="connsiteX309" fmla="*/ 1839462 w 2531263"/>
              <a:gd name="connsiteY309" fmla="*/ 14097 h 402050"/>
              <a:gd name="connsiteX310" fmla="*/ 1829842 w 2531263"/>
              <a:gd name="connsiteY310" fmla="*/ 15145 h 402050"/>
              <a:gd name="connsiteX311" fmla="*/ 1829842 w 2531263"/>
              <a:gd name="connsiteY311" fmla="*/ 15812 h 402050"/>
              <a:gd name="connsiteX312" fmla="*/ 1831747 w 2531263"/>
              <a:gd name="connsiteY312" fmla="*/ 20003 h 402050"/>
              <a:gd name="connsiteX313" fmla="*/ 1833461 w 2531263"/>
              <a:gd name="connsiteY313" fmla="*/ 20383 h 402050"/>
              <a:gd name="connsiteX314" fmla="*/ 1841367 w 2531263"/>
              <a:gd name="connsiteY314" fmla="*/ 15716 h 402050"/>
              <a:gd name="connsiteX315" fmla="*/ 1839462 w 2531263"/>
              <a:gd name="connsiteY315" fmla="*/ 14097 h 402050"/>
              <a:gd name="connsiteX316" fmla="*/ 1904232 w 2531263"/>
              <a:gd name="connsiteY316" fmla="*/ 13240 h 402050"/>
              <a:gd name="connsiteX317" fmla="*/ 1902708 w 2531263"/>
              <a:gd name="connsiteY317" fmla="*/ 19812 h 402050"/>
              <a:gd name="connsiteX318" fmla="*/ 1906994 w 2531263"/>
              <a:gd name="connsiteY318" fmla="*/ 20669 h 402050"/>
              <a:gd name="connsiteX319" fmla="*/ 1907852 w 2531263"/>
              <a:gd name="connsiteY319" fmla="*/ 16574 h 402050"/>
              <a:gd name="connsiteX320" fmla="*/ 1904232 w 2531263"/>
              <a:gd name="connsiteY320" fmla="*/ 13240 h 402050"/>
              <a:gd name="connsiteX321" fmla="*/ 1960277 w 2531263"/>
              <a:gd name="connsiteY321" fmla="*/ 12392 h 402050"/>
              <a:gd name="connsiteX322" fmla="*/ 1961572 w 2531263"/>
              <a:gd name="connsiteY322" fmla="*/ 15050 h 402050"/>
              <a:gd name="connsiteX323" fmla="*/ 1961287 w 2531263"/>
              <a:gd name="connsiteY323" fmla="*/ 16002 h 402050"/>
              <a:gd name="connsiteX324" fmla="*/ 1961047 w 2531263"/>
              <a:gd name="connsiteY324" fmla="*/ 16347 h 402050"/>
              <a:gd name="connsiteX325" fmla="*/ 1958525 w 2531263"/>
              <a:gd name="connsiteY325" fmla="*/ 16002 h 402050"/>
              <a:gd name="connsiteX326" fmla="*/ 1955115 w 2531263"/>
              <a:gd name="connsiteY326" fmla="*/ 15570 h 402050"/>
              <a:gd name="connsiteX327" fmla="*/ 1951667 w 2531263"/>
              <a:gd name="connsiteY327" fmla="*/ 13621 h 402050"/>
              <a:gd name="connsiteX328" fmla="*/ 1949568 w 2531263"/>
              <a:gd name="connsiteY328" fmla="*/ 14867 h 402050"/>
              <a:gd name="connsiteX329" fmla="*/ 1944999 w 2531263"/>
              <a:gd name="connsiteY329" fmla="*/ 14288 h 402050"/>
              <a:gd name="connsiteX330" fmla="*/ 1946361 w 2531263"/>
              <a:gd name="connsiteY330" fmla="*/ 13588 h 402050"/>
              <a:gd name="connsiteX331" fmla="*/ 2041773 w 2531263"/>
              <a:gd name="connsiteY331" fmla="*/ 9811 h 402050"/>
              <a:gd name="connsiteX332" fmla="*/ 2044440 w 2531263"/>
              <a:gd name="connsiteY332" fmla="*/ 16669 h 402050"/>
              <a:gd name="connsiteX333" fmla="*/ 2049774 w 2531263"/>
              <a:gd name="connsiteY333" fmla="*/ 12763 h 402050"/>
              <a:gd name="connsiteX334" fmla="*/ 2041773 w 2531263"/>
              <a:gd name="connsiteY334" fmla="*/ 9811 h 402050"/>
              <a:gd name="connsiteX335" fmla="*/ 2098257 w 2531263"/>
              <a:gd name="connsiteY335" fmla="*/ 8096 h 402050"/>
              <a:gd name="connsiteX336" fmla="*/ 2096542 w 2531263"/>
              <a:gd name="connsiteY336" fmla="*/ 9239 h 402050"/>
              <a:gd name="connsiteX337" fmla="*/ 2097780 w 2531263"/>
              <a:gd name="connsiteY337" fmla="*/ 16383 h 402050"/>
              <a:gd name="connsiteX338" fmla="*/ 2104257 w 2531263"/>
              <a:gd name="connsiteY338" fmla="*/ 14859 h 402050"/>
              <a:gd name="connsiteX339" fmla="*/ 2104829 w 2531263"/>
              <a:gd name="connsiteY339" fmla="*/ 13145 h 402050"/>
              <a:gd name="connsiteX340" fmla="*/ 2103495 w 2531263"/>
              <a:gd name="connsiteY340" fmla="*/ 8954 h 402050"/>
              <a:gd name="connsiteX341" fmla="*/ 2098257 w 2531263"/>
              <a:gd name="connsiteY341" fmla="*/ 8096 h 402050"/>
              <a:gd name="connsiteX342" fmla="*/ 2177552 w 2531263"/>
              <a:gd name="connsiteY342" fmla="*/ 1845 h 402050"/>
              <a:gd name="connsiteX343" fmla="*/ 2179600 w 2531263"/>
              <a:gd name="connsiteY343" fmla="*/ 3143 h 402050"/>
              <a:gd name="connsiteX344" fmla="*/ 2187125 w 2531263"/>
              <a:gd name="connsiteY344" fmla="*/ 3524 h 402050"/>
              <a:gd name="connsiteX345" fmla="*/ 2187982 w 2531263"/>
              <a:gd name="connsiteY345" fmla="*/ 5238 h 402050"/>
              <a:gd name="connsiteX346" fmla="*/ 2187791 w 2531263"/>
              <a:gd name="connsiteY346" fmla="*/ 5905 h 402050"/>
              <a:gd name="connsiteX347" fmla="*/ 2184362 w 2531263"/>
              <a:gd name="connsiteY347" fmla="*/ 5714 h 402050"/>
              <a:gd name="connsiteX348" fmla="*/ 2177028 w 2531263"/>
              <a:gd name="connsiteY348" fmla="*/ 7619 h 402050"/>
              <a:gd name="connsiteX349" fmla="*/ 2176742 w 2531263"/>
              <a:gd name="connsiteY349" fmla="*/ 7334 h 402050"/>
              <a:gd name="connsiteX350" fmla="*/ 2167598 w 2531263"/>
              <a:gd name="connsiteY350" fmla="*/ 8286 h 402050"/>
              <a:gd name="connsiteX351" fmla="*/ 2165027 w 2531263"/>
              <a:gd name="connsiteY351" fmla="*/ 8381 h 402050"/>
              <a:gd name="connsiteX352" fmla="*/ 2163598 w 2531263"/>
              <a:gd name="connsiteY352" fmla="*/ 5524 h 402050"/>
              <a:gd name="connsiteX353" fmla="*/ 2164550 w 2531263"/>
              <a:gd name="connsiteY353" fmla="*/ 3714 h 402050"/>
              <a:gd name="connsiteX354" fmla="*/ 2173885 w 2531263"/>
              <a:gd name="connsiteY354" fmla="*/ 2857 h 402050"/>
              <a:gd name="connsiteX355" fmla="*/ 2174647 w 2531263"/>
              <a:gd name="connsiteY355" fmla="*/ 2190 h 402050"/>
              <a:gd name="connsiteX356" fmla="*/ 2177552 w 2531263"/>
              <a:gd name="connsiteY356" fmla="*/ 1845 h 402050"/>
              <a:gd name="connsiteX357" fmla="*/ 2041869 w 2531263"/>
              <a:gd name="connsiteY357" fmla="*/ 0 h 402050"/>
              <a:gd name="connsiteX358" fmla="*/ 2043964 w 2531263"/>
              <a:gd name="connsiteY358" fmla="*/ 762 h 402050"/>
              <a:gd name="connsiteX359" fmla="*/ 2045202 w 2531263"/>
              <a:gd name="connsiteY359" fmla="*/ 762 h 402050"/>
              <a:gd name="connsiteX360" fmla="*/ 2046631 w 2531263"/>
              <a:gd name="connsiteY360" fmla="*/ 2096 h 402050"/>
              <a:gd name="connsiteX361" fmla="*/ 2051394 w 2531263"/>
              <a:gd name="connsiteY361" fmla="*/ 3048 h 402050"/>
              <a:gd name="connsiteX362" fmla="*/ 2058728 w 2531263"/>
              <a:gd name="connsiteY362" fmla="*/ 3048 h 402050"/>
              <a:gd name="connsiteX363" fmla="*/ 2071205 w 2531263"/>
              <a:gd name="connsiteY363" fmla="*/ 3620 h 402050"/>
              <a:gd name="connsiteX364" fmla="*/ 2073682 w 2531263"/>
              <a:gd name="connsiteY364" fmla="*/ 5239 h 402050"/>
              <a:gd name="connsiteX365" fmla="*/ 2072539 w 2531263"/>
              <a:gd name="connsiteY365" fmla="*/ 8096 h 402050"/>
              <a:gd name="connsiteX366" fmla="*/ 2072348 w 2531263"/>
              <a:gd name="connsiteY366" fmla="*/ 9049 h 402050"/>
              <a:gd name="connsiteX367" fmla="*/ 2074634 w 2531263"/>
              <a:gd name="connsiteY367" fmla="*/ 7525 h 402050"/>
              <a:gd name="connsiteX368" fmla="*/ 2081683 w 2531263"/>
              <a:gd name="connsiteY368" fmla="*/ 3429 h 402050"/>
              <a:gd name="connsiteX369" fmla="*/ 2084445 w 2531263"/>
              <a:gd name="connsiteY369" fmla="*/ 1048 h 402050"/>
              <a:gd name="connsiteX370" fmla="*/ 2098828 w 2531263"/>
              <a:gd name="connsiteY370" fmla="*/ 4858 h 402050"/>
              <a:gd name="connsiteX371" fmla="*/ 2113496 w 2531263"/>
              <a:gd name="connsiteY371" fmla="*/ 3524 h 402050"/>
              <a:gd name="connsiteX372" fmla="*/ 2115592 w 2531263"/>
              <a:gd name="connsiteY372" fmla="*/ 5239 h 402050"/>
              <a:gd name="connsiteX373" fmla="*/ 2111591 w 2531263"/>
              <a:gd name="connsiteY373" fmla="*/ 8287 h 402050"/>
              <a:gd name="connsiteX374" fmla="*/ 2118926 w 2531263"/>
              <a:gd name="connsiteY374" fmla="*/ 16383 h 402050"/>
              <a:gd name="connsiteX375" fmla="*/ 2121116 w 2531263"/>
              <a:gd name="connsiteY375" fmla="*/ 12192 h 402050"/>
              <a:gd name="connsiteX376" fmla="*/ 2122831 w 2531263"/>
              <a:gd name="connsiteY376" fmla="*/ 8858 h 402050"/>
              <a:gd name="connsiteX377" fmla="*/ 2123688 w 2531263"/>
              <a:gd name="connsiteY377" fmla="*/ 95 h 402050"/>
              <a:gd name="connsiteX378" fmla="*/ 2124736 w 2531263"/>
              <a:gd name="connsiteY378" fmla="*/ 857 h 402050"/>
              <a:gd name="connsiteX379" fmla="*/ 2131213 w 2531263"/>
              <a:gd name="connsiteY379" fmla="*/ 5525 h 402050"/>
              <a:gd name="connsiteX380" fmla="*/ 2131308 w 2531263"/>
              <a:gd name="connsiteY380" fmla="*/ 6191 h 402050"/>
              <a:gd name="connsiteX381" fmla="*/ 2137690 w 2531263"/>
              <a:gd name="connsiteY381" fmla="*/ 11525 h 402050"/>
              <a:gd name="connsiteX382" fmla="*/ 2140548 w 2531263"/>
              <a:gd name="connsiteY382" fmla="*/ 11906 h 402050"/>
              <a:gd name="connsiteX383" fmla="*/ 2147405 w 2531263"/>
              <a:gd name="connsiteY383" fmla="*/ 10001 h 402050"/>
              <a:gd name="connsiteX384" fmla="*/ 2150358 w 2531263"/>
              <a:gd name="connsiteY384" fmla="*/ 2476 h 402050"/>
              <a:gd name="connsiteX385" fmla="*/ 2150739 w 2531263"/>
              <a:gd name="connsiteY385" fmla="*/ 2762 h 402050"/>
              <a:gd name="connsiteX386" fmla="*/ 2152835 w 2531263"/>
              <a:gd name="connsiteY386" fmla="*/ 4477 h 402050"/>
              <a:gd name="connsiteX387" fmla="*/ 2152835 w 2531263"/>
              <a:gd name="connsiteY387" fmla="*/ 8858 h 402050"/>
              <a:gd name="connsiteX388" fmla="*/ 2152930 w 2531263"/>
              <a:gd name="connsiteY388" fmla="*/ 14764 h 402050"/>
              <a:gd name="connsiteX389" fmla="*/ 2160169 w 2531263"/>
              <a:gd name="connsiteY389" fmla="*/ 12287 h 402050"/>
              <a:gd name="connsiteX390" fmla="*/ 2164550 w 2531263"/>
              <a:gd name="connsiteY390" fmla="*/ 14668 h 402050"/>
              <a:gd name="connsiteX391" fmla="*/ 2165027 w 2531263"/>
              <a:gd name="connsiteY391" fmla="*/ 14383 h 402050"/>
              <a:gd name="connsiteX392" fmla="*/ 2165694 w 2531263"/>
              <a:gd name="connsiteY392" fmla="*/ 14002 h 402050"/>
              <a:gd name="connsiteX393" fmla="*/ 2169027 w 2531263"/>
              <a:gd name="connsiteY393" fmla="*/ 11525 h 402050"/>
              <a:gd name="connsiteX394" fmla="*/ 2176076 w 2531263"/>
              <a:gd name="connsiteY394" fmla="*/ 13430 h 402050"/>
              <a:gd name="connsiteX395" fmla="*/ 2182362 w 2531263"/>
              <a:gd name="connsiteY395" fmla="*/ 10763 h 402050"/>
              <a:gd name="connsiteX396" fmla="*/ 2191125 w 2531263"/>
              <a:gd name="connsiteY396" fmla="*/ 12192 h 402050"/>
              <a:gd name="connsiteX397" fmla="*/ 2195697 w 2531263"/>
              <a:gd name="connsiteY397" fmla="*/ 10763 h 402050"/>
              <a:gd name="connsiteX398" fmla="*/ 2199697 w 2531263"/>
              <a:gd name="connsiteY398" fmla="*/ 15145 h 402050"/>
              <a:gd name="connsiteX399" fmla="*/ 2200650 w 2531263"/>
              <a:gd name="connsiteY399" fmla="*/ 14668 h 402050"/>
              <a:gd name="connsiteX400" fmla="*/ 2206937 w 2531263"/>
              <a:gd name="connsiteY400" fmla="*/ 11811 h 402050"/>
              <a:gd name="connsiteX401" fmla="*/ 2219129 w 2531263"/>
              <a:gd name="connsiteY401" fmla="*/ 17621 h 402050"/>
              <a:gd name="connsiteX402" fmla="*/ 2223034 w 2531263"/>
              <a:gd name="connsiteY402" fmla="*/ 18859 h 402050"/>
              <a:gd name="connsiteX403" fmla="*/ 2224367 w 2531263"/>
              <a:gd name="connsiteY403" fmla="*/ 14954 h 402050"/>
              <a:gd name="connsiteX404" fmla="*/ 2231797 w 2531263"/>
              <a:gd name="connsiteY404" fmla="*/ 15050 h 402050"/>
              <a:gd name="connsiteX405" fmla="*/ 2237321 w 2531263"/>
              <a:gd name="connsiteY405" fmla="*/ 16288 h 402050"/>
              <a:gd name="connsiteX406" fmla="*/ 2244370 w 2531263"/>
              <a:gd name="connsiteY406" fmla="*/ 14573 h 402050"/>
              <a:gd name="connsiteX407" fmla="*/ 2254371 w 2531263"/>
              <a:gd name="connsiteY407" fmla="*/ 11621 h 402050"/>
              <a:gd name="connsiteX408" fmla="*/ 2255419 w 2531263"/>
              <a:gd name="connsiteY408" fmla="*/ 10858 h 402050"/>
              <a:gd name="connsiteX409" fmla="*/ 2257514 w 2531263"/>
              <a:gd name="connsiteY409" fmla="*/ 9811 h 402050"/>
              <a:gd name="connsiteX410" fmla="*/ 2263610 w 2531263"/>
              <a:gd name="connsiteY410" fmla="*/ 15050 h 402050"/>
              <a:gd name="connsiteX411" fmla="*/ 2270278 w 2531263"/>
              <a:gd name="connsiteY411" fmla="*/ 8382 h 402050"/>
              <a:gd name="connsiteX412" fmla="*/ 2277993 w 2531263"/>
              <a:gd name="connsiteY412" fmla="*/ 14859 h 402050"/>
              <a:gd name="connsiteX413" fmla="*/ 2279898 w 2531263"/>
              <a:gd name="connsiteY413" fmla="*/ 11335 h 402050"/>
              <a:gd name="connsiteX414" fmla="*/ 2286185 w 2531263"/>
              <a:gd name="connsiteY414" fmla="*/ 16478 h 402050"/>
              <a:gd name="connsiteX415" fmla="*/ 2284851 w 2531263"/>
              <a:gd name="connsiteY415" fmla="*/ 20003 h 402050"/>
              <a:gd name="connsiteX416" fmla="*/ 2284566 w 2531263"/>
              <a:gd name="connsiteY416" fmla="*/ 21146 h 402050"/>
              <a:gd name="connsiteX417" fmla="*/ 2287614 w 2531263"/>
              <a:gd name="connsiteY417" fmla="*/ 23813 h 402050"/>
              <a:gd name="connsiteX418" fmla="*/ 2288280 w 2531263"/>
              <a:gd name="connsiteY418" fmla="*/ 23336 h 402050"/>
              <a:gd name="connsiteX419" fmla="*/ 2294757 w 2531263"/>
              <a:gd name="connsiteY419" fmla="*/ 25146 h 402050"/>
              <a:gd name="connsiteX420" fmla="*/ 2294757 w 2531263"/>
              <a:gd name="connsiteY420" fmla="*/ 25432 h 402050"/>
              <a:gd name="connsiteX421" fmla="*/ 2299044 w 2531263"/>
              <a:gd name="connsiteY421" fmla="*/ 23336 h 402050"/>
              <a:gd name="connsiteX422" fmla="*/ 2297805 w 2531263"/>
              <a:gd name="connsiteY422" fmla="*/ 19717 h 402050"/>
              <a:gd name="connsiteX423" fmla="*/ 2300472 w 2531263"/>
              <a:gd name="connsiteY423" fmla="*/ 15526 h 402050"/>
              <a:gd name="connsiteX424" fmla="*/ 2306664 w 2531263"/>
              <a:gd name="connsiteY424" fmla="*/ 22860 h 402050"/>
              <a:gd name="connsiteX425" fmla="*/ 2306378 w 2531263"/>
              <a:gd name="connsiteY425" fmla="*/ 25432 h 402050"/>
              <a:gd name="connsiteX426" fmla="*/ 2302853 w 2531263"/>
              <a:gd name="connsiteY426" fmla="*/ 28004 h 402050"/>
              <a:gd name="connsiteX427" fmla="*/ 2297615 w 2531263"/>
              <a:gd name="connsiteY427" fmla="*/ 27813 h 402050"/>
              <a:gd name="connsiteX428" fmla="*/ 2287614 w 2531263"/>
              <a:gd name="connsiteY428" fmla="*/ 29242 h 402050"/>
              <a:gd name="connsiteX429" fmla="*/ 2297519 w 2531263"/>
              <a:gd name="connsiteY429" fmla="*/ 33338 h 402050"/>
              <a:gd name="connsiteX430" fmla="*/ 2299329 w 2531263"/>
              <a:gd name="connsiteY430" fmla="*/ 39243 h 402050"/>
              <a:gd name="connsiteX431" fmla="*/ 2296281 w 2531263"/>
              <a:gd name="connsiteY431" fmla="*/ 46196 h 402050"/>
              <a:gd name="connsiteX432" fmla="*/ 2294662 w 2531263"/>
              <a:gd name="connsiteY432" fmla="*/ 47720 h 402050"/>
              <a:gd name="connsiteX433" fmla="*/ 2288280 w 2531263"/>
              <a:gd name="connsiteY433" fmla="*/ 52959 h 402050"/>
              <a:gd name="connsiteX434" fmla="*/ 2288090 w 2531263"/>
              <a:gd name="connsiteY434" fmla="*/ 53150 h 402050"/>
              <a:gd name="connsiteX435" fmla="*/ 2287614 w 2531263"/>
              <a:gd name="connsiteY435" fmla="*/ 49339 h 402050"/>
              <a:gd name="connsiteX436" fmla="*/ 2282089 w 2531263"/>
              <a:gd name="connsiteY436" fmla="*/ 42767 h 402050"/>
              <a:gd name="connsiteX437" fmla="*/ 2277040 w 2531263"/>
              <a:gd name="connsiteY437" fmla="*/ 48578 h 402050"/>
              <a:gd name="connsiteX438" fmla="*/ 2277898 w 2531263"/>
              <a:gd name="connsiteY438" fmla="*/ 49149 h 402050"/>
              <a:gd name="connsiteX439" fmla="*/ 2278946 w 2531263"/>
              <a:gd name="connsiteY439" fmla="*/ 49911 h 402050"/>
              <a:gd name="connsiteX440" fmla="*/ 2279898 w 2531263"/>
              <a:gd name="connsiteY440" fmla="*/ 52102 h 402050"/>
              <a:gd name="connsiteX441" fmla="*/ 2278850 w 2531263"/>
              <a:gd name="connsiteY441" fmla="*/ 55531 h 402050"/>
              <a:gd name="connsiteX442" fmla="*/ 2295710 w 2531263"/>
              <a:gd name="connsiteY442" fmla="*/ 59055 h 402050"/>
              <a:gd name="connsiteX443" fmla="*/ 2295996 w 2531263"/>
              <a:gd name="connsiteY443" fmla="*/ 60388 h 402050"/>
              <a:gd name="connsiteX444" fmla="*/ 2301520 w 2531263"/>
              <a:gd name="connsiteY444" fmla="*/ 65246 h 402050"/>
              <a:gd name="connsiteX445" fmla="*/ 2303996 w 2531263"/>
              <a:gd name="connsiteY445" fmla="*/ 63913 h 402050"/>
              <a:gd name="connsiteX446" fmla="*/ 2305901 w 2531263"/>
              <a:gd name="connsiteY446" fmla="*/ 62675 h 402050"/>
              <a:gd name="connsiteX447" fmla="*/ 2307330 w 2531263"/>
              <a:gd name="connsiteY447" fmla="*/ 63055 h 402050"/>
              <a:gd name="connsiteX448" fmla="*/ 2312378 w 2531263"/>
              <a:gd name="connsiteY448" fmla="*/ 67818 h 402050"/>
              <a:gd name="connsiteX449" fmla="*/ 2304378 w 2531263"/>
              <a:gd name="connsiteY449" fmla="*/ 70961 h 402050"/>
              <a:gd name="connsiteX450" fmla="*/ 2308187 w 2531263"/>
              <a:gd name="connsiteY450" fmla="*/ 76962 h 402050"/>
              <a:gd name="connsiteX451" fmla="*/ 2317998 w 2531263"/>
              <a:gd name="connsiteY451" fmla="*/ 79058 h 402050"/>
              <a:gd name="connsiteX452" fmla="*/ 2324285 w 2531263"/>
              <a:gd name="connsiteY452" fmla="*/ 78200 h 402050"/>
              <a:gd name="connsiteX453" fmla="*/ 2329714 w 2531263"/>
              <a:gd name="connsiteY453" fmla="*/ 77343 h 402050"/>
              <a:gd name="connsiteX454" fmla="*/ 2337905 w 2531263"/>
              <a:gd name="connsiteY454" fmla="*/ 64294 h 402050"/>
              <a:gd name="connsiteX455" fmla="*/ 2340953 w 2531263"/>
              <a:gd name="connsiteY455" fmla="*/ 64199 h 402050"/>
              <a:gd name="connsiteX456" fmla="*/ 2345430 w 2531263"/>
              <a:gd name="connsiteY456" fmla="*/ 64103 h 402050"/>
              <a:gd name="connsiteX457" fmla="*/ 2348192 w 2531263"/>
              <a:gd name="connsiteY457" fmla="*/ 61627 h 402050"/>
              <a:gd name="connsiteX458" fmla="*/ 2350955 w 2531263"/>
              <a:gd name="connsiteY458" fmla="*/ 64961 h 402050"/>
              <a:gd name="connsiteX459" fmla="*/ 2358098 w 2531263"/>
              <a:gd name="connsiteY459" fmla="*/ 63627 h 402050"/>
              <a:gd name="connsiteX460" fmla="*/ 2370195 w 2531263"/>
              <a:gd name="connsiteY460" fmla="*/ 68008 h 402050"/>
              <a:gd name="connsiteX461" fmla="*/ 2384102 w 2531263"/>
              <a:gd name="connsiteY461" fmla="*/ 64484 h 402050"/>
              <a:gd name="connsiteX462" fmla="*/ 2388578 w 2531263"/>
              <a:gd name="connsiteY462" fmla="*/ 65532 h 402050"/>
              <a:gd name="connsiteX463" fmla="*/ 2389626 w 2531263"/>
              <a:gd name="connsiteY463" fmla="*/ 63913 h 402050"/>
              <a:gd name="connsiteX464" fmla="*/ 2392769 w 2531263"/>
              <a:gd name="connsiteY464" fmla="*/ 61722 h 402050"/>
              <a:gd name="connsiteX465" fmla="*/ 2396008 w 2531263"/>
              <a:gd name="connsiteY465" fmla="*/ 62008 h 402050"/>
              <a:gd name="connsiteX466" fmla="*/ 2392865 w 2531263"/>
              <a:gd name="connsiteY466" fmla="*/ 68008 h 402050"/>
              <a:gd name="connsiteX467" fmla="*/ 2397913 w 2531263"/>
              <a:gd name="connsiteY467" fmla="*/ 76676 h 402050"/>
              <a:gd name="connsiteX468" fmla="*/ 2400675 w 2531263"/>
              <a:gd name="connsiteY468" fmla="*/ 70771 h 402050"/>
              <a:gd name="connsiteX469" fmla="*/ 2406866 w 2531263"/>
              <a:gd name="connsiteY469" fmla="*/ 68104 h 402050"/>
              <a:gd name="connsiteX470" fmla="*/ 2410200 w 2531263"/>
              <a:gd name="connsiteY470" fmla="*/ 70009 h 402050"/>
              <a:gd name="connsiteX471" fmla="*/ 2412962 w 2531263"/>
              <a:gd name="connsiteY471" fmla="*/ 71152 h 402050"/>
              <a:gd name="connsiteX472" fmla="*/ 2418011 w 2531263"/>
              <a:gd name="connsiteY472" fmla="*/ 71438 h 402050"/>
              <a:gd name="connsiteX473" fmla="*/ 2419249 w 2531263"/>
              <a:gd name="connsiteY473" fmla="*/ 76295 h 402050"/>
              <a:gd name="connsiteX474" fmla="*/ 2414010 w 2531263"/>
              <a:gd name="connsiteY474" fmla="*/ 82867 h 402050"/>
              <a:gd name="connsiteX475" fmla="*/ 2412296 w 2531263"/>
              <a:gd name="connsiteY475" fmla="*/ 85154 h 402050"/>
              <a:gd name="connsiteX476" fmla="*/ 2420964 w 2531263"/>
              <a:gd name="connsiteY476" fmla="*/ 91440 h 402050"/>
              <a:gd name="connsiteX477" fmla="*/ 2434108 w 2531263"/>
              <a:gd name="connsiteY477" fmla="*/ 93154 h 402050"/>
              <a:gd name="connsiteX478" fmla="*/ 2448490 w 2531263"/>
              <a:gd name="connsiteY478" fmla="*/ 100965 h 402050"/>
              <a:gd name="connsiteX479" fmla="*/ 2458587 w 2531263"/>
              <a:gd name="connsiteY479" fmla="*/ 104680 h 402050"/>
              <a:gd name="connsiteX480" fmla="*/ 2458682 w 2531263"/>
              <a:gd name="connsiteY480" fmla="*/ 113633 h 402050"/>
              <a:gd name="connsiteX481" fmla="*/ 2461635 w 2531263"/>
              <a:gd name="connsiteY481" fmla="*/ 117062 h 402050"/>
              <a:gd name="connsiteX482" fmla="*/ 2462778 w 2531263"/>
              <a:gd name="connsiteY482" fmla="*/ 118396 h 402050"/>
              <a:gd name="connsiteX483" fmla="*/ 2459349 w 2531263"/>
              <a:gd name="connsiteY483" fmla="*/ 123539 h 402050"/>
              <a:gd name="connsiteX484" fmla="*/ 2457539 w 2531263"/>
              <a:gd name="connsiteY484" fmla="*/ 125158 h 402050"/>
              <a:gd name="connsiteX485" fmla="*/ 2452777 w 2531263"/>
              <a:gd name="connsiteY485" fmla="*/ 126587 h 402050"/>
              <a:gd name="connsiteX486" fmla="*/ 2451825 w 2531263"/>
              <a:gd name="connsiteY486" fmla="*/ 125825 h 402050"/>
              <a:gd name="connsiteX487" fmla="*/ 2448205 w 2531263"/>
              <a:gd name="connsiteY487" fmla="*/ 123634 h 402050"/>
              <a:gd name="connsiteX488" fmla="*/ 2443728 w 2531263"/>
              <a:gd name="connsiteY488" fmla="*/ 125158 h 402050"/>
              <a:gd name="connsiteX489" fmla="*/ 2432012 w 2531263"/>
              <a:gd name="connsiteY489" fmla="*/ 123158 h 402050"/>
              <a:gd name="connsiteX490" fmla="*/ 2426202 w 2531263"/>
              <a:gd name="connsiteY490" fmla="*/ 126778 h 402050"/>
              <a:gd name="connsiteX491" fmla="*/ 2434013 w 2531263"/>
              <a:gd name="connsiteY491" fmla="*/ 132969 h 402050"/>
              <a:gd name="connsiteX492" fmla="*/ 2436394 w 2531263"/>
              <a:gd name="connsiteY492" fmla="*/ 134112 h 402050"/>
              <a:gd name="connsiteX493" fmla="*/ 2440394 w 2531263"/>
              <a:gd name="connsiteY493" fmla="*/ 136112 h 402050"/>
              <a:gd name="connsiteX494" fmla="*/ 2445633 w 2531263"/>
              <a:gd name="connsiteY494" fmla="*/ 131636 h 402050"/>
              <a:gd name="connsiteX495" fmla="*/ 2449729 w 2531263"/>
              <a:gd name="connsiteY495" fmla="*/ 134207 h 402050"/>
              <a:gd name="connsiteX496" fmla="*/ 2446491 w 2531263"/>
              <a:gd name="connsiteY496" fmla="*/ 140208 h 402050"/>
              <a:gd name="connsiteX497" fmla="*/ 2444966 w 2531263"/>
              <a:gd name="connsiteY497" fmla="*/ 141732 h 402050"/>
              <a:gd name="connsiteX498" fmla="*/ 2443252 w 2531263"/>
              <a:gd name="connsiteY498" fmla="*/ 143446 h 402050"/>
              <a:gd name="connsiteX499" fmla="*/ 2442680 w 2531263"/>
              <a:gd name="connsiteY499" fmla="*/ 149733 h 402050"/>
              <a:gd name="connsiteX500" fmla="*/ 2441252 w 2531263"/>
              <a:gd name="connsiteY500" fmla="*/ 156210 h 402050"/>
              <a:gd name="connsiteX501" fmla="*/ 2432488 w 2531263"/>
              <a:gd name="connsiteY501" fmla="*/ 166211 h 402050"/>
              <a:gd name="connsiteX502" fmla="*/ 2434013 w 2531263"/>
              <a:gd name="connsiteY502" fmla="*/ 169926 h 402050"/>
              <a:gd name="connsiteX503" fmla="*/ 2432870 w 2531263"/>
              <a:gd name="connsiteY503" fmla="*/ 169926 h 402050"/>
              <a:gd name="connsiteX504" fmla="*/ 2430584 w 2531263"/>
              <a:gd name="connsiteY504" fmla="*/ 170021 h 402050"/>
              <a:gd name="connsiteX505" fmla="*/ 2425059 w 2531263"/>
              <a:gd name="connsiteY505" fmla="*/ 175546 h 402050"/>
              <a:gd name="connsiteX506" fmla="*/ 2427536 w 2531263"/>
              <a:gd name="connsiteY506" fmla="*/ 177546 h 402050"/>
              <a:gd name="connsiteX507" fmla="*/ 2423345 w 2531263"/>
              <a:gd name="connsiteY507" fmla="*/ 190309 h 402050"/>
              <a:gd name="connsiteX508" fmla="*/ 2420773 w 2531263"/>
              <a:gd name="connsiteY508" fmla="*/ 191929 h 402050"/>
              <a:gd name="connsiteX509" fmla="*/ 2415630 w 2531263"/>
              <a:gd name="connsiteY509" fmla="*/ 197263 h 402050"/>
              <a:gd name="connsiteX510" fmla="*/ 2411343 w 2531263"/>
              <a:gd name="connsiteY510" fmla="*/ 204407 h 402050"/>
              <a:gd name="connsiteX511" fmla="*/ 2410200 w 2531263"/>
              <a:gd name="connsiteY511" fmla="*/ 205645 h 402050"/>
              <a:gd name="connsiteX512" fmla="*/ 2407533 w 2531263"/>
              <a:gd name="connsiteY512" fmla="*/ 208407 h 402050"/>
              <a:gd name="connsiteX513" fmla="*/ 2410772 w 2531263"/>
              <a:gd name="connsiteY513" fmla="*/ 219075 h 402050"/>
              <a:gd name="connsiteX514" fmla="*/ 2410105 w 2531263"/>
              <a:gd name="connsiteY514" fmla="*/ 221742 h 402050"/>
              <a:gd name="connsiteX515" fmla="*/ 2409153 w 2531263"/>
              <a:gd name="connsiteY515" fmla="*/ 225552 h 402050"/>
              <a:gd name="connsiteX516" fmla="*/ 2412296 w 2531263"/>
              <a:gd name="connsiteY516" fmla="*/ 228695 h 402050"/>
              <a:gd name="connsiteX517" fmla="*/ 2400389 w 2531263"/>
              <a:gd name="connsiteY517" fmla="*/ 233553 h 402050"/>
              <a:gd name="connsiteX518" fmla="*/ 2397437 w 2531263"/>
              <a:gd name="connsiteY518" fmla="*/ 233648 h 402050"/>
              <a:gd name="connsiteX519" fmla="*/ 2392960 w 2531263"/>
              <a:gd name="connsiteY519" fmla="*/ 233839 h 402050"/>
              <a:gd name="connsiteX520" fmla="*/ 2384769 w 2531263"/>
              <a:gd name="connsiteY520" fmla="*/ 239078 h 402050"/>
              <a:gd name="connsiteX521" fmla="*/ 2384673 w 2531263"/>
              <a:gd name="connsiteY521" fmla="*/ 238887 h 402050"/>
              <a:gd name="connsiteX522" fmla="*/ 2376481 w 2531263"/>
              <a:gd name="connsiteY522" fmla="*/ 238792 h 402050"/>
              <a:gd name="connsiteX523" fmla="*/ 2367623 w 2531263"/>
              <a:gd name="connsiteY523" fmla="*/ 235839 h 402050"/>
              <a:gd name="connsiteX524" fmla="*/ 2367338 w 2531263"/>
              <a:gd name="connsiteY524" fmla="*/ 235744 h 402050"/>
              <a:gd name="connsiteX525" fmla="*/ 2360670 w 2531263"/>
              <a:gd name="connsiteY525" fmla="*/ 237744 h 402050"/>
              <a:gd name="connsiteX526" fmla="*/ 2350669 w 2531263"/>
              <a:gd name="connsiteY526" fmla="*/ 239935 h 402050"/>
              <a:gd name="connsiteX527" fmla="*/ 2350478 w 2531263"/>
              <a:gd name="connsiteY527" fmla="*/ 239744 h 402050"/>
              <a:gd name="connsiteX528" fmla="*/ 2344001 w 2531263"/>
              <a:gd name="connsiteY528" fmla="*/ 238982 h 402050"/>
              <a:gd name="connsiteX529" fmla="*/ 2340096 w 2531263"/>
              <a:gd name="connsiteY529" fmla="*/ 236887 h 402050"/>
              <a:gd name="connsiteX530" fmla="*/ 2327904 w 2531263"/>
              <a:gd name="connsiteY530" fmla="*/ 236601 h 402050"/>
              <a:gd name="connsiteX531" fmla="*/ 2324380 w 2531263"/>
              <a:gd name="connsiteY531" fmla="*/ 239268 h 402050"/>
              <a:gd name="connsiteX532" fmla="*/ 2323713 w 2531263"/>
              <a:gd name="connsiteY532" fmla="*/ 239744 h 402050"/>
              <a:gd name="connsiteX533" fmla="*/ 2311045 w 2531263"/>
              <a:gd name="connsiteY533" fmla="*/ 236315 h 402050"/>
              <a:gd name="connsiteX534" fmla="*/ 2305997 w 2531263"/>
              <a:gd name="connsiteY534" fmla="*/ 239459 h 402050"/>
              <a:gd name="connsiteX535" fmla="*/ 2305139 w 2531263"/>
              <a:gd name="connsiteY535" fmla="*/ 239935 h 402050"/>
              <a:gd name="connsiteX536" fmla="*/ 2298853 w 2531263"/>
              <a:gd name="connsiteY536" fmla="*/ 240221 h 402050"/>
              <a:gd name="connsiteX537" fmla="*/ 2288947 w 2531263"/>
              <a:gd name="connsiteY537" fmla="*/ 238125 h 402050"/>
              <a:gd name="connsiteX538" fmla="*/ 2280660 w 2531263"/>
              <a:gd name="connsiteY538" fmla="*/ 239363 h 402050"/>
              <a:gd name="connsiteX539" fmla="*/ 2266849 w 2531263"/>
              <a:gd name="connsiteY539" fmla="*/ 239459 h 402050"/>
              <a:gd name="connsiteX540" fmla="*/ 2263515 w 2531263"/>
              <a:gd name="connsiteY540" fmla="*/ 239649 h 402050"/>
              <a:gd name="connsiteX541" fmla="*/ 2258753 w 2531263"/>
              <a:gd name="connsiteY541" fmla="*/ 238982 h 402050"/>
              <a:gd name="connsiteX542" fmla="*/ 2256371 w 2531263"/>
              <a:gd name="connsiteY542" fmla="*/ 237172 h 402050"/>
              <a:gd name="connsiteX543" fmla="*/ 2245608 w 2531263"/>
              <a:gd name="connsiteY543" fmla="*/ 240792 h 402050"/>
              <a:gd name="connsiteX544" fmla="*/ 2242275 w 2531263"/>
              <a:gd name="connsiteY544" fmla="*/ 241840 h 402050"/>
              <a:gd name="connsiteX545" fmla="*/ 2240084 w 2531263"/>
              <a:gd name="connsiteY545" fmla="*/ 243745 h 402050"/>
              <a:gd name="connsiteX546" fmla="*/ 2238274 w 2531263"/>
              <a:gd name="connsiteY546" fmla="*/ 245459 h 402050"/>
              <a:gd name="connsiteX547" fmla="*/ 2234559 w 2531263"/>
              <a:gd name="connsiteY547" fmla="*/ 242888 h 402050"/>
              <a:gd name="connsiteX548" fmla="*/ 2229987 w 2531263"/>
              <a:gd name="connsiteY548" fmla="*/ 251270 h 402050"/>
              <a:gd name="connsiteX549" fmla="*/ 2229797 w 2531263"/>
              <a:gd name="connsiteY549" fmla="*/ 254699 h 402050"/>
              <a:gd name="connsiteX550" fmla="*/ 2229701 w 2531263"/>
              <a:gd name="connsiteY550" fmla="*/ 255270 h 402050"/>
              <a:gd name="connsiteX551" fmla="*/ 2225761 w 2531263"/>
              <a:gd name="connsiteY551" fmla="*/ 255579 h 402050"/>
              <a:gd name="connsiteX552" fmla="*/ 2225731 w 2531263"/>
              <a:gd name="connsiteY552" fmla="*/ 255564 h 402050"/>
              <a:gd name="connsiteX553" fmla="*/ 2226939 w 2531263"/>
              <a:gd name="connsiteY553" fmla="*/ 251174 h 402050"/>
              <a:gd name="connsiteX554" fmla="*/ 2223320 w 2531263"/>
              <a:gd name="connsiteY554" fmla="*/ 244316 h 402050"/>
              <a:gd name="connsiteX555" fmla="*/ 2216366 w 2531263"/>
              <a:gd name="connsiteY555" fmla="*/ 248031 h 402050"/>
              <a:gd name="connsiteX556" fmla="*/ 2220269 w 2531263"/>
              <a:gd name="connsiteY556" fmla="*/ 252517 h 402050"/>
              <a:gd name="connsiteX557" fmla="*/ 2215985 w 2531263"/>
              <a:gd name="connsiteY557" fmla="*/ 255746 h 402050"/>
              <a:gd name="connsiteX558" fmla="*/ 2215128 w 2531263"/>
              <a:gd name="connsiteY558" fmla="*/ 256413 h 402050"/>
              <a:gd name="connsiteX559" fmla="*/ 2224224 w 2531263"/>
              <a:gd name="connsiteY559" fmla="*/ 255699 h 402050"/>
              <a:gd name="connsiteX560" fmla="*/ 2225130 w 2531263"/>
              <a:gd name="connsiteY560" fmla="*/ 257746 h 402050"/>
              <a:gd name="connsiteX561" fmla="*/ 2225726 w 2531263"/>
              <a:gd name="connsiteY561" fmla="*/ 255582 h 402050"/>
              <a:gd name="connsiteX562" fmla="*/ 2225761 w 2531263"/>
              <a:gd name="connsiteY562" fmla="*/ 255579 h 402050"/>
              <a:gd name="connsiteX563" fmla="*/ 2232654 w 2531263"/>
              <a:gd name="connsiteY563" fmla="*/ 258889 h 402050"/>
              <a:gd name="connsiteX564" fmla="*/ 2234845 w 2531263"/>
              <a:gd name="connsiteY564" fmla="*/ 257080 h 402050"/>
              <a:gd name="connsiteX565" fmla="*/ 2237321 w 2531263"/>
              <a:gd name="connsiteY565" fmla="*/ 255079 h 402050"/>
              <a:gd name="connsiteX566" fmla="*/ 2247132 w 2531263"/>
              <a:gd name="connsiteY566" fmla="*/ 250698 h 402050"/>
              <a:gd name="connsiteX567" fmla="*/ 2257800 w 2531263"/>
              <a:gd name="connsiteY567" fmla="*/ 252698 h 402050"/>
              <a:gd name="connsiteX568" fmla="*/ 2258372 w 2531263"/>
              <a:gd name="connsiteY568" fmla="*/ 251270 h 402050"/>
              <a:gd name="connsiteX569" fmla="*/ 2258562 w 2531263"/>
              <a:gd name="connsiteY569" fmla="*/ 250698 h 402050"/>
              <a:gd name="connsiteX570" fmla="*/ 2261991 w 2531263"/>
              <a:gd name="connsiteY570" fmla="*/ 251460 h 402050"/>
              <a:gd name="connsiteX571" fmla="*/ 2263230 w 2531263"/>
              <a:gd name="connsiteY571" fmla="*/ 254127 h 402050"/>
              <a:gd name="connsiteX572" fmla="*/ 2267421 w 2531263"/>
              <a:gd name="connsiteY572" fmla="*/ 256318 h 402050"/>
              <a:gd name="connsiteX573" fmla="*/ 2267230 w 2531263"/>
              <a:gd name="connsiteY573" fmla="*/ 256318 h 402050"/>
              <a:gd name="connsiteX574" fmla="*/ 2263610 w 2531263"/>
              <a:gd name="connsiteY574" fmla="*/ 256032 h 402050"/>
              <a:gd name="connsiteX575" fmla="*/ 2262563 w 2531263"/>
              <a:gd name="connsiteY575" fmla="*/ 261080 h 402050"/>
              <a:gd name="connsiteX576" fmla="*/ 2263420 w 2531263"/>
              <a:gd name="connsiteY576" fmla="*/ 260509 h 402050"/>
              <a:gd name="connsiteX577" fmla="*/ 2266944 w 2531263"/>
              <a:gd name="connsiteY577" fmla="*/ 257937 h 402050"/>
              <a:gd name="connsiteX578" fmla="*/ 2278565 w 2531263"/>
              <a:gd name="connsiteY578" fmla="*/ 259271 h 402050"/>
              <a:gd name="connsiteX579" fmla="*/ 2286756 w 2531263"/>
              <a:gd name="connsiteY579" fmla="*/ 256222 h 402050"/>
              <a:gd name="connsiteX580" fmla="*/ 2287328 w 2531263"/>
              <a:gd name="connsiteY580" fmla="*/ 256508 h 402050"/>
              <a:gd name="connsiteX581" fmla="*/ 2289519 w 2531263"/>
              <a:gd name="connsiteY581" fmla="*/ 257556 h 402050"/>
              <a:gd name="connsiteX582" fmla="*/ 2297805 w 2531263"/>
              <a:gd name="connsiteY582" fmla="*/ 258413 h 402050"/>
              <a:gd name="connsiteX583" fmla="*/ 2300091 w 2531263"/>
              <a:gd name="connsiteY583" fmla="*/ 260128 h 402050"/>
              <a:gd name="connsiteX584" fmla="*/ 2304378 w 2531263"/>
              <a:gd name="connsiteY584" fmla="*/ 259842 h 402050"/>
              <a:gd name="connsiteX585" fmla="*/ 2305235 w 2531263"/>
              <a:gd name="connsiteY585" fmla="*/ 259747 h 402050"/>
              <a:gd name="connsiteX586" fmla="*/ 2307044 w 2531263"/>
              <a:gd name="connsiteY586" fmla="*/ 261842 h 402050"/>
              <a:gd name="connsiteX587" fmla="*/ 2307044 w 2531263"/>
              <a:gd name="connsiteY587" fmla="*/ 262890 h 402050"/>
              <a:gd name="connsiteX588" fmla="*/ 2307044 w 2531263"/>
              <a:gd name="connsiteY588" fmla="*/ 264319 h 402050"/>
              <a:gd name="connsiteX589" fmla="*/ 2303711 w 2531263"/>
              <a:gd name="connsiteY589" fmla="*/ 271463 h 402050"/>
              <a:gd name="connsiteX590" fmla="*/ 2299805 w 2531263"/>
              <a:gd name="connsiteY590" fmla="*/ 271367 h 402050"/>
              <a:gd name="connsiteX591" fmla="*/ 2295614 w 2531263"/>
              <a:gd name="connsiteY591" fmla="*/ 271177 h 402050"/>
              <a:gd name="connsiteX592" fmla="*/ 2297139 w 2531263"/>
              <a:gd name="connsiteY592" fmla="*/ 278035 h 402050"/>
              <a:gd name="connsiteX593" fmla="*/ 2304187 w 2531263"/>
              <a:gd name="connsiteY593" fmla="*/ 277559 h 402050"/>
              <a:gd name="connsiteX594" fmla="*/ 2307140 w 2531263"/>
              <a:gd name="connsiteY594" fmla="*/ 277368 h 402050"/>
              <a:gd name="connsiteX595" fmla="*/ 2313426 w 2531263"/>
              <a:gd name="connsiteY595" fmla="*/ 273463 h 402050"/>
              <a:gd name="connsiteX596" fmla="*/ 2314188 w 2531263"/>
              <a:gd name="connsiteY596" fmla="*/ 274034 h 402050"/>
              <a:gd name="connsiteX597" fmla="*/ 2316379 w 2531263"/>
              <a:gd name="connsiteY597" fmla="*/ 275654 h 402050"/>
              <a:gd name="connsiteX598" fmla="*/ 2318055 w 2531263"/>
              <a:gd name="connsiteY598" fmla="*/ 280741 h 402050"/>
              <a:gd name="connsiteX599" fmla="*/ 2316284 w 2531263"/>
              <a:gd name="connsiteY599" fmla="*/ 280797 h 402050"/>
              <a:gd name="connsiteX600" fmla="*/ 2313712 w 2531263"/>
              <a:gd name="connsiteY600" fmla="*/ 280130 h 402050"/>
              <a:gd name="connsiteX601" fmla="*/ 2306568 w 2531263"/>
              <a:gd name="connsiteY601" fmla="*/ 280797 h 402050"/>
              <a:gd name="connsiteX602" fmla="*/ 2301710 w 2531263"/>
              <a:gd name="connsiteY602" fmla="*/ 279559 h 402050"/>
              <a:gd name="connsiteX603" fmla="*/ 2286185 w 2531263"/>
              <a:gd name="connsiteY603" fmla="*/ 286417 h 402050"/>
              <a:gd name="connsiteX604" fmla="*/ 2289042 w 2531263"/>
              <a:gd name="connsiteY604" fmla="*/ 289084 h 402050"/>
              <a:gd name="connsiteX605" fmla="*/ 2289804 w 2531263"/>
              <a:gd name="connsiteY605" fmla="*/ 289750 h 402050"/>
              <a:gd name="connsiteX606" fmla="*/ 2300567 w 2531263"/>
              <a:gd name="connsiteY606" fmla="*/ 284512 h 402050"/>
              <a:gd name="connsiteX607" fmla="*/ 2306568 w 2531263"/>
              <a:gd name="connsiteY607" fmla="*/ 286607 h 402050"/>
              <a:gd name="connsiteX608" fmla="*/ 2316474 w 2531263"/>
              <a:gd name="connsiteY608" fmla="*/ 291941 h 402050"/>
              <a:gd name="connsiteX609" fmla="*/ 2320856 w 2531263"/>
              <a:gd name="connsiteY609" fmla="*/ 287560 h 402050"/>
              <a:gd name="connsiteX610" fmla="*/ 2320143 w 2531263"/>
              <a:gd name="connsiteY610" fmla="*/ 283836 h 402050"/>
              <a:gd name="connsiteX611" fmla="*/ 2321046 w 2531263"/>
              <a:gd name="connsiteY611" fmla="*/ 283655 h 402050"/>
              <a:gd name="connsiteX612" fmla="*/ 2322380 w 2531263"/>
              <a:gd name="connsiteY612" fmla="*/ 281273 h 402050"/>
              <a:gd name="connsiteX613" fmla="*/ 2322284 w 2531263"/>
              <a:gd name="connsiteY613" fmla="*/ 280607 h 402050"/>
              <a:gd name="connsiteX614" fmla="*/ 2319541 w 2531263"/>
              <a:gd name="connsiteY614" fmla="*/ 280694 h 402050"/>
              <a:gd name="connsiteX615" fmla="*/ 2319141 w 2531263"/>
              <a:gd name="connsiteY615" fmla="*/ 278606 h 402050"/>
              <a:gd name="connsiteX616" fmla="*/ 2328285 w 2531263"/>
              <a:gd name="connsiteY616" fmla="*/ 276320 h 402050"/>
              <a:gd name="connsiteX617" fmla="*/ 2329619 w 2531263"/>
              <a:gd name="connsiteY617" fmla="*/ 278321 h 402050"/>
              <a:gd name="connsiteX618" fmla="*/ 2328762 w 2531263"/>
              <a:gd name="connsiteY618" fmla="*/ 281750 h 402050"/>
              <a:gd name="connsiteX619" fmla="*/ 2327809 w 2531263"/>
              <a:gd name="connsiteY619" fmla="*/ 282988 h 402050"/>
              <a:gd name="connsiteX620" fmla="*/ 2331428 w 2531263"/>
              <a:gd name="connsiteY620" fmla="*/ 290798 h 402050"/>
              <a:gd name="connsiteX621" fmla="*/ 2338096 w 2531263"/>
              <a:gd name="connsiteY621" fmla="*/ 298037 h 402050"/>
              <a:gd name="connsiteX622" fmla="*/ 2335143 w 2531263"/>
              <a:gd name="connsiteY622" fmla="*/ 302324 h 402050"/>
              <a:gd name="connsiteX623" fmla="*/ 2344170 w 2531263"/>
              <a:gd name="connsiteY623" fmla="*/ 300896 h 402050"/>
              <a:gd name="connsiteX624" fmla="*/ 2343906 w 2531263"/>
              <a:gd name="connsiteY624" fmla="*/ 301180 h 402050"/>
              <a:gd name="connsiteX625" fmla="*/ 2351145 w 2531263"/>
              <a:gd name="connsiteY625" fmla="*/ 305943 h 402050"/>
              <a:gd name="connsiteX626" fmla="*/ 2359623 w 2531263"/>
              <a:gd name="connsiteY626" fmla="*/ 300704 h 402050"/>
              <a:gd name="connsiteX627" fmla="*/ 2363242 w 2531263"/>
              <a:gd name="connsiteY627" fmla="*/ 304229 h 402050"/>
              <a:gd name="connsiteX628" fmla="*/ 2368100 w 2531263"/>
              <a:gd name="connsiteY628" fmla="*/ 302228 h 402050"/>
              <a:gd name="connsiteX629" fmla="*/ 2370862 w 2531263"/>
              <a:gd name="connsiteY629" fmla="*/ 301085 h 402050"/>
              <a:gd name="connsiteX630" fmla="*/ 2357766 w 2531263"/>
              <a:gd name="connsiteY630" fmla="*/ 298744 h 402050"/>
              <a:gd name="connsiteX631" fmla="*/ 2367052 w 2531263"/>
              <a:gd name="connsiteY631" fmla="*/ 297275 h 402050"/>
              <a:gd name="connsiteX632" fmla="*/ 2360480 w 2531263"/>
              <a:gd name="connsiteY632" fmla="*/ 295466 h 402050"/>
              <a:gd name="connsiteX633" fmla="*/ 2356098 w 2531263"/>
              <a:gd name="connsiteY633" fmla="*/ 297275 h 402050"/>
              <a:gd name="connsiteX634" fmla="*/ 2354765 w 2531263"/>
              <a:gd name="connsiteY634" fmla="*/ 297847 h 402050"/>
              <a:gd name="connsiteX635" fmla="*/ 2352193 w 2531263"/>
              <a:gd name="connsiteY635" fmla="*/ 297275 h 402050"/>
              <a:gd name="connsiteX636" fmla="*/ 2350193 w 2531263"/>
              <a:gd name="connsiteY636" fmla="*/ 294132 h 402050"/>
              <a:gd name="connsiteX637" fmla="*/ 2349907 w 2531263"/>
              <a:gd name="connsiteY637" fmla="*/ 294418 h 402050"/>
              <a:gd name="connsiteX638" fmla="*/ 2349747 w 2531263"/>
              <a:gd name="connsiteY638" fmla="*/ 294600 h 402050"/>
              <a:gd name="connsiteX639" fmla="*/ 2347906 w 2531263"/>
              <a:gd name="connsiteY639" fmla="*/ 290703 h 402050"/>
              <a:gd name="connsiteX640" fmla="*/ 2352860 w 2531263"/>
              <a:gd name="connsiteY640" fmla="*/ 286321 h 402050"/>
              <a:gd name="connsiteX641" fmla="*/ 2352955 w 2531263"/>
              <a:gd name="connsiteY641" fmla="*/ 286607 h 402050"/>
              <a:gd name="connsiteX642" fmla="*/ 2355050 w 2531263"/>
              <a:gd name="connsiteY642" fmla="*/ 291846 h 402050"/>
              <a:gd name="connsiteX643" fmla="*/ 2358860 w 2531263"/>
              <a:gd name="connsiteY643" fmla="*/ 293275 h 402050"/>
              <a:gd name="connsiteX644" fmla="*/ 2360766 w 2531263"/>
              <a:gd name="connsiteY644" fmla="*/ 286798 h 402050"/>
              <a:gd name="connsiteX645" fmla="*/ 2380768 w 2531263"/>
              <a:gd name="connsiteY645" fmla="*/ 289370 h 402050"/>
              <a:gd name="connsiteX646" fmla="*/ 2388007 w 2531263"/>
              <a:gd name="connsiteY646" fmla="*/ 285941 h 402050"/>
              <a:gd name="connsiteX647" fmla="*/ 2390483 w 2531263"/>
              <a:gd name="connsiteY647" fmla="*/ 284797 h 402050"/>
              <a:gd name="connsiteX648" fmla="*/ 2391531 w 2531263"/>
              <a:gd name="connsiteY648" fmla="*/ 289846 h 402050"/>
              <a:gd name="connsiteX649" fmla="*/ 2396770 w 2531263"/>
              <a:gd name="connsiteY649" fmla="*/ 290513 h 402050"/>
              <a:gd name="connsiteX650" fmla="*/ 2403247 w 2531263"/>
              <a:gd name="connsiteY650" fmla="*/ 287464 h 402050"/>
              <a:gd name="connsiteX651" fmla="*/ 2405247 w 2531263"/>
              <a:gd name="connsiteY651" fmla="*/ 297275 h 402050"/>
              <a:gd name="connsiteX652" fmla="*/ 2423059 w 2531263"/>
              <a:gd name="connsiteY652" fmla="*/ 296513 h 402050"/>
              <a:gd name="connsiteX653" fmla="*/ 2429536 w 2531263"/>
              <a:gd name="connsiteY653" fmla="*/ 294513 h 402050"/>
              <a:gd name="connsiteX654" fmla="*/ 2430393 w 2531263"/>
              <a:gd name="connsiteY654" fmla="*/ 294227 h 402050"/>
              <a:gd name="connsiteX655" fmla="*/ 2435441 w 2531263"/>
              <a:gd name="connsiteY655" fmla="*/ 297275 h 402050"/>
              <a:gd name="connsiteX656" fmla="*/ 2438013 w 2531263"/>
              <a:gd name="connsiteY656" fmla="*/ 294894 h 402050"/>
              <a:gd name="connsiteX657" fmla="*/ 2437918 w 2531263"/>
              <a:gd name="connsiteY657" fmla="*/ 294894 h 402050"/>
              <a:gd name="connsiteX658" fmla="*/ 2435251 w 2531263"/>
              <a:gd name="connsiteY658" fmla="*/ 293370 h 402050"/>
              <a:gd name="connsiteX659" fmla="*/ 2426964 w 2531263"/>
              <a:gd name="connsiteY659" fmla="*/ 290703 h 402050"/>
              <a:gd name="connsiteX660" fmla="*/ 2425535 w 2531263"/>
              <a:gd name="connsiteY660" fmla="*/ 290798 h 402050"/>
              <a:gd name="connsiteX661" fmla="*/ 2422869 w 2531263"/>
              <a:gd name="connsiteY661" fmla="*/ 290798 h 402050"/>
              <a:gd name="connsiteX662" fmla="*/ 2417630 w 2531263"/>
              <a:gd name="connsiteY662" fmla="*/ 294227 h 402050"/>
              <a:gd name="connsiteX663" fmla="*/ 2417630 w 2531263"/>
              <a:gd name="connsiteY663" fmla="*/ 294799 h 402050"/>
              <a:gd name="connsiteX664" fmla="*/ 2416391 w 2531263"/>
              <a:gd name="connsiteY664" fmla="*/ 293275 h 402050"/>
              <a:gd name="connsiteX665" fmla="*/ 2409914 w 2531263"/>
              <a:gd name="connsiteY665" fmla="*/ 290036 h 402050"/>
              <a:gd name="connsiteX666" fmla="*/ 2410105 w 2531263"/>
              <a:gd name="connsiteY666" fmla="*/ 289274 h 402050"/>
              <a:gd name="connsiteX667" fmla="*/ 2412582 w 2531263"/>
              <a:gd name="connsiteY667" fmla="*/ 287846 h 402050"/>
              <a:gd name="connsiteX668" fmla="*/ 2422392 w 2531263"/>
              <a:gd name="connsiteY668" fmla="*/ 287560 h 402050"/>
              <a:gd name="connsiteX669" fmla="*/ 2422869 w 2531263"/>
              <a:gd name="connsiteY669" fmla="*/ 287941 h 402050"/>
              <a:gd name="connsiteX670" fmla="*/ 2430679 w 2531263"/>
              <a:gd name="connsiteY670" fmla="*/ 286703 h 402050"/>
              <a:gd name="connsiteX671" fmla="*/ 2432012 w 2531263"/>
              <a:gd name="connsiteY671" fmla="*/ 287560 h 402050"/>
              <a:gd name="connsiteX672" fmla="*/ 2432584 w 2531263"/>
              <a:gd name="connsiteY672" fmla="*/ 287941 h 402050"/>
              <a:gd name="connsiteX673" fmla="*/ 2439156 w 2531263"/>
              <a:gd name="connsiteY673" fmla="*/ 284702 h 402050"/>
              <a:gd name="connsiteX674" fmla="*/ 2447157 w 2531263"/>
              <a:gd name="connsiteY674" fmla="*/ 283655 h 402050"/>
              <a:gd name="connsiteX675" fmla="*/ 2450777 w 2531263"/>
              <a:gd name="connsiteY675" fmla="*/ 288798 h 402050"/>
              <a:gd name="connsiteX676" fmla="*/ 2451634 w 2531263"/>
              <a:gd name="connsiteY676" fmla="*/ 288608 h 402050"/>
              <a:gd name="connsiteX677" fmla="*/ 2456587 w 2531263"/>
              <a:gd name="connsiteY677" fmla="*/ 287369 h 402050"/>
              <a:gd name="connsiteX678" fmla="*/ 2471731 w 2531263"/>
              <a:gd name="connsiteY678" fmla="*/ 286417 h 402050"/>
              <a:gd name="connsiteX679" fmla="*/ 2471731 w 2531263"/>
              <a:gd name="connsiteY679" fmla="*/ 286607 h 402050"/>
              <a:gd name="connsiteX680" fmla="*/ 2469541 w 2531263"/>
              <a:gd name="connsiteY680" fmla="*/ 297371 h 402050"/>
              <a:gd name="connsiteX681" fmla="*/ 2470588 w 2531263"/>
              <a:gd name="connsiteY681" fmla="*/ 299942 h 402050"/>
              <a:gd name="connsiteX682" fmla="*/ 2473827 w 2531263"/>
              <a:gd name="connsiteY682" fmla="*/ 299752 h 402050"/>
              <a:gd name="connsiteX683" fmla="*/ 2477256 w 2531263"/>
              <a:gd name="connsiteY683" fmla="*/ 294608 h 402050"/>
              <a:gd name="connsiteX684" fmla="*/ 2477923 w 2531263"/>
              <a:gd name="connsiteY684" fmla="*/ 293656 h 402050"/>
              <a:gd name="connsiteX685" fmla="*/ 2480590 w 2531263"/>
              <a:gd name="connsiteY685" fmla="*/ 294132 h 402050"/>
              <a:gd name="connsiteX686" fmla="*/ 2484591 w 2531263"/>
              <a:gd name="connsiteY686" fmla="*/ 299180 h 402050"/>
              <a:gd name="connsiteX687" fmla="*/ 2490591 w 2531263"/>
              <a:gd name="connsiteY687" fmla="*/ 299657 h 402050"/>
              <a:gd name="connsiteX688" fmla="*/ 2494972 w 2531263"/>
              <a:gd name="connsiteY688" fmla="*/ 301180 h 402050"/>
              <a:gd name="connsiteX689" fmla="*/ 2497925 w 2531263"/>
              <a:gd name="connsiteY689" fmla="*/ 300418 h 402050"/>
              <a:gd name="connsiteX690" fmla="*/ 2506784 w 2531263"/>
              <a:gd name="connsiteY690" fmla="*/ 300228 h 402050"/>
              <a:gd name="connsiteX691" fmla="*/ 2509641 w 2531263"/>
              <a:gd name="connsiteY691" fmla="*/ 298418 h 402050"/>
              <a:gd name="connsiteX692" fmla="*/ 2509831 w 2531263"/>
              <a:gd name="connsiteY692" fmla="*/ 298323 h 402050"/>
              <a:gd name="connsiteX693" fmla="*/ 2511546 w 2531263"/>
              <a:gd name="connsiteY693" fmla="*/ 302705 h 402050"/>
              <a:gd name="connsiteX694" fmla="*/ 2510308 w 2531263"/>
              <a:gd name="connsiteY694" fmla="*/ 306324 h 402050"/>
              <a:gd name="connsiteX695" fmla="*/ 2515261 w 2531263"/>
              <a:gd name="connsiteY695" fmla="*/ 309277 h 402050"/>
              <a:gd name="connsiteX696" fmla="*/ 2516404 w 2531263"/>
              <a:gd name="connsiteY696" fmla="*/ 314706 h 402050"/>
              <a:gd name="connsiteX697" fmla="*/ 2515356 w 2531263"/>
              <a:gd name="connsiteY697" fmla="*/ 319754 h 402050"/>
              <a:gd name="connsiteX698" fmla="*/ 2511451 w 2531263"/>
              <a:gd name="connsiteY698" fmla="*/ 321755 h 402050"/>
              <a:gd name="connsiteX699" fmla="*/ 2508212 w 2531263"/>
              <a:gd name="connsiteY699" fmla="*/ 324803 h 402050"/>
              <a:gd name="connsiteX700" fmla="*/ 2508594 w 2531263"/>
              <a:gd name="connsiteY700" fmla="*/ 328708 h 402050"/>
              <a:gd name="connsiteX701" fmla="*/ 2513166 w 2531263"/>
              <a:gd name="connsiteY701" fmla="*/ 329470 h 402050"/>
              <a:gd name="connsiteX702" fmla="*/ 2515928 w 2531263"/>
              <a:gd name="connsiteY702" fmla="*/ 328708 h 402050"/>
              <a:gd name="connsiteX703" fmla="*/ 2517452 w 2531263"/>
              <a:gd name="connsiteY703" fmla="*/ 322707 h 402050"/>
              <a:gd name="connsiteX704" fmla="*/ 2518500 w 2531263"/>
              <a:gd name="connsiteY704" fmla="*/ 322326 h 402050"/>
              <a:gd name="connsiteX705" fmla="*/ 2531168 w 2531263"/>
              <a:gd name="connsiteY705" fmla="*/ 327184 h 402050"/>
              <a:gd name="connsiteX706" fmla="*/ 2531263 w 2531263"/>
              <a:gd name="connsiteY706" fmla="*/ 327946 h 402050"/>
              <a:gd name="connsiteX707" fmla="*/ 2524881 w 2531263"/>
              <a:gd name="connsiteY707" fmla="*/ 331946 h 402050"/>
              <a:gd name="connsiteX708" fmla="*/ 2518213 w 2531263"/>
              <a:gd name="connsiteY708" fmla="*/ 338138 h 402050"/>
              <a:gd name="connsiteX709" fmla="*/ 2514975 w 2531263"/>
              <a:gd name="connsiteY709" fmla="*/ 336613 h 402050"/>
              <a:gd name="connsiteX710" fmla="*/ 2513356 w 2531263"/>
              <a:gd name="connsiteY710" fmla="*/ 336328 h 402050"/>
              <a:gd name="connsiteX711" fmla="*/ 2511927 w 2531263"/>
              <a:gd name="connsiteY711" fmla="*/ 336042 h 402050"/>
              <a:gd name="connsiteX712" fmla="*/ 2509927 w 2531263"/>
              <a:gd name="connsiteY712" fmla="*/ 340424 h 402050"/>
              <a:gd name="connsiteX713" fmla="*/ 2515547 w 2531263"/>
              <a:gd name="connsiteY713" fmla="*/ 352806 h 402050"/>
              <a:gd name="connsiteX714" fmla="*/ 2515832 w 2531263"/>
              <a:gd name="connsiteY714" fmla="*/ 357950 h 402050"/>
              <a:gd name="connsiteX715" fmla="*/ 2516118 w 2531263"/>
              <a:gd name="connsiteY715" fmla="*/ 363664 h 402050"/>
              <a:gd name="connsiteX716" fmla="*/ 2505831 w 2531263"/>
              <a:gd name="connsiteY716" fmla="*/ 367760 h 402050"/>
              <a:gd name="connsiteX717" fmla="*/ 2502593 w 2531263"/>
              <a:gd name="connsiteY717" fmla="*/ 365474 h 402050"/>
              <a:gd name="connsiteX718" fmla="*/ 2500592 w 2531263"/>
              <a:gd name="connsiteY718" fmla="*/ 371475 h 402050"/>
              <a:gd name="connsiteX719" fmla="*/ 2498083 w 2531263"/>
              <a:gd name="connsiteY719" fmla="*/ 375239 h 402050"/>
              <a:gd name="connsiteX720" fmla="*/ 2497925 w 2531263"/>
              <a:gd name="connsiteY720" fmla="*/ 375095 h 402050"/>
              <a:gd name="connsiteX721" fmla="*/ 2491734 w 2531263"/>
              <a:gd name="connsiteY721" fmla="*/ 376142 h 402050"/>
              <a:gd name="connsiteX722" fmla="*/ 2486781 w 2531263"/>
              <a:gd name="connsiteY722" fmla="*/ 377000 h 402050"/>
              <a:gd name="connsiteX723" fmla="*/ 2486305 w 2531263"/>
              <a:gd name="connsiteY723" fmla="*/ 384048 h 402050"/>
              <a:gd name="connsiteX724" fmla="*/ 2477351 w 2531263"/>
              <a:gd name="connsiteY724" fmla="*/ 382429 h 402050"/>
              <a:gd name="connsiteX725" fmla="*/ 2473827 w 2531263"/>
              <a:gd name="connsiteY725" fmla="*/ 380905 h 402050"/>
              <a:gd name="connsiteX726" fmla="*/ 2467350 w 2531263"/>
              <a:gd name="connsiteY726" fmla="*/ 385000 h 402050"/>
              <a:gd name="connsiteX727" fmla="*/ 2464112 w 2531263"/>
              <a:gd name="connsiteY727" fmla="*/ 381667 h 402050"/>
              <a:gd name="connsiteX728" fmla="*/ 2450872 w 2531263"/>
              <a:gd name="connsiteY728" fmla="*/ 385286 h 402050"/>
              <a:gd name="connsiteX729" fmla="*/ 2447443 w 2531263"/>
              <a:gd name="connsiteY729" fmla="*/ 387001 h 402050"/>
              <a:gd name="connsiteX730" fmla="*/ 2443728 w 2531263"/>
              <a:gd name="connsiteY730" fmla="*/ 388811 h 402050"/>
              <a:gd name="connsiteX731" fmla="*/ 2430203 w 2531263"/>
              <a:gd name="connsiteY731" fmla="*/ 388906 h 402050"/>
              <a:gd name="connsiteX732" fmla="*/ 2426583 w 2531263"/>
              <a:gd name="connsiteY732" fmla="*/ 388715 h 402050"/>
              <a:gd name="connsiteX733" fmla="*/ 2425345 w 2531263"/>
              <a:gd name="connsiteY733" fmla="*/ 388620 h 402050"/>
              <a:gd name="connsiteX734" fmla="*/ 2415630 w 2531263"/>
              <a:gd name="connsiteY734" fmla="*/ 388144 h 402050"/>
              <a:gd name="connsiteX735" fmla="*/ 2399437 w 2531263"/>
              <a:gd name="connsiteY735" fmla="*/ 389477 h 402050"/>
              <a:gd name="connsiteX736" fmla="*/ 2391722 w 2531263"/>
              <a:gd name="connsiteY736" fmla="*/ 388239 h 402050"/>
              <a:gd name="connsiteX737" fmla="*/ 2381721 w 2531263"/>
              <a:gd name="connsiteY737" fmla="*/ 387477 h 402050"/>
              <a:gd name="connsiteX738" fmla="*/ 2369148 w 2531263"/>
              <a:gd name="connsiteY738" fmla="*/ 392335 h 402050"/>
              <a:gd name="connsiteX739" fmla="*/ 2368576 w 2531263"/>
              <a:gd name="connsiteY739" fmla="*/ 387382 h 402050"/>
              <a:gd name="connsiteX740" fmla="*/ 2368385 w 2531263"/>
              <a:gd name="connsiteY740" fmla="*/ 385763 h 402050"/>
              <a:gd name="connsiteX741" fmla="*/ 2361051 w 2531263"/>
              <a:gd name="connsiteY741" fmla="*/ 388620 h 402050"/>
              <a:gd name="connsiteX742" fmla="*/ 2355527 w 2531263"/>
              <a:gd name="connsiteY742" fmla="*/ 390049 h 402050"/>
              <a:gd name="connsiteX743" fmla="*/ 2344859 w 2531263"/>
              <a:gd name="connsiteY743" fmla="*/ 390620 h 402050"/>
              <a:gd name="connsiteX744" fmla="*/ 2335143 w 2531263"/>
              <a:gd name="connsiteY744" fmla="*/ 389382 h 402050"/>
              <a:gd name="connsiteX745" fmla="*/ 2329333 w 2531263"/>
              <a:gd name="connsiteY745" fmla="*/ 392144 h 402050"/>
              <a:gd name="connsiteX746" fmla="*/ 2323522 w 2531263"/>
              <a:gd name="connsiteY746" fmla="*/ 391287 h 402050"/>
              <a:gd name="connsiteX747" fmla="*/ 2313617 w 2531263"/>
              <a:gd name="connsiteY747" fmla="*/ 393192 h 402050"/>
              <a:gd name="connsiteX748" fmla="*/ 2294471 w 2531263"/>
              <a:gd name="connsiteY748" fmla="*/ 390430 h 402050"/>
              <a:gd name="connsiteX749" fmla="*/ 2279898 w 2531263"/>
              <a:gd name="connsiteY749" fmla="*/ 395002 h 402050"/>
              <a:gd name="connsiteX750" fmla="*/ 2269897 w 2531263"/>
              <a:gd name="connsiteY750" fmla="*/ 396621 h 402050"/>
              <a:gd name="connsiteX751" fmla="*/ 2265516 w 2531263"/>
              <a:gd name="connsiteY751" fmla="*/ 393859 h 402050"/>
              <a:gd name="connsiteX752" fmla="*/ 2255705 w 2531263"/>
              <a:gd name="connsiteY752" fmla="*/ 394621 h 402050"/>
              <a:gd name="connsiteX753" fmla="*/ 2247322 w 2531263"/>
              <a:gd name="connsiteY753" fmla="*/ 393478 h 402050"/>
              <a:gd name="connsiteX754" fmla="*/ 2241036 w 2531263"/>
              <a:gd name="connsiteY754" fmla="*/ 394716 h 402050"/>
              <a:gd name="connsiteX755" fmla="*/ 2236274 w 2531263"/>
              <a:gd name="connsiteY755" fmla="*/ 395954 h 402050"/>
              <a:gd name="connsiteX756" fmla="*/ 2236274 w 2531263"/>
              <a:gd name="connsiteY756" fmla="*/ 394145 h 402050"/>
              <a:gd name="connsiteX757" fmla="*/ 2225891 w 2531263"/>
              <a:gd name="connsiteY757" fmla="*/ 394811 h 402050"/>
              <a:gd name="connsiteX758" fmla="*/ 2223415 w 2531263"/>
              <a:gd name="connsiteY758" fmla="*/ 394621 h 402050"/>
              <a:gd name="connsiteX759" fmla="*/ 2213033 w 2531263"/>
              <a:gd name="connsiteY759" fmla="*/ 393763 h 402050"/>
              <a:gd name="connsiteX760" fmla="*/ 2184934 w 2531263"/>
              <a:gd name="connsiteY760" fmla="*/ 393097 h 402050"/>
              <a:gd name="connsiteX761" fmla="*/ 2169123 w 2531263"/>
              <a:gd name="connsiteY761" fmla="*/ 396240 h 402050"/>
              <a:gd name="connsiteX762" fmla="*/ 2160550 w 2531263"/>
              <a:gd name="connsiteY762" fmla="*/ 397669 h 402050"/>
              <a:gd name="connsiteX763" fmla="*/ 2159502 w 2531263"/>
              <a:gd name="connsiteY763" fmla="*/ 396621 h 402050"/>
              <a:gd name="connsiteX764" fmla="*/ 2150358 w 2531263"/>
              <a:gd name="connsiteY764" fmla="*/ 395764 h 402050"/>
              <a:gd name="connsiteX765" fmla="*/ 2146548 w 2531263"/>
              <a:gd name="connsiteY765" fmla="*/ 394049 h 402050"/>
              <a:gd name="connsiteX766" fmla="*/ 2135404 w 2531263"/>
              <a:gd name="connsiteY766" fmla="*/ 393954 h 402050"/>
              <a:gd name="connsiteX767" fmla="*/ 2119592 w 2531263"/>
              <a:gd name="connsiteY767" fmla="*/ 397288 h 402050"/>
              <a:gd name="connsiteX768" fmla="*/ 2114925 w 2531263"/>
              <a:gd name="connsiteY768" fmla="*/ 395002 h 402050"/>
              <a:gd name="connsiteX769" fmla="*/ 2112258 w 2531263"/>
              <a:gd name="connsiteY769" fmla="*/ 393668 h 402050"/>
              <a:gd name="connsiteX770" fmla="*/ 2101209 w 2531263"/>
              <a:gd name="connsiteY770" fmla="*/ 394430 h 402050"/>
              <a:gd name="connsiteX771" fmla="*/ 2094922 w 2531263"/>
              <a:gd name="connsiteY771" fmla="*/ 394525 h 402050"/>
              <a:gd name="connsiteX772" fmla="*/ 2088065 w 2531263"/>
              <a:gd name="connsiteY772" fmla="*/ 392525 h 402050"/>
              <a:gd name="connsiteX773" fmla="*/ 2076921 w 2531263"/>
              <a:gd name="connsiteY773" fmla="*/ 396145 h 402050"/>
              <a:gd name="connsiteX774" fmla="*/ 2068062 w 2531263"/>
              <a:gd name="connsiteY774" fmla="*/ 394621 h 402050"/>
              <a:gd name="connsiteX775" fmla="*/ 2052346 w 2531263"/>
              <a:gd name="connsiteY775" fmla="*/ 397669 h 402050"/>
              <a:gd name="connsiteX776" fmla="*/ 2031010 w 2531263"/>
              <a:gd name="connsiteY776" fmla="*/ 396907 h 402050"/>
              <a:gd name="connsiteX777" fmla="*/ 2023771 w 2531263"/>
              <a:gd name="connsiteY777" fmla="*/ 395192 h 402050"/>
              <a:gd name="connsiteX778" fmla="*/ 2018818 w 2531263"/>
              <a:gd name="connsiteY778" fmla="*/ 395097 h 402050"/>
              <a:gd name="connsiteX779" fmla="*/ 2016056 w 2531263"/>
              <a:gd name="connsiteY779" fmla="*/ 393763 h 402050"/>
              <a:gd name="connsiteX780" fmla="*/ 2009864 w 2531263"/>
              <a:gd name="connsiteY780" fmla="*/ 394525 h 402050"/>
              <a:gd name="connsiteX781" fmla="*/ 1997196 w 2531263"/>
              <a:gd name="connsiteY781" fmla="*/ 396812 h 402050"/>
              <a:gd name="connsiteX782" fmla="*/ 1996053 w 2531263"/>
              <a:gd name="connsiteY782" fmla="*/ 396145 h 402050"/>
              <a:gd name="connsiteX783" fmla="*/ 1983575 w 2531263"/>
              <a:gd name="connsiteY783" fmla="*/ 396240 h 402050"/>
              <a:gd name="connsiteX784" fmla="*/ 1973479 w 2531263"/>
              <a:gd name="connsiteY784" fmla="*/ 394716 h 402050"/>
              <a:gd name="connsiteX785" fmla="*/ 1962906 w 2531263"/>
              <a:gd name="connsiteY785" fmla="*/ 396240 h 402050"/>
              <a:gd name="connsiteX786" fmla="*/ 1957191 w 2531263"/>
              <a:gd name="connsiteY786" fmla="*/ 396145 h 402050"/>
              <a:gd name="connsiteX787" fmla="*/ 1952143 w 2531263"/>
              <a:gd name="connsiteY787" fmla="*/ 395002 h 402050"/>
              <a:gd name="connsiteX788" fmla="*/ 1946523 w 2531263"/>
              <a:gd name="connsiteY788" fmla="*/ 395192 h 402050"/>
              <a:gd name="connsiteX789" fmla="*/ 1942713 w 2531263"/>
              <a:gd name="connsiteY789" fmla="*/ 395097 h 402050"/>
              <a:gd name="connsiteX790" fmla="*/ 1939570 w 2531263"/>
              <a:gd name="connsiteY790" fmla="*/ 393287 h 402050"/>
              <a:gd name="connsiteX791" fmla="*/ 1920520 w 2531263"/>
              <a:gd name="connsiteY791" fmla="*/ 395764 h 402050"/>
              <a:gd name="connsiteX792" fmla="*/ 1889087 w 2531263"/>
              <a:gd name="connsiteY792" fmla="*/ 396430 h 402050"/>
              <a:gd name="connsiteX793" fmla="*/ 1886515 w 2531263"/>
              <a:gd name="connsiteY793" fmla="*/ 396526 h 402050"/>
              <a:gd name="connsiteX794" fmla="*/ 1879181 w 2531263"/>
              <a:gd name="connsiteY794" fmla="*/ 396716 h 402050"/>
              <a:gd name="connsiteX795" fmla="*/ 1861274 w 2531263"/>
              <a:gd name="connsiteY795" fmla="*/ 398336 h 402050"/>
              <a:gd name="connsiteX796" fmla="*/ 1845939 w 2531263"/>
              <a:gd name="connsiteY796" fmla="*/ 396812 h 402050"/>
              <a:gd name="connsiteX797" fmla="*/ 1842224 w 2531263"/>
              <a:gd name="connsiteY797" fmla="*/ 396621 h 402050"/>
              <a:gd name="connsiteX798" fmla="*/ 1829366 w 2531263"/>
              <a:gd name="connsiteY798" fmla="*/ 396621 h 402050"/>
              <a:gd name="connsiteX799" fmla="*/ 1826603 w 2531263"/>
              <a:gd name="connsiteY799" fmla="*/ 396716 h 402050"/>
              <a:gd name="connsiteX800" fmla="*/ 1823841 w 2531263"/>
              <a:gd name="connsiteY800" fmla="*/ 393573 h 402050"/>
              <a:gd name="connsiteX801" fmla="*/ 1819745 w 2531263"/>
              <a:gd name="connsiteY801" fmla="*/ 395002 h 402050"/>
              <a:gd name="connsiteX802" fmla="*/ 1812983 w 2531263"/>
              <a:gd name="connsiteY802" fmla="*/ 397002 h 402050"/>
              <a:gd name="connsiteX803" fmla="*/ 1796028 w 2531263"/>
              <a:gd name="connsiteY803" fmla="*/ 398145 h 402050"/>
              <a:gd name="connsiteX804" fmla="*/ 1768406 w 2531263"/>
              <a:gd name="connsiteY804" fmla="*/ 395954 h 402050"/>
              <a:gd name="connsiteX805" fmla="*/ 1757166 w 2531263"/>
              <a:gd name="connsiteY805" fmla="*/ 396430 h 402050"/>
              <a:gd name="connsiteX806" fmla="*/ 1745069 w 2531263"/>
              <a:gd name="connsiteY806" fmla="*/ 398145 h 402050"/>
              <a:gd name="connsiteX807" fmla="*/ 1731544 w 2531263"/>
              <a:gd name="connsiteY807" fmla="*/ 399193 h 402050"/>
              <a:gd name="connsiteX808" fmla="*/ 1718209 w 2531263"/>
              <a:gd name="connsiteY808" fmla="*/ 397574 h 402050"/>
              <a:gd name="connsiteX809" fmla="*/ 1706398 w 2531263"/>
              <a:gd name="connsiteY809" fmla="*/ 397574 h 402050"/>
              <a:gd name="connsiteX810" fmla="*/ 1690205 w 2531263"/>
              <a:gd name="connsiteY810" fmla="*/ 397955 h 402050"/>
              <a:gd name="connsiteX811" fmla="*/ 1686110 w 2531263"/>
              <a:gd name="connsiteY811" fmla="*/ 396907 h 402050"/>
              <a:gd name="connsiteX812" fmla="*/ 1682871 w 2531263"/>
              <a:gd name="connsiteY812" fmla="*/ 396050 h 402050"/>
              <a:gd name="connsiteX813" fmla="*/ 1660773 w 2531263"/>
              <a:gd name="connsiteY813" fmla="*/ 398526 h 402050"/>
              <a:gd name="connsiteX814" fmla="*/ 1626483 w 2531263"/>
              <a:gd name="connsiteY814" fmla="*/ 399955 h 402050"/>
              <a:gd name="connsiteX815" fmla="*/ 1624959 w 2531263"/>
              <a:gd name="connsiteY815" fmla="*/ 394525 h 402050"/>
              <a:gd name="connsiteX816" fmla="*/ 1624864 w 2531263"/>
              <a:gd name="connsiteY816" fmla="*/ 394049 h 402050"/>
              <a:gd name="connsiteX817" fmla="*/ 1619340 w 2531263"/>
              <a:gd name="connsiteY817" fmla="*/ 395478 h 402050"/>
              <a:gd name="connsiteX818" fmla="*/ 1617149 w 2531263"/>
              <a:gd name="connsiteY818" fmla="*/ 398336 h 402050"/>
              <a:gd name="connsiteX819" fmla="*/ 1603433 w 2531263"/>
              <a:gd name="connsiteY819" fmla="*/ 400241 h 402050"/>
              <a:gd name="connsiteX820" fmla="*/ 1599813 w 2531263"/>
              <a:gd name="connsiteY820" fmla="*/ 398621 h 402050"/>
              <a:gd name="connsiteX821" fmla="*/ 1597718 w 2531263"/>
              <a:gd name="connsiteY821" fmla="*/ 397669 h 402050"/>
              <a:gd name="connsiteX822" fmla="*/ 1593241 w 2531263"/>
              <a:gd name="connsiteY822" fmla="*/ 395097 h 402050"/>
              <a:gd name="connsiteX823" fmla="*/ 1592765 w 2531263"/>
              <a:gd name="connsiteY823" fmla="*/ 395478 h 402050"/>
              <a:gd name="connsiteX824" fmla="*/ 1590479 w 2531263"/>
              <a:gd name="connsiteY824" fmla="*/ 398240 h 402050"/>
              <a:gd name="connsiteX825" fmla="*/ 1580287 w 2531263"/>
              <a:gd name="connsiteY825" fmla="*/ 396716 h 402050"/>
              <a:gd name="connsiteX826" fmla="*/ 1559523 w 2531263"/>
              <a:gd name="connsiteY826" fmla="*/ 397764 h 402050"/>
              <a:gd name="connsiteX827" fmla="*/ 1554474 w 2531263"/>
              <a:gd name="connsiteY827" fmla="*/ 394240 h 402050"/>
              <a:gd name="connsiteX828" fmla="*/ 1552474 w 2531263"/>
              <a:gd name="connsiteY828" fmla="*/ 394049 h 402050"/>
              <a:gd name="connsiteX829" fmla="*/ 1548092 w 2531263"/>
              <a:gd name="connsiteY829" fmla="*/ 397859 h 402050"/>
              <a:gd name="connsiteX830" fmla="*/ 1541996 w 2531263"/>
              <a:gd name="connsiteY830" fmla="*/ 398431 h 402050"/>
              <a:gd name="connsiteX831" fmla="*/ 1535138 w 2531263"/>
              <a:gd name="connsiteY831" fmla="*/ 400145 h 402050"/>
              <a:gd name="connsiteX832" fmla="*/ 1533710 w 2531263"/>
              <a:gd name="connsiteY832" fmla="*/ 400336 h 402050"/>
              <a:gd name="connsiteX833" fmla="*/ 1526661 w 2531263"/>
              <a:gd name="connsiteY833" fmla="*/ 398526 h 402050"/>
              <a:gd name="connsiteX834" fmla="*/ 1517231 w 2531263"/>
              <a:gd name="connsiteY834" fmla="*/ 399764 h 402050"/>
              <a:gd name="connsiteX835" fmla="*/ 1507421 w 2531263"/>
              <a:gd name="connsiteY835" fmla="*/ 399669 h 402050"/>
              <a:gd name="connsiteX836" fmla="*/ 1489323 w 2531263"/>
              <a:gd name="connsiteY836" fmla="*/ 402050 h 402050"/>
              <a:gd name="connsiteX837" fmla="*/ 1484180 w 2531263"/>
              <a:gd name="connsiteY837" fmla="*/ 398621 h 402050"/>
              <a:gd name="connsiteX838" fmla="*/ 1477988 w 2531263"/>
              <a:gd name="connsiteY838" fmla="*/ 398717 h 402050"/>
              <a:gd name="connsiteX839" fmla="*/ 1473702 w 2531263"/>
              <a:gd name="connsiteY839" fmla="*/ 401479 h 402050"/>
              <a:gd name="connsiteX840" fmla="*/ 1460177 w 2531263"/>
              <a:gd name="connsiteY840" fmla="*/ 398336 h 402050"/>
              <a:gd name="connsiteX841" fmla="*/ 1459796 w 2531263"/>
              <a:gd name="connsiteY841" fmla="*/ 399002 h 402050"/>
              <a:gd name="connsiteX842" fmla="*/ 1450461 w 2531263"/>
              <a:gd name="connsiteY842" fmla="*/ 399764 h 402050"/>
              <a:gd name="connsiteX843" fmla="*/ 1447508 w 2531263"/>
              <a:gd name="connsiteY843" fmla="*/ 401860 h 402050"/>
              <a:gd name="connsiteX844" fmla="*/ 1433602 w 2531263"/>
              <a:gd name="connsiteY844" fmla="*/ 397478 h 402050"/>
              <a:gd name="connsiteX845" fmla="*/ 1429411 w 2531263"/>
              <a:gd name="connsiteY845" fmla="*/ 399955 h 402050"/>
              <a:gd name="connsiteX846" fmla="*/ 1426458 w 2531263"/>
              <a:gd name="connsiteY846" fmla="*/ 401669 h 402050"/>
              <a:gd name="connsiteX847" fmla="*/ 1416552 w 2531263"/>
              <a:gd name="connsiteY847" fmla="*/ 397859 h 402050"/>
              <a:gd name="connsiteX848" fmla="*/ 1415600 w 2531263"/>
              <a:gd name="connsiteY848" fmla="*/ 399097 h 402050"/>
              <a:gd name="connsiteX849" fmla="*/ 1409885 w 2531263"/>
              <a:gd name="connsiteY849" fmla="*/ 399288 h 402050"/>
              <a:gd name="connsiteX850" fmla="*/ 1409313 w 2531263"/>
              <a:gd name="connsiteY850" fmla="*/ 399764 h 402050"/>
              <a:gd name="connsiteX851" fmla="*/ 1401122 w 2531263"/>
              <a:gd name="connsiteY851" fmla="*/ 399193 h 402050"/>
              <a:gd name="connsiteX852" fmla="*/ 1375309 w 2531263"/>
              <a:gd name="connsiteY852" fmla="*/ 401003 h 402050"/>
              <a:gd name="connsiteX853" fmla="*/ 1374928 w 2531263"/>
              <a:gd name="connsiteY853" fmla="*/ 400717 h 402050"/>
              <a:gd name="connsiteX854" fmla="*/ 1366165 w 2531263"/>
              <a:gd name="connsiteY854" fmla="*/ 399479 h 402050"/>
              <a:gd name="connsiteX855" fmla="*/ 1358640 w 2531263"/>
              <a:gd name="connsiteY855" fmla="*/ 398336 h 402050"/>
              <a:gd name="connsiteX856" fmla="*/ 1356068 w 2531263"/>
              <a:gd name="connsiteY856" fmla="*/ 399193 h 402050"/>
              <a:gd name="connsiteX857" fmla="*/ 1338161 w 2531263"/>
              <a:gd name="connsiteY857" fmla="*/ 398240 h 402050"/>
              <a:gd name="connsiteX858" fmla="*/ 1332542 w 2531263"/>
              <a:gd name="connsiteY858" fmla="*/ 398526 h 402050"/>
              <a:gd name="connsiteX859" fmla="*/ 1322921 w 2531263"/>
              <a:gd name="connsiteY859" fmla="*/ 397955 h 402050"/>
              <a:gd name="connsiteX860" fmla="*/ 1320540 w 2531263"/>
              <a:gd name="connsiteY860" fmla="*/ 394430 h 402050"/>
              <a:gd name="connsiteX861" fmla="*/ 1314349 w 2531263"/>
              <a:gd name="connsiteY861" fmla="*/ 397002 h 402050"/>
              <a:gd name="connsiteX862" fmla="*/ 1306824 w 2531263"/>
              <a:gd name="connsiteY862" fmla="*/ 396812 h 402050"/>
              <a:gd name="connsiteX863" fmla="*/ 1304443 w 2531263"/>
              <a:gd name="connsiteY863" fmla="*/ 396716 h 402050"/>
              <a:gd name="connsiteX864" fmla="*/ 1297775 w 2531263"/>
              <a:gd name="connsiteY864" fmla="*/ 398526 h 402050"/>
              <a:gd name="connsiteX865" fmla="*/ 1297490 w 2531263"/>
              <a:gd name="connsiteY865" fmla="*/ 398621 h 402050"/>
              <a:gd name="connsiteX866" fmla="*/ 1294156 w 2531263"/>
              <a:gd name="connsiteY866" fmla="*/ 395002 h 402050"/>
              <a:gd name="connsiteX867" fmla="*/ 1289584 w 2531263"/>
              <a:gd name="connsiteY867" fmla="*/ 398907 h 402050"/>
              <a:gd name="connsiteX868" fmla="*/ 1287107 w 2531263"/>
              <a:gd name="connsiteY868" fmla="*/ 398717 h 402050"/>
              <a:gd name="connsiteX869" fmla="*/ 1283964 w 2531263"/>
              <a:gd name="connsiteY869" fmla="*/ 398526 h 402050"/>
              <a:gd name="connsiteX870" fmla="*/ 1270534 w 2531263"/>
              <a:gd name="connsiteY870" fmla="*/ 399288 h 402050"/>
              <a:gd name="connsiteX871" fmla="*/ 1266819 w 2531263"/>
              <a:gd name="connsiteY871" fmla="*/ 398812 h 402050"/>
              <a:gd name="connsiteX872" fmla="*/ 1263104 w 2531263"/>
              <a:gd name="connsiteY872" fmla="*/ 398336 h 402050"/>
              <a:gd name="connsiteX873" fmla="*/ 1255008 w 2531263"/>
              <a:gd name="connsiteY873" fmla="*/ 396526 h 402050"/>
              <a:gd name="connsiteX874" fmla="*/ 1253770 w 2531263"/>
              <a:gd name="connsiteY874" fmla="*/ 392430 h 402050"/>
              <a:gd name="connsiteX875" fmla="*/ 1252436 w 2531263"/>
              <a:gd name="connsiteY875" fmla="*/ 394525 h 402050"/>
              <a:gd name="connsiteX876" fmla="*/ 1248055 w 2531263"/>
              <a:gd name="connsiteY876" fmla="*/ 398526 h 402050"/>
              <a:gd name="connsiteX877" fmla="*/ 1247388 w 2531263"/>
              <a:gd name="connsiteY877" fmla="*/ 397859 h 402050"/>
              <a:gd name="connsiteX878" fmla="*/ 1239197 w 2531263"/>
              <a:gd name="connsiteY878" fmla="*/ 397383 h 402050"/>
              <a:gd name="connsiteX879" fmla="*/ 1238720 w 2531263"/>
              <a:gd name="connsiteY879" fmla="*/ 397764 h 402050"/>
              <a:gd name="connsiteX880" fmla="*/ 1228815 w 2531263"/>
              <a:gd name="connsiteY880" fmla="*/ 399097 h 402050"/>
              <a:gd name="connsiteX881" fmla="*/ 1209765 w 2531263"/>
              <a:gd name="connsiteY881" fmla="*/ 396240 h 402050"/>
              <a:gd name="connsiteX882" fmla="*/ 1206811 w 2531263"/>
              <a:gd name="connsiteY882" fmla="*/ 394240 h 402050"/>
              <a:gd name="connsiteX883" fmla="*/ 1208145 w 2531263"/>
              <a:gd name="connsiteY883" fmla="*/ 390525 h 402050"/>
              <a:gd name="connsiteX884" fmla="*/ 1198811 w 2531263"/>
              <a:gd name="connsiteY884" fmla="*/ 396526 h 402050"/>
              <a:gd name="connsiteX885" fmla="*/ 1197953 w 2531263"/>
              <a:gd name="connsiteY885" fmla="*/ 396526 h 402050"/>
              <a:gd name="connsiteX886" fmla="*/ 1192334 w 2531263"/>
              <a:gd name="connsiteY886" fmla="*/ 395288 h 402050"/>
              <a:gd name="connsiteX887" fmla="*/ 1187190 w 2531263"/>
              <a:gd name="connsiteY887" fmla="*/ 396621 h 402050"/>
              <a:gd name="connsiteX888" fmla="*/ 1180999 w 2531263"/>
              <a:gd name="connsiteY888" fmla="*/ 396335 h 402050"/>
              <a:gd name="connsiteX889" fmla="*/ 1174998 w 2531263"/>
              <a:gd name="connsiteY889" fmla="*/ 393859 h 402050"/>
              <a:gd name="connsiteX890" fmla="*/ 1159282 w 2531263"/>
              <a:gd name="connsiteY890" fmla="*/ 396621 h 402050"/>
              <a:gd name="connsiteX891" fmla="*/ 1157472 w 2531263"/>
              <a:gd name="connsiteY891" fmla="*/ 396050 h 402050"/>
              <a:gd name="connsiteX892" fmla="*/ 1144994 w 2531263"/>
              <a:gd name="connsiteY892" fmla="*/ 394621 h 402050"/>
              <a:gd name="connsiteX893" fmla="*/ 1139375 w 2531263"/>
              <a:gd name="connsiteY893" fmla="*/ 396526 h 402050"/>
              <a:gd name="connsiteX894" fmla="*/ 1128611 w 2531263"/>
              <a:gd name="connsiteY894" fmla="*/ 394907 h 402050"/>
              <a:gd name="connsiteX895" fmla="*/ 1108037 w 2531263"/>
              <a:gd name="connsiteY895" fmla="*/ 394621 h 402050"/>
              <a:gd name="connsiteX896" fmla="*/ 1101179 w 2531263"/>
              <a:gd name="connsiteY896" fmla="*/ 394621 h 402050"/>
              <a:gd name="connsiteX897" fmla="*/ 1096036 w 2531263"/>
              <a:gd name="connsiteY897" fmla="*/ 394621 h 402050"/>
              <a:gd name="connsiteX898" fmla="*/ 1077081 w 2531263"/>
              <a:gd name="connsiteY898" fmla="*/ 396240 h 402050"/>
              <a:gd name="connsiteX899" fmla="*/ 1072319 w 2531263"/>
              <a:gd name="connsiteY899" fmla="*/ 394811 h 402050"/>
              <a:gd name="connsiteX900" fmla="*/ 1060984 w 2531263"/>
              <a:gd name="connsiteY900" fmla="*/ 391287 h 402050"/>
              <a:gd name="connsiteX901" fmla="*/ 1056888 w 2531263"/>
              <a:gd name="connsiteY901" fmla="*/ 391382 h 402050"/>
              <a:gd name="connsiteX902" fmla="*/ 1050506 w 2531263"/>
              <a:gd name="connsiteY902" fmla="*/ 393097 h 402050"/>
              <a:gd name="connsiteX903" fmla="*/ 1050221 w 2531263"/>
              <a:gd name="connsiteY903" fmla="*/ 392906 h 402050"/>
              <a:gd name="connsiteX904" fmla="*/ 1040410 w 2531263"/>
              <a:gd name="connsiteY904" fmla="*/ 394907 h 402050"/>
              <a:gd name="connsiteX905" fmla="*/ 1036600 w 2531263"/>
              <a:gd name="connsiteY905" fmla="*/ 394049 h 402050"/>
              <a:gd name="connsiteX906" fmla="*/ 1024122 w 2531263"/>
              <a:gd name="connsiteY906" fmla="*/ 394621 h 402050"/>
              <a:gd name="connsiteX907" fmla="*/ 1018217 w 2531263"/>
              <a:gd name="connsiteY907" fmla="*/ 394049 h 402050"/>
              <a:gd name="connsiteX908" fmla="*/ 1016693 w 2531263"/>
              <a:gd name="connsiteY908" fmla="*/ 393763 h 402050"/>
              <a:gd name="connsiteX909" fmla="*/ 1010501 w 2531263"/>
              <a:gd name="connsiteY909" fmla="*/ 394525 h 402050"/>
              <a:gd name="connsiteX910" fmla="*/ 998214 w 2531263"/>
              <a:gd name="connsiteY910" fmla="*/ 393573 h 402050"/>
              <a:gd name="connsiteX911" fmla="*/ 981545 w 2531263"/>
              <a:gd name="connsiteY911" fmla="*/ 394145 h 402050"/>
              <a:gd name="connsiteX912" fmla="*/ 978116 w 2531263"/>
              <a:gd name="connsiteY912" fmla="*/ 390906 h 402050"/>
              <a:gd name="connsiteX913" fmla="*/ 976402 w 2531263"/>
              <a:gd name="connsiteY913" fmla="*/ 391763 h 402050"/>
              <a:gd name="connsiteX914" fmla="*/ 965734 w 2531263"/>
              <a:gd name="connsiteY914" fmla="*/ 393478 h 402050"/>
              <a:gd name="connsiteX915" fmla="*/ 953542 w 2531263"/>
              <a:gd name="connsiteY915" fmla="*/ 391001 h 402050"/>
              <a:gd name="connsiteX916" fmla="*/ 938016 w 2531263"/>
              <a:gd name="connsiteY916" fmla="*/ 391573 h 402050"/>
              <a:gd name="connsiteX917" fmla="*/ 931634 w 2531263"/>
              <a:gd name="connsiteY917" fmla="*/ 392430 h 402050"/>
              <a:gd name="connsiteX918" fmla="*/ 930968 w 2531263"/>
              <a:gd name="connsiteY918" fmla="*/ 392525 h 402050"/>
              <a:gd name="connsiteX919" fmla="*/ 928015 w 2531263"/>
              <a:gd name="connsiteY919" fmla="*/ 391096 h 402050"/>
              <a:gd name="connsiteX920" fmla="*/ 910394 w 2531263"/>
              <a:gd name="connsiteY920" fmla="*/ 394430 h 402050"/>
              <a:gd name="connsiteX921" fmla="*/ 905155 w 2531263"/>
              <a:gd name="connsiteY921" fmla="*/ 390716 h 402050"/>
              <a:gd name="connsiteX922" fmla="*/ 904679 w 2531263"/>
              <a:gd name="connsiteY922" fmla="*/ 390430 h 402050"/>
              <a:gd name="connsiteX923" fmla="*/ 895154 w 2531263"/>
              <a:gd name="connsiteY923" fmla="*/ 391763 h 402050"/>
              <a:gd name="connsiteX924" fmla="*/ 891820 w 2531263"/>
              <a:gd name="connsiteY924" fmla="*/ 390716 h 402050"/>
              <a:gd name="connsiteX925" fmla="*/ 883152 w 2531263"/>
              <a:gd name="connsiteY925" fmla="*/ 391478 h 402050"/>
              <a:gd name="connsiteX926" fmla="*/ 878866 w 2531263"/>
              <a:gd name="connsiteY926" fmla="*/ 391382 h 402050"/>
              <a:gd name="connsiteX927" fmla="*/ 876104 w 2531263"/>
              <a:gd name="connsiteY927" fmla="*/ 391859 h 402050"/>
              <a:gd name="connsiteX928" fmla="*/ 874580 w 2531263"/>
              <a:gd name="connsiteY928" fmla="*/ 391668 h 402050"/>
              <a:gd name="connsiteX929" fmla="*/ 865721 w 2531263"/>
              <a:gd name="connsiteY929" fmla="*/ 392621 h 402050"/>
              <a:gd name="connsiteX930" fmla="*/ 863721 w 2531263"/>
              <a:gd name="connsiteY930" fmla="*/ 390144 h 402050"/>
              <a:gd name="connsiteX931" fmla="*/ 855434 w 2531263"/>
              <a:gd name="connsiteY931" fmla="*/ 390144 h 402050"/>
              <a:gd name="connsiteX932" fmla="*/ 851815 w 2531263"/>
              <a:gd name="connsiteY932" fmla="*/ 382905 h 402050"/>
              <a:gd name="connsiteX933" fmla="*/ 846005 w 2531263"/>
              <a:gd name="connsiteY933" fmla="*/ 382619 h 402050"/>
              <a:gd name="connsiteX934" fmla="*/ 842957 w 2531263"/>
              <a:gd name="connsiteY934" fmla="*/ 383953 h 402050"/>
              <a:gd name="connsiteX935" fmla="*/ 838861 w 2531263"/>
              <a:gd name="connsiteY935" fmla="*/ 388334 h 402050"/>
              <a:gd name="connsiteX936" fmla="*/ 835622 w 2531263"/>
              <a:gd name="connsiteY936" fmla="*/ 390430 h 402050"/>
              <a:gd name="connsiteX937" fmla="*/ 832384 w 2531263"/>
              <a:gd name="connsiteY937" fmla="*/ 389858 h 402050"/>
              <a:gd name="connsiteX938" fmla="*/ 826669 w 2531263"/>
              <a:gd name="connsiteY938" fmla="*/ 388620 h 402050"/>
              <a:gd name="connsiteX939" fmla="*/ 820763 w 2531263"/>
              <a:gd name="connsiteY939" fmla="*/ 388906 h 402050"/>
              <a:gd name="connsiteX940" fmla="*/ 814286 w 2531263"/>
              <a:gd name="connsiteY940" fmla="*/ 384905 h 402050"/>
              <a:gd name="connsiteX941" fmla="*/ 808000 w 2531263"/>
              <a:gd name="connsiteY941" fmla="*/ 391096 h 402050"/>
              <a:gd name="connsiteX942" fmla="*/ 796379 w 2531263"/>
              <a:gd name="connsiteY942" fmla="*/ 387477 h 402050"/>
              <a:gd name="connsiteX943" fmla="*/ 795903 w 2531263"/>
              <a:gd name="connsiteY943" fmla="*/ 387953 h 402050"/>
              <a:gd name="connsiteX944" fmla="*/ 795046 w 2531263"/>
              <a:gd name="connsiteY944" fmla="*/ 388811 h 402050"/>
              <a:gd name="connsiteX945" fmla="*/ 786664 w 2531263"/>
              <a:gd name="connsiteY945" fmla="*/ 389858 h 402050"/>
              <a:gd name="connsiteX946" fmla="*/ 771519 w 2531263"/>
              <a:gd name="connsiteY946" fmla="*/ 386620 h 402050"/>
              <a:gd name="connsiteX947" fmla="*/ 766566 w 2531263"/>
              <a:gd name="connsiteY947" fmla="*/ 387001 h 402050"/>
              <a:gd name="connsiteX948" fmla="*/ 761042 w 2531263"/>
              <a:gd name="connsiteY948" fmla="*/ 388430 h 402050"/>
              <a:gd name="connsiteX949" fmla="*/ 759613 w 2531263"/>
              <a:gd name="connsiteY949" fmla="*/ 382429 h 402050"/>
              <a:gd name="connsiteX950" fmla="*/ 754184 w 2531263"/>
              <a:gd name="connsiteY950" fmla="*/ 385572 h 402050"/>
              <a:gd name="connsiteX951" fmla="*/ 745325 w 2531263"/>
              <a:gd name="connsiteY951" fmla="*/ 388430 h 402050"/>
              <a:gd name="connsiteX952" fmla="*/ 743801 w 2531263"/>
              <a:gd name="connsiteY952" fmla="*/ 388811 h 402050"/>
              <a:gd name="connsiteX953" fmla="*/ 739134 w 2531263"/>
              <a:gd name="connsiteY953" fmla="*/ 385096 h 402050"/>
              <a:gd name="connsiteX954" fmla="*/ 739229 w 2531263"/>
              <a:gd name="connsiteY954" fmla="*/ 383476 h 402050"/>
              <a:gd name="connsiteX955" fmla="*/ 736181 w 2531263"/>
              <a:gd name="connsiteY955" fmla="*/ 380143 h 402050"/>
              <a:gd name="connsiteX956" fmla="*/ 733991 w 2531263"/>
              <a:gd name="connsiteY956" fmla="*/ 384238 h 402050"/>
              <a:gd name="connsiteX957" fmla="*/ 733800 w 2531263"/>
              <a:gd name="connsiteY957" fmla="*/ 384905 h 402050"/>
              <a:gd name="connsiteX958" fmla="*/ 731228 w 2531263"/>
              <a:gd name="connsiteY958" fmla="*/ 385286 h 402050"/>
              <a:gd name="connsiteX959" fmla="*/ 724942 w 2531263"/>
              <a:gd name="connsiteY959" fmla="*/ 385572 h 402050"/>
              <a:gd name="connsiteX960" fmla="*/ 723608 w 2531263"/>
              <a:gd name="connsiteY960" fmla="*/ 387096 h 402050"/>
              <a:gd name="connsiteX961" fmla="*/ 720846 w 2531263"/>
              <a:gd name="connsiteY961" fmla="*/ 388430 h 402050"/>
              <a:gd name="connsiteX962" fmla="*/ 719989 w 2531263"/>
              <a:gd name="connsiteY962" fmla="*/ 388334 h 402050"/>
              <a:gd name="connsiteX963" fmla="*/ 717512 w 2531263"/>
              <a:gd name="connsiteY963" fmla="*/ 383572 h 402050"/>
              <a:gd name="connsiteX964" fmla="*/ 713035 w 2531263"/>
              <a:gd name="connsiteY964" fmla="*/ 381667 h 402050"/>
              <a:gd name="connsiteX965" fmla="*/ 707606 w 2531263"/>
              <a:gd name="connsiteY965" fmla="*/ 389668 h 402050"/>
              <a:gd name="connsiteX966" fmla="*/ 703034 w 2531263"/>
              <a:gd name="connsiteY966" fmla="*/ 385477 h 402050"/>
              <a:gd name="connsiteX967" fmla="*/ 701225 w 2531263"/>
              <a:gd name="connsiteY967" fmla="*/ 383762 h 402050"/>
              <a:gd name="connsiteX968" fmla="*/ 694652 w 2531263"/>
              <a:gd name="connsiteY968" fmla="*/ 387001 h 402050"/>
              <a:gd name="connsiteX969" fmla="*/ 683032 w 2531263"/>
              <a:gd name="connsiteY969" fmla="*/ 384238 h 402050"/>
              <a:gd name="connsiteX970" fmla="*/ 682270 w 2531263"/>
              <a:gd name="connsiteY970" fmla="*/ 384238 h 402050"/>
              <a:gd name="connsiteX971" fmla="*/ 681508 w 2531263"/>
              <a:gd name="connsiteY971" fmla="*/ 384238 h 402050"/>
              <a:gd name="connsiteX972" fmla="*/ 680746 w 2531263"/>
              <a:gd name="connsiteY972" fmla="*/ 385667 h 402050"/>
              <a:gd name="connsiteX973" fmla="*/ 672173 w 2531263"/>
              <a:gd name="connsiteY973" fmla="*/ 389382 h 402050"/>
              <a:gd name="connsiteX974" fmla="*/ 669125 w 2531263"/>
              <a:gd name="connsiteY974" fmla="*/ 387953 h 402050"/>
              <a:gd name="connsiteX975" fmla="*/ 664458 w 2531263"/>
              <a:gd name="connsiteY975" fmla="*/ 385667 h 402050"/>
              <a:gd name="connsiteX976" fmla="*/ 657219 w 2531263"/>
              <a:gd name="connsiteY976" fmla="*/ 385382 h 402050"/>
              <a:gd name="connsiteX977" fmla="*/ 649694 w 2531263"/>
              <a:gd name="connsiteY977" fmla="*/ 375571 h 402050"/>
              <a:gd name="connsiteX978" fmla="*/ 642646 w 2531263"/>
              <a:gd name="connsiteY978" fmla="*/ 379286 h 402050"/>
              <a:gd name="connsiteX979" fmla="*/ 638360 w 2531263"/>
              <a:gd name="connsiteY979" fmla="*/ 381571 h 402050"/>
              <a:gd name="connsiteX980" fmla="*/ 629025 w 2531263"/>
              <a:gd name="connsiteY980" fmla="*/ 378142 h 402050"/>
              <a:gd name="connsiteX981" fmla="*/ 629216 w 2531263"/>
              <a:gd name="connsiteY981" fmla="*/ 377762 h 402050"/>
              <a:gd name="connsiteX982" fmla="*/ 631216 w 2531263"/>
              <a:gd name="connsiteY982" fmla="*/ 373475 h 402050"/>
              <a:gd name="connsiteX983" fmla="*/ 640265 w 2531263"/>
              <a:gd name="connsiteY983" fmla="*/ 375475 h 402050"/>
              <a:gd name="connsiteX984" fmla="*/ 636740 w 2531263"/>
              <a:gd name="connsiteY984" fmla="*/ 372428 h 402050"/>
              <a:gd name="connsiteX985" fmla="*/ 634169 w 2531263"/>
              <a:gd name="connsiteY985" fmla="*/ 370904 h 402050"/>
              <a:gd name="connsiteX986" fmla="*/ 628549 w 2531263"/>
              <a:gd name="connsiteY986" fmla="*/ 367570 h 402050"/>
              <a:gd name="connsiteX987" fmla="*/ 625120 w 2531263"/>
              <a:gd name="connsiteY987" fmla="*/ 372332 h 402050"/>
              <a:gd name="connsiteX988" fmla="*/ 621977 w 2531263"/>
              <a:gd name="connsiteY988" fmla="*/ 369284 h 402050"/>
              <a:gd name="connsiteX989" fmla="*/ 617119 w 2531263"/>
              <a:gd name="connsiteY989" fmla="*/ 372332 h 402050"/>
              <a:gd name="connsiteX990" fmla="*/ 611404 w 2531263"/>
              <a:gd name="connsiteY990" fmla="*/ 377476 h 402050"/>
              <a:gd name="connsiteX991" fmla="*/ 605498 w 2531263"/>
              <a:gd name="connsiteY991" fmla="*/ 385572 h 402050"/>
              <a:gd name="connsiteX992" fmla="*/ 601593 w 2531263"/>
              <a:gd name="connsiteY992" fmla="*/ 380143 h 402050"/>
              <a:gd name="connsiteX993" fmla="*/ 594164 w 2531263"/>
              <a:gd name="connsiteY993" fmla="*/ 379190 h 402050"/>
              <a:gd name="connsiteX994" fmla="*/ 591877 w 2531263"/>
              <a:gd name="connsiteY994" fmla="*/ 380524 h 402050"/>
              <a:gd name="connsiteX995" fmla="*/ 597307 w 2531263"/>
              <a:gd name="connsiteY995" fmla="*/ 384524 h 402050"/>
              <a:gd name="connsiteX996" fmla="*/ 597021 w 2531263"/>
              <a:gd name="connsiteY996" fmla="*/ 385096 h 402050"/>
              <a:gd name="connsiteX997" fmla="*/ 595402 w 2531263"/>
              <a:gd name="connsiteY997" fmla="*/ 385858 h 402050"/>
              <a:gd name="connsiteX998" fmla="*/ 592830 w 2531263"/>
              <a:gd name="connsiteY998" fmla="*/ 385191 h 402050"/>
              <a:gd name="connsiteX999" fmla="*/ 586639 w 2531263"/>
              <a:gd name="connsiteY999" fmla="*/ 380809 h 402050"/>
              <a:gd name="connsiteX1000" fmla="*/ 583781 w 2531263"/>
              <a:gd name="connsiteY1000" fmla="*/ 376523 h 402050"/>
              <a:gd name="connsiteX1001" fmla="*/ 580352 w 2531263"/>
              <a:gd name="connsiteY1001" fmla="*/ 383286 h 402050"/>
              <a:gd name="connsiteX1002" fmla="*/ 573304 w 2531263"/>
              <a:gd name="connsiteY1002" fmla="*/ 383762 h 402050"/>
              <a:gd name="connsiteX1003" fmla="*/ 573113 w 2531263"/>
              <a:gd name="connsiteY1003" fmla="*/ 377095 h 402050"/>
              <a:gd name="connsiteX1004" fmla="*/ 573018 w 2531263"/>
              <a:gd name="connsiteY1004" fmla="*/ 370808 h 402050"/>
              <a:gd name="connsiteX1005" fmla="*/ 560826 w 2531263"/>
              <a:gd name="connsiteY1005" fmla="*/ 379667 h 402050"/>
              <a:gd name="connsiteX1006" fmla="*/ 554730 w 2531263"/>
              <a:gd name="connsiteY1006" fmla="*/ 383476 h 402050"/>
              <a:gd name="connsiteX1007" fmla="*/ 546539 w 2531263"/>
              <a:gd name="connsiteY1007" fmla="*/ 383572 h 402050"/>
              <a:gd name="connsiteX1008" fmla="*/ 555968 w 2531263"/>
              <a:gd name="connsiteY1008" fmla="*/ 378333 h 402050"/>
              <a:gd name="connsiteX1009" fmla="*/ 565017 w 2531263"/>
              <a:gd name="connsiteY1009" fmla="*/ 374428 h 402050"/>
              <a:gd name="connsiteX1010" fmla="*/ 565684 w 2531263"/>
              <a:gd name="connsiteY1010" fmla="*/ 369951 h 402050"/>
              <a:gd name="connsiteX1011" fmla="*/ 565208 w 2531263"/>
              <a:gd name="connsiteY1011" fmla="*/ 369856 h 402050"/>
              <a:gd name="connsiteX1012" fmla="*/ 561874 w 2531263"/>
              <a:gd name="connsiteY1012" fmla="*/ 369951 h 402050"/>
              <a:gd name="connsiteX1013" fmla="*/ 560064 w 2531263"/>
              <a:gd name="connsiteY1013" fmla="*/ 371666 h 402050"/>
              <a:gd name="connsiteX1014" fmla="*/ 555968 w 2531263"/>
              <a:gd name="connsiteY1014" fmla="*/ 375380 h 402050"/>
              <a:gd name="connsiteX1015" fmla="*/ 553492 w 2531263"/>
              <a:gd name="connsiteY1015" fmla="*/ 372904 h 402050"/>
              <a:gd name="connsiteX1016" fmla="*/ 549968 w 2531263"/>
              <a:gd name="connsiteY1016" fmla="*/ 367189 h 402050"/>
              <a:gd name="connsiteX1017" fmla="*/ 545586 w 2531263"/>
              <a:gd name="connsiteY1017" fmla="*/ 364141 h 402050"/>
              <a:gd name="connsiteX1018" fmla="*/ 539585 w 2531263"/>
              <a:gd name="connsiteY1018" fmla="*/ 368999 h 402050"/>
              <a:gd name="connsiteX1019" fmla="*/ 541776 w 2531263"/>
              <a:gd name="connsiteY1019" fmla="*/ 369094 h 402050"/>
              <a:gd name="connsiteX1020" fmla="*/ 546729 w 2531263"/>
              <a:gd name="connsiteY1020" fmla="*/ 369380 h 402050"/>
              <a:gd name="connsiteX1021" fmla="*/ 550539 w 2531263"/>
              <a:gd name="connsiteY1021" fmla="*/ 375190 h 402050"/>
              <a:gd name="connsiteX1022" fmla="*/ 546824 w 2531263"/>
              <a:gd name="connsiteY1022" fmla="*/ 377476 h 402050"/>
              <a:gd name="connsiteX1023" fmla="*/ 544919 w 2531263"/>
              <a:gd name="connsiteY1023" fmla="*/ 377762 h 402050"/>
              <a:gd name="connsiteX1024" fmla="*/ 543395 w 2531263"/>
              <a:gd name="connsiteY1024" fmla="*/ 377952 h 402050"/>
              <a:gd name="connsiteX1025" fmla="*/ 539109 w 2531263"/>
              <a:gd name="connsiteY1025" fmla="*/ 379476 h 402050"/>
              <a:gd name="connsiteX1026" fmla="*/ 534823 w 2531263"/>
              <a:gd name="connsiteY1026" fmla="*/ 379095 h 402050"/>
              <a:gd name="connsiteX1027" fmla="*/ 529870 w 2531263"/>
              <a:gd name="connsiteY1027" fmla="*/ 378809 h 402050"/>
              <a:gd name="connsiteX1028" fmla="*/ 521393 w 2531263"/>
              <a:gd name="connsiteY1028" fmla="*/ 375475 h 402050"/>
              <a:gd name="connsiteX1029" fmla="*/ 519583 w 2531263"/>
              <a:gd name="connsiteY1029" fmla="*/ 376809 h 402050"/>
              <a:gd name="connsiteX1030" fmla="*/ 517678 w 2531263"/>
              <a:gd name="connsiteY1030" fmla="*/ 378142 h 402050"/>
              <a:gd name="connsiteX1031" fmla="*/ 509677 w 2531263"/>
              <a:gd name="connsiteY1031" fmla="*/ 373761 h 402050"/>
              <a:gd name="connsiteX1032" fmla="*/ 507867 w 2531263"/>
              <a:gd name="connsiteY1032" fmla="*/ 371475 h 402050"/>
              <a:gd name="connsiteX1033" fmla="*/ 506057 w 2531263"/>
              <a:gd name="connsiteY1033" fmla="*/ 369189 h 402050"/>
              <a:gd name="connsiteX1034" fmla="*/ 498152 w 2531263"/>
              <a:gd name="connsiteY1034" fmla="*/ 372999 h 402050"/>
              <a:gd name="connsiteX1035" fmla="*/ 497390 w 2531263"/>
              <a:gd name="connsiteY1035" fmla="*/ 373951 h 402050"/>
              <a:gd name="connsiteX1036" fmla="*/ 495770 w 2531263"/>
              <a:gd name="connsiteY1036" fmla="*/ 375857 h 402050"/>
              <a:gd name="connsiteX1037" fmla="*/ 487865 w 2531263"/>
              <a:gd name="connsiteY1037" fmla="*/ 378714 h 402050"/>
              <a:gd name="connsiteX1038" fmla="*/ 478244 w 2531263"/>
              <a:gd name="connsiteY1038" fmla="*/ 373475 h 402050"/>
              <a:gd name="connsiteX1039" fmla="*/ 472720 w 2531263"/>
              <a:gd name="connsiteY1039" fmla="*/ 374713 h 402050"/>
              <a:gd name="connsiteX1040" fmla="*/ 472053 w 2531263"/>
              <a:gd name="connsiteY1040" fmla="*/ 375285 h 402050"/>
              <a:gd name="connsiteX1041" fmla="*/ 467005 w 2531263"/>
              <a:gd name="connsiteY1041" fmla="*/ 377762 h 402050"/>
              <a:gd name="connsiteX1042" fmla="*/ 466624 w 2531263"/>
              <a:gd name="connsiteY1042" fmla="*/ 378047 h 402050"/>
              <a:gd name="connsiteX1043" fmla="*/ 466529 w 2531263"/>
              <a:gd name="connsiteY1043" fmla="*/ 381191 h 402050"/>
              <a:gd name="connsiteX1044" fmla="*/ 462623 w 2531263"/>
              <a:gd name="connsiteY1044" fmla="*/ 378809 h 402050"/>
              <a:gd name="connsiteX1045" fmla="*/ 449479 w 2531263"/>
              <a:gd name="connsiteY1045" fmla="*/ 374142 h 402050"/>
              <a:gd name="connsiteX1046" fmla="*/ 449955 w 2531263"/>
              <a:gd name="connsiteY1046" fmla="*/ 380143 h 402050"/>
              <a:gd name="connsiteX1047" fmla="*/ 442811 w 2531263"/>
              <a:gd name="connsiteY1047" fmla="*/ 380905 h 402050"/>
              <a:gd name="connsiteX1048" fmla="*/ 445193 w 2531263"/>
              <a:gd name="connsiteY1048" fmla="*/ 377380 h 402050"/>
              <a:gd name="connsiteX1049" fmla="*/ 447383 w 2531263"/>
              <a:gd name="connsiteY1049" fmla="*/ 374618 h 402050"/>
              <a:gd name="connsiteX1050" fmla="*/ 446145 w 2531263"/>
              <a:gd name="connsiteY1050" fmla="*/ 372237 h 402050"/>
              <a:gd name="connsiteX1051" fmla="*/ 438239 w 2531263"/>
              <a:gd name="connsiteY1051" fmla="*/ 374428 h 402050"/>
              <a:gd name="connsiteX1052" fmla="*/ 425285 w 2531263"/>
              <a:gd name="connsiteY1052" fmla="*/ 376428 h 402050"/>
              <a:gd name="connsiteX1053" fmla="*/ 424142 w 2531263"/>
              <a:gd name="connsiteY1053" fmla="*/ 376238 h 402050"/>
              <a:gd name="connsiteX1054" fmla="*/ 419856 w 2531263"/>
              <a:gd name="connsiteY1054" fmla="*/ 376142 h 402050"/>
              <a:gd name="connsiteX1055" fmla="*/ 415856 w 2531263"/>
              <a:gd name="connsiteY1055" fmla="*/ 378333 h 402050"/>
              <a:gd name="connsiteX1056" fmla="*/ 406902 w 2531263"/>
              <a:gd name="connsiteY1056" fmla="*/ 375666 h 402050"/>
              <a:gd name="connsiteX1057" fmla="*/ 398710 w 2531263"/>
              <a:gd name="connsiteY1057" fmla="*/ 376142 h 402050"/>
              <a:gd name="connsiteX1058" fmla="*/ 395948 w 2531263"/>
              <a:gd name="connsiteY1058" fmla="*/ 374237 h 402050"/>
              <a:gd name="connsiteX1059" fmla="*/ 395091 w 2531263"/>
              <a:gd name="connsiteY1059" fmla="*/ 373666 h 402050"/>
              <a:gd name="connsiteX1060" fmla="*/ 391376 w 2531263"/>
              <a:gd name="connsiteY1060" fmla="*/ 375095 h 402050"/>
              <a:gd name="connsiteX1061" fmla="*/ 383756 w 2531263"/>
              <a:gd name="connsiteY1061" fmla="*/ 380809 h 402050"/>
              <a:gd name="connsiteX1062" fmla="*/ 370802 w 2531263"/>
              <a:gd name="connsiteY1062" fmla="*/ 380905 h 402050"/>
              <a:gd name="connsiteX1063" fmla="*/ 370421 w 2531263"/>
              <a:gd name="connsiteY1063" fmla="*/ 381476 h 402050"/>
              <a:gd name="connsiteX1064" fmla="*/ 369945 w 2531263"/>
              <a:gd name="connsiteY1064" fmla="*/ 382143 h 402050"/>
              <a:gd name="connsiteX1065" fmla="*/ 368326 w 2531263"/>
              <a:gd name="connsiteY1065" fmla="*/ 382238 h 402050"/>
              <a:gd name="connsiteX1066" fmla="*/ 367945 w 2531263"/>
              <a:gd name="connsiteY1066" fmla="*/ 381667 h 402050"/>
              <a:gd name="connsiteX1067" fmla="*/ 366897 w 2531263"/>
              <a:gd name="connsiteY1067" fmla="*/ 380238 h 402050"/>
              <a:gd name="connsiteX1068" fmla="*/ 358610 w 2531263"/>
              <a:gd name="connsiteY1068" fmla="*/ 381000 h 402050"/>
              <a:gd name="connsiteX1069" fmla="*/ 358134 w 2531263"/>
              <a:gd name="connsiteY1069" fmla="*/ 380619 h 402050"/>
              <a:gd name="connsiteX1070" fmla="*/ 354991 w 2531263"/>
              <a:gd name="connsiteY1070" fmla="*/ 377952 h 402050"/>
              <a:gd name="connsiteX1071" fmla="*/ 348704 w 2531263"/>
              <a:gd name="connsiteY1071" fmla="*/ 380238 h 402050"/>
              <a:gd name="connsiteX1072" fmla="*/ 339179 w 2531263"/>
              <a:gd name="connsiteY1072" fmla="*/ 379762 h 402050"/>
              <a:gd name="connsiteX1073" fmla="*/ 326797 w 2531263"/>
              <a:gd name="connsiteY1073" fmla="*/ 382238 h 402050"/>
              <a:gd name="connsiteX1074" fmla="*/ 315652 w 2531263"/>
              <a:gd name="connsiteY1074" fmla="*/ 382238 h 402050"/>
              <a:gd name="connsiteX1075" fmla="*/ 312414 w 2531263"/>
              <a:gd name="connsiteY1075" fmla="*/ 379571 h 402050"/>
              <a:gd name="connsiteX1076" fmla="*/ 310033 w 2531263"/>
              <a:gd name="connsiteY1076" fmla="*/ 377571 h 402050"/>
              <a:gd name="connsiteX1077" fmla="*/ 296793 w 2531263"/>
              <a:gd name="connsiteY1077" fmla="*/ 380143 h 402050"/>
              <a:gd name="connsiteX1078" fmla="*/ 293935 w 2531263"/>
              <a:gd name="connsiteY1078" fmla="*/ 381476 h 402050"/>
              <a:gd name="connsiteX1079" fmla="*/ 290983 w 2531263"/>
              <a:gd name="connsiteY1079" fmla="*/ 382905 h 402050"/>
              <a:gd name="connsiteX1080" fmla="*/ 282125 w 2531263"/>
              <a:gd name="connsiteY1080" fmla="*/ 377952 h 402050"/>
              <a:gd name="connsiteX1081" fmla="*/ 279743 w 2531263"/>
              <a:gd name="connsiteY1081" fmla="*/ 380809 h 402050"/>
              <a:gd name="connsiteX1082" fmla="*/ 273552 w 2531263"/>
              <a:gd name="connsiteY1082" fmla="*/ 379571 h 402050"/>
              <a:gd name="connsiteX1083" fmla="*/ 267075 w 2531263"/>
              <a:gd name="connsiteY1083" fmla="*/ 381286 h 402050"/>
              <a:gd name="connsiteX1084" fmla="*/ 256312 w 2531263"/>
              <a:gd name="connsiteY1084" fmla="*/ 379476 h 402050"/>
              <a:gd name="connsiteX1085" fmla="*/ 243072 w 2531263"/>
              <a:gd name="connsiteY1085" fmla="*/ 381381 h 402050"/>
              <a:gd name="connsiteX1086" fmla="*/ 242691 w 2531263"/>
              <a:gd name="connsiteY1086" fmla="*/ 381762 h 402050"/>
              <a:gd name="connsiteX1087" fmla="*/ 237071 w 2531263"/>
              <a:gd name="connsiteY1087" fmla="*/ 380143 h 402050"/>
              <a:gd name="connsiteX1088" fmla="*/ 222784 w 2531263"/>
              <a:gd name="connsiteY1088" fmla="*/ 379762 h 402050"/>
              <a:gd name="connsiteX1089" fmla="*/ 219450 w 2531263"/>
              <a:gd name="connsiteY1089" fmla="*/ 379286 h 402050"/>
              <a:gd name="connsiteX1090" fmla="*/ 198685 w 2531263"/>
              <a:gd name="connsiteY1090" fmla="*/ 374618 h 402050"/>
              <a:gd name="connsiteX1091" fmla="*/ 195352 w 2531263"/>
              <a:gd name="connsiteY1091" fmla="*/ 370618 h 402050"/>
              <a:gd name="connsiteX1092" fmla="*/ 192780 w 2531263"/>
              <a:gd name="connsiteY1092" fmla="*/ 369094 h 402050"/>
              <a:gd name="connsiteX1093" fmla="*/ 187922 w 2531263"/>
              <a:gd name="connsiteY1093" fmla="*/ 370046 h 402050"/>
              <a:gd name="connsiteX1094" fmla="*/ 186970 w 2531263"/>
              <a:gd name="connsiteY1094" fmla="*/ 369856 h 402050"/>
              <a:gd name="connsiteX1095" fmla="*/ 181541 w 2531263"/>
              <a:gd name="connsiteY1095" fmla="*/ 365474 h 402050"/>
              <a:gd name="connsiteX1096" fmla="*/ 170110 w 2531263"/>
              <a:gd name="connsiteY1096" fmla="*/ 366046 h 402050"/>
              <a:gd name="connsiteX1097" fmla="*/ 168491 w 2531263"/>
              <a:gd name="connsiteY1097" fmla="*/ 364998 h 402050"/>
              <a:gd name="connsiteX1098" fmla="*/ 153537 w 2531263"/>
              <a:gd name="connsiteY1098" fmla="*/ 362236 h 402050"/>
              <a:gd name="connsiteX1099" fmla="*/ 151823 w 2531263"/>
              <a:gd name="connsiteY1099" fmla="*/ 359759 h 402050"/>
              <a:gd name="connsiteX1100" fmla="*/ 150775 w 2531263"/>
              <a:gd name="connsiteY1100" fmla="*/ 356330 h 402050"/>
              <a:gd name="connsiteX1101" fmla="*/ 150394 w 2531263"/>
              <a:gd name="connsiteY1101" fmla="*/ 352425 h 402050"/>
              <a:gd name="connsiteX1102" fmla="*/ 151346 w 2531263"/>
              <a:gd name="connsiteY1102" fmla="*/ 351758 h 402050"/>
              <a:gd name="connsiteX1103" fmla="*/ 151632 w 2531263"/>
              <a:gd name="connsiteY1103" fmla="*/ 347948 h 402050"/>
              <a:gd name="connsiteX1104" fmla="*/ 155918 w 2531263"/>
              <a:gd name="connsiteY1104" fmla="*/ 345853 h 402050"/>
              <a:gd name="connsiteX1105" fmla="*/ 163824 w 2531263"/>
              <a:gd name="connsiteY1105" fmla="*/ 346329 h 402050"/>
              <a:gd name="connsiteX1106" fmla="*/ 164586 w 2531263"/>
              <a:gd name="connsiteY1106" fmla="*/ 347472 h 402050"/>
              <a:gd name="connsiteX1107" fmla="*/ 164776 w 2531263"/>
              <a:gd name="connsiteY1107" fmla="*/ 350520 h 402050"/>
              <a:gd name="connsiteX1108" fmla="*/ 167253 w 2531263"/>
              <a:gd name="connsiteY1108" fmla="*/ 352234 h 402050"/>
              <a:gd name="connsiteX1109" fmla="*/ 167825 w 2531263"/>
              <a:gd name="connsiteY1109" fmla="*/ 352425 h 402050"/>
              <a:gd name="connsiteX1110" fmla="*/ 172206 w 2531263"/>
              <a:gd name="connsiteY1110" fmla="*/ 348329 h 402050"/>
              <a:gd name="connsiteX1111" fmla="*/ 176302 w 2531263"/>
              <a:gd name="connsiteY1111" fmla="*/ 338518 h 402050"/>
              <a:gd name="connsiteX1112" fmla="*/ 165443 w 2531263"/>
              <a:gd name="connsiteY1112" fmla="*/ 337757 h 402050"/>
              <a:gd name="connsiteX1113" fmla="*/ 165158 w 2531263"/>
              <a:gd name="connsiteY1113" fmla="*/ 336804 h 402050"/>
              <a:gd name="connsiteX1114" fmla="*/ 164396 w 2531263"/>
              <a:gd name="connsiteY1114" fmla="*/ 334137 h 402050"/>
              <a:gd name="connsiteX1115" fmla="*/ 159633 w 2531263"/>
              <a:gd name="connsiteY1115" fmla="*/ 331946 h 402050"/>
              <a:gd name="connsiteX1116" fmla="*/ 155347 w 2531263"/>
              <a:gd name="connsiteY1116" fmla="*/ 336613 h 402050"/>
              <a:gd name="connsiteX1117" fmla="*/ 142202 w 2531263"/>
              <a:gd name="connsiteY1117" fmla="*/ 330613 h 402050"/>
              <a:gd name="connsiteX1118" fmla="*/ 146584 w 2531263"/>
              <a:gd name="connsiteY1118" fmla="*/ 326612 h 402050"/>
              <a:gd name="connsiteX1119" fmla="*/ 154966 w 2531263"/>
              <a:gd name="connsiteY1119" fmla="*/ 330137 h 402050"/>
              <a:gd name="connsiteX1120" fmla="*/ 158966 w 2531263"/>
              <a:gd name="connsiteY1120" fmla="*/ 324326 h 402050"/>
              <a:gd name="connsiteX1121" fmla="*/ 162300 w 2531263"/>
              <a:gd name="connsiteY1121" fmla="*/ 326326 h 402050"/>
              <a:gd name="connsiteX1122" fmla="*/ 166491 w 2531263"/>
              <a:gd name="connsiteY1122" fmla="*/ 326517 h 402050"/>
              <a:gd name="connsiteX1123" fmla="*/ 164586 w 2531263"/>
              <a:gd name="connsiteY1123" fmla="*/ 322897 h 402050"/>
              <a:gd name="connsiteX1124" fmla="*/ 162491 w 2531263"/>
              <a:gd name="connsiteY1124" fmla="*/ 322231 h 402050"/>
              <a:gd name="connsiteX1125" fmla="*/ 162491 w 2531263"/>
              <a:gd name="connsiteY1125" fmla="*/ 315563 h 402050"/>
              <a:gd name="connsiteX1126" fmla="*/ 163634 w 2531263"/>
              <a:gd name="connsiteY1126" fmla="*/ 314230 h 402050"/>
              <a:gd name="connsiteX1127" fmla="*/ 164300 w 2531263"/>
              <a:gd name="connsiteY1127" fmla="*/ 313468 h 402050"/>
              <a:gd name="connsiteX1128" fmla="*/ 161824 w 2531263"/>
              <a:gd name="connsiteY1128" fmla="*/ 309943 h 402050"/>
              <a:gd name="connsiteX1129" fmla="*/ 150775 w 2531263"/>
              <a:gd name="connsiteY1129" fmla="*/ 306038 h 402050"/>
              <a:gd name="connsiteX1130" fmla="*/ 149727 w 2531263"/>
              <a:gd name="connsiteY1130" fmla="*/ 309372 h 402050"/>
              <a:gd name="connsiteX1131" fmla="*/ 148108 w 2531263"/>
              <a:gd name="connsiteY1131" fmla="*/ 314611 h 402050"/>
              <a:gd name="connsiteX1132" fmla="*/ 142298 w 2531263"/>
              <a:gd name="connsiteY1132" fmla="*/ 311277 h 402050"/>
              <a:gd name="connsiteX1133" fmla="*/ 145631 w 2531263"/>
              <a:gd name="connsiteY1133" fmla="*/ 308800 h 402050"/>
              <a:gd name="connsiteX1134" fmla="*/ 140202 w 2531263"/>
              <a:gd name="connsiteY1134" fmla="*/ 304324 h 402050"/>
              <a:gd name="connsiteX1135" fmla="*/ 138297 w 2531263"/>
              <a:gd name="connsiteY1135" fmla="*/ 302895 h 402050"/>
              <a:gd name="connsiteX1136" fmla="*/ 136678 w 2531263"/>
              <a:gd name="connsiteY1136" fmla="*/ 301657 h 402050"/>
              <a:gd name="connsiteX1137" fmla="*/ 128677 w 2531263"/>
              <a:gd name="connsiteY1137" fmla="*/ 300609 h 402050"/>
              <a:gd name="connsiteX1138" fmla="*/ 126391 w 2531263"/>
              <a:gd name="connsiteY1138" fmla="*/ 300228 h 402050"/>
              <a:gd name="connsiteX1139" fmla="*/ 118676 w 2531263"/>
              <a:gd name="connsiteY1139" fmla="*/ 300133 h 402050"/>
              <a:gd name="connsiteX1140" fmla="*/ 105817 w 2531263"/>
              <a:gd name="connsiteY1140" fmla="*/ 300228 h 402050"/>
              <a:gd name="connsiteX1141" fmla="*/ 94577 w 2531263"/>
              <a:gd name="connsiteY1141" fmla="*/ 299085 h 402050"/>
              <a:gd name="connsiteX1142" fmla="*/ 87529 w 2531263"/>
              <a:gd name="connsiteY1142" fmla="*/ 297085 h 402050"/>
              <a:gd name="connsiteX1143" fmla="*/ 84671 w 2531263"/>
              <a:gd name="connsiteY1143" fmla="*/ 295561 h 402050"/>
              <a:gd name="connsiteX1144" fmla="*/ 70765 w 2531263"/>
              <a:gd name="connsiteY1144" fmla="*/ 294418 h 402050"/>
              <a:gd name="connsiteX1145" fmla="*/ 47429 w 2531263"/>
              <a:gd name="connsiteY1145" fmla="*/ 286321 h 402050"/>
              <a:gd name="connsiteX1146" fmla="*/ 42761 w 2531263"/>
              <a:gd name="connsiteY1146" fmla="*/ 285369 h 402050"/>
              <a:gd name="connsiteX1147" fmla="*/ 39618 w 2531263"/>
              <a:gd name="connsiteY1147" fmla="*/ 284702 h 402050"/>
              <a:gd name="connsiteX1148" fmla="*/ 29331 w 2531263"/>
              <a:gd name="connsiteY1148" fmla="*/ 283178 h 402050"/>
              <a:gd name="connsiteX1149" fmla="*/ 27331 w 2531263"/>
              <a:gd name="connsiteY1149" fmla="*/ 282226 h 402050"/>
              <a:gd name="connsiteX1150" fmla="*/ 19520 w 2531263"/>
              <a:gd name="connsiteY1150" fmla="*/ 278225 h 402050"/>
              <a:gd name="connsiteX1151" fmla="*/ 23426 w 2531263"/>
              <a:gd name="connsiteY1151" fmla="*/ 266605 h 402050"/>
              <a:gd name="connsiteX1152" fmla="*/ 17615 w 2531263"/>
              <a:gd name="connsiteY1152" fmla="*/ 267557 h 402050"/>
              <a:gd name="connsiteX1153" fmla="*/ 13805 w 2531263"/>
              <a:gd name="connsiteY1153" fmla="*/ 264319 h 402050"/>
              <a:gd name="connsiteX1154" fmla="*/ 14186 w 2531263"/>
              <a:gd name="connsiteY1154" fmla="*/ 262700 h 402050"/>
              <a:gd name="connsiteX1155" fmla="*/ 13519 w 2531263"/>
              <a:gd name="connsiteY1155" fmla="*/ 257937 h 402050"/>
              <a:gd name="connsiteX1156" fmla="*/ 11710 w 2531263"/>
              <a:gd name="connsiteY1156" fmla="*/ 253746 h 402050"/>
              <a:gd name="connsiteX1157" fmla="*/ 18568 w 2531263"/>
              <a:gd name="connsiteY1157" fmla="*/ 248698 h 402050"/>
              <a:gd name="connsiteX1158" fmla="*/ 15329 w 2531263"/>
              <a:gd name="connsiteY1158" fmla="*/ 247745 h 402050"/>
              <a:gd name="connsiteX1159" fmla="*/ 12853 w 2531263"/>
              <a:gd name="connsiteY1159" fmla="*/ 244316 h 402050"/>
              <a:gd name="connsiteX1160" fmla="*/ 15234 w 2531263"/>
              <a:gd name="connsiteY1160" fmla="*/ 241649 h 402050"/>
              <a:gd name="connsiteX1161" fmla="*/ 7328 w 2531263"/>
              <a:gd name="connsiteY1161" fmla="*/ 227267 h 402050"/>
              <a:gd name="connsiteX1162" fmla="*/ 2471 w 2531263"/>
              <a:gd name="connsiteY1162" fmla="*/ 222123 h 402050"/>
              <a:gd name="connsiteX1163" fmla="*/ 1327 w 2531263"/>
              <a:gd name="connsiteY1163" fmla="*/ 220885 h 402050"/>
              <a:gd name="connsiteX1164" fmla="*/ 2375 w 2531263"/>
              <a:gd name="connsiteY1164" fmla="*/ 214217 h 402050"/>
              <a:gd name="connsiteX1165" fmla="*/ 661 w 2531263"/>
              <a:gd name="connsiteY1165" fmla="*/ 210979 h 402050"/>
              <a:gd name="connsiteX1166" fmla="*/ 1994 w 2531263"/>
              <a:gd name="connsiteY1166" fmla="*/ 204121 h 402050"/>
              <a:gd name="connsiteX1167" fmla="*/ 5709 w 2531263"/>
              <a:gd name="connsiteY1167" fmla="*/ 198311 h 402050"/>
              <a:gd name="connsiteX1168" fmla="*/ 4852 w 2531263"/>
              <a:gd name="connsiteY1168" fmla="*/ 195929 h 402050"/>
              <a:gd name="connsiteX1169" fmla="*/ 2566 w 2531263"/>
              <a:gd name="connsiteY1169" fmla="*/ 188404 h 402050"/>
              <a:gd name="connsiteX1170" fmla="*/ 7614 w 2531263"/>
              <a:gd name="connsiteY1170" fmla="*/ 181832 h 402050"/>
              <a:gd name="connsiteX1171" fmla="*/ 13996 w 2531263"/>
              <a:gd name="connsiteY1171" fmla="*/ 180022 h 402050"/>
              <a:gd name="connsiteX1172" fmla="*/ 15710 w 2531263"/>
              <a:gd name="connsiteY1172" fmla="*/ 177546 h 402050"/>
              <a:gd name="connsiteX1173" fmla="*/ 22664 w 2531263"/>
              <a:gd name="connsiteY1173" fmla="*/ 178308 h 402050"/>
              <a:gd name="connsiteX1174" fmla="*/ 31808 w 2531263"/>
              <a:gd name="connsiteY1174" fmla="*/ 173069 h 402050"/>
              <a:gd name="connsiteX1175" fmla="*/ 43333 w 2531263"/>
              <a:gd name="connsiteY1175" fmla="*/ 171069 h 402050"/>
              <a:gd name="connsiteX1176" fmla="*/ 45905 w 2531263"/>
              <a:gd name="connsiteY1176" fmla="*/ 170212 h 402050"/>
              <a:gd name="connsiteX1177" fmla="*/ 53239 w 2531263"/>
              <a:gd name="connsiteY1177" fmla="*/ 171164 h 402050"/>
              <a:gd name="connsiteX1178" fmla="*/ 59716 w 2531263"/>
              <a:gd name="connsiteY1178" fmla="*/ 171355 h 402050"/>
              <a:gd name="connsiteX1179" fmla="*/ 66479 w 2531263"/>
              <a:gd name="connsiteY1179" fmla="*/ 170974 h 402050"/>
              <a:gd name="connsiteX1180" fmla="*/ 72098 w 2531263"/>
              <a:gd name="connsiteY1180" fmla="*/ 168592 h 402050"/>
              <a:gd name="connsiteX1181" fmla="*/ 80861 w 2531263"/>
              <a:gd name="connsiteY1181" fmla="*/ 166497 h 402050"/>
              <a:gd name="connsiteX1182" fmla="*/ 88767 w 2531263"/>
              <a:gd name="connsiteY1182" fmla="*/ 167735 h 402050"/>
              <a:gd name="connsiteX1183" fmla="*/ 90005 w 2531263"/>
              <a:gd name="connsiteY1183" fmla="*/ 167926 h 402050"/>
              <a:gd name="connsiteX1184" fmla="*/ 95054 w 2531263"/>
              <a:gd name="connsiteY1184" fmla="*/ 167068 h 402050"/>
              <a:gd name="connsiteX1185" fmla="*/ 107055 w 2531263"/>
              <a:gd name="connsiteY1185" fmla="*/ 163925 h 402050"/>
              <a:gd name="connsiteX1186" fmla="*/ 113532 w 2531263"/>
              <a:gd name="connsiteY1186" fmla="*/ 166878 h 402050"/>
              <a:gd name="connsiteX1187" fmla="*/ 121914 w 2531263"/>
              <a:gd name="connsiteY1187" fmla="*/ 166116 h 402050"/>
              <a:gd name="connsiteX1188" fmla="*/ 125534 w 2531263"/>
              <a:gd name="connsiteY1188" fmla="*/ 169164 h 402050"/>
              <a:gd name="connsiteX1189" fmla="*/ 136392 w 2531263"/>
              <a:gd name="connsiteY1189" fmla="*/ 163259 h 402050"/>
              <a:gd name="connsiteX1190" fmla="*/ 139154 w 2531263"/>
              <a:gd name="connsiteY1190" fmla="*/ 162687 h 402050"/>
              <a:gd name="connsiteX1191" fmla="*/ 148870 w 2531263"/>
              <a:gd name="connsiteY1191" fmla="*/ 162592 h 402050"/>
              <a:gd name="connsiteX1192" fmla="*/ 162967 w 2531263"/>
              <a:gd name="connsiteY1192" fmla="*/ 161925 h 402050"/>
              <a:gd name="connsiteX1193" fmla="*/ 166777 w 2531263"/>
              <a:gd name="connsiteY1193" fmla="*/ 160020 h 402050"/>
              <a:gd name="connsiteX1194" fmla="*/ 176968 w 2531263"/>
              <a:gd name="connsiteY1194" fmla="*/ 161163 h 402050"/>
              <a:gd name="connsiteX1195" fmla="*/ 177540 w 2531263"/>
              <a:gd name="connsiteY1195" fmla="*/ 161830 h 402050"/>
              <a:gd name="connsiteX1196" fmla="*/ 178778 w 2531263"/>
              <a:gd name="connsiteY1196" fmla="*/ 163163 h 402050"/>
              <a:gd name="connsiteX1197" fmla="*/ 184208 w 2531263"/>
              <a:gd name="connsiteY1197" fmla="*/ 161734 h 402050"/>
              <a:gd name="connsiteX1198" fmla="*/ 200495 w 2531263"/>
              <a:gd name="connsiteY1198" fmla="*/ 161544 h 402050"/>
              <a:gd name="connsiteX1199" fmla="*/ 217450 w 2531263"/>
              <a:gd name="connsiteY1199" fmla="*/ 157163 h 402050"/>
              <a:gd name="connsiteX1200" fmla="*/ 220022 w 2531263"/>
              <a:gd name="connsiteY1200" fmla="*/ 157258 h 402050"/>
              <a:gd name="connsiteX1201" fmla="*/ 231642 w 2531263"/>
              <a:gd name="connsiteY1201" fmla="*/ 156305 h 402050"/>
              <a:gd name="connsiteX1202" fmla="*/ 234881 w 2531263"/>
              <a:gd name="connsiteY1202" fmla="*/ 155258 h 402050"/>
              <a:gd name="connsiteX1203" fmla="*/ 236785 w 2531263"/>
              <a:gd name="connsiteY1203" fmla="*/ 155448 h 402050"/>
              <a:gd name="connsiteX1204" fmla="*/ 244691 w 2531263"/>
              <a:gd name="connsiteY1204" fmla="*/ 152781 h 402050"/>
              <a:gd name="connsiteX1205" fmla="*/ 246882 w 2531263"/>
              <a:gd name="connsiteY1205" fmla="*/ 153257 h 402050"/>
              <a:gd name="connsiteX1206" fmla="*/ 248692 w 2531263"/>
              <a:gd name="connsiteY1206" fmla="*/ 153638 h 402050"/>
              <a:gd name="connsiteX1207" fmla="*/ 251454 w 2531263"/>
              <a:gd name="connsiteY1207" fmla="*/ 152209 h 402050"/>
              <a:gd name="connsiteX1208" fmla="*/ 256502 w 2531263"/>
              <a:gd name="connsiteY1208" fmla="*/ 152971 h 402050"/>
              <a:gd name="connsiteX1209" fmla="*/ 266027 w 2531263"/>
              <a:gd name="connsiteY1209" fmla="*/ 151638 h 402050"/>
              <a:gd name="connsiteX1210" fmla="*/ 267742 w 2531263"/>
              <a:gd name="connsiteY1210" fmla="*/ 152019 h 402050"/>
              <a:gd name="connsiteX1211" fmla="*/ 270980 w 2531263"/>
              <a:gd name="connsiteY1211" fmla="*/ 155162 h 402050"/>
              <a:gd name="connsiteX1212" fmla="*/ 274028 w 2531263"/>
              <a:gd name="connsiteY1212" fmla="*/ 151543 h 402050"/>
              <a:gd name="connsiteX1213" fmla="*/ 284315 w 2531263"/>
              <a:gd name="connsiteY1213" fmla="*/ 149162 h 402050"/>
              <a:gd name="connsiteX1214" fmla="*/ 288316 w 2531263"/>
              <a:gd name="connsiteY1214" fmla="*/ 149066 h 402050"/>
              <a:gd name="connsiteX1215" fmla="*/ 299936 w 2531263"/>
              <a:gd name="connsiteY1215" fmla="*/ 148780 h 402050"/>
              <a:gd name="connsiteX1216" fmla="*/ 309842 w 2531263"/>
              <a:gd name="connsiteY1216" fmla="*/ 147447 h 402050"/>
              <a:gd name="connsiteX1217" fmla="*/ 317653 w 2531263"/>
              <a:gd name="connsiteY1217" fmla="*/ 147257 h 402050"/>
              <a:gd name="connsiteX1218" fmla="*/ 321368 w 2531263"/>
              <a:gd name="connsiteY1218" fmla="*/ 145923 h 402050"/>
              <a:gd name="connsiteX1219" fmla="*/ 325844 w 2531263"/>
              <a:gd name="connsiteY1219" fmla="*/ 147447 h 402050"/>
              <a:gd name="connsiteX1220" fmla="*/ 334988 w 2531263"/>
              <a:gd name="connsiteY1220" fmla="*/ 146209 h 402050"/>
              <a:gd name="connsiteX1221" fmla="*/ 341942 w 2531263"/>
              <a:gd name="connsiteY1221" fmla="*/ 148685 h 402050"/>
              <a:gd name="connsiteX1222" fmla="*/ 346704 w 2531263"/>
              <a:gd name="connsiteY1222" fmla="*/ 143828 h 402050"/>
              <a:gd name="connsiteX1223" fmla="*/ 356229 w 2531263"/>
              <a:gd name="connsiteY1223" fmla="*/ 142589 h 402050"/>
              <a:gd name="connsiteX1224" fmla="*/ 358420 w 2531263"/>
              <a:gd name="connsiteY1224" fmla="*/ 142494 h 402050"/>
              <a:gd name="connsiteX1225" fmla="*/ 361182 w 2531263"/>
              <a:gd name="connsiteY1225" fmla="*/ 142399 h 402050"/>
              <a:gd name="connsiteX1226" fmla="*/ 373088 w 2531263"/>
              <a:gd name="connsiteY1226" fmla="*/ 143542 h 402050"/>
              <a:gd name="connsiteX1227" fmla="*/ 376327 w 2531263"/>
              <a:gd name="connsiteY1227" fmla="*/ 143923 h 402050"/>
              <a:gd name="connsiteX1228" fmla="*/ 378994 w 2531263"/>
              <a:gd name="connsiteY1228" fmla="*/ 143446 h 402050"/>
              <a:gd name="connsiteX1229" fmla="*/ 385947 w 2531263"/>
              <a:gd name="connsiteY1229" fmla="*/ 139827 h 402050"/>
              <a:gd name="connsiteX1230" fmla="*/ 393853 w 2531263"/>
              <a:gd name="connsiteY1230" fmla="*/ 142589 h 402050"/>
              <a:gd name="connsiteX1231" fmla="*/ 398044 w 2531263"/>
              <a:gd name="connsiteY1231" fmla="*/ 139446 h 402050"/>
              <a:gd name="connsiteX1232" fmla="*/ 399473 w 2531263"/>
              <a:gd name="connsiteY1232" fmla="*/ 139732 h 402050"/>
              <a:gd name="connsiteX1233" fmla="*/ 400901 w 2531263"/>
              <a:gd name="connsiteY1233" fmla="*/ 140017 h 402050"/>
              <a:gd name="connsiteX1234" fmla="*/ 407474 w 2531263"/>
              <a:gd name="connsiteY1234" fmla="*/ 136493 h 402050"/>
              <a:gd name="connsiteX1235" fmla="*/ 410807 w 2531263"/>
              <a:gd name="connsiteY1235" fmla="*/ 136208 h 402050"/>
              <a:gd name="connsiteX1236" fmla="*/ 412141 w 2531263"/>
              <a:gd name="connsiteY1236" fmla="*/ 136112 h 402050"/>
              <a:gd name="connsiteX1237" fmla="*/ 411855 w 2531263"/>
              <a:gd name="connsiteY1237" fmla="*/ 130588 h 402050"/>
              <a:gd name="connsiteX1238" fmla="*/ 410141 w 2531263"/>
              <a:gd name="connsiteY1238" fmla="*/ 130207 h 402050"/>
              <a:gd name="connsiteX1239" fmla="*/ 406711 w 2531263"/>
              <a:gd name="connsiteY1239" fmla="*/ 133255 h 402050"/>
              <a:gd name="connsiteX1240" fmla="*/ 402235 w 2531263"/>
              <a:gd name="connsiteY1240" fmla="*/ 134207 h 402050"/>
              <a:gd name="connsiteX1241" fmla="*/ 392234 w 2531263"/>
              <a:gd name="connsiteY1241" fmla="*/ 135350 h 402050"/>
              <a:gd name="connsiteX1242" fmla="*/ 381185 w 2531263"/>
              <a:gd name="connsiteY1242" fmla="*/ 134303 h 402050"/>
              <a:gd name="connsiteX1243" fmla="*/ 369564 w 2531263"/>
              <a:gd name="connsiteY1243" fmla="*/ 134207 h 402050"/>
              <a:gd name="connsiteX1244" fmla="*/ 357943 w 2531263"/>
              <a:gd name="connsiteY1244" fmla="*/ 134303 h 402050"/>
              <a:gd name="connsiteX1245" fmla="*/ 347847 w 2531263"/>
              <a:gd name="connsiteY1245" fmla="*/ 128873 h 402050"/>
              <a:gd name="connsiteX1246" fmla="*/ 344609 w 2531263"/>
              <a:gd name="connsiteY1246" fmla="*/ 126206 h 402050"/>
              <a:gd name="connsiteX1247" fmla="*/ 334798 w 2531263"/>
              <a:gd name="connsiteY1247" fmla="*/ 127254 h 402050"/>
              <a:gd name="connsiteX1248" fmla="*/ 328607 w 2531263"/>
              <a:gd name="connsiteY1248" fmla="*/ 128207 h 402050"/>
              <a:gd name="connsiteX1249" fmla="*/ 321082 w 2531263"/>
              <a:gd name="connsiteY1249" fmla="*/ 124778 h 402050"/>
              <a:gd name="connsiteX1250" fmla="*/ 312890 w 2531263"/>
              <a:gd name="connsiteY1250" fmla="*/ 123158 h 402050"/>
              <a:gd name="connsiteX1251" fmla="*/ 312224 w 2531263"/>
              <a:gd name="connsiteY1251" fmla="*/ 124396 h 402050"/>
              <a:gd name="connsiteX1252" fmla="*/ 314891 w 2531263"/>
              <a:gd name="connsiteY1252" fmla="*/ 126397 h 402050"/>
              <a:gd name="connsiteX1253" fmla="*/ 316605 w 2531263"/>
              <a:gd name="connsiteY1253" fmla="*/ 126778 h 402050"/>
              <a:gd name="connsiteX1254" fmla="*/ 316034 w 2531263"/>
              <a:gd name="connsiteY1254" fmla="*/ 129540 h 402050"/>
              <a:gd name="connsiteX1255" fmla="*/ 309271 w 2531263"/>
              <a:gd name="connsiteY1255" fmla="*/ 127921 h 402050"/>
              <a:gd name="connsiteX1256" fmla="*/ 308985 w 2531263"/>
              <a:gd name="connsiteY1256" fmla="*/ 125921 h 402050"/>
              <a:gd name="connsiteX1257" fmla="*/ 310509 w 2531263"/>
              <a:gd name="connsiteY1257" fmla="*/ 120396 h 402050"/>
              <a:gd name="connsiteX1258" fmla="*/ 309557 w 2531263"/>
              <a:gd name="connsiteY1258" fmla="*/ 118682 h 402050"/>
              <a:gd name="connsiteX1259" fmla="*/ 308604 w 2531263"/>
              <a:gd name="connsiteY1259" fmla="*/ 118872 h 402050"/>
              <a:gd name="connsiteX1260" fmla="*/ 305080 w 2531263"/>
              <a:gd name="connsiteY1260" fmla="*/ 119539 h 402050"/>
              <a:gd name="connsiteX1261" fmla="*/ 300413 w 2531263"/>
              <a:gd name="connsiteY1261" fmla="*/ 120396 h 402050"/>
              <a:gd name="connsiteX1262" fmla="*/ 298317 w 2531263"/>
              <a:gd name="connsiteY1262" fmla="*/ 127254 h 402050"/>
              <a:gd name="connsiteX1263" fmla="*/ 286030 w 2531263"/>
              <a:gd name="connsiteY1263" fmla="*/ 127540 h 402050"/>
              <a:gd name="connsiteX1264" fmla="*/ 286220 w 2531263"/>
              <a:gd name="connsiteY1264" fmla="*/ 126587 h 402050"/>
              <a:gd name="connsiteX1265" fmla="*/ 286601 w 2531263"/>
              <a:gd name="connsiteY1265" fmla="*/ 125158 h 402050"/>
              <a:gd name="connsiteX1266" fmla="*/ 285744 w 2531263"/>
              <a:gd name="connsiteY1266" fmla="*/ 122492 h 402050"/>
              <a:gd name="connsiteX1267" fmla="*/ 281458 w 2531263"/>
              <a:gd name="connsiteY1267" fmla="*/ 117062 h 402050"/>
              <a:gd name="connsiteX1268" fmla="*/ 280505 w 2531263"/>
              <a:gd name="connsiteY1268" fmla="*/ 116776 h 402050"/>
              <a:gd name="connsiteX1269" fmla="*/ 271647 w 2531263"/>
              <a:gd name="connsiteY1269" fmla="*/ 114014 h 402050"/>
              <a:gd name="connsiteX1270" fmla="*/ 279743 w 2531263"/>
              <a:gd name="connsiteY1270" fmla="*/ 104299 h 402050"/>
              <a:gd name="connsiteX1271" fmla="*/ 281648 w 2531263"/>
              <a:gd name="connsiteY1271" fmla="*/ 104870 h 402050"/>
              <a:gd name="connsiteX1272" fmla="*/ 287077 w 2531263"/>
              <a:gd name="connsiteY1272" fmla="*/ 106871 h 402050"/>
              <a:gd name="connsiteX1273" fmla="*/ 290507 w 2531263"/>
              <a:gd name="connsiteY1273" fmla="*/ 106204 h 402050"/>
              <a:gd name="connsiteX1274" fmla="*/ 292697 w 2531263"/>
              <a:gd name="connsiteY1274" fmla="*/ 104870 h 402050"/>
              <a:gd name="connsiteX1275" fmla="*/ 301079 w 2531263"/>
              <a:gd name="connsiteY1275" fmla="*/ 101727 h 402050"/>
              <a:gd name="connsiteX1276" fmla="*/ 300984 w 2531263"/>
              <a:gd name="connsiteY1276" fmla="*/ 100393 h 402050"/>
              <a:gd name="connsiteX1277" fmla="*/ 300889 w 2531263"/>
              <a:gd name="connsiteY1277" fmla="*/ 99060 h 402050"/>
              <a:gd name="connsiteX1278" fmla="*/ 292983 w 2531263"/>
              <a:gd name="connsiteY1278" fmla="*/ 96583 h 402050"/>
              <a:gd name="connsiteX1279" fmla="*/ 291459 w 2531263"/>
              <a:gd name="connsiteY1279" fmla="*/ 97441 h 402050"/>
              <a:gd name="connsiteX1280" fmla="*/ 288221 w 2531263"/>
              <a:gd name="connsiteY1280" fmla="*/ 100584 h 402050"/>
              <a:gd name="connsiteX1281" fmla="*/ 286030 w 2531263"/>
              <a:gd name="connsiteY1281" fmla="*/ 100013 h 402050"/>
              <a:gd name="connsiteX1282" fmla="*/ 280315 w 2531263"/>
              <a:gd name="connsiteY1282" fmla="*/ 99822 h 402050"/>
              <a:gd name="connsiteX1283" fmla="*/ 274124 w 2531263"/>
              <a:gd name="connsiteY1283" fmla="*/ 99060 h 402050"/>
              <a:gd name="connsiteX1284" fmla="*/ 273171 w 2531263"/>
              <a:gd name="connsiteY1284" fmla="*/ 96774 h 402050"/>
              <a:gd name="connsiteX1285" fmla="*/ 268123 w 2531263"/>
              <a:gd name="connsiteY1285" fmla="*/ 98488 h 402050"/>
              <a:gd name="connsiteX1286" fmla="*/ 265646 w 2531263"/>
              <a:gd name="connsiteY1286" fmla="*/ 102108 h 402050"/>
              <a:gd name="connsiteX1287" fmla="*/ 265456 w 2531263"/>
              <a:gd name="connsiteY1287" fmla="*/ 101822 h 402050"/>
              <a:gd name="connsiteX1288" fmla="*/ 264408 w 2531263"/>
              <a:gd name="connsiteY1288" fmla="*/ 99060 h 402050"/>
              <a:gd name="connsiteX1289" fmla="*/ 261741 w 2531263"/>
              <a:gd name="connsiteY1289" fmla="*/ 96107 h 402050"/>
              <a:gd name="connsiteX1290" fmla="*/ 252502 w 2531263"/>
              <a:gd name="connsiteY1290" fmla="*/ 96298 h 402050"/>
              <a:gd name="connsiteX1291" fmla="*/ 254216 w 2531263"/>
              <a:gd name="connsiteY1291" fmla="*/ 88487 h 402050"/>
              <a:gd name="connsiteX1292" fmla="*/ 258884 w 2531263"/>
              <a:gd name="connsiteY1292" fmla="*/ 90773 h 402050"/>
              <a:gd name="connsiteX1293" fmla="*/ 262503 w 2531263"/>
              <a:gd name="connsiteY1293" fmla="*/ 92488 h 402050"/>
              <a:gd name="connsiteX1294" fmla="*/ 270028 w 2531263"/>
              <a:gd name="connsiteY1294" fmla="*/ 89059 h 402050"/>
              <a:gd name="connsiteX1295" fmla="*/ 268123 w 2531263"/>
              <a:gd name="connsiteY1295" fmla="*/ 82105 h 402050"/>
              <a:gd name="connsiteX1296" fmla="*/ 264599 w 2531263"/>
              <a:gd name="connsiteY1296" fmla="*/ 83915 h 402050"/>
              <a:gd name="connsiteX1297" fmla="*/ 264980 w 2531263"/>
              <a:gd name="connsiteY1297" fmla="*/ 84772 h 402050"/>
              <a:gd name="connsiteX1298" fmla="*/ 265360 w 2531263"/>
              <a:gd name="connsiteY1298" fmla="*/ 85630 h 402050"/>
              <a:gd name="connsiteX1299" fmla="*/ 260598 w 2531263"/>
              <a:gd name="connsiteY1299" fmla="*/ 87058 h 402050"/>
              <a:gd name="connsiteX1300" fmla="*/ 257169 w 2531263"/>
              <a:gd name="connsiteY1300" fmla="*/ 83249 h 402050"/>
              <a:gd name="connsiteX1301" fmla="*/ 257264 w 2531263"/>
              <a:gd name="connsiteY1301" fmla="*/ 82296 h 402050"/>
              <a:gd name="connsiteX1302" fmla="*/ 254407 w 2531263"/>
              <a:gd name="connsiteY1302" fmla="*/ 78200 h 402050"/>
              <a:gd name="connsiteX1303" fmla="*/ 250787 w 2531263"/>
              <a:gd name="connsiteY1303" fmla="*/ 79438 h 402050"/>
              <a:gd name="connsiteX1304" fmla="*/ 247358 w 2531263"/>
              <a:gd name="connsiteY1304" fmla="*/ 77533 h 402050"/>
              <a:gd name="connsiteX1305" fmla="*/ 249168 w 2531263"/>
              <a:gd name="connsiteY1305" fmla="*/ 75438 h 402050"/>
              <a:gd name="connsiteX1306" fmla="*/ 249359 w 2531263"/>
              <a:gd name="connsiteY1306" fmla="*/ 75247 h 402050"/>
              <a:gd name="connsiteX1307" fmla="*/ 258217 w 2531263"/>
              <a:gd name="connsiteY1307" fmla="*/ 76676 h 402050"/>
              <a:gd name="connsiteX1308" fmla="*/ 275076 w 2531263"/>
              <a:gd name="connsiteY1308" fmla="*/ 74676 h 402050"/>
              <a:gd name="connsiteX1309" fmla="*/ 276029 w 2531263"/>
              <a:gd name="connsiteY1309" fmla="*/ 74581 h 402050"/>
              <a:gd name="connsiteX1310" fmla="*/ 279648 w 2531263"/>
              <a:gd name="connsiteY1310" fmla="*/ 72962 h 402050"/>
              <a:gd name="connsiteX1311" fmla="*/ 279839 w 2531263"/>
              <a:gd name="connsiteY1311" fmla="*/ 71533 h 402050"/>
              <a:gd name="connsiteX1312" fmla="*/ 279458 w 2531263"/>
              <a:gd name="connsiteY1312" fmla="*/ 70961 h 402050"/>
              <a:gd name="connsiteX1313" fmla="*/ 280315 w 2531263"/>
              <a:gd name="connsiteY1313" fmla="*/ 69151 h 402050"/>
              <a:gd name="connsiteX1314" fmla="*/ 286411 w 2531263"/>
              <a:gd name="connsiteY1314" fmla="*/ 68485 h 402050"/>
              <a:gd name="connsiteX1315" fmla="*/ 291364 w 2531263"/>
              <a:gd name="connsiteY1315" fmla="*/ 69818 h 402050"/>
              <a:gd name="connsiteX1316" fmla="*/ 297174 w 2531263"/>
              <a:gd name="connsiteY1316" fmla="*/ 70580 h 402050"/>
              <a:gd name="connsiteX1317" fmla="*/ 302508 w 2531263"/>
              <a:gd name="connsiteY1317" fmla="*/ 77533 h 402050"/>
              <a:gd name="connsiteX1318" fmla="*/ 301841 w 2531263"/>
              <a:gd name="connsiteY1318" fmla="*/ 70580 h 402050"/>
              <a:gd name="connsiteX1319" fmla="*/ 301460 w 2531263"/>
              <a:gd name="connsiteY1319" fmla="*/ 67151 h 402050"/>
              <a:gd name="connsiteX1320" fmla="*/ 301365 w 2531263"/>
              <a:gd name="connsiteY1320" fmla="*/ 66484 h 402050"/>
              <a:gd name="connsiteX1321" fmla="*/ 306032 w 2531263"/>
              <a:gd name="connsiteY1321" fmla="*/ 66104 h 402050"/>
              <a:gd name="connsiteX1322" fmla="*/ 306413 w 2531263"/>
              <a:gd name="connsiteY1322" fmla="*/ 66866 h 402050"/>
              <a:gd name="connsiteX1323" fmla="*/ 307366 w 2531263"/>
              <a:gd name="connsiteY1323" fmla="*/ 68961 h 402050"/>
              <a:gd name="connsiteX1324" fmla="*/ 312414 w 2531263"/>
              <a:gd name="connsiteY1324" fmla="*/ 67532 h 402050"/>
              <a:gd name="connsiteX1325" fmla="*/ 314700 w 2531263"/>
              <a:gd name="connsiteY1325" fmla="*/ 65722 h 402050"/>
              <a:gd name="connsiteX1326" fmla="*/ 317367 w 2531263"/>
              <a:gd name="connsiteY1326" fmla="*/ 63627 h 402050"/>
              <a:gd name="connsiteX1327" fmla="*/ 320796 w 2531263"/>
              <a:gd name="connsiteY1327" fmla="*/ 59817 h 402050"/>
              <a:gd name="connsiteX1328" fmla="*/ 327273 w 2531263"/>
              <a:gd name="connsiteY1328" fmla="*/ 62675 h 402050"/>
              <a:gd name="connsiteX1329" fmla="*/ 329464 w 2531263"/>
              <a:gd name="connsiteY1329" fmla="*/ 63627 h 402050"/>
              <a:gd name="connsiteX1330" fmla="*/ 331464 w 2531263"/>
              <a:gd name="connsiteY1330" fmla="*/ 64484 h 402050"/>
              <a:gd name="connsiteX1331" fmla="*/ 337274 w 2531263"/>
              <a:gd name="connsiteY1331" fmla="*/ 62960 h 402050"/>
              <a:gd name="connsiteX1332" fmla="*/ 339275 w 2531263"/>
              <a:gd name="connsiteY1332" fmla="*/ 59626 h 402050"/>
              <a:gd name="connsiteX1333" fmla="*/ 340322 w 2531263"/>
              <a:gd name="connsiteY1333" fmla="*/ 60008 h 402050"/>
              <a:gd name="connsiteX1334" fmla="*/ 347752 w 2531263"/>
              <a:gd name="connsiteY1334" fmla="*/ 62484 h 402050"/>
              <a:gd name="connsiteX1335" fmla="*/ 351657 w 2531263"/>
              <a:gd name="connsiteY1335" fmla="*/ 58769 h 402050"/>
              <a:gd name="connsiteX1336" fmla="*/ 354134 w 2531263"/>
              <a:gd name="connsiteY1336" fmla="*/ 58674 h 402050"/>
              <a:gd name="connsiteX1337" fmla="*/ 361087 w 2531263"/>
              <a:gd name="connsiteY1337" fmla="*/ 59531 h 402050"/>
              <a:gd name="connsiteX1338" fmla="*/ 365183 w 2531263"/>
              <a:gd name="connsiteY1338" fmla="*/ 56388 h 402050"/>
              <a:gd name="connsiteX1339" fmla="*/ 365564 w 2531263"/>
              <a:gd name="connsiteY1339" fmla="*/ 54483 h 402050"/>
              <a:gd name="connsiteX1340" fmla="*/ 366040 w 2531263"/>
              <a:gd name="connsiteY1340" fmla="*/ 52292 h 402050"/>
              <a:gd name="connsiteX1341" fmla="*/ 378041 w 2531263"/>
              <a:gd name="connsiteY1341" fmla="*/ 51245 h 402050"/>
              <a:gd name="connsiteX1342" fmla="*/ 384233 w 2531263"/>
              <a:gd name="connsiteY1342" fmla="*/ 46482 h 402050"/>
              <a:gd name="connsiteX1343" fmla="*/ 397663 w 2531263"/>
              <a:gd name="connsiteY1343" fmla="*/ 43529 h 402050"/>
              <a:gd name="connsiteX1344" fmla="*/ 397853 w 2531263"/>
              <a:gd name="connsiteY1344" fmla="*/ 43720 h 402050"/>
              <a:gd name="connsiteX1345" fmla="*/ 405759 w 2531263"/>
              <a:gd name="connsiteY1345" fmla="*/ 42386 h 402050"/>
              <a:gd name="connsiteX1346" fmla="*/ 407474 w 2531263"/>
              <a:gd name="connsiteY1346" fmla="*/ 43339 h 402050"/>
              <a:gd name="connsiteX1347" fmla="*/ 408331 w 2531263"/>
              <a:gd name="connsiteY1347" fmla="*/ 43815 h 402050"/>
              <a:gd name="connsiteX1348" fmla="*/ 414236 w 2531263"/>
              <a:gd name="connsiteY1348" fmla="*/ 43625 h 402050"/>
              <a:gd name="connsiteX1349" fmla="*/ 424523 w 2531263"/>
              <a:gd name="connsiteY1349" fmla="*/ 40672 h 402050"/>
              <a:gd name="connsiteX1350" fmla="*/ 438620 w 2531263"/>
              <a:gd name="connsiteY1350" fmla="*/ 39624 h 402050"/>
              <a:gd name="connsiteX1351" fmla="*/ 450050 w 2531263"/>
              <a:gd name="connsiteY1351" fmla="*/ 37338 h 402050"/>
              <a:gd name="connsiteX1352" fmla="*/ 455194 w 2531263"/>
              <a:gd name="connsiteY1352" fmla="*/ 43625 h 402050"/>
              <a:gd name="connsiteX1353" fmla="*/ 458147 w 2531263"/>
              <a:gd name="connsiteY1353" fmla="*/ 47911 h 402050"/>
              <a:gd name="connsiteX1354" fmla="*/ 460528 w 2531263"/>
              <a:gd name="connsiteY1354" fmla="*/ 48101 h 402050"/>
              <a:gd name="connsiteX1355" fmla="*/ 464433 w 2531263"/>
              <a:gd name="connsiteY1355" fmla="*/ 48482 h 402050"/>
              <a:gd name="connsiteX1356" fmla="*/ 471386 w 2531263"/>
              <a:gd name="connsiteY1356" fmla="*/ 40862 h 402050"/>
              <a:gd name="connsiteX1357" fmla="*/ 479006 w 2531263"/>
              <a:gd name="connsiteY1357" fmla="*/ 34671 h 402050"/>
              <a:gd name="connsiteX1358" fmla="*/ 479864 w 2531263"/>
              <a:gd name="connsiteY1358" fmla="*/ 35052 h 402050"/>
              <a:gd name="connsiteX1359" fmla="*/ 484340 w 2531263"/>
              <a:gd name="connsiteY1359" fmla="*/ 37147 h 402050"/>
              <a:gd name="connsiteX1360" fmla="*/ 480244 w 2531263"/>
              <a:gd name="connsiteY1360" fmla="*/ 43243 h 402050"/>
              <a:gd name="connsiteX1361" fmla="*/ 479578 w 2531263"/>
              <a:gd name="connsiteY1361" fmla="*/ 44387 h 402050"/>
              <a:gd name="connsiteX1362" fmla="*/ 479102 w 2531263"/>
              <a:gd name="connsiteY1362" fmla="*/ 45339 h 402050"/>
              <a:gd name="connsiteX1363" fmla="*/ 481578 w 2531263"/>
              <a:gd name="connsiteY1363" fmla="*/ 47530 h 402050"/>
              <a:gd name="connsiteX1364" fmla="*/ 490151 w 2531263"/>
              <a:gd name="connsiteY1364" fmla="*/ 42005 h 402050"/>
              <a:gd name="connsiteX1365" fmla="*/ 494818 w 2531263"/>
              <a:gd name="connsiteY1365" fmla="*/ 43720 h 402050"/>
              <a:gd name="connsiteX1366" fmla="*/ 496151 w 2531263"/>
              <a:gd name="connsiteY1366" fmla="*/ 44196 h 402050"/>
              <a:gd name="connsiteX1367" fmla="*/ 501009 w 2531263"/>
              <a:gd name="connsiteY1367" fmla="*/ 41338 h 402050"/>
              <a:gd name="connsiteX1368" fmla="*/ 509486 w 2531263"/>
              <a:gd name="connsiteY1368" fmla="*/ 34766 h 402050"/>
              <a:gd name="connsiteX1369" fmla="*/ 511296 w 2531263"/>
              <a:gd name="connsiteY1369" fmla="*/ 35147 h 402050"/>
              <a:gd name="connsiteX1370" fmla="*/ 514439 w 2531263"/>
              <a:gd name="connsiteY1370" fmla="*/ 35909 h 402050"/>
              <a:gd name="connsiteX1371" fmla="*/ 522250 w 2531263"/>
              <a:gd name="connsiteY1371" fmla="*/ 39529 h 402050"/>
              <a:gd name="connsiteX1372" fmla="*/ 524250 w 2531263"/>
              <a:gd name="connsiteY1372" fmla="*/ 45053 h 402050"/>
              <a:gd name="connsiteX1373" fmla="*/ 527869 w 2531263"/>
              <a:gd name="connsiteY1373" fmla="*/ 46958 h 402050"/>
              <a:gd name="connsiteX1374" fmla="*/ 532537 w 2531263"/>
              <a:gd name="connsiteY1374" fmla="*/ 44958 h 402050"/>
              <a:gd name="connsiteX1375" fmla="*/ 540633 w 2531263"/>
              <a:gd name="connsiteY1375" fmla="*/ 44101 h 402050"/>
              <a:gd name="connsiteX1376" fmla="*/ 551777 w 2531263"/>
              <a:gd name="connsiteY1376" fmla="*/ 43243 h 402050"/>
              <a:gd name="connsiteX1377" fmla="*/ 556159 w 2531263"/>
              <a:gd name="connsiteY1377" fmla="*/ 43625 h 402050"/>
              <a:gd name="connsiteX1378" fmla="*/ 560255 w 2531263"/>
              <a:gd name="connsiteY1378" fmla="*/ 44005 h 402050"/>
              <a:gd name="connsiteX1379" fmla="*/ 570065 w 2531263"/>
              <a:gd name="connsiteY1379" fmla="*/ 42958 h 402050"/>
              <a:gd name="connsiteX1380" fmla="*/ 568446 w 2531263"/>
              <a:gd name="connsiteY1380" fmla="*/ 36767 h 402050"/>
              <a:gd name="connsiteX1381" fmla="*/ 569970 w 2531263"/>
              <a:gd name="connsiteY1381" fmla="*/ 33814 h 402050"/>
              <a:gd name="connsiteX1382" fmla="*/ 577971 w 2531263"/>
              <a:gd name="connsiteY1382" fmla="*/ 34766 h 402050"/>
              <a:gd name="connsiteX1383" fmla="*/ 582448 w 2531263"/>
              <a:gd name="connsiteY1383" fmla="*/ 31242 h 402050"/>
              <a:gd name="connsiteX1384" fmla="*/ 584448 w 2531263"/>
              <a:gd name="connsiteY1384" fmla="*/ 29718 h 402050"/>
              <a:gd name="connsiteX1385" fmla="*/ 592830 w 2531263"/>
              <a:gd name="connsiteY1385" fmla="*/ 31051 h 402050"/>
              <a:gd name="connsiteX1386" fmla="*/ 604927 w 2531263"/>
              <a:gd name="connsiteY1386" fmla="*/ 26765 h 402050"/>
              <a:gd name="connsiteX1387" fmla="*/ 605022 w 2531263"/>
              <a:gd name="connsiteY1387" fmla="*/ 27051 h 402050"/>
              <a:gd name="connsiteX1388" fmla="*/ 605403 w 2531263"/>
              <a:gd name="connsiteY1388" fmla="*/ 28670 h 402050"/>
              <a:gd name="connsiteX1389" fmla="*/ 611880 w 2531263"/>
              <a:gd name="connsiteY1389" fmla="*/ 29528 h 402050"/>
              <a:gd name="connsiteX1390" fmla="*/ 631978 w 2531263"/>
              <a:gd name="connsiteY1390" fmla="*/ 30766 h 402050"/>
              <a:gd name="connsiteX1391" fmla="*/ 649980 w 2531263"/>
              <a:gd name="connsiteY1391" fmla="*/ 26861 h 402050"/>
              <a:gd name="connsiteX1392" fmla="*/ 660553 w 2531263"/>
              <a:gd name="connsiteY1392" fmla="*/ 29813 h 402050"/>
              <a:gd name="connsiteX1393" fmla="*/ 669125 w 2531263"/>
              <a:gd name="connsiteY1393" fmla="*/ 27051 h 402050"/>
              <a:gd name="connsiteX1394" fmla="*/ 673888 w 2531263"/>
              <a:gd name="connsiteY1394" fmla="*/ 24670 h 402050"/>
              <a:gd name="connsiteX1395" fmla="*/ 683699 w 2531263"/>
              <a:gd name="connsiteY1395" fmla="*/ 26003 h 402050"/>
              <a:gd name="connsiteX1396" fmla="*/ 685223 w 2531263"/>
              <a:gd name="connsiteY1396" fmla="*/ 25146 h 402050"/>
              <a:gd name="connsiteX1397" fmla="*/ 690842 w 2531263"/>
              <a:gd name="connsiteY1397" fmla="*/ 27337 h 402050"/>
              <a:gd name="connsiteX1398" fmla="*/ 691795 w 2531263"/>
              <a:gd name="connsiteY1398" fmla="*/ 29623 h 402050"/>
              <a:gd name="connsiteX1399" fmla="*/ 699129 w 2531263"/>
              <a:gd name="connsiteY1399" fmla="*/ 26099 h 402050"/>
              <a:gd name="connsiteX1400" fmla="*/ 711131 w 2531263"/>
              <a:gd name="connsiteY1400" fmla="*/ 26670 h 402050"/>
              <a:gd name="connsiteX1401" fmla="*/ 713607 w 2531263"/>
              <a:gd name="connsiteY1401" fmla="*/ 25146 h 402050"/>
              <a:gd name="connsiteX1402" fmla="*/ 715893 w 2531263"/>
              <a:gd name="connsiteY1402" fmla="*/ 23717 h 402050"/>
              <a:gd name="connsiteX1403" fmla="*/ 723132 w 2531263"/>
              <a:gd name="connsiteY1403" fmla="*/ 24955 h 402050"/>
              <a:gd name="connsiteX1404" fmla="*/ 724085 w 2531263"/>
              <a:gd name="connsiteY1404" fmla="*/ 25717 h 402050"/>
              <a:gd name="connsiteX1405" fmla="*/ 728466 w 2531263"/>
              <a:gd name="connsiteY1405" fmla="*/ 30289 h 402050"/>
              <a:gd name="connsiteX1406" fmla="*/ 728847 w 2531263"/>
              <a:gd name="connsiteY1406" fmla="*/ 30575 h 402050"/>
              <a:gd name="connsiteX1407" fmla="*/ 731419 w 2531263"/>
              <a:gd name="connsiteY1407" fmla="*/ 27146 h 402050"/>
              <a:gd name="connsiteX1408" fmla="*/ 739610 w 2531263"/>
              <a:gd name="connsiteY1408" fmla="*/ 23050 h 402050"/>
              <a:gd name="connsiteX1409" fmla="*/ 742563 w 2531263"/>
              <a:gd name="connsiteY1409" fmla="*/ 25241 h 402050"/>
              <a:gd name="connsiteX1410" fmla="*/ 743325 w 2531263"/>
              <a:gd name="connsiteY1410" fmla="*/ 25717 h 402050"/>
              <a:gd name="connsiteX1411" fmla="*/ 753136 w 2531263"/>
              <a:gd name="connsiteY1411" fmla="*/ 26003 h 402050"/>
              <a:gd name="connsiteX1412" fmla="*/ 755231 w 2531263"/>
              <a:gd name="connsiteY1412" fmla="*/ 25051 h 402050"/>
              <a:gd name="connsiteX1413" fmla="*/ 756469 w 2531263"/>
              <a:gd name="connsiteY1413" fmla="*/ 24479 h 402050"/>
              <a:gd name="connsiteX1414" fmla="*/ 759422 w 2531263"/>
              <a:gd name="connsiteY1414" fmla="*/ 26765 h 402050"/>
              <a:gd name="connsiteX1415" fmla="*/ 759327 w 2531263"/>
              <a:gd name="connsiteY1415" fmla="*/ 28004 h 402050"/>
              <a:gd name="connsiteX1416" fmla="*/ 759232 w 2531263"/>
              <a:gd name="connsiteY1416" fmla="*/ 28766 h 402050"/>
              <a:gd name="connsiteX1417" fmla="*/ 761804 w 2531263"/>
              <a:gd name="connsiteY1417" fmla="*/ 30099 h 402050"/>
              <a:gd name="connsiteX1418" fmla="*/ 762375 w 2531263"/>
              <a:gd name="connsiteY1418" fmla="*/ 29528 h 402050"/>
              <a:gd name="connsiteX1419" fmla="*/ 765233 w 2531263"/>
              <a:gd name="connsiteY1419" fmla="*/ 25337 h 402050"/>
              <a:gd name="connsiteX1420" fmla="*/ 766661 w 2531263"/>
              <a:gd name="connsiteY1420" fmla="*/ 23717 h 402050"/>
              <a:gd name="connsiteX1421" fmla="*/ 772852 w 2531263"/>
              <a:gd name="connsiteY1421" fmla="*/ 24479 h 402050"/>
              <a:gd name="connsiteX1422" fmla="*/ 785521 w 2531263"/>
              <a:gd name="connsiteY1422" fmla="*/ 28480 h 402050"/>
              <a:gd name="connsiteX1423" fmla="*/ 791807 w 2531263"/>
              <a:gd name="connsiteY1423" fmla="*/ 24765 h 402050"/>
              <a:gd name="connsiteX1424" fmla="*/ 795998 w 2531263"/>
              <a:gd name="connsiteY1424" fmla="*/ 24955 h 402050"/>
              <a:gd name="connsiteX1425" fmla="*/ 798665 w 2531263"/>
              <a:gd name="connsiteY1425" fmla="*/ 28956 h 402050"/>
              <a:gd name="connsiteX1426" fmla="*/ 807047 w 2531263"/>
              <a:gd name="connsiteY1426" fmla="*/ 24003 h 402050"/>
              <a:gd name="connsiteX1427" fmla="*/ 813048 w 2531263"/>
              <a:gd name="connsiteY1427" fmla="*/ 22479 h 402050"/>
              <a:gd name="connsiteX1428" fmla="*/ 820287 w 2531263"/>
              <a:gd name="connsiteY1428" fmla="*/ 25717 h 402050"/>
              <a:gd name="connsiteX1429" fmla="*/ 822383 w 2531263"/>
              <a:gd name="connsiteY1429" fmla="*/ 25241 h 402050"/>
              <a:gd name="connsiteX1430" fmla="*/ 826002 w 2531263"/>
              <a:gd name="connsiteY1430" fmla="*/ 24384 h 402050"/>
              <a:gd name="connsiteX1431" fmla="*/ 835146 w 2531263"/>
              <a:gd name="connsiteY1431" fmla="*/ 23908 h 402050"/>
              <a:gd name="connsiteX1432" fmla="*/ 842480 w 2531263"/>
              <a:gd name="connsiteY1432" fmla="*/ 22288 h 402050"/>
              <a:gd name="connsiteX1433" fmla="*/ 856768 w 2531263"/>
              <a:gd name="connsiteY1433" fmla="*/ 24193 h 402050"/>
              <a:gd name="connsiteX1434" fmla="*/ 858101 w 2531263"/>
              <a:gd name="connsiteY1434" fmla="*/ 23432 h 402050"/>
              <a:gd name="connsiteX1435" fmla="*/ 859340 w 2531263"/>
              <a:gd name="connsiteY1435" fmla="*/ 22765 h 402050"/>
              <a:gd name="connsiteX1436" fmla="*/ 860959 w 2531263"/>
              <a:gd name="connsiteY1436" fmla="*/ 24289 h 402050"/>
              <a:gd name="connsiteX1437" fmla="*/ 861149 w 2531263"/>
              <a:gd name="connsiteY1437" fmla="*/ 25146 h 402050"/>
              <a:gd name="connsiteX1438" fmla="*/ 863721 w 2531263"/>
              <a:gd name="connsiteY1438" fmla="*/ 27337 h 402050"/>
              <a:gd name="connsiteX1439" fmla="*/ 866102 w 2531263"/>
              <a:gd name="connsiteY1439" fmla="*/ 28861 h 402050"/>
              <a:gd name="connsiteX1440" fmla="*/ 867817 w 2531263"/>
              <a:gd name="connsiteY1440" fmla="*/ 23622 h 402050"/>
              <a:gd name="connsiteX1441" fmla="*/ 878199 w 2531263"/>
              <a:gd name="connsiteY1441" fmla="*/ 21336 h 402050"/>
              <a:gd name="connsiteX1442" fmla="*/ 882104 w 2531263"/>
              <a:gd name="connsiteY1442" fmla="*/ 22098 h 402050"/>
              <a:gd name="connsiteX1443" fmla="*/ 882961 w 2531263"/>
              <a:gd name="connsiteY1443" fmla="*/ 22288 h 402050"/>
              <a:gd name="connsiteX1444" fmla="*/ 883724 w 2531263"/>
              <a:gd name="connsiteY1444" fmla="*/ 24098 h 402050"/>
              <a:gd name="connsiteX1445" fmla="*/ 880961 w 2531263"/>
              <a:gd name="connsiteY1445" fmla="*/ 29051 h 402050"/>
              <a:gd name="connsiteX1446" fmla="*/ 869055 w 2531263"/>
              <a:gd name="connsiteY1446" fmla="*/ 31147 h 402050"/>
              <a:gd name="connsiteX1447" fmla="*/ 868865 w 2531263"/>
              <a:gd name="connsiteY1447" fmla="*/ 31718 h 402050"/>
              <a:gd name="connsiteX1448" fmla="*/ 868579 w 2531263"/>
              <a:gd name="connsiteY1448" fmla="*/ 32290 h 402050"/>
              <a:gd name="connsiteX1449" fmla="*/ 878009 w 2531263"/>
              <a:gd name="connsiteY1449" fmla="*/ 38481 h 402050"/>
              <a:gd name="connsiteX1450" fmla="*/ 883819 w 2531263"/>
              <a:gd name="connsiteY1450" fmla="*/ 36100 h 402050"/>
              <a:gd name="connsiteX1451" fmla="*/ 886295 w 2531263"/>
              <a:gd name="connsiteY1451" fmla="*/ 35052 h 402050"/>
              <a:gd name="connsiteX1452" fmla="*/ 886295 w 2531263"/>
              <a:gd name="connsiteY1452" fmla="*/ 32099 h 402050"/>
              <a:gd name="connsiteX1453" fmla="*/ 889915 w 2531263"/>
              <a:gd name="connsiteY1453" fmla="*/ 21908 h 402050"/>
              <a:gd name="connsiteX1454" fmla="*/ 893534 w 2531263"/>
              <a:gd name="connsiteY1454" fmla="*/ 21812 h 402050"/>
              <a:gd name="connsiteX1455" fmla="*/ 913442 w 2531263"/>
              <a:gd name="connsiteY1455" fmla="*/ 20574 h 402050"/>
              <a:gd name="connsiteX1456" fmla="*/ 920871 w 2531263"/>
              <a:gd name="connsiteY1456" fmla="*/ 22193 h 402050"/>
              <a:gd name="connsiteX1457" fmla="*/ 922681 w 2531263"/>
              <a:gd name="connsiteY1457" fmla="*/ 23527 h 402050"/>
              <a:gd name="connsiteX1458" fmla="*/ 925919 w 2531263"/>
              <a:gd name="connsiteY1458" fmla="*/ 25527 h 402050"/>
              <a:gd name="connsiteX1459" fmla="*/ 934682 w 2531263"/>
              <a:gd name="connsiteY1459" fmla="*/ 20479 h 402050"/>
              <a:gd name="connsiteX1460" fmla="*/ 948875 w 2531263"/>
              <a:gd name="connsiteY1460" fmla="*/ 17050 h 402050"/>
              <a:gd name="connsiteX1461" fmla="*/ 951351 w 2531263"/>
              <a:gd name="connsiteY1461" fmla="*/ 18859 h 402050"/>
              <a:gd name="connsiteX1462" fmla="*/ 952018 w 2531263"/>
              <a:gd name="connsiteY1462" fmla="*/ 19336 h 402050"/>
              <a:gd name="connsiteX1463" fmla="*/ 955828 w 2531263"/>
              <a:gd name="connsiteY1463" fmla="*/ 23813 h 402050"/>
              <a:gd name="connsiteX1464" fmla="*/ 958971 w 2531263"/>
              <a:gd name="connsiteY1464" fmla="*/ 22098 h 402050"/>
              <a:gd name="connsiteX1465" fmla="*/ 959828 w 2531263"/>
              <a:gd name="connsiteY1465" fmla="*/ 21622 h 402050"/>
              <a:gd name="connsiteX1466" fmla="*/ 963924 w 2531263"/>
              <a:gd name="connsiteY1466" fmla="*/ 24098 h 402050"/>
              <a:gd name="connsiteX1467" fmla="*/ 966591 w 2531263"/>
              <a:gd name="connsiteY1467" fmla="*/ 26479 h 402050"/>
              <a:gd name="connsiteX1468" fmla="*/ 966782 w 2531263"/>
              <a:gd name="connsiteY1468" fmla="*/ 25527 h 402050"/>
              <a:gd name="connsiteX1469" fmla="*/ 966877 w 2531263"/>
              <a:gd name="connsiteY1469" fmla="*/ 23432 h 402050"/>
              <a:gd name="connsiteX1470" fmla="*/ 971830 w 2531263"/>
              <a:gd name="connsiteY1470" fmla="*/ 22860 h 402050"/>
              <a:gd name="connsiteX1471" fmla="*/ 975449 w 2531263"/>
              <a:gd name="connsiteY1471" fmla="*/ 20193 h 402050"/>
              <a:gd name="connsiteX1472" fmla="*/ 976973 w 2531263"/>
              <a:gd name="connsiteY1472" fmla="*/ 20193 h 402050"/>
              <a:gd name="connsiteX1473" fmla="*/ 985355 w 2531263"/>
              <a:gd name="connsiteY1473" fmla="*/ 20669 h 402050"/>
              <a:gd name="connsiteX1474" fmla="*/ 987927 w 2531263"/>
              <a:gd name="connsiteY1474" fmla="*/ 18574 h 402050"/>
              <a:gd name="connsiteX1475" fmla="*/ 991261 w 2531263"/>
              <a:gd name="connsiteY1475" fmla="*/ 17907 h 402050"/>
              <a:gd name="connsiteX1476" fmla="*/ 996881 w 2531263"/>
              <a:gd name="connsiteY1476" fmla="*/ 23336 h 402050"/>
              <a:gd name="connsiteX1477" fmla="*/ 1007930 w 2531263"/>
              <a:gd name="connsiteY1477" fmla="*/ 19145 h 402050"/>
              <a:gd name="connsiteX1478" fmla="*/ 1023360 w 2531263"/>
              <a:gd name="connsiteY1478" fmla="*/ 20193 h 402050"/>
              <a:gd name="connsiteX1479" fmla="*/ 1038219 w 2531263"/>
              <a:gd name="connsiteY1479" fmla="*/ 18383 h 402050"/>
              <a:gd name="connsiteX1480" fmla="*/ 1041839 w 2531263"/>
              <a:gd name="connsiteY1480" fmla="*/ 16574 h 402050"/>
              <a:gd name="connsiteX1481" fmla="*/ 1042410 w 2531263"/>
              <a:gd name="connsiteY1481" fmla="*/ 16288 h 402050"/>
              <a:gd name="connsiteX1482" fmla="*/ 1051459 w 2531263"/>
              <a:gd name="connsiteY1482" fmla="*/ 18764 h 402050"/>
              <a:gd name="connsiteX1483" fmla="*/ 1057555 w 2531263"/>
              <a:gd name="connsiteY1483" fmla="*/ 17812 h 402050"/>
              <a:gd name="connsiteX1484" fmla="*/ 1061841 w 2531263"/>
              <a:gd name="connsiteY1484" fmla="*/ 17145 h 402050"/>
              <a:gd name="connsiteX1485" fmla="*/ 1066604 w 2531263"/>
              <a:gd name="connsiteY1485" fmla="*/ 19431 h 402050"/>
              <a:gd name="connsiteX1486" fmla="*/ 1077176 w 2531263"/>
              <a:gd name="connsiteY1486" fmla="*/ 19812 h 402050"/>
              <a:gd name="connsiteX1487" fmla="*/ 1085273 w 2531263"/>
              <a:gd name="connsiteY1487" fmla="*/ 17050 h 402050"/>
              <a:gd name="connsiteX1488" fmla="*/ 1088702 w 2531263"/>
              <a:gd name="connsiteY1488" fmla="*/ 17812 h 402050"/>
              <a:gd name="connsiteX1489" fmla="*/ 1092607 w 2531263"/>
              <a:gd name="connsiteY1489" fmla="*/ 18669 h 402050"/>
              <a:gd name="connsiteX1490" fmla="*/ 1101846 w 2531263"/>
              <a:gd name="connsiteY1490" fmla="*/ 19050 h 402050"/>
              <a:gd name="connsiteX1491" fmla="*/ 1105656 w 2531263"/>
              <a:gd name="connsiteY1491" fmla="*/ 18764 h 402050"/>
              <a:gd name="connsiteX1492" fmla="*/ 1113657 w 2531263"/>
              <a:gd name="connsiteY1492" fmla="*/ 15812 h 402050"/>
              <a:gd name="connsiteX1493" fmla="*/ 1119848 w 2531263"/>
              <a:gd name="connsiteY1493" fmla="*/ 20193 h 402050"/>
              <a:gd name="connsiteX1494" fmla="*/ 1133279 w 2531263"/>
              <a:gd name="connsiteY1494" fmla="*/ 18383 h 402050"/>
              <a:gd name="connsiteX1495" fmla="*/ 1148995 w 2531263"/>
              <a:gd name="connsiteY1495" fmla="*/ 18383 h 402050"/>
              <a:gd name="connsiteX1496" fmla="*/ 1158710 w 2531263"/>
              <a:gd name="connsiteY1496" fmla="*/ 17431 h 402050"/>
              <a:gd name="connsiteX1497" fmla="*/ 1166521 w 2531263"/>
              <a:gd name="connsiteY1497" fmla="*/ 19812 h 402050"/>
              <a:gd name="connsiteX1498" fmla="*/ 1166997 w 2531263"/>
              <a:gd name="connsiteY1498" fmla="*/ 19431 h 402050"/>
              <a:gd name="connsiteX1499" fmla="*/ 1169950 w 2531263"/>
              <a:gd name="connsiteY1499" fmla="*/ 17145 h 402050"/>
              <a:gd name="connsiteX1500" fmla="*/ 1179189 w 2531263"/>
              <a:gd name="connsiteY1500" fmla="*/ 17717 h 402050"/>
              <a:gd name="connsiteX1501" fmla="*/ 1188048 w 2531263"/>
              <a:gd name="connsiteY1501" fmla="*/ 16383 h 402050"/>
              <a:gd name="connsiteX1502" fmla="*/ 1197668 w 2531263"/>
              <a:gd name="connsiteY1502" fmla="*/ 13240 h 402050"/>
              <a:gd name="connsiteX1503" fmla="*/ 1203287 w 2531263"/>
              <a:gd name="connsiteY1503" fmla="*/ 16478 h 402050"/>
              <a:gd name="connsiteX1504" fmla="*/ 1204240 w 2531263"/>
              <a:gd name="connsiteY1504" fmla="*/ 17050 h 402050"/>
              <a:gd name="connsiteX1505" fmla="*/ 1211098 w 2531263"/>
              <a:gd name="connsiteY1505" fmla="*/ 17717 h 402050"/>
              <a:gd name="connsiteX1506" fmla="*/ 1225195 w 2531263"/>
              <a:gd name="connsiteY1506" fmla="*/ 17145 h 402050"/>
              <a:gd name="connsiteX1507" fmla="*/ 1238720 w 2531263"/>
              <a:gd name="connsiteY1507" fmla="*/ 14288 h 402050"/>
              <a:gd name="connsiteX1508" fmla="*/ 1239768 w 2531263"/>
              <a:gd name="connsiteY1508" fmla="*/ 14954 h 402050"/>
              <a:gd name="connsiteX1509" fmla="*/ 1247293 w 2531263"/>
              <a:gd name="connsiteY1509" fmla="*/ 18097 h 402050"/>
              <a:gd name="connsiteX1510" fmla="*/ 1250436 w 2531263"/>
              <a:gd name="connsiteY1510" fmla="*/ 17907 h 402050"/>
              <a:gd name="connsiteX1511" fmla="*/ 1255389 w 2531263"/>
              <a:gd name="connsiteY1511" fmla="*/ 14002 h 402050"/>
              <a:gd name="connsiteX1512" fmla="*/ 1256532 w 2531263"/>
              <a:gd name="connsiteY1512" fmla="*/ 13907 h 402050"/>
              <a:gd name="connsiteX1513" fmla="*/ 1260152 w 2531263"/>
              <a:gd name="connsiteY1513" fmla="*/ 13525 h 402050"/>
              <a:gd name="connsiteX1514" fmla="*/ 1272344 w 2531263"/>
              <a:gd name="connsiteY1514" fmla="*/ 10287 h 402050"/>
              <a:gd name="connsiteX1515" fmla="*/ 1274439 w 2531263"/>
              <a:gd name="connsiteY1515" fmla="*/ 13430 h 402050"/>
              <a:gd name="connsiteX1516" fmla="*/ 1283964 w 2531263"/>
              <a:gd name="connsiteY1516" fmla="*/ 14478 h 402050"/>
              <a:gd name="connsiteX1517" fmla="*/ 1301395 w 2531263"/>
              <a:gd name="connsiteY1517" fmla="*/ 12478 h 402050"/>
              <a:gd name="connsiteX1518" fmla="*/ 1306443 w 2531263"/>
              <a:gd name="connsiteY1518" fmla="*/ 12954 h 402050"/>
              <a:gd name="connsiteX1519" fmla="*/ 1320159 w 2531263"/>
              <a:gd name="connsiteY1519" fmla="*/ 13335 h 402050"/>
              <a:gd name="connsiteX1520" fmla="*/ 1327017 w 2531263"/>
              <a:gd name="connsiteY1520" fmla="*/ 14573 h 402050"/>
              <a:gd name="connsiteX1521" fmla="*/ 1331113 w 2531263"/>
              <a:gd name="connsiteY1521" fmla="*/ 14288 h 402050"/>
              <a:gd name="connsiteX1522" fmla="*/ 1349115 w 2531263"/>
              <a:gd name="connsiteY1522" fmla="*/ 14097 h 402050"/>
              <a:gd name="connsiteX1523" fmla="*/ 1366070 w 2531263"/>
              <a:gd name="connsiteY1523" fmla="*/ 11430 h 402050"/>
              <a:gd name="connsiteX1524" fmla="*/ 1366451 w 2531263"/>
              <a:gd name="connsiteY1524" fmla="*/ 11621 h 402050"/>
              <a:gd name="connsiteX1525" fmla="*/ 1373309 w 2531263"/>
              <a:gd name="connsiteY1525" fmla="*/ 16288 h 402050"/>
              <a:gd name="connsiteX1526" fmla="*/ 1390930 w 2531263"/>
              <a:gd name="connsiteY1526" fmla="*/ 15335 h 402050"/>
              <a:gd name="connsiteX1527" fmla="*/ 1391120 w 2531263"/>
              <a:gd name="connsiteY1527" fmla="*/ 15145 h 402050"/>
              <a:gd name="connsiteX1528" fmla="*/ 1399979 w 2531263"/>
              <a:gd name="connsiteY1528" fmla="*/ 13335 h 402050"/>
              <a:gd name="connsiteX1529" fmla="*/ 1401979 w 2531263"/>
              <a:gd name="connsiteY1529" fmla="*/ 14192 h 402050"/>
              <a:gd name="connsiteX1530" fmla="*/ 1415219 w 2531263"/>
              <a:gd name="connsiteY1530" fmla="*/ 11049 h 402050"/>
              <a:gd name="connsiteX1531" fmla="*/ 1418457 w 2531263"/>
              <a:gd name="connsiteY1531" fmla="*/ 10954 h 402050"/>
              <a:gd name="connsiteX1532" fmla="*/ 1422934 w 2531263"/>
              <a:gd name="connsiteY1532" fmla="*/ 10858 h 402050"/>
              <a:gd name="connsiteX1533" fmla="*/ 1433411 w 2531263"/>
              <a:gd name="connsiteY1533" fmla="*/ 12859 h 402050"/>
              <a:gd name="connsiteX1534" fmla="*/ 1437698 w 2531263"/>
              <a:gd name="connsiteY1534" fmla="*/ 14288 h 402050"/>
              <a:gd name="connsiteX1535" fmla="*/ 1443508 w 2531263"/>
              <a:gd name="connsiteY1535" fmla="*/ 11049 h 402050"/>
              <a:gd name="connsiteX1536" fmla="*/ 1455890 w 2531263"/>
              <a:gd name="connsiteY1536" fmla="*/ 11335 h 402050"/>
              <a:gd name="connsiteX1537" fmla="*/ 1455890 w 2531263"/>
              <a:gd name="connsiteY1537" fmla="*/ 12287 h 402050"/>
              <a:gd name="connsiteX1538" fmla="*/ 1455700 w 2531263"/>
              <a:gd name="connsiteY1538" fmla="*/ 16383 h 402050"/>
              <a:gd name="connsiteX1539" fmla="*/ 1467987 w 2531263"/>
              <a:gd name="connsiteY1539" fmla="*/ 13525 h 402050"/>
              <a:gd name="connsiteX1540" fmla="*/ 1471511 w 2531263"/>
              <a:gd name="connsiteY1540" fmla="*/ 15335 h 402050"/>
              <a:gd name="connsiteX1541" fmla="*/ 1477703 w 2531263"/>
              <a:gd name="connsiteY1541" fmla="*/ 15335 h 402050"/>
              <a:gd name="connsiteX1542" fmla="*/ 1487132 w 2531263"/>
              <a:gd name="connsiteY1542" fmla="*/ 13335 h 402050"/>
              <a:gd name="connsiteX1543" fmla="*/ 1490276 w 2531263"/>
              <a:gd name="connsiteY1543" fmla="*/ 12954 h 402050"/>
              <a:gd name="connsiteX1544" fmla="*/ 1499324 w 2531263"/>
              <a:gd name="connsiteY1544" fmla="*/ 10573 h 402050"/>
              <a:gd name="connsiteX1545" fmla="*/ 1508468 w 2531263"/>
              <a:gd name="connsiteY1545" fmla="*/ 12478 h 402050"/>
              <a:gd name="connsiteX1546" fmla="*/ 1520565 w 2531263"/>
              <a:gd name="connsiteY1546" fmla="*/ 11430 h 402050"/>
              <a:gd name="connsiteX1547" fmla="*/ 1526185 w 2531263"/>
              <a:gd name="connsiteY1547" fmla="*/ 10478 h 402050"/>
              <a:gd name="connsiteX1548" fmla="*/ 1538758 w 2531263"/>
              <a:gd name="connsiteY1548" fmla="*/ 17907 h 402050"/>
              <a:gd name="connsiteX1549" fmla="*/ 1539329 w 2531263"/>
              <a:gd name="connsiteY1549" fmla="*/ 10096 h 402050"/>
              <a:gd name="connsiteX1550" fmla="*/ 1543520 w 2531263"/>
              <a:gd name="connsiteY1550" fmla="*/ 9906 h 402050"/>
              <a:gd name="connsiteX1551" fmla="*/ 1550759 w 2531263"/>
              <a:gd name="connsiteY1551" fmla="*/ 12383 h 402050"/>
              <a:gd name="connsiteX1552" fmla="*/ 1570095 w 2531263"/>
              <a:gd name="connsiteY1552" fmla="*/ 9811 h 402050"/>
              <a:gd name="connsiteX1553" fmla="*/ 1576667 w 2531263"/>
              <a:gd name="connsiteY1553" fmla="*/ 9811 h 402050"/>
              <a:gd name="connsiteX1554" fmla="*/ 1577239 w 2531263"/>
              <a:gd name="connsiteY1554" fmla="*/ 9811 h 402050"/>
              <a:gd name="connsiteX1555" fmla="*/ 1592479 w 2531263"/>
              <a:gd name="connsiteY1555" fmla="*/ 11239 h 402050"/>
              <a:gd name="connsiteX1556" fmla="*/ 1599623 w 2531263"/>
              <a:gd name="connsiteY1556" fmla="*/ 11621 h 402050"/>
              <a:gd name="connsiteX1557" fmla="*/ 1598956 w 2531263"/>
              <a:gd name="connsiteY1557" fmla="*/ 15526 h 402050"/>
              <a:gd name="connsiteX1558" fmla="*/ 1598003 w 2531263"/>
              <a:gd name="connsiteY1558" fmla="*/ 16002 h 402050"/>
              <a:gd name="connsiteX1559" fmla="*/ 1597623 w 2531263"/>
              <a:gd name="connsiteY1559" fmla="*/ 17431 h 402050"/>
              <a:gd name="connsiteX1560" fmla="*/ 1603147 w 2531263"/>
              <a:gd name="connsiteY1560" fmla="*/ 16383 h 402050"/>
              <a:gd name="connsiteX1561" fmla="*/ 1608100 w 2531263"/>
              <a:gd name="connsiteY1561" fmla="*/ 8382 h 402050"/>
              <a:gd name="connsiteX1562" fmla="*/ 1623435 w 2531263"/>
              <a:gd name="connsiteY1562" fmla="*/ 10192 h 402050"/>
              <a:gd name="connsiteX1563" fmla="*/ 1626388 w 2531263"/>
              <a:gd name="connsiteY1563" fmla="*/ 10192 h 402050"/>
              <a:gd name="connsiteX1564" fmla="*/ 1636008 w 2531263"/>
              <a:gd name="connsiteY1564" fmla="*/ 11430 h 402050"/>
              <a:gd name="connsiteX1565" fmla="*/ 1640866 w 2531263"/>
              <a:gd name="connsiteY1565" fmla="*/ 13430 h 402050"/>
              <a:gd name="connsiteX1566" fmla="*/ 1652963 w 2531263"/>
              <a:gd name="connsiteY1566" fmla="*/ 8763 h 402050"/>
              <a:gd name="connsiteX1567" fmla="*/ 1658773 w 2531263"/>
              <a:gd name="connsiteY1567" fmla="*/ 12763 h 402050"/>
              <a:gd name="connsiteX1568" fmla="*/ 1663059 w 2531263"/>
              <a:gd name="connsiteY1568" fmla="*/ 10668 h 402050"/>
              <a:gd name="connsiteX1569" fmla="*/ 1665155 w 2531263"/>
              <a:gd name="connsiteY1569" fmla="*/ 12192 h 402050"/>
              <a:gd name="connsiteX1570" fmla="*/ 1670584 w 2531263"/>
              <a:gd name="connsiteY1570" fmla="*/ 10287 h 402050"/>
              <a:gd name="connsiteX1571" fmla="*/ 1670679 w 2531263"/>
              <a:gd name="connsiteY1571" fmla="*/ 9239 h 402050"/>
              <a:gd name="connsiteX1572" fmla="*/ 1676394 w 2531263"/>
              <a:gd name="connsiteY1572" fmla="*/ 10287 h 402050"/>
              <a:gd name="connsiteX1573" fmla="*/ 1688777 w 2531263"/>
              <a:gd name="connsiteY1573" fmla="*/ 10668 h 402050"/>
              <a:gd name="connsiteX1574" fmla="*/ 1706017 w 2531263"/>
              <a:gd name="connsiteY1574" fmla="*/ 9906 h 402050"/>
              <a:gd name="connsiteX1575" fmla="*/ 1706779 w 2531263"/>
              <a:gd name="connsiteY1575" fmla="*/ 8096 h 402050"/>
              <a:gd name="connsiteX1576" fmla="*/ 1710875 w 2531263"/>
              <a:gd name="connsiteY1576" fmla="*/ 7811 h 402050"/>
              <a:gd name="connsiteX1577" fmla="*/ 1715256 w 2531263"/>
              <a:gd name="connsiteY1577" fmla="*/ 11144 h 402050"/>
              <a:gd name="connsiteX1578" fmla="*/ 1716685 w 2531263"/>
              <a:gd name="connsiteY1578" fmla="*/ 10573 h 402050"/>
              <a:gd name="connsiteX1579" fmla="*/ 1725543 w 2531263"/>
              <a:gd name="connsiteY1579" fmla="*/ 8668 h 402050"/>
              <a:gd name="connsiteX1580" fmla="*/ 1729639 w 2531263"/>
              <a:gd name="connsiteY1580" fmla="*/ 10287 h 402050"/>
              <a:gd name="connsiteX1581" fmla="*/ 1741259 w 2531263"/>
              <a:gd name="connsiteY1581" fmla="*/ 9144 h 402050"/>
              <a:gd name="connsiteX1582" fmla="*/ 1747641 w 2531263"/>
              <a:gd name="connsiteY1582" fmla="*/ 10192 h 402050"/>
              <a:gd name="connsiteX1583" fmla="*/ 1747736 w 2531263"/>
              <a:gd name="connsiteY1583" fmla="*/ 10573 h 402050"/>
              <a:gd name="connsiteX1584" fmla="*/ 1752690 w 2531263"/>
              <a:gd name="connsiteY1584" fmla="*/ 11716 h 402050"/>
              <a:gd name="connsiteX1585" fmla="*/ 1760690 w 2531263"/>
              <a:gd name="connsiteY1585" fmla="*/ 12192 h 402050"/>
              <a:gd name="connsiteX1586" fmla="*/ 1763643 w 2531263"/>
              <a:gd name="connsiteY1586" fmla="*/ 8763 h 402050"/>
              <a:gd name="connsiteX1587" fmla="*/ 1769453 w 2531263"/>
              <a:gd name="connsiteY1587" fmla="*/ 6287 h 402050"/>
              <a:gd name="connsiteX1588" fmla="*/ 1779550 w 2531263"/>
              <a:gd name="connsiteY1588" fmla="*/ 7334 h 402050"/>
              <a:gd name="connsiteX1589" fmla="*/ 1785360 w 2531263"/>
              <a:gd name="connsiteY1589" fmla="*/ 7429 h 402050"/>
              <a:gd name="connsiteX1590" fmla="*/ 1793456 w 2531263"/>
              <a:gd name="connsiteY1590" fmla="*/ 10573 h 402050"/>
              <a:gd name="connsiteX1591" fmla="*/ 1799648 w 2531263"/>
              <a:gd name="connsiteY1591" fmla="*/ 8668 h 402050"/>
              <a:gd name="connsiteX1592" fmla="*/ 1804029 w 2531263"/>
              <a:gd name="connsiteY1592" fmla="*/ 9620 h 402050"/>
              <a:gd name="connsiteX1593" fmla="*/ 1808315 w 2531263"/>
              <a:gd name="connsiteY1593" fmla="*/ 9049 h 402050"/>
              <a:gd name="connsiteX1594" fmla="*/ 1810125 w 2531263"/>
              <a:gd name="connsiteY1594" fmla="*/ 9144 h 402050"/>
              <a:gd name="connsiteX1595" fmla="*/ 1813840 w 2531263"/>
              <a:gd name="connsiteY1595" fmla="*/ 9334 h 402050"/>
              <a:gd name="connsiteX1596" fmla="*/ 1818507 w 2531263"/>
              <a:gd name="connsiteY1596" fmla="*/ 10668 h 402050"/>
              <a:gd name="connsiteX1597" fmla="*/ 1824413 w 2531263"/>
              <a:gd name="connsiteY1597" fmla="*/ 6096 h 402050"/>
              <a:gd name="connsiteX1598" fmla="*/ 1828413 w 2531263"/>
              <a:gd name="connsiteY1598" fmla="*/ 7811 h 402050"/>
              <a:gd name="connsiteX1599" fmla="*/ 1834890 w 2531263"/>
              <a:gd name="connsiteY1599" fmla="*/ 6667 h 402050"/>
              <a:gd name="connsiteX1600" fmla="*/ 1835176 w 2531263"/>
              <a:gd name="connsiteY1600" fmla="*/ 7429 h 402050"/>
              <a:gd name="connsiteX1601" fmla="*/ 1839557 w 2531263"/>
              <a:gd name="connsiteY1601" fmla="*/ 8477 h 402050"/>
              <a:gd name="connsiteX1602" fmla="*/ 1847654 w 2531263"/>
              <a:gd name="connsiteY1602" fmla="*/ 5905 h 402050"/>
              <a:gd name="connsiteX1603" fmla="*/ 1850511 w 2531263"/>
              <a:gd name="connsiteY1603" fmla="*/ 7525 h 402050"/>
              <a:gd name="connsiteX1604" fmla="*/ 1861751 w 2531263"/>
              <a:gd name="connsiteY1604" fmla="*/ 4382 h 402050"/>
              <a:gd name="connsiteX1605" fmla="*/ 1864323 w 2531263"/>
              <a:gd name="connsiteY1605" fmla="*/ 6858 h 402050"/>
              <a:gd name="connsiteX1606" fmla="*/ 1874133 w 2531263"/>
              <a:gd name="connsiteY1606" fmla="*/ 8001 h 402050"/>
              <a:gd name="connsiteX1607" fmla="*/ 1876324 w 2531263"/>
              <a:gd name="connsiteY1607" fmla="*/ 8763 h 402050"/>
              <a:gd name="connsiteX1608" fmla="*/ 1879467 w 2531263"/>
              <a:gd name="connsiteY1608" fmla="*/ 11716 h 402050"/>
              <a:gd name="connsiteX1609" fmla="*/ 1883468 w 2531263"/>
              <a:gd name="connsiteY1609" fmla="*/ 7239 h 402050"/>
              <a:gd name="connsiteX1610" fmla="*/ 1884420 w 2531263"/>
              <a:gd name="connsiteY1610" fmla="*/ 7239 h 402050"/>
              <a:gd name="connsiteX1611" fmla="*/ 1888516 w 2531263"/>
              <a:gd name="connsiteY1611" fmla="*/ 7239 h 402050"/>
              <a:gd name="connsiteX1612" fmla="*/ 1898041 w 2531263"/>
              <a:gd name="connsiteY1612" fmla="*/ 8096 h 402050"/>
              <a:gd name="connsiteX1613" fmla="*/ 1903851 w 2531263"/>
              <a:gd name="connsiteY1613" fmla="*/ 6763 h 402050"/>
              <a:gd name="connsiteX1614" fmla="*/ 1914996 w 2531263"/>
              <a:gd name="connsiteY1614" fmla="*/ 9049 h 402050"/>
              <a:gd name="connsiteX1615" fmla="*/ 1924997 w 2531263"/>
              <a:gd name="connsiteY1615" fmla="*/ 8572 h 402050"/>
              <a:gd name="connsiteX1616" fmla="*/ 1938903 w 2531263"/>
              <a:gd name="connsiteY1616" fmla="*/ 6572 h 402050"/>
              <a:gd name="connsiteX1617" fmla="*/ 1953476 w 2531263"/>
              <a:gd name="connsiteY1617" fmla="*/ 7525 h 402050"/>
              <a:gd name="connsiteX1618" fmla="*/ 1955953 w 2531263"/>
              <a:gd name="connsiteY1618" fmla="*/ 4286 h 402050"/>
              <a:gd name="connsiteX1619" fmla="*/ 1956334 w 2531263"/>
              <a:gd name="connsiteY1619" fmla="*/ 4953 h 402050"/>
              <a:gd name="connsiteX1620" fmla="*/ 1956715 w 2531263"/>
              <a:gd name="connsiteY1620" fmla="*/ 5525 h 402050"/>
              <a:gd name="connsiteX1621" fmla="*/ 1963001 w 2531263"/>
              <a:gd name="connsiteY1621" fmla="*/ 7239 h 402050"/>
              <a:gd name="connsiteX1622" fmla="*/ 1971479 w 2531263"/>
              <a:gd name="connsiteY1622" fmla="*/ 11430 h 402050"/>
              <a:gd name="connsiteX1623" fmla="*/ 1960277 w 2531263"/>
              <a:gd name="connsiteY1623" fmla="*/ 12392 h 402050"/>
              <a:gd name="connsiteX1624" fmla="*/ 1959668 w 2531263"/>
              <a:gd name="connsiteY1624" fmla="*/ 11144 h 402050"/>
              <a:gd name="connsiteX1625" fmla="*/ 1956144 w 2531263"/>
              <a:gd name="connsiteY1625" fmla="*/ 10096 h 402050"/>
              <a:gd name="connsiteX1626" fmla="*/ 1949000 w 2531263"/>
              <a:gd name="connsiteY1626" fmla="*/ 12287 h 402050"/>
              <a:gd name="connsiteX1627" fmla="*/ 1948333 w 2531263"/>
              <a:gd name="connsiteY1627" fmla="*/ 12573 h 402050"/>
              <a:gd name="connsiteX1628" fmla="*/ 1946361 w 2531263"/>
              <a:gd name="connsiteY1628" fmla="*/ 13588 h 402050"/>
              <a:gd name="connsiteX1629" fmla="*/ 1943761 w 2531263"/>
              <a:gd name="connsiteY1629" fmla="*/ 13811 h 402050"/>
              <a:gd name="connsiteX1630" fmla="*/ 1942428 w 2531263"/>
              <a:gd name="connsiteY1630" fmla="*/ 16192 h 402050"/>
              <a:gd name="connsiteX1631" fmla="*/ 1945285 w 2531263"/>
              <a:gd name="connsiteY1631" fmla="*/ 17145 h 402050"/>
              <a:gd name="connsiteX1632" fmla="*/ 1945570 w 2531263"/>
              <a:gd name="connsiteY1632" fmla="*/ 17240 h 402050"/>
              <a:gd name="connsiteX1633" fmla="*/ 1949568 w 2531263"/>
              <a:gd name="connsiteY1633" fmla="*/ 14867 h 402050"/>
              <a:gd name="connsiteX1634" fmla="*/ 1955115 w 2531263"/>
              <a:gd name="connsiteY1634" fmla="*/ 15570 h 402050"/>
              <a:gd name="connsiteX1635" fmla="*/ 1955858 w 2531263"/>
              <a:gd name="connsiteY1635" fmla="*/ 15990 h 402050"/>
              <a:gd name="connsiteX1636" fmla="*/ 1958906 w 2531263"/>
              <a:gd name="connsiteY1636" fmla="*/ 19431 h 402050"/>
              <a:gd name="connsiteX1637" fmla="*/ 1961047 w 2531263"/>
              <a:gd name="connsiteY1637" fmla="*/ 16347 h 402050"/>
              <a:gd name="connsiteX1638" fmla="*/ 1972431 w 2531263"/>
              <a:gd name="connsiteY1638" fmla="*/ 17907 h 402050"/>
              <a:gd name="connsiteX1639" fmla="*/ 1984528 w 2531263"/>
              <a:gd name="connsiteY1639" fmla="*/ 18193 h 402050"/>
              <a:gd name="connsiteX1640" fmla="*/ 1985766 w 2531263"/>
              <a:gd name="connsiteY1640" fmla="*/ 12478 h 402050"/>
              <a:gd name="connsiteX1641" fmla="*/ 1980432 w 2531263"/>
              <a:gd name="connsiteY1641" fmla="*/ 9144 h 402050"/>
              <a:gd name="connsiteX1642" fmla="*/ 1978718 w 2531263"/>
              <a:gd name="connsiteY1642" fmla="*/ 7334 h 402050"/>
              <a:gd name="connsiteX1643" fmla="*/ 1987671 w 2531263"/>
              <a:gd name="connsiteY1643" fmla="*/ 2286 h 402050"/>
              <a:gd name="connsiteX1644" fmla="*/ 1993386 w 2531263"/>
              <a:gd name="connsiteY1644" fmla="*/ 2381 h 402050"/>
              <a:gd name="connsiteX1645" fmla="*/ 1998529 w 2531263"/>
              <a:gd name="connsiteY1645" fmla="*/ 7525 h 402050"/>
              <a:gd name="connsiteX1646" fmla="*/ 2008531 w 2531263"/>
              <a:gd name="connsiteY1646" fmla="*/ 13145 h 402050"/>
              <a:gd name="connsiteX1647" fmla="*/ 2009864 w 2531263"/>
              <a:gd name="connsiteY1647" fmla="*/ 9525 h 402050"/>
              <a:gd name="connsiteX1648" fmla="*/ 2009007 w 2531263"/>
              <a:gd name="connsiteY1648" fmla="*/ 9239 h 402050"/>
              <a:gd name="connsiteX1649" fmla="*/ 2006150 w 2531263"/>
              <a:gd name="connsiteY1649" fmla="*/ 8096 h 402050"/>
              <a:gd name="connsiteX1650" fmla="*/ 2002149 w 2531263"/>
              <a:gd name="connsiteY1650" fmla="*/ 3810 h 402050"/>
              <a:gd name="connsiteX1651" fmla="*/ 2001673 w 2531263"/>
              <a:gd name="connsiteY1651" fmla="*/ 3238 h 402050"/>
              <a:gd name="connsiteX1652" fmla="*/ 2002435 w 2531263"/>
              <a:gd name="connsiteY1652" fmla="*/ 953 h 402050"/>
              <a:gd name="connsiteX1653" fmla="*/ 2006340 w 2531263"/>
              <a:gd name="connsiteY1653" fmla="*/ 2096 h 402050"/>
              <a:gd name="connsiteX1654" fmla="*/ 2019104 w 2531263"/>
              <a:gd name="connsiteY1654" fmla="*/ 4382 h 402050"/>
              <a:gd name="connsiteX1655" fmla="*/ 2034534 w 2531263"/>
              <a:gd name="connsiteY1655" fmla="*/ 1905 h 402050"/>
              <a:gd name="connsiteX1656" fmla="*/ 2041869 w 2531263"/>
              <a:gd name="connsiteY1656" fmla="*/ 0 h 402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</a:cxnLst>
            <a:rect l="l" t="t" r="r" b="b"/>
            <a:pathLst>
              <a:path w="2531263" h="402050">
                <a:moveTo>
                  <a:pt x="1587526" y="383762"/>
                </a:moveTo>
                <a:cubicBezTo>
                  <a:pt x="1586097" y="383096"/>
                  <a:pt x="1584859" y="383667"/>
                  <a:pt x="1584859" y="385096"/>
                </a:cubicBezTo>
                <a:cubicBezTo>
                  <a:pt x="1584859" y="386525"/>
                  <a:pt x="1584192" y="389858"/>
                  <a:pt x="1583335" y="389763"/>
                </a:cubicBezTo>
                <a:cubicBezTo>
                  <a:pt x="1582478" y="389668"/>
                  <a:pt x="1579715" y="390144"/>
                  <a:pt x="1579715" y="391001"/>
                </a:cubicBezTo>
                <a:cubicBezTo>
                  <a:pt x="1579715" y="391954"/>
                  <a:pt x="1580096" y="394430"/>
                  <a:pt x="1580192" y="394525"/>
                </a:cubicBezTo>
                <a:cubicBezTo>
                  <a:pt x="1580382" y="394621"/>
                  <a:pt x="1586192" y="394049"/>
                  <a:pt x="1592765" y="392811"/>
                </a:cubicBezTo>
                <a:lnTo>
                  <a:pt x="1592384" y="390430"/>
                </a:lnTo>
                <a:lnTo>
                  <a:pt x="1592193" y="388906"/>
                </a:lnTo>
                <a:cubicBezTo>
                  <a:pt x="1592384" y="387382"/>
                  <a:pt x="1589050" y="384429"/>
                  <a:pt x="1587526" y="383762"/>
                </a:cubicBezTo>
                <a:close/>
                <a:moveTo>
                  <a:pt x="635026" y="383000"/>
                </a:moveTo>
                <a:lnTo>
                  <a:pt x="635597" y="383476"/>
                </a:lnTo>
                <a:lnTo>
                  <a:pt x="638074" y="385762"/>
                </a:lnTo>
                <a:cubicBezTo>
                  <a:pt x="641312" y="385762"/>
                  <a:pt x="640264" y="387667"/>
                  <a:pt x="635692" y="390048"/>
                </a:cubicBezTo>
                <a:lnTo>
                  <a:pt x="630549" y="388905"/>
                </a:lnTo>
                <a:lnTo>
                  <a:pt x="629692" y="388715"/>
                </a:lnTo>
                <a:cubicBezTo>
                  <a:pt x="629215" y="387096"/>
                  <a:pt x="631597" y="384524"/>
                  <a:pt x="635026" y="383000"/>
                </a:cubicBezTo>
                <a:close/>
                <a:moveTo>
                  <a:pt x="2498083" y="375239"/>
                </a:moveTo>
                <a:lnTo>
                  <a:pt x="2498652" y="375761"/>
                </a:lnTo>
                <a:lnTo>
                  <a:pt x="2497735" y="375761"/>
                </a:lnTo>
                <a:close/>
                <a:moveTo>
                  <a:pt x="2505736" y="373951"/>
                </a:moveTo>
                <a:cubicBezTo>
                  <a:pt x="2507450" y="373761"/>
                  <a:pt x="2510498" y="372904"/>
                  <a:pt x="2510498" y="375761"/>
                </a:cubicBezTo>
                <a:cubicBezTo>
                  <a:pt x="2510498" y="377190"/>
                  <a:pt x="2509927" y="379667"/>
                  <a:pt x="2508784" y="380047"/>
                </a:cubicBezTo>
                <a:lnTo>
                  <a:pt x="2504783" y="381381"/>
                </a:lnTo>
                <a:lnTo>
                  <a:pt x="2498652" y="375761"/>
                </a:lnTo>
                <a:lnTo>
                  <a:pt x="2499069" y="375761"/>
                </a:lnTo>
                <a:cubicBezTo>
                  <a:pt x="2501259" y="375761"/>
                  <a:pt x="2503450" y="374237"/>
                  <a:pt x="2505736" y="373951"/>
                </a:cubicBezTo>
                <a:close/>
                <a:moveTo>
                  <a:pt x="614261" y="357759"/>
                </a:moveTo>
                <a:cubicBezTo>
                  <a:pt x="611594" y="357759"/>
                  <a:pt x="609975" y="359092"/>
                  <a:pt x="610832" y="360712"/>
                </a:cubicBezTo>
                <a:cubicBezTo>
                  <a:pt x="611594" y="362331"/>
                  <a:pt x="615785" y="365379"/>
                  <a:pt x="618452" y="364522"/>
                </a:cubicBezTo>
                <a:cubicBezTo>
                  <a:pt x="621119" y="363664"/>
                  <a:pt x="617024" y="357759"/>
                  <a:pt x="614261" y="357759"/>
                </a:cubicBezTo>
                <a:close/>
                <a:moveTo>
                  <a:pt x="242786" y="345662"/>
                </a:moveTo>
                <a:lnTo>
                  <a:pt x="242310" y="345948"/>
                </a:lnTo>
                <a:cubicBezTo>
                  <a:pt x="243358" y="348043"/>
                  <a:pt x="245930" y="350996"/>
                  <a:pt x="247930" y="352425"/>
                </a:cubicBezTo>
                <a:lnTo>
                  <a:pt x="250121" y="353282"/>
                </a:lnTo>
                <a:lnTo>
                  <a:pt x="252788" y="354235"/>
                </a:lnTo>
                <a:cubicBezTo>
                  <a:pt x="253931" y="352044"/>
                  <a:pt x="254597" y="348615"/>
                  <a:pt x="254121" y="346615"/>
                </a:cubicBezTo>
                <a:lnTo>
                  <a:pt x="250692" y="347377"/>
                </a:lnTo>
                <a:cubicBezTo>
                  <a:pt x="249549" y="347663"/>
                  <a:pt x="248120" y="350234"/>
                  <a:pt x="247454" y="347853"/>
                </a:cubicBezTo>
                <a:cubicBezTo>
                  <a:pt x="246692" y="345091"/>
                  <a:pt x="245739" y="344043"/>
                  <a:pt x="242786" y="345662"/>
                </a:cubicBezTo>
                <a:close/>
                <a:moveTo>
                  <a:pt x="2451348" y="323183"/>
                </a:moveTo>
                <a:cubicBezTo>
                  <a:pt x="2450872" y="323945"/>
                  <a:pt x="2452681" y="327088"/>
                  <a:pt x="2453348" y="328422"/>
                </a:cubicBezTo>
                <a:cubicBezTo>
                  <a:pt x="2454015" y="329660"/>
                  <a:pt x="2452967" y="333470"/>
                  <a:pt x="2454110" y="334994"/>
                </a:cubicBezTo>
                <a:cubicBezTo>
                  <a:pt x="2455539" y="336423"/>
                  <a:pt x="2454206" y="340233"/>
                  <a:pt x="2455444" y="340519"/>
                </a:cubicBezTo>
                <a:cubicBezTo>
                  <a:pt x="2456682" y="340805"/>
                  <a:pt x="2459254" y="338709"/>
                  <a:pt x="2461159" y="335947"/>
                </a:cubicBezTo>
                <a:cubicBezTo>
                  <a:pt x="2463159" y="333184"/>
                  <a:pt x="2456968" y="326517"/>
                  <a:pt x="2457921" y="325946"/>
                </a:cubicBezTo>
                <a:lnTo>
                  <a:pt x="2457825" y="325469"/>
                </a:lnTo>
                <a:lnTo>
                  <a:pt x="2457539" y="323279"/>
                </a:lnTo>
                <a:cubicBezTo>
                  <a:pt x="2454587" y="322517"/>
                  <a:pt x="2451825" y="322421"/>
                  <a:pt x="2451348" y="323183"/>
                </a:cubicBezTo>
                <a:close/>
                <a:moveTo>
                  <a:pt x="2482400" y="310896"/>
                </a:moveTo>
                <a:lnTo>
                  <a:pt x="2479733" y="312230"/>
                </a:lnTo>
                <a:cubicBezTo>
                  <a:pt x="2477637" y="313277"/>
                  <a:pt x="2475732" y="314706"/>
                  <a:pt x="2479066" y="316706"/>
                </a:cubicBezTo>
                <a:lnTo>
                  <a:pt x="2479923" y="317278"/>
                </a:lnTo>
                <a:cubicBezTo>
                  <a:pt x="2480400" y="319278"/>
                  <a:pt x="2486400" y="315468"/>
                  <a:pt x="2487162" y="313182"/>
                </a:cubicBezTo>
                <a:cubicBezTo>
                  <a:pt x="2487829" y="310896"/>
                  <a:pt x="2485733" y="309848"/>
                  <a:pt x="2482400" y="310896"/>
                </a:cubicBezTo>
                <a:close/>
                <a:moveTo>
                  <a:pt x="2349747" y="294600"/>
                </a:moveTo>
                <a:lnTo>
                  <a:pt x="2351145" y="297561"/>
                </a:lnTo>
                <a:lnTo>
                  <a:pt x="2357766" y="298744"/>
                </a:lnTo>
                <a:lnTo>
                  <a:pt x="2344170" y="300896"/>
                </a:lnTo>
                <a:lnTo>
                  <a:pt x="2345144" y="299847"/>
                </a:lnTo>
                <a:close/>
                <a:moveTo>
                  <a:pt x="2458206" y="289846"/>
                </a:moveTo>
                <a:lnTo>
                  <a:pt x="2456016" y="291655"/>
                </a:lnTo>
                <a:lnTo>
                  <a:pt x="2452015" y="294989"/>
                </a:lnTo>
                <a:cubicBezTo>
                  <a:pt x="2448490" y="294227"/>
                  <a:pt x="2444776" y="293656"/>
                  <a:pt x="2443728" y="293656"/>
                </a:cubicBezTo>
                <a:lnTo>
                  <a:pt x="2443347" y="294037"/>
                </a:lnTo>
                <a:cubicBezTo>
                  <a:pt x="2442966" y="294418"/>
                  <a:pt x="2443156" y="295656"/>
                  <a:pt x="2443538" y="295942"/>
                </a:cubicBezTo>
                <a:cubicBezTo>
                  <a:pt x="2445728" y="297275"/>
                  <a:pt x="2448205" y="298418"/>
                  <a:pt x="2450491" y="299657"/>
                </a:cubicBezTo>
                <a:lnTo>
                  <a:pt x="2451158" y="300038"/>
                </a:lnTo>
                <a:cubicBezTo>
                  <a:pt x="2451825" y="300418"/>
                  <a:pt x="2456206" y="297561"/>
                  <a:pt x="2457921" y="298513"/>
                </a:cubicBezTo>
                <a:cubicBezTo>
                  <a:pt x="2459540" y="299466"/>
                  <a:pt x="2461350" y="298990"/>
                  <a:pt x="2461826" y="297561"/>
                </a:cubicBezTo>
                <a:cubicBezTo>
                  <a:pt x="2462302" y="296037"/>
                  <a:pt x="2458968" y="291179"/>
                  <a:pt x="2458206" y="289846"/>
                </a:cubicBezTo>
                <a:close/>
                <a:moveTo>
                  <a:pt x="2239512" y="284226"/>
                </a:moveTo>
                <a:cubicBezTo>
                  <a:pt x="2238274" y="284702"/>
                  <a:pt x="2238274" y="286131"/>
                  <a:pt x="2238750" y="286512"/>
                </a:cubicBezTo>
                <a:cubicBezTo>
                  <a:pt x="2239131" y="286893"/>
                  <a:pt x="2238274" y="288131"/>
                  <a:pt x="2236655" y="289274"/>
                </a:cubicBezTo>
                <a:cubicBezTo>
                  <a:pt x="2235131" y="290417"/>
                  <a:pt x="2234750" y="293751"/>
                  <a:pt x="2237131" y="292799"/>
                </a:cubicBezTo>
                <a:lnTo>
                  <a:pt x="2239131" y="292037"/>
                </a:lnTo>
                <a:lnTo>
                  <a:pt x="2241608" y="291084"/>
                </a:lnTo>
                <a:cubicBezTo>
                  <a:pt x="2244941" y="290322"/>
                  <a:pt x="2246084" y="288322"/>
                  <a:pt x="2244180" y="286798"/>
                </a:cubicBezTo>
                <a:lnTo>
                  <a:pt x="2242560" y="285464"/>
                </a:lnTo>
                <a:cubicBezTo>
                  <a:pt x="2241988" y="284988"/>
                  <a:pt x="2241322" y="284226"/>
                  <a:pt x="2240655" y="284226"/>
                </a:cubicBezTo>
                <a:close/>
                <a:moveTo>
                  <a:pt x="2493925" y="281940"/>
                </a:moveTo>
                <a:lnTo>
                  <a:pt x="2494972" y="286798"/>
                </a:lnTo>
                <a:lnTo>
                  <a:pt x="2495163" y="287560"/>
                </a:lnTo>
                <a:cubicBezTo>
                  <a:pt x="2497830" y="287941"/>
                  <a:pt x="2501355" y="287655"/>
                  <a:pt x="2502974" y="287083"/>
                </a:cubicBezTo>
                <a:cubicBezTo>
                  <a:pt x="2504497" y="286512"/>
                  <a:pt x="2511070" y="286417"/>
                  <a:pt x="2513451" y="288512"/>
                </a:cubicBezTo>
                <a:lnTo>
                  <a:pt x="2512499" y="291655"/>
                </a:lnTo>
                <a:cubicBezTo>
                  <a:pt x="2512308" y="292132"/>
                  <a:pt x="2510403" y="292417"/>
                  <a:pt x="2509260" y="292513"/>
                </a:cubicBezTo>
                <a:cubicBezTo>
                  <a:pt x="2508879" y="292513"/>
                  <a:pt x="2507927" y="291655"/>
                  <a:pt x="2508022" y="291274"/>
                </a:cubicBezTo>
                <a:cubicBezTo>
                  <a:pt x="2508308" y="290322"/>
                  <a:pt x="2511356" y="289750"/>
                  <a:pt x="2508784" y="288417"/>
                </a:cubicBezTo>
                <a:lnTo>
                  <a:pt x="2508117" y="288036"/>
                </a:lnTo>
                <a:cubicBezTo>
                  <a:pt x="2506689" y="288607"/>
                  <a:pt x="2503164" y="290798"/>
                  <a:pt x="2500402" y="292894"/>
                </a:cubicBezTo>
                <a:lnTo>
                  <a:pt x="2498306" y="295084"/>
                </a:lnTo>
                <a:lnTo>
                  <a:pt x="2495544" y="297847"/>
                </a:lnTo>
                <a:cubicBezTo>
                  <a:pt x="2491925" y="297085"/>
                  <a:pt x="2483448" y="292417"/>
                  <a:pt x="2481066" y="291179"/>
                </a:cubicBezTo>
                <a:cubicBezTo>
                  <a:pt x="2478685" y="289941"/>
                  <a:pt x="2478494" y="288607"/>
                  <a:pt x="2480590" y="288322"/>
                </a:cubicBezTo>
                <a:cubicBezTo>
                  <a:pt x="2482781" y="287941"/>
                  <a:pt x="2490496" y="283654"/>
                  <a:pt x="2493925" y="281940"/>
                </a:cubicBezTo>
                <a:close/>
                <a:moveTo>
                  <a:pt x="2319541" y="280694"/>
                </a:moveTo>
                <a:lnTo>
                  <a:pt x="2320143" y="283836"/>
                </a:lnTo>
                <a:lnTo>
                  <a:pt x="2319141" y="284036"/>
                </a:lnTo>
                <a:lnTo>
                  <a:pt x="2318055" y="280741"/>
                </a:lnTo>
                <a:close/>
                <a:moveTo>
                  <a:pt x="2228368" y="263176"/>
                </a:moveTo>
                <a:cubicBezTo>
                  <a:pt x="2225320" y="262890"/>
                  <a:pt x="2214462" y="263652"/>
                  <a:pt x="2213319" y="264605"/>
                </a:cubicBezTo>
                <a:cubicBezTo>
                  <a:pt x="2212175" y="265557"/>
                  <a:pt x="2213319" y="265938"/>
                  <a:pt x="2215795" y="265557"/>
                </a:cubicBezTo>
                <a:cubicBezTo>
                  <a:pt x="2218271" y="265176"/>
                  <a:pt x="2225034" y="269272"/>
                  <a:pt x="2227796" y="269176"/>
                </a:cubicBezTo>
                <a:cubicBezTo>
                  <a:pt x="2230559" y="269081"/>
                  <a:pt x="2231416" y="263462"/>
                  <a:pt x="2228368" y="263176"/>
                </a:cubicBezTo>
                <a:close/>
                <a:moveTo>
                  <a:pt x="2336096" y="260509"/>
                </a:moveTo>
                <a:lnTo>
                  <a:pt x="2339620" y="261652"/>
                </a:lnTo>
                <a:lnTo>
                  <a:pt x="2341430" y="262319"/>
                </a:lnTo>
                <a:cubicBezTo>
                  <a:pt x="2343621" y="263366"/>
                  <a:pt x="2343716" y="265462"/>
                  <a:pt x="2341525" y="266986"/>
                </a:cubicBezTo>
                <a:cubicBezTo>
                  <a:pt x="2339335" y="268510"/>
                  <a:pt x="2335906" y="272510"/>
                  <a:pt x="2335048" y="271082"/>
                </a:cubicBezTo>
                <a:cubicBezTo>
                  <a:pt x="2334191" y="269748"/>
                  <a:pt x="2334096" y="263557"/>
                  <a:pt x="2336096" y="260509"/>
                </a:cubicBezTo>
                <a:close/>
                <a:moveTo>
                  <a:pt x="2313141" y="259271"/>
                </a:moveTo>
                <a:cubicBezTo>
                  <a:pt x="2313998" y="258794"/>
                  <a:pt x="2318380" y="260223"/>
                  <a:pt x="2320189" y="260795"/>
                </a:cubicBezTo>
                <a:cubicBezTo>
                  <a:pt x="2321999" y="261366"/>
                  <a:pt x="2326095" y="261938"/>
                  <a:pt x="2325809" y="266224"/>
                </a:cubicBezTo>
                <a:lnTo>
                  <a:pt x="2320475" y="264795"/>
                </a:lnTo>
                <a:cubicBezTo>
                  <a:pt x="2319046" y="264414"/>
                  <a:pt x="2317713" y="263557"/>
                  <a:pt x="2316189" y="263176"/>
                </a:cubicBezTo>
                <a:cubicBezTo>
                  <a:pt x="2315808" y="263081"/>
                  <a:pt x="2314760" y="263843"/>
                  <a:pt x="2314475" y="264319"/>
                </a:cubicBezTo>
                <a:cubicBezTo>
                  <a:pt x="2314189" y="264890"/>
                  <a:pt x="2314189" y="266033"/>
                  <a:pt x="2314569" y="266224"/>
                </a:cubicBezTo>
                <a:cubicBezTo>
                  <a:pt x="2315903" y="266891"/>
                  <a:pt x="2317617" y="266986"/>
                  <a:pt x="2318760" y="267843"/>
                </a:cubicBezTo>
                <a:cubicBezTo>
                  <a:pt x="2319427" y="268319"/>
                  <a:pt x="2319713" y="269939"/>
                  <a:pt x="2319142" y="270510"/>
                </a:cubicBezTo>
                <a:cubicBezTo>
                  <a:pt x="2318666" y="271177"/>
                  <a:pt x="2316665" y="271653"/>
                  <a:pt x="2315998" y="271367"/>
                </a:cubicBezTo>
                <a:lnTo>
                  <a:pt x="2312855" y="270129"/>
                </a:lnTo>
                <a:cubicBezTo>
                  <a:pt x="2309426" y="268605"/>
                  <a:pt x="2306664" y="266700"/>
                  <a:pt x="2306664" y="265938"/>
                </a:cubicBezTo>
                <a:cubicBezTo>
                  <a:pt x="2306664" y="265176"/>
                  <a:pt x="2307426" y="262700"/>
                  <a:pt x="2308378" y="262223"/>
                </a:cubicBezTo>
                <a:cubicBezTo>
                  <a:pt x="2309331" y="261747"/>
                  <a:pt x="2312283" y="259747"/>
                  <a:pt x="2313141" y="259271"/>
                </a:cubicBezTo>
                <a:close/>
                <a:moveTo>
                  <a:pt x="2223741" y="254608"/>
                </a:moveTo>
                <a:lnTo>
                  <a:pt x="2225731" y="255564"/>
                </a:lnTo>
                <a:lnTo>
                  <a:pt x="2225726" y="255582"/>
                </a:lnTo>
                <a:lnTo>
                  <a:pt x="2224224" y="255699"/>
                </a:lnTo>
                <a:close/>
                <a:moveTo>
                  <a:pt x="2203317" y="251841"/>
                </a:moveTo>
                <a:cubicBezTo>
                  <a:pt x="2201317" y="250603"/>
                  <a:pt x="2194078" y="251746"/>
                  <a:pt x="2191411" y="252222"/>
                </a:cubicBezTo>
                <a:cubicBezTo>
                  <a:pt x="2188744" y="252603"/>
                  <a:pt x="2197507" y="254699"/>
                  <a:pt x="2200840" y="254508"/>
                </a:cubicBezTo>
                <a:cubicBezTo>
                  <a:pt x="2204175" y="254317"/>
                  <a:pt x="2205222" y="253079"/>
                  <a:pt x="2203317" y="251841"/>
                </a:cubicBezTo>
                <a:close/>
                <a:moveTo>
                  <a:pt x="2222177" y="251079"/>
                </a:moveTo>
                <a:lnTo>
                  <a:pt x="2223741" y="254608"/>
                </a:lnTo>
                <a:lnTo>
                  <a:pt x="2220903" y="253246"/>
                </a:lnTo>
                <a:lnTo>
                  <a:pt x="2220269" y="252517"/>
                </a:lnTo>
                <a:close/>
                <a:moveTo>
                  <a:pt x="2169408" y="247841"/>
                </a:moveTo>
                <a:lnTo>
                  <a:pt x="2167503" y="248698"/>
                </a:lnTo>
                <a:lnTo>
                  <a:pt x="2165408" y="249650"/>
                </a:lnTo>
                <a:cubicBezTo>
                  <a:pt x="2163884" y="251841"/>
                  <a:pt x="2163503" y="254889"/>
                  <a:pt x="2164550" y="256222"/>
                </a:cubicBezTo>
                <a:lnTo>
                  <a:pt x="2165788" y="256318"/>
                </a:lnTo>
                <a:lnTo>
                  <a:pt x="2167408" y="256508"/>
                </a:lnTo>
                <a:cubicBezTo>
                  <a:pt x="2169313" y="255651"/>
                  <a:pt x="2173218" y="252222"/>
                  <a:pt x="2173885" y="250888"/>
                </a:cubicBezTo>
                <a:cubicBezTo>
                  <a:pt x="2174647" y="249555"/>
                  <a:pt x="2172647" y="248126"/>
                  <a:pt x="2169408" y="247841"/>
                </a:cubicBezTo>
                <a:close/>
                <a:moveTo>
                  <a:pt x="266504" y="112681"/>
                </a:moveTo>
                <a:lnTo>
                  <a:pt x="267647" y="113252"/>
                </a:lnTo>
                <a:cubicBezTo>
                  <a:pt x="269171" y="114014"/>
                  <a:pt x="271171" y="114967"/>
                  <a:pt x="268504" y="116967"/>
                </a:cubicBezTo>
                <a:lnTo>
                  <a:pt x="267361" y="117920"/>
                </a:lnTo>
                <a:cubicBezTo>
                  <a:pt x="267361" y="120491"/>
                  <a:pt x="265075" y="122777"/>
                  <a:pt x="262408" y="123158"/>
                </a:cubicBezTo>
                <a:cubicBezTo>
                  <a:pt x="259741" y="123539"/>
                  <a:pt x="256502" y="118491"/>
                  <a:pt x="258693" y="118586"/>
                </a:cubicBezTo>
                <a:lnTo>
                  <a:pt x="259455" y="119253"/>
                </a:lnTo>
                <a:cubicBezTo>
                  <a:pt x="261074" y="120682"/>
                  <a:pt x="261932" y="120301"/>
                  <a:pt x="263170" y="119063"/>
                </a:cubicBezTo>
                <a:cubicBezTo>
                  <a:pt x="264217" y="118015"/>
                  <a:pt x="265456" y="117444"/>
                  <a:pt x="263646" y="116015"/>
                </a:cubicBezTo>
                <a:lnTo>
                  <a:pt x="262884" y="115443"/>
                </a:lnTo>
                <a:cubicBezTo>
                  <a:pt x="263170" y="113919"/>
                  <a:pt x="264789" y="112681"/>
                  <a:pt x="266504" y="112681"/>
                </a:cubicBezTo>
                <a:close/>
                <a:moveTo>
                  <a:pt x="2408962" y="101537"/>
                </a:moveTo>
                <a:cubicBezTo>
                  <a:pt x="2406009" y="105346"/>
                  <a:pt x="2405342" y="110109"/>
                  <a:pt x="2407533" y="112204"/>
                </a:cubicBezTo>
                <a:lnTo>
                  <a:pt x="2408581" y="112014"/>
                </a:lnTo>
                <a:lnTo>
                  <a:pt x="2411439" y="111442"/>
                </a:lnTo>
                <a:cubicBezTo>
                  <a:pt x="2414296" y="109823"/>
                  <a:pt x="2417344" y="109061"/>
                  <a:pt x="2418106" y="109728"/>
                </a:cubicBezTo>
                <a:cubicBezTo>
                  <a:pt x="2419058" y="110395"/>
                  <a:pt x="2423154" y="110680"/>
                  <a:pt x="2423821" y="110014"/>
                </a:cubicBezTo>
                <a:cubicBezTo>
                  <a:pt x="2424583" y="109347"/>
                  <a:pt x="2423821" y="105632"/>
                  <a:pt x="2422202" y="101727"/>
                </a:cubicBezTo>
                <a:lnTo>
                  <a:pt x="2415344" y="101632"/>
                </a:lnTo>
                <a:close/>
                <a:moveTo>
                  <a:pt x="324035" y="100584"/>
                </a:moveTo>
                <a:cubicBezTo>
                  <a:pt x="329559" y="107442"/>
                  <a:pt x="329559" y="107442"/>
                  <a:pt x="337369" y="102870"/>
                </a:cubicBezTo>
                <a:cubicBezTo>
                  <a:pt x="333274" y="98774"/>
                  <a:pt x="329083" y="98774"/>
                  <a:pt x="324035" y="100584"/>
                </a:cubicBezTo>
                <a:close/>
                <a:moveTo>
                  <a:pt x="356515" y="93821"/>
                </a:moveTo>
                <a:cubicBezTo>
                  <a:pt x="356229" y="93821"/>
                  <a:pt x="355372" y="97536"/>
                  <a:pt x="355277" y="99155"/>
                </a:cubicBezTo>
                <a:cubicBezTo>
                  <a:pt x="355181" y="100775"/>
                  <a:pt x="353657" y="101346"/>
                  <a:pt x="351943" y="100489"/>
                </a:cubicBezTo>
                <a:cubicBezTo>
                  <a:pt x="350228" y="99632"/>
                  <a:pt x="351371" y="103727"/>
                  <a:pt x="355562" y="103537"/>
                </a:cubicBezTo>
                <a:lnTo>
                  <a:pt x="359277" y="103918"/>
                </a:lnTo>
                <a:lnTo>
                  <a:pt x="366326" y="104680"/>
                </a:lnTo>
                <a:cubicBezTo>
                  <a:pt x="368802" y="101346"/>
                  <a:pt x="369088" y="98965"/>
                  <a:pt x="366802" y="99441"/>
                </a:cubicBezTo>
                <a:cubicBezTo>
                  <a:pt x="364611" y="99917"/>
                  <a:pt x="358420" y="98584"/>
                  <a:pt x="358134" y="97536"/>
                </a:cubicBezTo>
                <a:cubicBezTo>
                  <a:pt x="357753" y="96393"/>
                  <a:pt x="356705" y="93821"/>
                  <a:pt x="356515" y="93821"/>
                </a:cubicBezTo>
                <a:close/>
                <a:moveTo>
                  <a:pt x="512820" y="88487"/>
                </a:moveTo>
                <a:cubicBezTo>
                  <a:pt x="511582" y="89345"/>
                  <a:pt x="511582" y="90773"/>
                  <a:pt x="512915" y="91630"/>
                </a:cubicBezTo>
                <a:cubicBezTo>
                  <a:pt x="514154" y="92488"/>
                  <a:pt x="519678" y="94774"/>
                  <a:pt x="521774" y="95250"/>
                </a:cubicBezTo>
                <a:lnTo>
                  <a:pt x="523774" y="95441"/>
                </a:lnTo>
                <a:cubicBezTo>
                  <a:pt x="524345" y="95536"/>
                  <a:pt x="525298" y="94774"/>
                  <a:pt x="525488" y="94297"/>
                </a:cubicBezTo>
                <a:cubicBezTo>
                  <a:pt x="525774" y="93726"/>
                  <a:pt x="525869" y="92583"/>
                  <a:pt x="525393" y="92297"/>
                </a:cubicBezTo>
                <a:lnTo>
                  <a:pt x="522535" y="90488"/>
                </a:lnTo>
                <a:cubicBezTo>
                  <a:pt x="519107" y="88678"/>
                  <a:pt x="513963" y="87630"/>
                  <a:pt x="512820" y="88487"/>
                </a:cubicBezTo>
                <a:close/>
                <a:moveTo>
                  <a:pt x="285268" y="82677"/>
                </a:moveTo>
                <a:cubicBezTo>
                  <a:pt x="283744" y="82582"/>
                  <a:pt x="280601" y="83725"/>
                  <a:pt x="278315" y="84868"/>
                </a:cubicBezTo>
                <a:cubicBezTo>
                  <a:pt x="276124" y="86011"/>
                  <a:pt x="273076" y="91535"/>
                  <a:pt x="273171" y="92297"/>
                </a:cubicBezTo>
                <a:lnTo>
                  <a:pt x="273647" y="92678"/>
                </a:lnTo>
                <a:lnTo>
                  <a:pt x="274124" y="93059"/>
                </a:lnTo>
                <a:cubicBezTo>
                  <a:pt x="275076" y="93154"/>
                  <a:pt x="279648" y="90868"/>
                  <a:pt x="284220" y="88106"/>
                </a:cubicBezTo>
                <a:lnTo>
                  <a:pt x="288316" y="85439"/>
                </a:lnTo>
                <a:lnTo>
                  <a:pt x="288697" y="85344"/>
                </a:lnTo>
                <a:cubicBezTo>
                  <a:pt x="288316" y="83915"/>
                  <a:pt x="286792" y="82772"/>
                  <a:pt x="285268" y="82677"/>
                </a:cubicBezTo>
                <a:close/>
                <a:moveTo>
                  <a:pt x="2367623" y="73819"/>
                </a:moveTo>
                <a:cubicBezTo>
                  <a:pt x="2362575" y="73533"/>
                  <a:pt x="2359908" y="74295"/>
                  <a:pt x="2361718" y="75629"/>
                </a:cubicBezTo>
                <a:cubicBezTo>
                  <a:pt x="2363528" y="76962"/>
                  <a:pt x="2376196" y="85249"/>
                  <a:pt x="2378196" y="82487"/>
                </a:cubicBezTo>
                <a:cubicBezTo>
                  <a:pt x="2380196" y="79724"/>
                  <a:pt x="2378863" y="76391"/>
                  <a:pt x="2375244" y="75057"/>
                </a:cubicBezTo>
                <a:lnTo>
                  <a:pt x="2372196" y="74581"/>
                </a:lnTo>
                <a:close/>
                <a:moveTo>
                  <a:pt x="2226939" y="55721"/>
                </a:moveTo>
                <a:lnTo>
                  <a:pt x="2224653" y="56579"/>
                </a:lnTo>
                <a:lnTo>
                  <a:pt x="2221218" y="57915"/>
                </a:lnTo>
                <a:lnTo>
                  <a:pt x="2219129" y="57341"/>
                </a:lnTo>
                <a:cubicBezTo>
                  <a:pt x="2216366" y="55721"/>
                  <a:pt x="2216462" y="56293"/>
                  <a:pt x="2219510" y="58579"/>
                </a:cubicBezTo>
                <a:lnTo>
                  <a:pt x="2221218" y="57915"/>
                </a:lnTo>
                <a:lnTo>
                  <a:pt x="2231607" y="60770"/>
                </a:lnTo>
                <a:cubicBezTo>
                  <a:pt x="2232369" y="60293"/>
                  <a:pt x="2231225" y="57341"/>
                  <a:pt x="2226939" y="55721"/>
                </a:cubicBezTo>
                <a:close/>
                <a:moveTo>
                  <a:pt x="2268849" y="54007"/>
                </a:moveTo>
                <a:cubicBezTo>
                  <a:pt x="2268182" y="55245"/>
                  <a:pt x="2265134" y="56959"/>
                  <a:pt x="2263230" y="55817"/>
                </a:cubicBezTo>
                <a:cubicBezTo>
                  <a:pt x="2261325" y="54674"/>
                  <a:pt x="2254848" y="54102"/>
                  <a:pt x="2255514" y="54769"/>
                </a:cubicBezTo>
                <a:cubicBezTo>
                  <a:pt x="2256181" y="55436"/>
                  <a:pt x="2256657" y="57055"/>
                  <a:pt x="2255609" y="57817"/>
                </a:cubicBezTo>
                <a:cubicBezTo>
                  <a:pt x="2254562" y="58483"/>
                  <a:pt x="2253990" y="60484"/>
                  <a:pt x="2258943" y="59246"/>
                </a:cubicBezTo>
                <a:lnTo>
                  <a:pt x="2261134" y="60103"/>
                </a:lnTo>
                <a:lnTo>
                  <a:pt x="2264182" y="61341"/>
                </a:lnTo>
                <a:cubicBezTo>
                  <a:pt x="2267706" y="61055"/>
                  <a:pt x="2270373" y="57055"/>
                  <a:pt x="2270278" y="55245"/>
                </a:cubicBezTo>
                <a:cubicBezTo>
                  <a:pt x="2270183" y="53340"/>
                  <a:pt x="2269516" y="52864"/>
                  <a:pt x="2268849" y="54007"/>
                </a:cubicBezTo>
                <a:close/>
                <a:moveTo>
                  <a:pt x="335084" y="49720"/>
                </a:moveTo>
                <a:lnTo>
                  <a:pt x="337846" y="50482"/>
                </a:lnTo>
                <a:lnTo>
                  <a:pt x="342513" y="51625"/>
                </a:lnTo>
                <a:cubicBezTo>
                  <a:pt x="348228" y="51530"/>
                  <a:pt x="353372" y="53435"/>
                  <a:pt x="353943" y="55911"/>
                </a:cubicBezTo>
                <a:lnTo>
                  <a:pt x="349657" y="55625"/>
                </a:lnTo>
                <a:lnTo>
                  <a:pt x="348133" y="55530"/>
                </a:lnTo>
                <a:cubicBezTo>
                  <a:pt x="346514" y="55054"/>
                  <a:pt x="343275" y="54387"/>
                  <a:pt x="340989" y="54101"/>
                </a:cubicBezTo>
                <a:cubicBezTo>
                  <a:pt x="338703" y="53816"/>
                  <a:pt x="333655" y="59150"/>
                  <a:pt x="332417" y="60769"/>
                </a:cubicBezTo>
                <a:cubicBezTo>
                  <a:pt x="331083" y="62388"/>
                  <a:pt x="328702" y="56578"/>
                  <a:pt x="327845" y="56197"/>
                </a:cubicBezTo>
                <a:cubicBezTo>
                  <a:pt x="326987" y="55816"/>
                  <a:pt x="325083" y="53911"/>
                  <a:pt x="326607" y="53340"/>
                </a:cubicBezTo>
                <a:cubicBezTo>
                  <a:pt x="328130" y="52768"/>
                  <a:pt x="333084" y="50387"/>
                  <a:pt x="335084" y="49720"/>
                </a:cubicBezTo>
                <a:close/>
                <a:moveTo>
                  <a:pt x="391091" y="48387"/>
                </a:moveTo>
                <a:cubicBezTo>
                  <a:pt x="388043" y="46672"/>
                  <a:pt x="387090" y="50483"/>
                  <a:pt x="384994" y="51625"/>
                </a:cubicBezTo>
                <a:cubicBezTo>
                  <a:pt x="382899" y="52864"/>
                  <a:pt x="383280" y="54388"/>
                  <a:pt x="385090" y="55817"/>
                </a:cubicBezTo>
                <a:cubicBezTo>
                  <a:pt x="386518" y="56959"/>
                  <a:pt x="387376" y="58198"/>
                  <a:pt x="389757" y="56388"/>
                </a:cubicBezTo>
                <a:lnTo>
                  <a:pt x="390710" y="55531"/>
                </a:lnTo>
                <a:cubicBezTo>
                  <a:pt x="393948" y="56293"/>
                  <a:pt x="396615" y="56483"/>
                  <a:pt x="396520" y="55912"/>
                </a:cubicBezTo>
                <a:cubicBezTo>
                  <a:pt x="396425" y="55340"/>
                  <a:pt x="397186" y="52578"/>
                  <a:pt x="397758" y="51340"/>
                </a:cubicBezTo>
                <a:cubicBezTo>
                  <a:pt x="398425" y="50101"/>
                  <a:pt x="396425" y="48863"/>
                  <a:pt x="394424" y="50292"/>
                </a:cubicBezTo>
                <a:close/>
                <a:moveTo>
                  <a:pt x="368231" y="46672"/>
                </a:moveTo>
                <a:cubicBezTo>
                  <a:pt x="368231" y="48101"/>
                  <a:pt x="367469" y="49149"/>
                  <a:pt x="366421" y="48958"/>
                </a:cubicBezTo>
                <a:lnTo>
                  <a:pt x="365850" y="49244"/>
                </a:lnTo>
                <a:cubicBezTo>
                  <a:pt x="364135" y="50292"/>
                  <a:pt x="362706" y="52292"/>
                  <a:pt x="360992" y="52483"/>
                </a:cubicBezTo>
                <a:lnTo>
                  <a:pt x="358420" y="52768"/>
                </a:lnTo>
                <a:cubicBezTo>
                  <a:pt x="355372" y="52007"/>
                  <a:pt x="354420" y="50197"/>
                  <a:pt x="356325" y="48768"/>
                </a:cubicBezTo>
                <a:cubicBezTo>
                  <a:pt x="358135" y="47530"/>
                  <a:pt x="368136" y="45244"/>
                  <a:pt x="368231" y="46672"/>
                </a:cubicBezTo>
                <a:close/>
                <a:moveTo>
                  <a:pt x="437096" y="43529"/>
                </a:moveTo>
                <a:cubicBezTo>
                  <a:pt x="435286" y="44482"/>
                  <a:pt x="433477" y="46387"/>
                  <a:pt x="433096" y="47720"/>
                </a:cubicBezTo>
                <a:cubicBezTo>
                  <a:pt x="432715" y="49054"/>
                  <a:pt x="438620" y="51721"/>
                  <a:pt x="440335" y="52102"/>
                </a:cubicBezTo>
                <a:lnTo>
                  <a:pt x="440335" y="52483"/>
                </a:lnTo>
                <a:cubicBezTo>
                  <a:pt x="440335" y="55721"/>
                  <a:pt x="441573" y="56388"/>
                  <a:pt x="444050" y="53721"/>
                </a:cubicBezTo>
                <a:lnTo>
                  <a:pt x="445859" y="51625"/>
                </a:lnTo>
                <a:cubicBezTo>
                  <a:pt x="447479" y="48768"/>
                  <a:pt x="444907" y="46577"/>
                  <a:pt x="440144" y="46672"/>
                </a:cubicBezTo>
                <a:lnTo>
                  <a:pt x="437192" y="43720"/>
                </a:lnTo>
                <a:close/>
                <a:moveTo>
                  <a:pt x="628073" y="36100"/>
                </a:moveTo>
                <a:lnTo>
                  <a:pt x="625596" y="37147"/>
                </a:lnTo>
                <a:cubicBezTo>
                  <a:pt x="622548" y="38481"/>
                  <a:pt x="623977" y="40481"/>
                  <a:pt x="628739" y="41624"/>
                </a:cubicBezTo>
                <a:lnTo>
                  <a:pt x="632073" y="42672"/>
                </a:lnTo>
                <a:cubicBezTo>
                  <a:pt x="635407" y="43720"/>
                  <a:pt x="636645" y="41624"/>
                  <a:pt x="638169" y="40291"/>
                </a:cubicBezTo>
                <a:cubicBezTo>
                  <a:pt x="638836" y="39719"/>
                  <a:pt x="638741" y="38386"/>
                  <a:pt x="638550" y="37529"/>
                </a:cubicBezTo>
                <a:cubicBezTo>
                  <a:pt x="638360" y="36862"/>
                  <a:pt x="629120" y="35624"/>
                  <a:pt x="628073" y="36100"/>
                </a:cubicBezTo>
                <a:close/>
                <a:moveTo>
                  <a:pt x="458242" y="34766"/>
                </a:moveTo>
                <a:cubicBezTo>
                  <a:pt x="459290" y="34861"/>
                  <a:pt x="462147" y="35909"/>
                  <a:pt x="464624" y="37052"/>
                </a:cubicBezTo>
                <a:cubicBezTo>
                  <a:pt x="467100" y="38195"/>
                  <a:pt x="464243" y="44005"/>
                  <a:pt x="462719" y="43338"/>
                </a:cubicBezTo>
                <a:lnTo>
                  <a:pt x="461100" y="43052"/>
                </a:lnTo>
                <a:lnTo>
                  <a:pt x="459385" y="42767"/>
                </a:lnTo>
                <a:cubicBezTo>
                  <a:pt x="457670" y="42862"/>
                  <a:pt x="456337" y="41814"/>
                  <a:pt x="456337" y="40290"/>
                </a:cubicBezTo>
                <a:cubicBezTo>
                  <a:pt x="456337" y="38766"/>
                  <a:pt x="457194" y="34670"/>
                  <a:pt x="458242" y="34766"/>
                </a:cubicBezTo>
                <a:close/>
                <a:moveTo>
                  <a:pt x="610166" y="34671"/>
                </a:moveTo>
                <a:lnTo>
                  <a:pt x="607118" y="35147"/>
                </a:lnTo>
                <a:cubicBezTo>
                  <a:pt x="605213" y="37433"/>
                  <a:pt x="603212" y="42196"/>
                  <a:pt x="602927" y="43529"/>
                </a:cubicBezTo>
                <a:cubicBezTo>
                  <a:pt x="602736" y="44958"/>
                  <a:pt x="604260" y="45339"/>
                  <a:pt x="606451" y="44482"/>
                </a:cubicBezTo>
                <a:cubicBezTo>
                  <a:pt x="608642" y="43625"/>
                  <a:pt x="614071" y="40576"/>
                  <a:pt x="614928" y="39338"/>
                </a:cubicBezTo>
                <a:lnTo>
                  <a:pt x="613499" y="37814"/>
                </a:lnTo>
                <a:cubicBezTo>
                  <a:pt x="612452" y="36671"/>
                  <a:pt x="613309" y="34100"/>
                  <a:pt x="610166" y="34671"/>
                </a:cubicBezTo>
                <a:close/>
                <a:moveTo>
                  <a:pt x="556063" y="32480"/>
                </a:moveTo>
                <a:cubicBezTo>
                  <a:pt x="557968" y="32575"/>
                  <a:pt x="565493" y="32956"/>
                  <a:pt x="566827" y="33528"/>
                </a:cubicBezTo>
                <a:cubicBezTo>
                  <a:pt x="568160" y="34099"/>
                  <a:pt x="568922" y="35528"/>
                  <a:pt x="568446" y="36671"/>
                </a:cubicBezTo>
                <a:cubicBezTo>
                  <a:pt x="567970" y="37814"/>
                  <a:pt x="564350" y="41148"/>
                  <a:pt x="561397" y="41434"/>
                </a:cubicBezTo>
                <a:cubicBezTo>
                  <a:pt x="558445" y="41719"/>
                  <a:pt x="550824" y="40195"/>
                  <a:pt x="549015" y="40195"/>
                </a:cubicBezTo>
                <a:cubicBezTo>
                  <a:pt x="547110" y="40195"/>
                  <a:pt x="542919" y="43434"/>
                  <a:pt x="542062" y="43910"/>
                </a:cubicBezTo>
                <a:cubicBezTo>
                  <a:pt x="541204" y="44386"/>
                  <a:pt x="540633" y="41052"/>
                  <a:pt x="543300" y="36004"/>
                </a:cubicBezTo>
                <a:lnTo>
                  <a:pt x="549015" y="33432"/>
                </a:lnTo>
                <a:lnTo>
                  <a:pt x="550063" y="32956"/>
                </a:lnTo>
                <a:cubicBezTo>
                  <a:pt x="551301" y="32766"/>
                  <a:pt x="553968" y="32480"/>
                  <a:pt x="556063" y="32480"/>
                </a:cubicBezTo>
                <a:close/>
                <a:moveTo>
                  <a:pt x="792093" y="31242"/>
                </a:moveTo>
                <a:cubicBezTo>
                  <a:pt x="789712" y="31718"/>
                  <a:pt x="783997" y="33528"/>
                  <a:pt x="783806" y="34004"/>
                </a:cubicBezTo>
                <a:cubicBezTo>
                  <a:pt x="783711" y="34480"/>
                  <a:pt x="783997" y="35719"/>
                  <a:pt x="784854" y="35624"/>
                </a:cubicBezTo>
                <a:cubicBezTo>
                  <a:pt x="785711" y="35528"/>
                  <a:pt x="788378" y="37909"/>
                  <a:pt x="788569" y="39243"/>
                </a:cubicBezTo>
                <a:cubicBezTo>
                  <a:pt x="788759" y="40576"/>
                  <a:pt x="790379" y="40100"/>
                  <a:pt x="792093" y="38291"/>
                </a:cubicBezTo>
                <a:cubicBezTo>
                  <a:pt x="793903" y="36481"/>
                  <a:pt x="794474" y="30766"/>
                  <a:pt x="792093" y="31242"/>
                </a:cubicBezTo>
                <a:close/>
                <a:moveTo>
                  <a:pt x="1131278" y="24193"/>
                </a:moveTo>
                <a:lnTo>
                  <a:pt x="1126802" y="27242"/>
                </a:lnTo>
                <a:cubicBezTo>
                  <a:pt x="1120801" y="26765"/>
                  <a:pt x="1117753" y="28575"/>
                  <a:pt x="1120039" y="31051"/>
                </a:cubicBezTo>
                <a:lnTo>
                  <a:pt x="1123563" y="30385"/>
                </a:lnTo>
                <a:cubicBezTo>
                  <a:pt x="1126992" y="29718"/>
                  <a:pt x="1130231" y="28670"/>
                  <a:pt x="1133374" y="27527"/>
                </a:cubicBezTo>
                <a:cubicBezTo>
                  <a:pt x="1133755" y="27432"/>
                  <a:pt x="1133660" y="25717"/>
                  <a:pt x="1133279" y="24860"/>
                </a:cubicBezTo>
                <a:cubicBezTo>
                  <a:pt x="1133088" y="24479"/>
                  <a:pt x="1131564" y="24003"/>
                  <a:pt x="1131278" y="24193"/>
                </a:cubicBezTo>
                <a:close/>
                <a:moveTo>
                  <a:pt x="1545235" y="20479"/>
                </a:moveTo>
                <a:cubicBezTo>
                  <a:pt x="1542854" y="20479"/>
                  <a:pt x="1543330" y="22479"/>
                  <a:pt x="1546378" y="25051"/>
                </a:cubicBezTo>
                <a:lnTo>
                  <a:pt x="1549521" y="26003"/>
                </a:lnTo>
                <a:lnTo>
                  <a:pt x="1550474" y="26289"/>
                </a:lnTo>
                <a:cubicBezTo>
                  <a:pt x="1553522" y="23050"/>
                  <a:pt x="1547711" y="20479"/>
                  <a:pt x="1545235" y="20479"/>
                </a:cubicBezTo>
                <a:close/>
                <a:moveTo>
                  <a:pt x="1502086" y="18097"/>
                </a:moveTo>
                <a:cubicBezTo>
                  <a:pt x="1501325" y="19621"/>
                  <a:pt x="1502468" y="24479"/>
                  <a:pt x="1506182" y="25908"/>
                </a:cubicBezTo>
                <a:lnTo>
                  <a:pt x="1507040" y="25241"/>
                </a:lnTo>
                <a:lnTo>
                  <a:pt x="1510278" y="22574"/>
                </a:lnTo>
                <a:cubicBezTo>
                  <a:pt x="1513040" y="23908"/>
                  <a:pt x="1513231" y="23908"/>
                  <a:pt x="1510850" y="22479"/>
                </a:cubicBezTo>
                <a:cubicBezTo>
                  <a:pt x="1508373" y="21050"/>
                  <a:pt x="1502849" y="16574"/>
                  <a:pt x="1502086" y="18097"/>
                </a:cubicBezTo>
                <a:close/>
                <a:moveTo>
                  <a:pt x="1442651" y="17526"/>
                </a:moveTo>
                <a:cubicBezTo>
                  <a:pt x="1439888" y="19241"/>
                  <a:pt x="1437983" y="20955"/>
                  <a:pt x="1438555" y="21431"/>
                </a:cubicBezTo>
                <a:lnTo>
                  <a:pt x="1438841" y="21622"/>
                </a:lnTo>
                <a:lnTo>
                  <a:pt x="1441603" y="23908"/>
                </a:lnTo>
                <a:cubicBezTo>
                  <a:pt x="1444936" y="26575"/>
                  <a:pt x="1448556" y="24955"/>
                  <a:pt x="1449699" y="20193"/>
                </a:cubicBezTo>
                <a:lnTo>
                  <a:pt x="1443984" y="18002"/>
                </a:lnTo>
                <a:close/>
                <a:moveTo>
                  <a:pt x="1839462" y="14097"/>
                </a:moveTo>
                <a:cubicBezTo>
                  <a:pt x="1836986" y="15145"/>
                  <a:pt x="1830890" y="14383"/>
                  <a:pt x="1829842" y="15145"/>
                </a:cubicBezTo>
                <a:lnTo>
                  <a:pt x="1829842" y="15812"/>
                </a:lnTo>
                <a:cubicBezTo>
                  <a:pt x="1829842" y="17336"/>
                  <a:pt x="1828508" y="19336"/>
                  <a:pt x="1831747" y="20003"/>
                </a:cubicBezTo>
                <a:lnTo>
                  <a:pt x="1833461" y="20383"/>
                </a:lnTo>
                <a:cubicBezTo>
                  <a:pt x="1835461" y="21146"/>
                  <a:pt x="1840034" y="17621"/>
                  <a:pt x="1841367" y="15716"/>
                </a:cubicBezTo>
                <a:cubicBezTo>
                  <a:pt x="1842701" y="13811"/>
                  <a:pt x="1841843" y="13049"/>
                  <a:pt x="1839462" y="14097"/>
                </a:cubicBezTo>
                <a:close/>
                <a:moveTo>
                  <a:pt x="1904232" y="13240"/>
                </a:moveTo>
                <a:cubicBezTo>
                  <a:pt x="1901375" y="13049"/>
                  <a:pt x="1900327" y="18383"/>
                  <a:pt x="1902708" y="19812"/>
                </a:cubicBezTo>
                <a:cubicBezTo>
                  <a:pt x="1905089" y="21146"/>
                  <a:pt x="1906994" y="21526"/>
                  <a:pt x="1906994" y="20669"/>
                </a:cubicBezTo>
                <a:cubicBezTo>
                  <a:pt x="1906899" y="19812"/>
                  <a:pt x="1907470" y="17240"/>
                  <a:pt x="1907852" y="16574"/>
                </a:cubicBezTo>
                <a:cubicBezTo>
                  <a:pt x="1908233" y="15907"/>
                  <a:pt x="1907090" y="13430"/>
                  <a:pt x="1904232" y="13240"/>
                </a:cubicBezTo>
                <a:close/>
                <a:moveTo>
                  <a:pt x="1960277" y="12392"/>
                </a:moveTo>
                <a:lnTo>
                  <a:pt x="1961572" y="15050"/>
                </a:lnTo>
                <a:lnTo>
                  <a:pt x="1961287" y="16002"/>
                </a:lnTo>
                <a:lnTo>
                  <a:pt x="1961047" y="16347"/>
                </a:lnTo>
                <a:lnTo>
                  <a:pt x="1958525" y="16002"/>
                </a:lnTo>
                <a:lnTo>
                  <a:pt x="1955115" y="15570"/>
                </a:lnTo>
                <a:lnTo>
                  <a:pt x="1951667" y="13621"/>
                </a:lnTo>
                <a:lnTo>
                  <a:pt x="1949568" y="14867"/>
                </a:lnTo>
                <a:lnTo>
                  <a:pt x="1944999" y="14288"/>
                </a:lnTo>
                <a:lnTo>
                  <a:pt x="1946361" y="13588"/>
                </a:lnTo>
                <a:close/>
                <a:moveTo>
                  <a:pt x="2041773" y="9811"/>
                </a:moveTo>
                <a:cubicBezTo>
                  <a:pt x="2040249" y="10382"/>
                  <a:pt x="2041011" y="17431"/>
                  <a:pt x="2044440" y="16669"/>
                </a:cubicBezTo>
                <a:cubicBezTo>
                  <a:pt x="2047869" y="15907"/>
                  <a:pt x="2050345" y="14097"/>
                  <a:pt x="2049774" y="12763"/>
                </a:cubicBezTo>
                <a:cubicBezTo>
                  <a:pt x="2049203" y="11335"/>
                  <a:pt x="2043392" y="9239"/>
                  <a:pt x="2041773" y="9811"/>
                </a:cubicBezTo>
                <a:close/>
                <a:moveTo>
                  <a:pt x="2098257" y="8096"/>
                </a:moveTo>
                <a:lnTo>
                  <a:pt x="2096542" y="9239"/>
                </a:lnTo>
                <a:cubicBezTo>
                  <a:pt x="2093589" y="10287"/>
                  <a:pt x="2096161" y="15050"/>
                  <a:pt x="2097780" y="16383"/>
                </a:cubicBezTo>
                <a:cubicBezTo>
                  <a:pt x="2099400" y="17717"/>
                  <a:pt x="2102257" y="16954"/>
                  <a:pt x="2104257" y="14859"/>
                </a:cubicBezTo>
                <a:lnTo>
                  <a:pt x="2104829" y="13145"/>
                </a:lnTo>
                <a:cubicBezTo>
                  <a:pt x="2105210" y="11906"/>
                  <a:pt x="2104353" y="10192"/>
                  <a:pt x="2103495" y="8954"/>
                </a:cubicBezTo>
                <a:cubicBezTo>
                  <a:pt x="2102352" y="7334"/>
                  <a:pt x="2100542" y="6667"/>
                  <a:pt x="2098257" y="8096"/>
                </a:cubicBezTo>
                <a:close/>
                <a:moveTo>
                  <a:pt x="2177552" y="1845"/>
                </a:moveTo>
                <a:cubicBezTo>
                  <a:pt x="2178219" y="2357"/>
                  <a:pt x="2178743" y="3143"/>
                  <a:pt x="2179600" y="3143"/>
                </a:cubicBezTo>
                <a:cubicBezTo>
                  <a:pt x="2182172" y="3143"/>
                  <a:pt x="2184648" y="3238"/>
                  <a:pt x="2187125" y="3524"/>
                </a:cubicBezTo>
                <a:cubicBezTo>
                  <a:pt x="2187506" y="3524"/>
                  <a:pt x="2188077" y="4762"/>
                  <a:pt x="2187982" y="5238"/>
                </a:cubicBezTo>
                <a:lnTo>
                  <a:pt x="2187791" y="5905"/>
                </a:lnTo>
                <a:cubicBezTo>
                  <a:pt x="2186934" y="6476"/>
                  <a:pt x="2185410" y="6381"/>
                  <a:pt x="2184362" y="5714"/>
                </a:cubicBezTo>
                <a:cubicBezTo>
                  <a:pt x="2183315" y="5048"/>
                  <a:pt x="2178647" y="7048"/>
                  <a:pt x="2177028" y="7619"/>
                </a:cubicBezTo>
                <a:lnTo>
                  <a:pt x="2176742" y="7334"/>
                </a:lnTo>
                <a:cubicBezTo>
                  <a:pt x="2172932" y="3428"/>
                  <a:pt x="2170361" y="6000"/>
                  <a:pt x="2167598" y="8286"/>
                </a:cubicBezTo>
                <a:cubicBezTo>
                  <a:pt x="2167122" y="8667"/>
                  <a:pt x="2165408" y="8762"/>
                  <a:pt x="2165027" y="8381"/>
                </a:cubicBezTo>
                <a:cubicBezTo>
                  <a:pt x="2164265" y="7619"/>
                  <a:pt x="2163217" y="6191"/>
                  <a:pt x="2163598" y="5524"/>
                </a:cubicBezTo>
                <a:lnTo>
                  <a:pt x="2164550" y="3714"/>
                </a:lnTo>
                <a:cubicBezTo>
                  <a:pt x="2166265" y="2095"/>
                  <a:pt x="2170456" y="1714"/>
                  <a:pt x="2173885" y="2857"/>
                </a:cubicBezTo>
                <a:lnTo>
                  <a:pt x="2174647" y="2190"/>
                </a:lnTo>
                <a:cubicBezTo>
                  <a:pt x="2176076" y="1094"/>
                  <a:pt x="2176885" y="1333"/>
                  <a:pt x="2177552" y="1845"/>
                </a:cubicBezTo>
                <a:close/>
                <a:moveTo>
                  <a:pt x="2041869" y="0"/>
                </a:moveTo>
                <a:lnTo>
                  <a:pt x="2043964" y="762"/>
                </a:lnTo>
                <a:cubicBezTo>
                  <a:pt x="2044345" y="857"/>
                  <a:pt x="2045011" y="667"/>
                  <a:pt x="2045202" y="762"/>
                </a:cubicBezTo>
                <a:lnTo>
                  <a:pt x="2046631" y="2096"/>
                </a:lnTo>
                <a:cubicBezTo>
                  <a:pt x="2048155" y="3620"/>
                  <a:pt x="2050250" y="4096"/>
                  <a:pt x="2051394" y="3048"/>
                </a:cubicBezTo>
                <a:cubicBezTo>
                  <a:pt x="2052537" y="2000"/>
                  <a:pt x="2056728" y="2096"/>
                  <a:pt x="2058728" y="3048"/>
                </a:cubicBezTo>
                <a:cubicBezTo>
                  <a:pt x="2060728" y="4000"/>
                  <a:pt x="2068253" y="2096"/>
                  <a:pt x="2071205" y="3620"/>
                </a:cubicBezTo>
                <a:lnTo>
                  <a:pt x="2073682" y="5239"/>
                </a:lnTo>
                <a:cubicBezTo>
                  <a:pt x="2073968" y="5429"/>
                  <a:pt x="2072730" y="7049"/>
                  <a:pt x="2072539" y="8096"/>
                </a:cubicBezTo>
                <a:lnTo>
                  <a:pt x="2072348" y="9049"/>
                </a:lnTo>
                <a:cubicBezTo>
                  <a:pt x="2072634" y="10096"/>
                  <a:pt x="2073586" y="9430"/>
                  <a:pt x="2074634" y="7525"/>
                </a:cubicBezTo>
                <a:cubicBezTo>
                  <a:pt x="2075682" y="5620"/>
                  <a:pt x="2081969" y="4000"/>
                  <a:pt x="2081683" y="3429"/>
                </a:cubicBezTo>
                <a:cubicBezTo>
                  <a:pt x="2081397" y="2858"/>
                  <a:pt x="2082255" y="1143"/>
                  <a:pt x="2084445" y="1048"/>
                </a:cubicBezTo>
                <a:cubicBezTo>
                  <a:pt x="2086540" y="953"/>
                  <a:pt x="2095304" y="3715"/>
                  <a:pt x="2098828" y="4858"/>
                </a:cubicBezTo>
                <a:cubicBezTo>
                  <a:pt x="2102448" y="6096"/>
                  <a:pt x="2112830" y="3334"/>
                  <a:pt x="2113496" y="3524"/>
                </a:cubicBezTo>
                <a:cubicBezTo>
                  <a:pt x="2114163" y="3715"/>
                  <a:pt x="2115973" y="4667"/>
                  <a:pt x="2115592" y="5239"/>
                </a:cubicBezTo>
                <a:cubicBezTo>
                  <a:pt x="2115211" y="5810"/>
                  <a:pt x="2112830" y="7525"/>
                  <a:pt x="2111591" y="8287"/>
                </a:cubicBezTo>
                <a:cubicBezTo>
                  <a:pt x="2110353" y="9049"/>
                  <a:pt x="2113496" y="15621"/>
                  <a:pt x="2118926" y="16383"/>
                </a:cubicBezTo>
                <a:lnTo>
                  <a:pt x="2121116" y="12192"/>
                </a:lnTo>
                <a:lnTo>
                  <a:pt x="2122831" y="8858"/>
                </a:lnTo>
                <a:cubicBezTo>
                  <a:pt x="2119688" y="4572"/>
                  <a:pt x="2120069" y="571"/>
                  <a:pt x="2123688" y="95"/>
                </a:cubicBezTo>
                <a:lnTo>
                  <a:pt x="2124736" y="857"/>
                </a:lnTo>
                <a:cubicBezTo>
                  <a:pt x="2126927" y="2381"/>
                  <a:pt x="2127498" y="5334"/>
                  <a:pt x="2131213" y="5525"/>
                </a:cubicBezTo>
                <a:cubicBezTo>
                  <a:pt x="2131308" y="5525"/>
                  <a:pt x="2131308" y="6001"/>
                  <a:pt x="2131308" y="6191"/>
                </a:cubicBezTo>
                <a:cubicBezTo>
                  <a:pt x="2131975" y="10954"/>
                  <a:pt x="2132070" y="10858"/>
                  <a:pt x="2137690" y="11525"/>
                </a:cubicBezTo>
                <a:lnTo>
                  <a:pt x="2140548" y="11906"/>
                </a:lnTo>
                <a:cubicBezTo>
                  <a:pt x="2144357" y="13049"/>
                  <a:pt x="2147405" y="12192"/>
                  <a:pt x="2147405" y="10001"/>
                </a:cubicBezTo>
                <a:cubicBezTo>
                  <a:pt x="2147405" y="7811"/>
                  <a:pt x="2148739" y="2667"/>
                  <a:pt x="2150358" y="2476"/>
                </a:cubicBezTo>
                <a:lnTo>
                  <a:pt x="2150739" y="2762"/>
                </a:lnTo>
                <a:lnTo>
                  <a:pt x="2152835" y="4477"/>
                </a:lnTo>
                <a:cubicBezTo>
                  <a:pt x="2155025" y="6477"/>
                  <a:pt x="2155025" y="8477"/>
                  <a:pt x="2152835" y="8858"/>
                </a:cubicBezTo>
                <a:cubicBezTo>
                  <a:pt x="2150644" y="9239"/>
                  <a:pt x="2151216" y="14573"/>
                  <a:pt x="2152930" y="14764"/>
                </a:cubicBezTo>
                <a:cubicBezTo>
                  <a:pt x="2154644" y="14954"/>
                  <a:pt x="2159407" y="11525"/>
                  <a:pt x="2160169" y="12287"/>
                </a:cubicBezTo>
                <a:cubicBezTo>
                  <a:pt x="2160931" y="13049"/>
                  <a:pt x="2163598" y="14764"/>
                  <a:pt x="2164550" y="14668"/>
                </a:cubicBezTo>
                <a:lnTo>
                  <a:pt x="2165027" y="14383"/>
                </a:lnTo>
                <a:lnTo>
                  <a:pt x="2165694" y="14002"/>
                </a:lnTo>
                <a:cubicBezTo>
                  <a:pt x="2166360" y="13430"/>
                  <a:pt x="2167789" y="12287"/>
                  <a:pt x="2169027" y="11525"/>
                </a:cubicBezTo>
                <a:cubicBezTo>
                  <a:pt x="2170170" y="10763"/>
                  <a:pt x="2175123" y="14668"/>
                  <a:pt x="2176076" y="13430"/>
                </a:cubicBezTo>
                <a:cubicBezTo>
                  <a:pt x="2177028" y="12192"/>
                  <a:pt x="2180647" y="10001"/>
                  <a:pt x="2182362" y="10763"/>
                </a:cubicBezTo>
                <a:cubicBezTo>
                  <a:pt x="2184077" y="11525"/>
                  <a:pt x="2189887" y="12668"/>
                  <a:pt x="2191125" y="12192"/>
                </a:cubicBezTo>
                <a:cubicBezTo>
                  <a:pt x="2192364" y="11716"/>
                  <a:pt x="2195316" y="9430"/>
                  <a:pt x="2195697" y="10763"/>
                </a:cubicBezTo>
                <a:cubicBezTo>
                  <a:pt x="2196078" y="12097"/>
                  <a:pt x="2198174" y="15335"/>
                  <a:pt x="2199697" y="15145"/>
                </a:cubicBezTo>
                <a:lnTo>
                  <a:pt x="2200650" y="14668"/>
                </a:lnTo>
                <a:lnTo>
                  <a:pt x="2206937" y="11811"/>
                </a:lnTo>
                <a:cubicBezTo>
                  <a:pt x="2212747" y="14573"/>
                  <a:pt x="2218176" y="17145"/>
                  <a:pt x="2219129" y="17621"/>
                </a:cubicBezTo>
                <a:cubicBezTo>
                  <a:pt x="2219986" y="18097"/>
                  <a:pt x="2222748" y="19145"/>
                  <a:pt x="2223034" y="18859"/>
                </a:cubicBezTo>
                <a:cubicBezTo>
                  <a:pt x="2223320" y="18574"/>
                  <a:pt x="2223987" y="16478"/>
                  <a:pt x="2224367" y="14954"/>
                </a:cubicBezTo>
                <a:cubicBezTo>
                  <a:pt x="2224844" y="13430"/>
                  <a:pt x="2230273" y="14478"/>
                  <a:pt x="2231797" y="15050"/>
                </a:cubicBezTo>
                <a:cubicBezTo>
                  <a:pt x="2233226" y="15621"/>
                  <a:pt x="2237226" y="15240"/>
                  <a:pt x="2237321" y="16288"/>
                </a:cubicBezTo>
                <a:cubicBezTo>
                  <a:pt x="2237417" y="17240"/>
                  <a:pt x="2242751" y="15812"/>
                  <a:pt x="2244370" y="14573"/>
                </a:cubicBezTo>
                <a:cubicBezTo>
                  <a:pt x="2246084" y="13335"/>
                  <a:pt x="2253419" y="12478"/>
                  <a:pt x="2254371" y="11621"/>
                </a:cubicBezTo>
                <a:lnTo>
                  <a:pt x="2255419" y="10858"/>
                </a:lnTo>
                <a:cubicBezTo>
                  <a:pt x="2255991" y="10382"/>
                  <a:pt x="2257324" y="9716"/>
                  <a:pt x="2257514" y="9811"/>
                </a:cubicBezTo>
                <a:lnTo>
                  <a:pt x="2263610" y="15050"/>
                </a:lnTo>
                <a:cubicBezTo>
                  <a:pt x="2264277" y="10668"/>
                  <a:pt x="2267230" y="7620"/>
                  <a:pt x="2270278" y="8382"/>
                </a:cubicBezTo>
                <a:cubicBezTo>
                  <a:pt x="2273326" y="9144"/>
                  <a:pt x="2277612" y="15716"/>
                  <a:pt x="2277993" y="14859"/>
                </a:cubicBezTo>
                <a:cubicBezTo>
                  <a:pt x="2278279" y="13907"/>
                  <a:pt x="2279422" y="11716"/>
                  <a:pt x="2279898" y="11335"/>
                </a:cubicBezTo>
                <a:cubicBezTo>
                  <a:pt x="2282089" y="13049"/>
                  <a:pt x="2284470" y="14573"/>
                  <a:pt x="2286185" y="16478"/>
                </a:cubicBezTo>
                <a:cubicBezTo>
                  <a:pt x="2286661" y="17050"/>
                  <a:pt x="2285042" y="18764"/>
                  <a:pt x="2284851" y="20003"/>
                </a:cubicBezTo>
                <a:lnTo>
                  <a:pt x="2284566" y="21146"/>
                </a:lnTo>
                <a:cubicBezTo>
                  <a:pt x="2284661" y="22479"/>
                  <a:pt x="2286089" y="23717"/>
                  <a:pt x="2287614" y="23813"/>
                </a:cubicBezTo>
                <a:lnTo>
                  <a:pt x="2288280" y="23336"/>
                </a:lnTo>
                <a:cubicBezTo>
                  <a:pt x="2292185" y="20288"/>
                  <a:pt x="2293900" y="21336"/>
                  <a:pt x="2294757" y="25146"/>
                </a:cubicBezTo>
                <a:lnTo>
                  <a:pt x="2294757" y="25432"/>
                </a:lnTo>
                <a:cubicBezTo>
                  <a:pt x="2297043" y="25337"/>
                  <a:pt x="2298948" y="24384"/>
                  <a:pt x="2299044" y="23336"/>
                </a:cubicBezTo>
                <a:cubicBezTo>
                  <a:pt x="2299138" y="22288"/>
                  <a:pt x="2299138" y="20003"/>
                  <a:pt x="2297805" y="19717"/>
                </a:cubicBezTo>
                <a:cubicBezTo>
                  <a:pt x="2296472" y="19431"/>
                  <a:pt x="2298567" y="16002"/>
                  <a:pt x="2300472" y="15526"/>
                </a:cubicBezTo>
                <a:cubicBezTo>
                  <a:pt x="2302377" y="15145"/>
                  <a:pt x="2306092" y="20003"/>
                  <a:pt x="2306664" y="22860"/>
                </a:cubicBezTo>
                <a:lnTo>
                  <a:pt x="2306378" y="25432"/>
                </a:lnTo>
                <a:cubicBezTo>
                  <a:pt x="2306282" y="26384"/>
                  <a:pt x="2303996" y="28099"/>
                  <a:pt x="2302853" y="28004"/>
                </a:cubicBezTo>
                <a:lnTo>
                  <a:pt x="2297615" y="27813"/>
                </a:lnTo>
                <a:cubicBezTo>
                  <a:pt x="2291900" y="27051"/>
                  <a:pt x="2287423" y="27718"/>
                  <a:pt x="2287614" y="29242"/>
                </a:cubicBezTo>
                <a:cubicBezTo>
                  <a:pt x="2287804" y="30861"/>
                  <a:pt x="2296281" y="31623"/>
                  <a:pt x="2297519" y="33338"/>
                </a:cubicBezTo>
                <a:cubicBezTo>
                  <a:pt x="2298758" y="34957"/>
                  <a:pt x="2299044" y="38100"/>
                  <a:pt x="2299329" y="39243"/>
                </a:cubicBezTo>
                <a:cubicBezTo>
                  <a:pt x="2299615" y="40386"/>
                  <a:pt x="2297900" y="44387"/>
                  <a:pt x="2296281" y="46196"/>
                </a:cubicBezTo>
                <a:lnTo>
                  <a:pt x="2294662" y="47720"/>
                </a:lnTo>
                <a:cubicBezTo>
                  <a:pt x="2292662" y="49530"/>
                  <a:pt x="2290471" y="51245"/>
                  <a:pt x="2288280" y="52959"/>
                </a:cubicBezTo>
                <a:lnTo>
                  <a:pt x="2288090" y="53150"/>
                </a:lnTo>
                <a:cubicBezTo>
                  <a:pt x="2287709" y="53150"/>
                  <a:pt x="2287423" y="51530"/>
                  <a:pt x="2287614" y="49339"/>
                </a:cubicBezTo>
                <a:cubicBezTo>
                  <a:pt x="2287709" y="47244"/>
                  <a:pt x="2283803" y="41720"/>
                  <a:pt x="2282089" y="42767"/>
                </a:cubicBezTo>
                <a:cubicBezTo>
                  <a:pt x="2280375" y="43815"/>
                  <a:pt x="2275993" y="47434"/>
                  <a:pt x="2277040" y="48578"/>
                </a:cubicBezTo>
                <a:lnTo>
                  <a:pt x="2277898" y="49149"/>
                </a:lnTo>
                <a:lnTo>
                  <a:pt x="2278946" y="49911"/>
                </a:lnTo>
                <a:cubicBezTo>
                  <a:pt x="2280279" y="50578"/>
                  <a:pt x="2280660" y="51625"/>
                  <a:pt x="2279898" y="52102"/>
                </a:cubicBezTo>
                <a:cubicBezTo>
                  <a:pt x="2279136" y="52578"/>
                  <a:pt x="2277898" y="54674"/>
                  <a:pt x="2278850" y="55531"/>
                </a:cubicBezTo>
                <a:cubicBezTo>
                  <a:pt x="2279708" y="56388"/>
                  <a:pt x="2296948" y="58579"/>
                  <a:pt x="2295710" y="59055"/>
                </a:cubicBezTo>
                <a:cubicBezTo>
                  <a:pt x="2294471" y="59436"/>
                  <a:pt x="2293424" y="60484"/>
                  <a:pt x="2295996" y="60388"/>
                </a:cubicBezTo>
                <a:cubicBezTo>
                  <a:pt x="2298567" y="60293"/>
                  <a:pt x="2300663" y="65342"/>
                  <a:pt x="2301520" y="65246"/>
                </a:cubicBezTo>
                <a:cubicBezTo>
                  <a:pt x="2302282" y="65151"/>
                  <a:pt x="2304187" y="64484"/>
                  <a:pt x="2303996" y="63913"/>
                </a:cubicBezTo>
                <a:cubicBezTo>
                  <a:pt x="2303711" y="63341"/>
                  <a:pt x="2304282" y="62293"/>
                  <a:pt x="2305901" y="62675"/>
                </a:cubicBezTo>
                <a:lnTo>
                  <a:pt x="2307330" y="63055"/>
                </a:lnTo>
                <a:cubicBezTo>
                  <a:pt x="2312188" y="65532"/>
                  <a:pt x="2314379" y="67628"/>
                  <a:pt x="2312378" y="67818"/>
                </a:cubicBezTo>
                <a:cubicBezTo>
                  <a:pt x="2310283" y="68008"/>
                  <a:pt x="2304378" y="69628"/>
                  <a:pt x="2304378" y="70961"/>
                </a:cubicBezTo>
                <a:cubicBezTo>
                  <a:pt x="2304378" y="72295"/>
                  <a:pt x="2306664" y="75247"/>
                  <a:pt x="2308187" y="76962"/>
                </a:cubicBezTo>
                <a:cubicBezTo>
                  <a:pt x="2309616" y="78676"/>
                  <a:pt x="2317427" y="79534"/>
                  <a:pt x="2317998" y="79058"/>
                </a:cubicBezTo>
                <a:cubicBezTo>
                  <a:pt x="2318570" y="78581"/>
                  <a:pt x="2322189" y="77438"/>
                  <a:pt x="2324285" y="78200"/>
                </a:cubicBezTo>
                <a:cubicBezTo>
                  <a:pt x="2326380" y="78962"/>
                  <a:pt x="2331143" y="79438"/>
                  <a:pt x="2329714" y="77343"/>
                </a:cubicBezTo>
                <a:cubicBezTo>
                  <a:pt x="2328285" y="75247"/>
                  <a:pt x="2335143" y="67818"/>
                  <a:pt x="2337905" y="64294"/>
                </a:cubicBezTo>
                <a:lnTo>
                  <a:pt x="2340953" y="64199"/>
                </a:lnTo>
                <a:lnTo>
                  <a:pt x="2345430" y="64103"/>
                </a:lnTo>
                <a:cubicBezTo>
                  <a:pt x="2346763" y="61532"/>
                  <a:pt x="2347906" y="60484"/>
                  <a:pt x="2348192" y="61627"/>
                </a:cubicBezTo>
                <a:cubicBezTo>
                  <a:pt x="2348383" y="62770"/>
                  <a:pt x="2349907" y="66199"/>
                  <a:pt x="2350955" y="64961"/>
                </a:cubicBezTo>
                <a:cubicBezTo>
                  <a:pt x="2351907" y="63722"/>
                  <a:pt x="2356003" y="62103"/>
                  <a:pt x="2358098" y="63627"/>
                </a:cubicBezTo>
                <a:cubicBezTo>
                  <a:pt x="2360194" y="65151"/>
                  <a:pt x="2367814" y="68675"/>
                  <a:pt x="2370195" y="68008"/>
                </a:cubicBezTo>
                <a:cubicBezTo>
                  <a:pt x="2372576" y="67342"/>
                  <a:pt x="2379244" y="63151"/>
                  <a:pt x="2384102" y="64484"/>
                </a:cubicBezTo>
                <a:lnTo>
                  <a:pt x="2388578" y="65532"/>
                </a:lnTo>
                <a:cubicBezTo>
                  <a:pt x="2388674" y="65532"/>
                  <a:pt x="2389055" y="64294"/>
                  <a:pt x="2389626" y="63913"/>
                </a:cubicBezTo>
                <a:cubicBezTo>
                  <a:pt x="2390579" y="63055"/>
                  <a:pt x="2391817" y="61722"/>
                  <a:pt x="2392769" y="61722"/>
                </a:cubicBezTo>
                <a:lnTo>
                  <a:pt x="2396008" y="62008"/>
                </a:lnTo>
                <a:cubicBezTo>
                  <a:pt x="2395246" y="64103"/>
                  <a:pt x="2393817" y="66770"/>
                  <a:pt x="2392865" y="68008"/>
                </a:cubicBezTo>
                <a:cubicBezTo>
                  <a:pt x="2391912" y="69247"/>
                  <a:pt x="2392769" y="74771"/>
                  <a:pt x="2397913" y="76676"/>
                </a:cubicBezTo>
                <a:lnTo>
                  <a:pt x="2400675" y="70771"/>
                </a:lnTo>
                <a:cubicBezTo>
                  <a:pt x="2401342" y="69437"/>
                  <a:pt x="2404580" y="68580"/>
                  <a:pt x="2406866" y="68104"/>
                </a:cubicBezTo>
                <a:cubicBezTo>
                  <a:pt x="2407724" y="67913"/>
                  <a:pt x="2409724" y="69056"/>
                  <a:pt x="2410200" y="70009"/>
                </a:cubicBezTo>
                <a:cubicBezTo>
                  <a:pt x="2410867" y="71342"/>
                  <a:pt x="2410772" y="72771"/>
                  <a:pt x="2412962" y="71152"/>
                </a:cubicBezTo>
                <a:cubicBezTo>
                  <a:pt x="2414772" y="69723"/>
                  <a:pt x="2416773" y="69437"/>
                  <a:pt x="2418011" y="71438"/>
                </a:cubicBezTo>
                <a:cubicBezTo>
                  <a:pt x="2418963" y="72866"/>
                  <a:pt x="2419821" y="74962"/>
                  <a:pt x="2419249" y="76295"/>
                </a:cubicBezTo>
                <a:cubicBezTo>
                  <a:pt x="2418106" y="78676"/>
                  <a:pt x="2415725" y="80677"/>
                  <a:pt x="2414010" y="82867"/>
                </a:cubicBezTo>
                <a:lnTo>
                  <a:pt x="2412296" y="85154"/>
                </a:lnTo>
                <a:cubicBezTo>
                  <a:pt x="2413629" y="87439"/>
                  <a:pt x="2417534" y="90297"/>
                  <a:pt x="2420964" y="91440"/>
                </a:cubicBezTo>
                <a:cubicBezTo>
                  <a:pt x="2424392" y="92583"/>
                  <a:pt x="2431536" y="93154"/>
                  <a:pt x="2434108" y="93154"/>
                </a:cubicBezTo>
                <a:cubicBezTo>
                  <a:pt x="2436680" y="93154"/>
                  <a:pt x="2446967" y="98965"/>
                  <a:pt x="2448490" y="100965"/>
                </a:cubicBezTo>
                <a:cubicBezTo>
                  <a:pt x="2450015" y="102965"/>
                  <a:pt x="2458111" y="104204"/>
                  <a:pt x="2458587" y="104680"/>
                </a:cubicBezTo>
                <a:cubicBezTo>
                  <a:pt x="2459064" y="105251"/>
                  <a:pt x="2458968" y="109347"/>
                  <a:pt x="2458682" y="113633"/>
                </a:cubicBezTo>
                <a:lnTo>
                  <a:pt x="2461635" y="117062"/>
                </a:lnTo>
                <a:lnTo>
                  <a:pt x="2462778" y="118396"/>
                </a:lnTo>
                <a:cubicBezTo>
                  <a:pt x="2463445" y="120110"/>
                  <a:pt x="2461921" y="122492"/>
                  <a:pt x="2459349" y="123539"/>
                </a:cubicBezTo>
                <a:lnTo>
                  <a:pt x="2457539" y="125158"/>
                </a:lnTo>
                <a:cubicBezTo>
                  <a:pt x="2454682" y="127730"/>
                  <a:pt x="2454968" y="128016"/>
                  <a:pt x="2452777" y="126587"/>
                </a:cubicBezTo>
                <a:cubicBezTo>
                  <a:pt x="2452396" y="126397"/>
                  <a:pt x="2452205" y="126111"/>
                  <a:pt x="2451825" y="125825"/>
                </a:cubicBezTo>
                <a:lnTo>
                  <a:pt x="2448205" y="123634"/>
                </a:lnTo>
                <a:cubicBezTo>
                  <a:pt x="2446681" y="126397"/>
                  <a:pt x="2444681" y="127159"/>
                  <a:pt x="2443728" y="125158"/>
                </a:cubicBezTo>
                <a:cubicBezTo>
                  <a:pt x="2442776" y="123254"/>
                  <a:pt x="2434394" y="122777"/>
                  <a:pt x="2432012" y="123158"/>
                </a:cubicBezTo>
                <a:cubicBezTo>
                  <a:pt x="2429631" y="123539"/>
                  <a:pt x="2423059" y="125825"/>
                  <a:pt x="2426202" y="126778"/>
                </a:cubicBezTo>
                <a:cubicBezTo>
                  <a:pt x="2429346" y="127730"/>
                  <a:pt x="2435156" y="131159"/>
                  <a:pt x="2434013" y="132969"/>
                </a:cubicBezTo>
                <a:lnTo>
                  <a:pt x="2436394" y="134112"/>
                </a:lnTo>
                <a:lnTo>
                  <a:pt x="2440394" y="136112"/>
                </a:lnTo>
                <a:cubicBezTo>
                  <a:pt x="2443156" y="132969"/>
                  <a:pt x="2445538" y="130969"/>
                  <a:pt x="2445633" y="131636"/>
                </a:cubicBezTo>
                <a:cubicBezTo>
                  <a:pt x="2445728" y="132302"/>
                  <a:pt x="2447919" y="133826"/>
                  <a:pt x="2449729" y="134207"/>
                </a:cubicBezTo>
                <a:cubicBezTo>
                  <a:pt x="2451538" y="134493"/>
                  <a:pt x="2449348" y="139541"/>
                  <a:pt x="2446491" y="140208"/>
                </a:cubicBezTo>
                <a:lnTo>
                  <a:pt x="2444966" y="141732"/>
                </a:lnTo>
                <a:lnTo>
                  <a:pt x="2443252" y="143446"/>
                </a:lnTo>
                <a:cubicBezTo>
                  <a:pt x="2441823" y="146495"/>
                  <a:pt x="2441537" y="149257"/>
                  <a:pt x="2442680" y="149733"/>
                </a:cubicBezTo>
                <a:cubicBezTo>
                  <a:pt x="2443823" y="150209"/>
                  <a:pt x="2444205" y="153543"/>
                  <a:pt x="2441252" y="156210"/>
                </a:cubicBezTo>
                <a:cubicBezTo>
                  <a:pt x="2438299" y="158877"/>
                  <a:pt x="2431536" y="165925"/>
                  <a:pt x="2432488" y="166211"/>
                </a:cubicBezTo>
                <a:cubicBezTo>
                  <a:pt x="2433441" y="166497"/>
                  <a:pt x="2435251" y="168497"/>
                  <a:pt x="2434013" y="169926"/>
                </a:cubicBezTo>
                <a:lnTo>
                  <a:pt x="2432870" y="169926"/>
                </a:lnTo>
                <a:lnTo>
                  <a:pt x="2430584" y="170021"/>
                </a:lnTo>
                <a:cubicBezTo>
                  <a:pt x="2428297" y="170593"/>
                  <a:pt x="2425916" y="173069"/>
                  <a:pt x="2425059" y="175546"/>
                </a:cubicBezTo>
                <a:lnTo>
                  <a:pt x="2427536" y="177546"/>
                </a:lnTo>
                <a:cubicBezTo>
                  <a:pt x="2428297" y="178213"/>
                  <a:pt x="2424392" y="189643"/>
                  <a:pt x="2423345" y="190309"/>
                </a:cubicBezTo>
                <a:lnTo>
                  <a:pt x="2420773" y="191929"/>
                </a:lnTo>
                <a:cubicBezTo>
                  <a:pt x="2417916" y="193548"/>
                  <a:pt x="2415630" y="196025"/>
                  <a:pt x="2415630" y="197263"/>
                </a:cubicBezTo>
                <a:cubicBezTo>
                  <a:pt x="2415630" y="198501"/>
                  <a:pt x="2412105" y="202787"/>
                  <a:pt x="2411343" y="204407"/>
                </a:cubicBezTo>
                <a:lnTo>
                  <a:pt x="2410200" y="205645"/>
                </a:lnTo>
                <a:lnTo>
                  <a:pt x="2407533" y="208407"/>
                </a:lnTo>
                <a:cubicBezTo>
                  <a:pt x="2409343" y="211264"/>
                  <a:pt x="2410772" y="216027"/>
                  <a:pt x="2410772" y="219075"/>
                </a:cubicBezTo>
                <a:lnTo>
                  <a:pt x="2410105" y="221742"/>
                </a:lnTo>
                <a:lnTo>
                  <a:pt x="2409153" y="225552"/>
                </a:lnTo>
                <a:cubicBezTo>
                  <a:pt x="2412582" y="225933"/>
                  <a:pt x="2414010" y="227362"/>
                  <a:pt x="2412296" y="228695"/>
                </a:cubicBezTo>
                <a:cubicBezTo>
                  <a:pt x="2410581" y="229934"/>
                  <a:pt x="2403342" y="233648"/>
                  <a:pt x="2400389" y="233553"/>
                </a:cubicBezTo>
                <a:lnTo>
                  <a:pt x="2397437" y="233648"/>
                </a:lnTo>
                <a:lnTo>
                  <a:pt x="2392960" y="233839"/>
                </a:lnTo>
                <a:cubicBezTo>
                  <a:pt x="2389626" y="236411"/>
                  <a:pt x="2385912" y="238792"/>
                  <a:pt x="2384769" y="239078"/>
                </a:cubicBezTo>
                <a:lnTo>
                  <a:pt x="2384673" y="238887"/>
                </a:lnTo>
                <a:cubicBezTo>
                  <a:pt x="2382101" y="235077"/>
                  <a:pt x="2379434" y="240601"/>
                  <a:pt x="2376481" y="238792"/>
                </a:cubicBezTo>
                <a:cubicBezTo>
                  <a:pt x="2374005" y="237268"/>
                  <a:pt x="2370767" y="236601"/>
                  <a:pt x="2367623" y="235839"/>
                </a:cubicBezTo>
                <a:lnTo>
                  <a:pt x="2367338" y="235744"/>
                </a:lnTo>
                <a:cubicBezTo>
                  <a:pt x="2366100" y="238125"/>
                  <a:pt x="2363051" y="239078"/>
                  <a:pt x="2360670" y="237744"/>
                </a:cubicBezTo>
                <a:cubicBezTo>
                  <a:pt x="2358194" y="236411"/>
                  <a:pt x="2351241" y="239839"/>
                  <a:pt x="2350669" y="239935"/>
                </a:cubicBezTo>
                <a:lnTo>
                  <a:pt x="2350478" y="239744"/>
                </a:lnTo>
                <a:cubicBezTo>
                  <a:pt x="2348478" y="237839"/>
                  <a:pt x="2345335" y="239744"/>
                  <a:pt x="2344001" y="238982"/>
                </a:cubicBezTo>
                <a:lnTo>
                  <a:pt x="2340096" y="236887"/>
                </a:lnTo>
                <a:cubicBezTo>
                  <a:pt x="2336762" y="238411"/>
                  <a:pt x="2331333" y="238220"/>
                  <a:pt x="2327904" y="236601"/>
                </a:cubicBezTo>
                <a:lnTo>
                  <a:pt x="2324380" y="239268"/>
                </a:lnTo>
                <a:lnTo>
                  <a:pt x="2323713" y="239744"/>
                </a:lnTo>
                <a:cubicBezTo>
                  <a:pt x="2322189" y="239554"/>
                  <a:pt x="2316474" y="238030"/>
                  <a:pt x="2311045" y="236315"/>
                </a:cubicBezTo>
                <a:lnTo>
                  <a:pt x="2305997" y="239459"/>
                </a:lnTo>
                <a:lnTo>
                  <a:pt x="2305139" y="239935"/>
                </a:lnTo>
                <a:cubicBezTo>
                  <a:pt x="2303616" y="239744"/>
                  <a:pt x="2300758" y="239839"/>
                  <a:pt x="2298853" y="240221"/>
                </a:cubicBezTo>
                <a:cubicBezTo>
                  <a:pt x="2296948" y="240601"/>
                  <a:pt x="2290471" y="238601"/>
                  <a:pt x="2288947" y="238125"/>
                </a:cubicBezTo>
                <a:cubicBezTo>
                  <a:pt x="2287423" y="237649"/>
                  <a:pt x="2282280" y="238411"/>
                  <a:pt x="2280660" y="239363"/>
                </a:cubicBezTo>
                <a:cubicBezTo>
                  <a:pt x="2279041" y="240221"/>
                  <a:pt x="2270469" y="239173"/>
                  <a:pt x="2266849" y="239459"/>
                </a:cubicBezTo>
                <a:lnTo>
                  <a:pt x="2263515" y="239649"/>
                </a:lnTo>
                <a:cubicBezTo>
                  <a:pt x="2261896" y="239744"/>
                  <a:pt x="2259705" y="239744"/>
                  <a:pt x="2258753" y="238982"/>
                </a:cubicBezTo>
                <a:lnTo>
                  <a:pt x="2256371" y="237172"/>
                </a:lnTo>
                <a:cubicBezTo>
                  <a:pt x="2254085" y="238125"/>
                  <a:pt x="2249323" y="239744"/>
                  <a:pt x="2245608" y="240792"/>
                </a:cubicBezTo>
                <a:lnTo>
                  <a:pt x="2242275" y="241840"/>
                </a:lnTo>
                <a:cubicBezTo>
                  <a:pt x="2241417" y="242125"/>
                  <a:pt x="2240846" y="243078"/>
                  <a:pt x="2240084" y="243745"/>
                </a:cubicBezTo>
                <a:lnTo>
                  <a:pt x="2238274" y="245459"/>
                </a:lnTo>
                <a:cubicBezTo>
                  <a:pt x="2237321" y="243650"/>
                  <a:pt x="2235702" y="242411"/>
                  <a:pt x="2234559" y="242888"/>
                </a:cubicBezTo>
                <a:cubicBezTo>
                  <a:pt x="2233416" y="243364"/>
                  <a:pt x="2229892" y="247650"/>
                  <a:pt x="2229987" y="251270"/>
                </a:cubicBezTo>
                <a:lnTo>
                  <a:pt x="2229797" y="254699"/>
                </a:lnTo>
                <a:lnTo>
                  <a:pt x="2229701" y="255270"/>
                </a:lnTo>
                <a:lnTo>
                  <a:pt x="2225761" y="255579"/>
                </a:lnTo>
                <a:lnTo>
                  <a:pt x="2225731" y="255564"/>
                </a:lnTo>
                <a:lnTo>
                  <a:pt x="2226939" y="251174"/>
                </a:lnTo>
                <a:cubicBezTo>
                  <a:pt x="2226844" y="249460"/>
                  <a:pt x="2224081" y="244888"/>
                  <a:pt x="2223320" y="244316"/>
                </a:cubicBezTo>
                <a:cubicBezTo>
                  <a:pt x="2222558" y="243745"/>
                  <a:pt x="2218081" y="246602"/>
                  <a:pt x="2216366" y="248031"/>
                </a:cubicBezTo>
                <a:lnTo>
                  <a:pt x="2220269" y="252517"/>
                </a:lnTo>
                <a:lnTo>
                  <a:pt x="2215985" y="255746"/>
                </a:lnTo>
                <a:lnTo>
                  <a:pt x="2215128" y="256413"/>
                </a:lnTo>
                <a:lnTo>
                  <a:pt x="2224224" y="255699"/>
                </a:lnTo>
                <a:lnTo>
                  <a:pt x="2225130" y="257746"/>
                </a:lnTo>
                <a:lnTo>
                  <a:pt x="2225726" y="255582"/>
                </a:lnTo>
                <a:lnTo>
                  <a:pt x="2225761" y="255579"/>
                </a:lnTo>
                <a:lnTo>
                  <a:pt x="2232654" y="258889"/>
                </a:lnTo>
                <a:lnTo>
                  <a:pt x="2234845" y="257080"/>
                </a:lnTo>
                <a:lnTo>
                  <a:pt x="2237321" y="255079"/>
                </a:lnTo>
                <a:cubicBezTo>
                  <a:pt x="2239607" y="251650"/>
                  <a:pt x="2243989" y="249650"/>
                  <a:pt x="2247132" y="250698"/>
                </a:cubicBezTo>
                <a:cubicBezTo>
                  <a:pt x="2250275" y="251650"/>
                  <a:pt x="2257990" y="255079"/>
                  <a:pt x="2257800" y="252698"/>
                </a:cubicBezTo>
                <a:lnTo>
                  <a:pt x="2258372" y="251270"/>
                </a:lnTo>
                <a:lnTo>
                  <a:pt x="2258562" y="250698"/>
                </a:lnTo>
                <a:cubicBezTo>
                  <a:pt x="2260753" y="250603"/>
                  <a:pt x="2262277" y="250888"/>
                  <a:pt x="2261991" y="251460"/>
                </a:cubicBezTo>
                <a:cubicBezTo>
                  <a:pt x="2261705" y="252032"/>
                  <a:pt x="2261896" y="253937"/>
                  <a:pt x="2263230" y="254127"/>
                </a:cubicBezTo>
                <a:cubicBezTo>
                  <a:pt x="2264563" y="254317"/>
                  <a:pt x="2267801" y="255461"/>
                  <a:pt x="2267421" y="256318"/>
                </a:cubicBezTo>
                <a:lnTo>
                  <a:pt x="2267230" y="256318"/>
                </a:lnTo>
                <a:lnTo>
                  <a:pt x="2263610" y="256032"/>
                </a:lnTo>
                <a:cubicBezTo>
                  <a:pt x="2260562" y="258223"/>
                  <a:pt x="2260086" y="260509"/>
                  <a:pt x="2262563" y="261080"/>
                </a:cubicBezTo>
                <a:lnTo>
                  <a:pt x="2263420" y="260509"/>
                </a:lnTo>
                <a:lnTo>
                  <a:pt x="2266944" y="257937"/>
                </a:lnTo>
                <a:cubicBezTo>
                  <a:pt x="2271230" y="258032"/>
                  <a:pt x="2276469" y="258604"/>
                  <a:pt x="2278565" y="259271"/>
                </a:cubicBezTo>
                <a:cubicBezTo>
                  <a:pt x="2280755" y="259937"/>
                  <a:pt x="2285804" y="256508"/>
                  <a:pt x="2286756" y="256222"/>
                </a:cubicBezTo>
                <a:lnTo>
                  <a:pt x="2287328" y="256508"/>
                </a:lnTo>
                <a:lnTo>
                  <a:pt x="2289519" y="257556"/>
                </a:lnTo>
                <a:cubicBezTo>
                  <a:pt x="2291709" y="258699"/>
                  <a:pt x="2295424" y="259080"/>
                  <a:pt x="2297805" y="258413"/>
                </a:cubicBezTo>
                <a:lnTo>
                  <a:pt x="2300091" y="260128"/>
                </a:lnTo>
                <a:cubicBezTo>
                  <a:pt x="2300758" y="260604"/>
                  <a:pt x="2302853" y="259937"/>
                  <a:pt x="2304378" y="259842"/>
                </a:cubicBezTo>
                <a:lnTo>
                  <a:pt x="2305235" y="259747"/>
                </a:lnTo>
                <a:cubicBezTo>
                  <a:pt x="2306187" y="259747"/>
                  <a:pt x="2307044" y="260699"/>
                  <a:pt x="2307044" y="261842"/>
                </a:cubicBezTo>
                <a:lnTo>
                  <a:pt x="2307044" y="262890"/>
                </a:lnTo>
                <a:lnTo>
                  <a:pt x="2307044" y="264319"/>
                </a:lnTo>
                <a:cubicBezTo>
                  <a:pt x="2307044" y="265843"/>
                  <a:pt x="2305521" y="269081"/>
                  <a:pt x="2303711" y="271463"/>
                </a:cubicBezTo>
                <a:lnTo>
                  <a:pt x="2299805" y="271367"/>
                </a:lnTo>
                <a:lnTo>
                  <a:pt x="2295614" y="271177"/>
                </a:lnTo>
                <a:cubicBezTo>
                  <a:pt x="2289804" y="271272"/>
                  <a:pt x="2290566" y="274320"/>
                  <a:pt x="2297139" y="278035"/>
                </a:cubicBezTo>
                <a:lnTo>
                  <a:pt x="2304187" y="277559"/>
                </a:lnTo>
                <a:lnTo>
                  <a:pt x="2307140" y="277368"/>
                </a:lnTo>
                <a:cubicBezTo>
                  <a:pt x="2308663" y="275654"/>
                  <a:pt x="2311521" y="273844"/>
                  <a:pt x="2313426" y="273463"/>
                </a:cubicBezTo>
                <a:lnTo>
                  <a:pt x="2314188" y="274034"/>
                </a:lnTo>
                <a:lnTo>
                  <a:pt x="2316379" y="275654"/>
                </a:lnTo>
                <a:lnTo>
                  <a:pt x="2318055" y="280741"/>
                </a:lnTo>
                <a:lnTo>
                  <a:pt x="2316284" y="280797"/>
                </a:lnTo>
                <a:lnTo>
                  <a:pt x="2313712" y="280130"/>
                </a:lnTo>
                <a:cubicBezTo>
                  <a:pt x="2312093" y="279654"/>
                  <a:pt x="2310092" y="281750"/>
                  <a:pt x="2306568" y="280797"/>
                </a:cubicBezTo>
                <a:lnTo>
                  <a:pt x="2301710" y="279559"/>
                </a:lnTo>
                <a:cubicBezTo>
                  <a:pt x="2295424" y="280892"/>
                  <a:pt x="2288375" y="283940"/>
                  <a:pt x="2286185" y="286417"/>
                </a:cubicBezTo>
                <a:lnTo>
                  <a:pt x="2289042" y="289084"/>
                </a:lnTo>
                <a:lnTo>
                  <a:pt x="2289804" y="289750"/>
                </a:lnTo>
                <a:cubicBezTo>
                  <a:pt x="2291328" y="290227"/>
                  <a:pt x="2296186" y="287846"/>
                  <a:pt x="2300567" y="284512"/>
                </a:cubicBezTo>
                <a:lnTo>
                  <a:pt x="2306568" y="286607"/>
                </a:lnTo>
                <a:lnTo>
                  <a:pt x="2316474" y="291941"/>
                </a:lnTo>
                <a:lnTo>
                  <a:pt x="2320856" y="287560"/>
                </a:lnTo>
                <a:lnTo>
                  <a:pt x="2320143" y="283836"/>
                </a:lnTo>
                <a:lnTo>
                  <a:pt x="2321046" y="283655"/>
                </a:lnTo>
                <a:cubicBezTo>
                  <a:pt x="2321713" y="283559"/>
                  <a:pt x="2322570" y="282035"/>
                  <a:pt x="2322380" y="281273"/>
                </a:cubicBezTo>
                <a:lnTo>
                  <a:pt x="2322284" y="280607"/>
                </a:lnTo>
                <a:lnTo>
                  <a:pt x="2319541" y="280694"/>
                </a:lnTo>
                <a:lnTo>
                  <a:pt x="2319141" y="278606"/>
                </a:lnTo>
                <a:cubicBezTo>
                  <a:pt x="2320475" y="276892"/>
                  <a:pt x="2325523" y="273558"/>
                  <a:pt x="2328285" y="276320"/>
                </a:cubicBezTo>
                <a:lnTo>
                  <a:pt x="2329619" y="278321"/>
                </a:lnTo>
                <a:cubicBezTo>
                  <a:pt x="2330190" y="279178"/>
                  <a:pt x="2329523" y="280797"/>
                  <a:pt x="2328762" y="281750"/>
                </a:cubicBezTo>
                <a:lnTo>
                  <a:pt x="2327809" y="282988"/>
                </a:lnTo>
                <a:cubicBezTo>
                  <a:pt x="2326666" y="287846"/>
                  <a:pt x="2328285" y="291370"/>
                  <a:pt x="2331428" y="290798"/>
                </a:cubicBezTo>
                <a:cubicBezTo>
                  <a:pt x="2334572" y="290322"/>
                  <a:pt x="2339525" y="297085"/>
                  <a:pt x="2338096" y="298037"/>
                </a:cubicBezTo>
                <a:cubicBezTo>
                  <a:pt x="2336762" y="298990"/>
                  <a:pt x="2332571" y="302895"/>
                  <a:pt x="2335143" y="302324"/>
                </a:cubicBezTo>
                <a:lnTo>
                  <a:pt x="2344170" y="300896"/>
                </a:lnTo>
                <a:lnTo>
                  <a:pt x="2343906" y="301180"/>
                </a:lnTo>
                <a:cubicBezTo>
                  <a:pt x="2345240" y="302990"/>
                  <a:pt x="2348478" y="305086"/>
                  <a:pt x="2351145" y="305943"/>
                </a:cubicBezTo>
                <a:cubicBezTo>
                  <a:pt x="2353812" y="306705"/>
                  <a:pt x="2358956" y="301371"/>
                  <a:pt x="2359623" y="300704"/>
                </a:cubicBezTo>
                <a:cubicBezTo>
                  <a:pt x="2360384" y="300038"/>
                  <a:pt x="2362765" y="300990"/>
                  <a:pt x="2363242" y="304229"/>
                </a:cubicBezTo>
                <a:lnTo>
                  <a:pt x="2368100" y="302228"/>
                </a:lnTo>
                <a:lnTo>
                  <a:pt x="2370862" y="301085"/>
                </a:lnTo>
                <a:lnTo>
                  <a:pt x="2357766" y="298744"/>
                </a:lnTo>
                <a:lnTo>
                  <a:pt x="2367052" y="297275"/>
                </a:lnTo>
                <a:cubicBezTo>
                  <a:pt x="2370957" y="295751"/>
                  <a:pt x="2365719" y="294799"/>
                  <a:pt x="2360480" y="295466"/>
                </a:cubicBezTo>
                <a:lnTo>
                  <a:pt x="2356098" y="297275"/>
                </a:lnTo>
                <a:lnTo>
                  <a:pt x="2354765" y="297847"/>
                </a:lnTo>
                <a:cubicBezTo>
                  <a:pt x="2353050" y="298037"/>
                  <a:pt x="2351907" y="297847"/>
                  <a:pt x="2352193" y="297275"/>
                </a:cubicBezTo>
                <a:cubicBezTo>
                  <a:pt x="2352479" y="296704"/>
                  <a:pt x="2351907" y="294799"/>
                  <a:pt x="2350193" y="294132"/>
                </a:cubicBezTo>
                <a:lnTo>
                  <a:pt x="2349907" y="294418"/>
                </a:lnTo>
                <a:lnTo>
                  <a:pt x="2349747" y="294600"/>
                </a:lnTo>
                <a:lnTo>
                  <a:pt x="2347906" y="290703"/>
                </a:lnTo>
                <a:cubicBezTo>
                  <a:pt x="2349145" y="289465"/>
                  <a:pt x="2352574" y="286226"/>
                  <a:pt x="2352860" y="286321"/>
                </a:cubicBezTo>
                <a:lnTo>
                  <a:pt x="2352955" y="286607"/>
                </a:lnTo>
                <a:cubicBezTo>
                  <a:pt x="2353622" y="288417"/>
                  <a:pt x="2353622" y="291370"/>
                  <a:pt x="2355050" y="291846"/>
                </a:cubicBezTo>
                <a:lnTo>
                  <a:pt x="2358860" y="293275"/>
                </a:lnTo>
                <a:cubicBezTo>
                  <a:pt x="2359051" y="290513"/>
                  <a:pt x="2359908" y="287655"/>
                  <a:pt x="2360766" y="286798"/>
                </a:cubicBezTo>
                <a:cubicBezTo>
                  <a:pt x="2361622" y="285941"/>
                  <a:pt x="2372957" y="287846"/>
                  <a:pt x="2380768" y="289370"/>
                </a:cubicBezTo>
                <a:lnTo>
                  <a:pt x="2388007" y="285941"/>
                </a:lnTo>
                <a:lnTo>
                  <a:pt x="2390483" y="284797"/>
                </a:lnTo>
                <a:cubicBezTo>
                  <a:pt x="2390007" y="286893"/>
                  <a:pt x="2390483" y="289179"/>
                  <a:pt x="2391531" y="289846"/>
                </a:cubicBezTo>
                <a:cubicBezTo>
                  <a:pt x="2392579" y="290608"/>
                  <a:pt x="2396484" y="292037"/>
                  <a:pt x="2396770" y="290513"/>
                </a:cubicBezTo>
                <a:cubicBezTo>
                  <a:pt x="2397056" y="289084"/>
                  <a:pt x="2400104" y="286703"/>
                  <a:pt x="2403247" y="287464"/>
                </a:cubicBezTo>
                <a:cubicBezTo>
                  <a:pt x="2406390" y="288322"/>
                  <a:pt x="2403819" y="295846"/>
                  <a:pt x="2405247" y="297275"/>
                </a:cubicBezTo>
                <a:cubicBezTo>
                  <a:pt x="2406771" y="298609"/>
                  <a:pt x="2415820" y="299275"/>
                  <a:pt x="2423059" y="296513"/>
                </a:cubicBezTo>
                <a:lnTo>
                  <a:pt x="2429536" y="294513"/>
                </a:lnTo>
                <a:lnTo>
                  <a:pt x="2430393" y="294227"/>
                </a:lnTo>
                <a:cubicBezTo>
                  <a:pt x="2432488" y="296418"/>
                  <a:pt x="2434775" y="297751"/>
                  <a:pt x="2435441" y="297275"/>
                </a:cubicBezTo>
                <a:cubicBezTo>
                  <a:pt x="2436108" y="296799"/>
                  <a:pt x="2437822" y="295275"/>
                  <a:pt x="2438013" y="294894"/>
                </a:cubicBezTo>
                <a:lnTo>
                  <a:pt x="2437918" y="294894"/>
                </a:lnTo>
                <a:lnTo>
                  <a:pt x="2435251" y="293370"/>
                </a:lnTo>
                <a:cubicBezTo>
                  <a:pt x="2432298" y="291846"/>
                  <a:pt x="2428583" y="290608"/>
                  <a:pt x="2426964" y="290703"/>
                </a:cubicBezTo>
                <a:lnTo>
                  <a:pt x="2425535" y="290798"/>
                </a:lnTo>
                <a:cubicBezTo>
                  <a:pt x="2424678" y="290893"/>
                  <a:pt x="2423535" y="291179"/>
                  <a:pt x="2422869" y="290798"/>
                </a:cubicBezTo>
                <a:cubicBezTo>
                  <a:pt x="2417058" y="287941"/>
                  <a:pt x="2417820" y="291465"/>
                  <a:pt x="2417630" y="294227"/>
                </a:cubicBezTo>
                <a:lnTo>
                  <a:pt x="2417630" y="294799"/>
                </a:lnTo>
                <a:cubicBezTo>
                  <a:pt x="2417058" y="295466"/>
                  <a:pt x="2416582" y="294704"/>
                  <a:pt x="2416391" y="293275"/>
                </a:cubicBezTo>
                <a:cubicBezTo>
                  <a:pt x="2416296" y="291846"/>
                  <a:pt x="2410676" y="290989"/>
                  <a:pt x="2409914" y="290036"/>
                </a:cubicBezTo>
                <a:lnTo>
                  <a:pt x="2410105" y="289274"/>
                </a:lnTo>
                <a:cubicBezTo>
                  <a:pt x="2410296" y="288608"/>
                  <a:pt x="2412010" y="287655"/>
                  <a:pt x="2412582" y="287846"/>
                </a:cubicBezTo>
                <a:cubicBezTo>
                  <a:pt x="2415820" y="288893"/>
                  <a:pt x="2418678" y="284512"/>
                  <a:pt x="2422392" y="287560"/>
                </a:cubicBezTo>
                <a:lnTo>
                  <a:pt x="2422869" y="287941"/>
                </a:lnTo>
                <a:cubicBezTo>
                  <a:pt x="2426583" y="285845"/>
                  <a:pt x="2430107" y="285274"/>
                  <a:pt x="2430679" y="286703"/>
                </a:cubicBezTo>
                <a:lnTo>
                  <a:pt x="2432012" y="287560"/>
                </a:lnTo>
                <a:lnTo>
                  <a:pt x="2432584" y="287941"/>
                </a:lnTo>
                <a:cubicBezTo>
                  <a:pt x="2434584" y="286988"/>
                  <a:pt x="2437537" y="285559"/>
                  <a:pt x="2439156" y="284702"/>
                </a:cubicBezTo>
                <a:cubicBezTo>
                  <a:pt x="2440775" y="283845"/>
                  <a:pt x="2446491" y="282226"/>
                  <a:pt x="2447157" y="283655"/>
                </a:cubicBezTo>
                <a:cubicBezTo>
                  <a:pt x="2447824" y="285083"/>
                  <a:pt x="2450205" y="289084"/>
                  <a:pt x="2450777" y="288798"/>
                </a:cubicBezTo>
                <a:lnTo>
                  <a:pt x="2451634" y="288608"/>
                </a:lnTo>
                <a:lnTo>
                  <a:pt x="2456587" y="287369"/>
                </a:lnTo>
                <a:cubicBezTo>
                  <a:pt x="2462016" y="285941"/>
                  <a:pt x="2468779" y="285559"/>
                  <a:pt x="2471731" y="286417"/>
                </a:cubicBezTo>
                <a:lnTo>
                  <a:pt x="2471731" y="286607"/>
                </a:lnTo>
                <a:cubicBezTo>
                  <a:pt x="2471446" y="290227"/>
                  <a:pt x="2474018" y="294227"/>
                  <a:pt x="2469541" y="297371"/>
                </a:cubicBezTo>
                <a:cubicBezTo>
                  <a:pt x="2469160" y="297656"/>
                  <a:pt x="2469827" y="299561"/>
                  <a:pt x="2470588" y="299942"/>
                </a:cubicBezTo>
                <a:cubicBezTo>
                  <a:pt x="2471255" y="300323"/>
                  <a:pt x="2473446" y="300228"/>
                  <a:pt x="2473827" y="299752"/>
                </a:cubicBezTo>
                <a:cubicBezTo>
                  <a:pt x="2475161" y="298228"/>
                  <a:pt x="2476018" y="296323"/>
                  <a:pt x="2477256" y="294608"/>
                </a:cubicBezTo>
                <a:lnTo>
                  <a:pt x="2477923" y="293656"/>
                </a:lnTo>
                <a:cubicBezTo>
                  <a:pt x="2478971" y="292703"/>
                  <a:pt x="2480113" y="292894"/>
                  <a:pt x="2480590" y="294132"/>
                </a:cubicBezTo>
                <a:cubicBezTo>
                  <a:pt x="2480971" y="295370"/>
                  <a:pt x="2483352" y="298704"/>
                  <a:pt x="2484591" y="299180"/>
                </a:cubicBezTo>
                <a:cubicBezTo>
                  <a:pt x="2485733" y="299561"/>
                  <a:pt x="2489544" y="298895"/>
                  <a:pt x="2490591" y="299657"/>
                </a:cubicBezTo>
                <a:cubicBezTo>
                  <a:pt x="2491544" y="300418"/>
                  <a:pt x="2494592" y="301942"/>
                  <a:pt x="2494972" y="301180"/>
                </a:cubicBezTo>
                <a:cubicBezTo>
                  <a:pt x="2495258" y="300418"/>
                  <a:pt x="2497068" y="299275"/>
                  <a:pt x="2497925" y="300418"/>
                </a:cubicBezTo>
                <a:cubicBezTo>
                  <a:pt x="2498878" y="301562"/>
                  <a:pt x="2504212" y="303086"/>
                  <a:pt x="2506784" y="300228"/>
                </a:cubicBezTo>
                <a:lnTo>
                  <a:pt x="2509641" y="298418"/>
                </a:lnTo>
                <a:lnTo>
                  <a:pt x="2509831" y="298323"/>
                </a:lnTo>
                <a:cubicBezTo>
                  <a:pt x="2511737" y="299942"/>
                  <a:pt x="2512403" y="301942"/>
                  <a:pt x="2511546" y="302705"/>
                </a:cubicBezTo>
                <a:cubicBezTo>
                  <a:pt x="2510594" y="303467"/>
                  <a:pt x="2508879" y="306134"/>
                  <a:pt x="2510308" y="306324"/>
                </a:cubicBezTo>
                <a:cubicBezTo>
                  <a:pt x="2511737" y="306514"/>
                  <a:pt x="2515832" y="308038"/>
                  <a:pt x="2515261" y="309277"/>
                </a:cubicBezTo>
                <a:cubicBezTo>
                  <a:pt x="2514689" y="310515"/>
                  <a:pt x="2514499" y="314420"/>
                  <a:pt x="2516404" y="314706"/>
                </a:cubicBezTo>
                <a:cubicBezTo>
                  <a:pt x="2518309" y="314992"/>
                  <a:pt x="2520214" y="317563"/>
                  <a:pt x="2515356" y="319754"/>
                </a:cubicBezTo>
                <a:lnTo>
                  <a:pt x="2511451" y="321755"/>
                </a:lnTo>
                <a:cubicBezTo>
                  <a:pt x="2510117" y="322517"/>
                  <a:pt x="2508784" y="323659"/>
                  <a:pt x="2508212" y="324803"/>
                </a:cubicBezTo>
                <a:cubicBezTo>
                  <a:pt x="2507641" y="325946"/>
                  <a:pt x="2507736" y="327850"/>
                  <a:pt x="2508594" y="328708"/>
                </a:cubicBezTo>
                <a:cubicBezTo>
                  <a:pt x="2509355" y="329470"/>
                  <a:pt x="2511832" y="329851"/>
                  <a:pt x="2513166" y="329470"/>
                </a:cubicBezTo>
                <a:lnTo>
                  <a:pt x="2515928" y="328708"/>
                </a:lnTo>
                <a:cubicBezTo>
                  <a:pt x="2515928" y="326326"/>
                  <a:pt x="2516594" y="323659"/>
                  <a:pt x="2517452" y="322707"/>
                </a:cubicBezTo>
                <a:lnTo>
                  <a:pt x="2518500" y="322326"/>
                </a:lnTo>
                <a:cubicBezTo>
                  <a:pt x="2521643" y="321088"/>
                  <a:pt x="2530787" y="324517"/>
                  <a:pt x="2531168" y="327184"/>
                </a:cubicBezTo>
                <a:lnTo>
                  <a:pt x="2531263" y="327946"/>
                </a:lnTo>
                <a:cubicBezTo>
                  <a:pt x="2529739" y="328898"/>
                  <a:pt x="2526882" y="330708"/>
                  <a:pt x="2524881" y="331946"/>
                </a:cubicBezTo>
                <a:cubicBezTo>
                  <a:pt x="2522881" y="333184"/>
                  <a:pt x="2518404" y="337661"/>
                  <a:pt x="2518213" y="338138"/>
                </a:cubicBezTo>
                <a:cubicBezTo>
                  <a:pt x="2518119" y="338614"/>
                  <a:pt x="2516499" y="338614"/>
                  <a:pt x="2514975" y="336613"/>
                </a:cubicBezTo>
                <a:lnTo>
                  <a:pt x="2513356" y="336328"/>
                </a:lnTo>
                <a:lnTo>
                  <a:pt x="2511927" y="336042"/>
                </a:lnTo>
                <a:cubicBezTo>
                  <a:pt x="2509546" y="337661"/>
                  <a:pt x="2508594" y="339662"/>
                  <a:pt x="2509927" y="340424"/>
                </a:cubicBezTo>
                <a:cubicBezTo>
                  <a:pt x="2511260" y="341186"/>
                  <a:pt x="2515737" y="347853"/>
                  <a:pt x="2515547" y="352806"/>
                </a:cubicBezTo>
                <a:lnTo>
                  <a:pt x="2515832" y="357950"/>
                </a:lnTo>
                <a:lnTo>
                  <a:pt x="2516118" y="363664"/>
                </a:lnTo>
                <a:cubicBezTo>
                  <a:pt x="2510689" y="366998"/>
                  <a:pt x="2506117" y="368808"/>
                  <a:pt x="2505831" y="367760"/>
                </a:cubicBezTo>
                <a:cubicBezTo>
                  <a:pt x="2505546" y="366713"/>
                  <a:pt x="2503831" y="364617"/>
                  <a:pt x="2502593" y="365474"/>
                </a:cubicBezTo>
                <a:cubicBezTo>
                  <a:pt x="2501259" y="366332"/>
                  <a:pt x="2502021" y="371284"/>
                  <a:pt x="2500592" y="371475"/>
                </a:cubicBezTo>
                <a:lnTo>
                  <a:pt x="2498083" y="375239"/>
                </a:lnTo>
                <a:lnTo>
                  <a:pt x="2497925" y="375095"/>
                </a:lnTo>
                <a:lnTo>
                  <a:pt x="2491734" y="376142"/>
                </a:lnTo>
                <a:lnTo>
                  <a:pt x="2486781" y="377000"/>
                </a:lnTo>
                <a:cubicBezTo>
                  <a:pt x="2488782" y="380714"/>
                  <a:pt x="2488591" y="383953"/>
                  <a:pt x="2486305" y="384048"/>
                </a:cubicBezTo>
                <a:cubicBezTo>
                  <a:pt x="2484019" y="384143"/>
                  <a:pt x="2477542" y="383572"/>
                  <a:pt x="2477351" y="382429"/>
                </a:cubicBezTo>
                <a:cubicBezTo>
                  <a:pt x="2477161" y="381286"/>
                  <a:pt x="2475256" y="379381"/>
                  <a:pt x="2473827" y="380905"/>
                </a:cubicBezTo>
                <a:cubicBezTo>
                  <a:pt x="2472303" y="382524"/>
                  <a:pt x="2467540" y="386239"/>
                  <a:pt x="2467350" y="385000"/>
                </a:cubicBezTo>
                <a:cubicBezTo>
                  <a:pt x="2467064" y="383762"/>
                  <a:pt x="2465255" y="380429"/>
                  <a:pt x="2464112" y="381667"/>
                </a:cubicBezTo>
                <a:cubicBezTo>
                  <a:pt x="2462969" y="382905"/>
                  <a:pt x="2455825" y="385858"/>
                  <a:pt x="2450872" y="385286"/>
                </a:cubicBezTo>
                <a:lnTo>
                  <a:pt x="2447443" y="387001"/>
                </a:lnTo>
                <a:lnTo>
                  <a:pt x="2443728" y="388811"/>
                </a:lnTo>
                <a:cubicBezTo>
                  <a:pt x="2440204" y="388620"/>
                  <a:pt x="2434108" y="388620"/>
                  <a:pt x="2430203" y="388906"/>
                </a:cubicBezTo>
                <a:lnTo>
                  <a:pt x="2426583" y="388715"/>
                </a:lnTo>
                <a:lnTo>
                  <a:pt x="2425345" y="388620"/>
                </a:lnTo>
                <a:cubicBezTo>
                  <a:pt x="2424012" y="389096"/>
                  <a:pt x="2419630" y="388811"/>
                  <a:pt x="2415630" y="388144"/>
                </a:cubicBezTo>
                <a:cubicBezTo>
                  <a:pt x="2411629" y="387477"/>
                  <a:pt x="2400389" y="389858"/>
                  <a:pt x="2399437" y="389477"/>
                </a:cubicBezTo>
                <a:cubicBezTo>
                  <a:pt x="2398484" y="389001"/>
                  <a:pt x="2394008" y="388430"/>
                  <a:pt x="2391722" y="388239"/>
                </a:cubicBezTo>
                <a:cubicBezTo>
                  <a:pt x="2389436" y="388049"/>
                  <a:pt x="2383530" y="388525"/>
                  <a:pt x="2381721" y="387477"/>
                </a:cubicBezTo>
                <a:cubicBezTo>
                  <a:pt x="2379911" y="386429"/>
                  <a:pt x="2372576" y="391096"/>
                  <a:pt x="2369148" y="392335"/>
                </a:cubicBezTo>
                <a:lnTo>
                  <a:pt x="2368576" y="387382"/>
                </a:lnTo>
                <a:lnTo>
                  <a:pt x="2368385" y="385763"/>
                </a:lnTo>
                <a:cubicBezTo>
                  <a:pt x="2365909" y="386715"/>
                  <a:pt x="2362671" y="388049"/>
                  <a:pt x="2361051" y="388620"/>
                </a:cubicBezTo>
                <a:cubicBezTo>
                  <a:pt x="2359432" y="389287"/>
                  <a:pt x="2356479" y="391382"/>
                  <a:pt x="2355527" y="390049"/>
                </a:cubicBezTo>
                <a:cubicBezTo>
                  <a:pt x="2354574" y="388715"/>
                  <a:pt x="2346954" y="390430"/>
                  <a:pt x="2344859" y="390620"/>
                </a:cubicBezTo>
                <a:cubicBezTo>
                  <a:pt x="2342668" y="390906"/>
                  <a:pt x="2336382" y="389858"/>
                  <a:pt x="2335143" y="389382"/>
                </a:cubicBezTo>
                <a:cubicBezTo>
                  <a:pt x="2333810" y="388906"/>
                  <a:pt x="2330095" y="391478"/>
                  <a:pt x="2329333" y="392144"/>
                </a:cubicBezTo>
                <a:cubicBezTo>
                  <a:pt x="2328571" y="392716"/>
                  <a:pt x="2324571" y="391668"/>
                  <a:pt x="2323522" y="391287"/>
                </a:cubicBezTo>
                <a:cubicBezTo>
                  <a:pt x="2322475" y="390906"/>
                  <a:pt x="2316950" y="391763"/>
                  <a:pt x="2313617" y="393192"/>
                </a:cubicBezTo>
                <a:cubicBezTo>
                  <a:pt x="2310283" y="394621"/>
                  <a:pt x="2298091" y="390620"/>
                  <a:pt x="2294471" y="390430"/>
                </a:cubicBezTo>
                <a:cubicBezTo>
                  <a:pt x="2290852" y="390144"/>
                  <a:pt x="2281422" y="394716"/>
                  <a:pt x="2279898" y="395002"/>
                </a:cubicBezTo>
                <a:cubicBezTo>
                  <a:pt x="2278279" y="395192"/>
                  <a:pt x="2272278" y="394525"/>
                  <a:pt x="2269897" y="396621"/>
                </a:cubicBezTo>
                <a:lnTo>
                  <a:pt x="2265516" y="393859"/>
                </a:lnTo>
                <a:cubicBezTo>
                  <a:pt x="2263610" y="392716"/>
                  <a:pt x="2259134" y="394621"/>
                  <a:pt x="2255705" y="394621"/>
                </a:cubicBezTo>
                <a:cubicBezTo>
                  <a:pt x="2252942" y="394621"/>
                  <a:pt x="2250180" y="393478"/>
                  <a:pt x="2247322" y="393478"/>
                </a:cubicBezTo>
                <a:cubicBezTo>
                  <a:pt x="2245227" y="393383"/>
                  <a:pt x="2243131" y="394240"/>
                  <a:pt x="2241036" y="394716"/>
                </a:cubicBezTo>
                <a:lnTo>
                  <a:pt x="2236274" y="395954"/>
                </a:lnTo>
                <a:cubicBezTo>
                  <a:pt x="2235988" y="393097"/>
                  <a:pt x="2235988" y="392239"/>
                  <a:pt x="2236274" y="394145"/>
                </a:cubicBezTo>
                <a:cubicBezTo>
                  <a:pt x="2236559" y="396050"/>
                  <a:pt x="2228654" y="393859"/>
                  <a:pt x="2225891" y="394811"/>
                </a:cubicBezTo>
                <a:lnTo>
                  <a:pt x="2223415" y="394621"/>
                </a:lnTo>
                <a:lnTo>
                  <a:pt x="2213033" y="393763"/>
                </a:lnTo>
                <a:cubicBezTo>
                  <a:pt x="2201603" y="393192"/>
                  <a:pt x="2188934" y="392811"/>
                  <a:pt x="2184934" y="393097"/>
                </a:cubicBezTo>
                <a:cubicBezTo>
                  <a:pt x="2180933" y="393383"/>
                  <a:pt x="2169884" y="395859"/>
                  <a:pt x="2169123" y="396240"/>
                </a:cubicBezTo>
                <a:cubicBezTo>
                  <a:pt x="2168360" y="396621"/>
                  <a:pt x="2164360" y="397192"/>
                  <a:pt x="2160550" y="397669"/>
                </a:cubicBezTo>
                <a:lnTo>
                  <a:pt x="2159502" y="396621"/>
                </a:lnTo>
                <a:cubicBezTo>
                  <a:pt x="2156169" y="393383"/>
                  <a:pt x="2152454" y="396716"/>
                  <a:pt x="2150358" y="395764"/>
                </a:cubicBezTo>
                <a:lnTo>
                  <a:pt x="2146548" y="394049"/>
                </a:lnTo>
                <a:cubicBezTo>
                  <a:pt x="2142547" y="394430"/>
                  <a:pt x="2137595" y="394430"/>
                  <a:pt x="2135404" y="393954"/>
                </a:cubicBezTo>
                <a:cubicBezTo>
                  <a:pt x="2133308" y="393478"/>
                  <a:pt x="2124546" y="396716"/>
                  <a:pt x="2119592" y="397288"/>
                </a:cubicBezTo>
                <a:lnTo>
                  <a:pt x="2114925" y="395002"/>
                </a:lnTo>
                <a:lnTo>
                  <a:pt x="2112258" y="393668"/>
                </a:lnTo>
                <a:cubicBezTo>
                  <a:pt x="2107782" y="394621"/>
                  <a:pt x="2102828" y="395002"/>
                  <a:pt x="2101209" y="394430"/>
                </a:cubicBezTo>
                <a:cubicBezTo>
                  <a:pt x="2099590" y="393859"/>
                  <a:pt x="2095875" y="395573"/>
                  <a:pt x="2094922" y="394525"/>
                </a:cubicBezTo>
                <a:cubicBezTo>
                  <a:pt x="2094065" y="393478"/>
                  <a:pt x="2089970" y="391573"/>
                  <a:pt x="2088065" y="392525"/>
                </a:cubicBezTo>
                <a:cubicBezTo>
                  <a:pt x="2086064" y="393478"/>
                  <a:pt x="2078920" y="396050"/>
                  <a:pt x="2076921" y="396145"/>
                </a:cubicBezTo>
                <a:cubicBezTo>
                  <a:pt x="2074920" y="396335"/>
                  <a:pt x="2069586" y="395383"/>
                  <a:pt x="2068062" y="394621"/>
                </a:cubicBezTo>
                <a:cubicBezTo>
                  <a:pt x="2066538" y="393954"/>
                  <a:pt x="2057680" y="396526"/>
                  <a:pt x="2052346" y="397669"/>
                </a:cubicBezTo>
                <a:cubicBezTo>
                  <a:pt x="2047012" y="398812"/>
                  <a:pt x="2032153" y="395954"/>
                  <a:pt x="2031010" y="396907"/>
                </a:cubicBezTo>
                <a:cubicBezTo>
                  <a:pt x="2029867" y="397859"/>
                  <a:pt x="2025009" y="395478"/>
                  <a:pt x="2023771" y="395192"/>
                </a:cubicBezTo>
                <a:cubicBezTo>
                  <a:pt x="2022533" y="395002"/>
                  <a:pt x="2019389" y="395859"/>
                  <a:pt x="2018818" y="395097"/>
                </a:cubicBezTo>
                <a:cubicBezTo>
                  <a:pt x="2018342" y="394430"/>
                  <a:pt x="2016532" y="393001"/>
                  <a:pt x="2016056" y="393763"/>
                </a:cubicBezTo>
                <a:cubicBezTo>
                  <a:pt x="2015580" y="394525"/>
                  <a:pt x="2012245" y="395859"/>
                  <a:pt x="2009864" y="394525"/>
                </a:cubicBezTo>
                <a:cubicBezTo>
                  <a:pt x="2007483" y="393192"/>
                  <a:pt x="1999196" y="396621"/>
                  <a:pt x="1997196" y="396812"/>
                </a:cubicBezTo>
                <a:lnTo>
                  <a:pt x="1996053" y="396145"/>
                </a:lnTo>
                <a:cubicBezTo>
                  <a:pt x="1991767" y="393668"/>
                  <a:pt x="1988052" y="393763"/>
                  <a:pt x="1983575" y="396240"/>
                </a:cubicBezTo>
                <a:cubicBezTo>
                  <a:pt x="1979861" y="398336"/>
                  <a:pt x="1975860" y="393192"/>
                  <a:pt x="1973479" y="394716"/>
                </a:cubicBezTo>
                <a:cubicBezTo>
                  <a:pt x="1969764" y="396907"/>
                  <a:pt x="1965859" y="397288"/>
                  <a:pt x="1962906" y="396240"/>
                </a:cubicBezTo>
                <a:cubicBezTo>
                  <a:pt x="1960429" y="395288"/>
                  <a:pt x="1959382" y="395573"/>
                  <a:pt x="1957191" y="396145"/>
                </a:cubicBezTo>
                <a:cubicBezTo>
                  <a:pt x="1955762" y="396526"/>
                  <a:pt x="1952333" y="394811"/>
                  <a:pt x="1952143" y="395002"/>
                </a:cubicBezTo>
                <a:cubicBezTo>
                  <a:pt x="1950238" y="398050"/>
                  <a:pt x="1947952" y="393763"/>
                  <a:pt x="1946523" y="395192"/>
                </a:cubicBezTo>
                <a:cubicBezTo>
                  <a:pt x="1944999" y="396716"/>
                  <a:pt x="1944332" y="396050"/>
                  <a:pt x="1942713" y="395097"/>
                </a:cubicBezTo>
                <a:lnTo>
                  <a:pt x="1939570" y="393287"/>
                </a:lnTo>
                <a:cubicBezTo>
                  <a:pt x="1935569" y="393859"/>
                  <a:pt x="1926997" y="395002"/>
                  <a:pt x="1920520" y="395764"/>
                </a:cubicBezTo>
                <a:cubicBezTo>
                  <a:pt x="1914043" y="396526"/>
                  <a:pt x="1891850" y="395859"/>
                  <a:pt x="1889087" y="396430"/>
                </a:cubicBezTo>
                <a:lnTo>
                  <a:pt x="1886515" y="396526"/>
                </a:lnTo>
                <a:lnTo>
                  <a:pt x="1879181" y="396716"/>
                </a:lnTo>
                <a:cubicBezTo>
                  <a:pt x="1871180" y="396526"/>
                  <a:pt x="1863180" y="397192"/>
                  <a:pt x="1861274" y="398336"/>
                </a:cubicBezTo>
                <a:cubicBezTo>
                  <a:pt x="1859465" y="399383"/>
                  <a:pt x="1849844" y="397478"/>
                  <a:pt x="1845939" y="396812"/>
                </a:cubicBezTo>
                <a:lnTo>
                  <a:pt x="1842224" y="396621"/>
                </a:lnTo>
                <a:cubicBezTo>
                  <a:pt x="1837938" y="396430"/>
                  <a:pt x="1833652" y="396526"/>
                  <a:pt x="1829366" y="396621"/>
                </a:cubicBezTo>
                <a:lnTo>
                  <a:pt x="1826603" y="396716"/>
                </a:lnTo>
                <a:cubicBezTo>
                  <a:pt x="1825556" y="395002"/>
                  <a:pt x="1824317" y="393573"/>
                  <a:pt x="1823841" y="393573"/>
                </a:cubicBezTo>
                <a:cubicBezTo>
                  <a:pt x="1823365" y="393573"/>
                  <a:pt x="1821079" y="394240"/>
                  <a:pt x="1819745" y="395002"/>
                </a:cubicBezTo>
                <a:cubicBezTo>
                  <a:pt x="1818412" y="395764"/>
                  <a:pt x="1814411" y="397859"/>
                  <a:pt x="1812983" y="397002"/>
                </a:cubicBezTo>
                <a:cubicBezTo>
                  <a:pt x="1811554" y="396145"/>
                  <a:pt x="1802410" y="398336"/>
                  <a:pt x="1796028" y="398145"/>
                </a:cubicBezTo>
                <a:cubicBezTo>
                  <a:pt x="1789551" y="397955"/>
                  <a:pt x="1770787" y="396335"/>
                  <a:pt x="1768406" y="395954"/>
                </a:cubicBezTo>
                <a:cubicBezTo>
                  <a:pt x="1766120" y="395573"/>
                  <a:pt x="1758881" y="397574"/>
                  <a:pt x="1757166" y="396430"/>
                </a:cubicBezTo>
                <a:cubicBezTo>
                  <a:pt x="1755452" y="395288"/>
                  <a:pt x="1747260" y="398050"/>
                  <a:pt x="1745069" y="398145"/>
                </a:cubicBezTo>
                <a:cubicBezTo>
                  <a:pt x="1742879" y="398336"/>
                  <a:pt x="1734497" y="398907"/>
                  <a:pt x="1731544" y="399193"/>
                </a:cubicBezTo>
                <a:cubicBezTo>
                  <a:pt x="1728686" y="399479"/>
                  <a:pt x="1720209" y="397002"/>
                  <a:pt x="1718209" y="397574"/>
                </a:cubicBezTo>
                <a:cubicBezTo>
                  <a:pt x="1716113" y="398145"/>
                  <a:pt x="1708493" y="398240"/>
                  <a:pt x="1706398" y="397574"/>
                </a:cubicBezTo>
                <a:cubicBezTo>
                  <a:pt x="1704302" y="396907"/>
                  <a:pt x="1694492" y="398145"/>
                  <a:pt x="1690205" y="397955"/>
                </a:cubicBezTo>
                <a:lnTo>
                  <a:pt x="1686110" y="396907"/>
                </a:lnTo>
                <a:lnTo>
                  <a:pt x="1682871" y="396050"/>
                </a:lnTo>
                <a:cubicBezTo>
                  <a:pt x="1677537" y="397383"/>
                  <a:pt x="1667631" y="398526"/>
                  <a:pt x="1660773" y="398526"/>
                </a:cubicBezTo>
                <a:cubicBezTo>
                  <a:pt x="1653915" y="398526"/>
                  <a:pt x="1631627" y="399097"/>
                  <a:pt x="1626483" y="399955"/>
                </a:cubicBezTo>
                <a:lnTo>
                  <a:pt x="1624959" y="394525"/>
                </a:lnTo>
                <a:lnTo>
                  <a:pt x="1624864" y="394049"/>
                </a:lnTo>
                <a:cubicBezTo>
                  <a:pt x="1621340" y="394145"/>
                  <a:pt x="1618863" y="394811"/>
                  <a:pt x="1619340" y="395478"/>
                </a:cubicBezTo>
                <a:cubicBezTo>
                  <a:pt x="1619816" y="396240"/>
                  <a:pt x="1619340" y="398336"/>
                  <a:pt x="1617149" y="398336"/>
                </a:cubicBezTo>
                <a:cubicBezTo>
                  <a:pt x="1614958" y="398240"/>
                  <a:pt x="1606766" y="399288"/>
                  <a:pt x="1603433" y="400241"/>
                </a:cubicBezTo>
                <a:lnTo>
                  <a:pt x="1599813" y="398621"/>
                </a:lnTo>
                <a:lnTo>
                  <a:pt x="1597718" y="397669"/>
                </a:lnTo>
                <a:cubicBezTo>
                  <a:pt x="1596384" y="396335"/>
                  <a:pt x="1594384" y="395192"/>
                  <a:pt x="1593241" y="395097"/>
                </a:cubicBezTo>
                <a:lnTo>
                  <a:pt x="1592765" y="395478"/>
                </a:lnTo>
                <a:cubicBezTo>
                  <a:pt x="1591812" y="396240"/>
                  <a:pt x="1590955" y="398336"/>
                  <a:pt x="1590479" y="398240"/>
                </a:cubicBezTo>
                <a:lnTo>
                  <a:pt x="1580287" y="396716"/>
                </a:lnTo>
                <a:cubicBezTo>
                  <a:pt x="1569048" y="398621"/>
                  <a:pt x="1559713" y="399002"/>
                  <a:pt x="1559523" y="397764"/>
                </a:cubicBezTo>
                <a:cubicBezTo>
                  <a:pt x="1559332" y="396430"/>
                  <a:pt x="1556855" y="393383"/>
                  <a:pt x="1554474" y="394240"/>
                </a:cubicBezTo>
                <a:lnTo>
                  <a:pt x="1552474" y="394049"/>
                </a:lnTo>
                <a:cubicBezTo>
                  <a:pt x="1548188" y="393573"/>
                  <a:pt x="1549902" y="397097"/>
                  <a:pt x="1548092" y="397859"/>
                </a:cubicBezTo>
                <a:cubicBezTo>
                  <a:pt x="1546378" y="398526"/>
                  <a:pt x="1543997" y="398050"/>
                  <a:pt x="1541996" y="398431"/>
                </a:cubicBezTo>
                <a:cubicBezTo>
                  <a:pt x="1539710" y="398812"/>
                  <a:pt x="1537520" y="399859"/>
                  <a:pt x="1535138" y="400145"/>
                </a:cubicBezTo>
                <a:lnTo>
                  <a:pt x="1533710" y="400336"/>
                </a:lnTo>
                <a:cubicBezTo>
                  <a:pt x="1532090" y="399859"/>
                  <a:pt x="1528852" y="399002"/>
                  <a:pt x="1526661" y="398526"/>
                </a:cubicBezTo>
                <a:cubicBezTo>
                  <a:pt x="1524470" y="398050"/>
                  <a:pt x="1518660" y="399193"/>
                  <a:pt x="1517231" y="399764"/>
                </a:cubicBezTo>
                <a:cubicBezTo>
                  <a:pt x="1515898" y="400336"/>
                  <a:pt x="1509516" y="399097"/>
                  <a:pt x="1507421" y="399669"/>
                </a:cubicBezTo>
                <a:cubicBezTo>
                  <a:pt x="1505325" y="400145"/>
                  <a:pt x="1495133" y="400621"/>
                  <a:pt x="1489323" y="402050"/>
                </a:cubicBezTo>
                <a:lnTo>
                  <a:pt x="1484180" y="398621"/>
                </a:lnTo>
                <a:cubicBezTo>
                  <a:pt x="1482941" y="397764"/>
                  <a:pt x="1479417" y="397859"/>
                  <a:pt x="1477988" y="398717"/>
                </a:cubicBezTo>
                <a:lnTo>
                  <a:pt x="1473702" y="401479"/>
                </a:lnTo>
                <a:cubicBezTo>
                  <a:pt x="1469225" y="400145"/>
                  <a:pt x="1463129" y="398717"/>
                  <a:pt x="1460177" y="398336"/>
                </a:cubicBezTo>
                <a:lnTo>
                  <a:pt x="1459796" y="399002"/>
                </a:lnTo>
                <a:cubicBezTo>
                  <a:pt x="1457129" y="403574"/>
                  <a:pt x="1453604" y="397574"/>
                  <a:pt x="1450461" y="399764"/>
                </a:cubicBezTo>
                <a:lnTo>
                  <a:pt x="1447508" y="401860"/>
                </a:lnTo>
                <a:cubicBezTo>
                  <a:pt x="1444270" y="400241"/>
                  <a:pt x="1437983" y="398240"/>
                  <a:pt x="1433602" y="397478"/>
                </a:cubicBezTo>
                <a:lnTo>
                  <a:pt x="1429411" y="399955"/>
                </a:lnTo>
                <a:lnTo>
                  <a:pt x="1426458" y="401669"/>
                </a:lnTo>
                <a:cubicBezTo>
                  <a:pt x="1424172" y="398907"/>
                  <a:pt x="1419791" y="397097"/>
                  <a:pt x="1416552" y="397859"/>
                </a:cubicBezTo>
                <a:lnTo>
                  <a:pt x="1415600" y="399097"/>
                </a:lnTo>
                <a:cubicBezTo>
                  <a:pt x="1413409" y="402050"/>
                  <a:pt x="1411694" y="397764"/>
                  <a:pt x="1409885" y="399288"/>
                </a:cubicBezTo>
                <a:lnTo>
                  <a:pt x="1409313" y="399764"/>
                </a:lnTo>
                <a:cubicBezTo>
                  <a:pt x="1408646" y="400145"/>
                  <a:pt x="1404932" y="399859"/>
                  <a:pt x="1401122" y="399193"/>
                </a:cubicBezTo>
                <a:cubicBezTo>
                  <a:pt x="1397311" y="398431"/>
                  <a:pt x="1376452" y="400717"/>
                  <a:pt x="1375309" y="401003"/>
                </a:cubicBezTo>
                <a:lnTo>
                  <a:pt x="1374928" y="400717"/>
                </a:lnTo>
                <a:cubicBezTo>
                  <a:pt x="1372261" y="398526"/>
                  <a:pt x="1368927" y="397383"/>
                  <a:pt x="1366165" y="399479"/>
                </a:cubicBezTo>
                <a:cubicBezTo>
                  <a:pt x="1362736" y="402146"/>
                  <a:pt x="1361974" y="397192"/>
                  <a:pt x="1358640" y="398336"/>
                </a:cubicBezTo>
                <a:lnTo>
                  <a:pt x="1356068" y="399193"/>
                </a:lnTo>
                <a:cubicBezTo>
                  <a:pt x="1352354" y="397859"/>
                  <a:pt x="1344257" y="397478"/>
                  <a:pt x="1338161" y="398240"/>
                </a:cubicBezTo>
                <a:lnTo>
                  <a:pt x="1332542" y="398526"/>
                </a:lnTo>
                <a:cubicBezTo>
                  <a:pt x="1329208" y="398717"/>
                  <a:pt x="1323779" y="399193"/>
                  <a:pt x="1322921" y="397955"/>
                </a:cubicBezTo>
                <a:lnTo>
                  <a:pt x="1320540" y="394430"/>
                </a:lnTo>
                <a:cubicBezTo>
                  <a:pt x="1318064" y="395954"/>
                  <a:pt x="1315206" y="397097"/>
                  <a:pt x="1314349" y="397002"/>
                </a:cubicBezTo>
                <a:cubicBezTo>
                  <a:pt x="1313396" y="396907"/>
                  <a:pt x="1309682" y="397192"/>
                  <a:pt x="1306824" y="396812"/>
                </a:cubicBezTo>
                <a:lnTo>
                  <a:pt x="1304443" y="396716"/>
                </a:lnTo>
                <a:cubicBezTo>
                  <a:pt x="1302252" y="396621"/>
                  <a:pt x="1300061" y="398050"/>
                  <a:pt x="1297775" y="398526"/>
                </a:cubicBezTo>
                <a:lnTo>
                  <a:pt x="1297490" y="398621"/>
                </a:lnTo>
                <a:cubicBezTo>
                  <a:pt x="1296728" y="397383"/>
                  <a:pt x="1295204" y="395668"/>
                  <a:pt x="1294156" y="395002"/>
                </a:cubicBezTo>
                <a:cubicBezTo>
                  <a:pt x="1293108" y="394240"/>
                  <a:pt x="1290441" y="397383"/>
                  <a:pt x="1289584" y="398907"/>
                </a:cubicBezTo>
                <a:lnTo>
                  <a:pt x="1287107" y="398717"/>
                </a:lnTo>
                <a:lnTo>
                  <a:pt x="1283964" y="398526"/>
                </a:lnTo>
                <a:cubicBezTo>
                  <a:pt x="1280535" y="398621"/>
                  <a:pt x="1274439" y="399002"/>
                  <a:pt x="1270534" y="399288"/>
                </a:cubicBezTo>
                <a:lnTo>
                  <a:pt x="1266819" y="398812"/>
                </a:lnTo>
                <a:lnTo>
                  <a:pt x="1263104" y="398336"/>
                </a:lnTo>
                <a:cubicBezTo>
                  <a:pt x="1258913" y="398526"/>
                  <a:pt x="1255199" y="397764"/>
                  <a:pt x="1255008" y="396526"/>
                </a:cubicBezTo>
                <a:cubicBezTo>
                  <a:pt x="1254818" y="395288"/>
                  <a:pt x="1254056" y="392430"/>
                  <a:pt x="1253770" y="392430"/>
                </a:cubicBezTo>
                <a:cubicBezTo>
                  <a:pt x="1253579" y="392430"/>
                  <a:pt x="1252817" y="393383"/>
                  <a:pt x="1252436" y="394525"/>
                </a:cubicBezTo>
                <a:cubicBezTo>
                  <a:pt x="1252151" y="395668"/>
                  <a:pt x="1249865" y="398812"/>
                  <a:pt x="1248055" y="398526"/>
                </a:cubicBezTo>
                <a:lnTo>
                  <a:pt x="1247388" y="397859"/>
                </a:lnTo>
                <a:cubicBezTo>
                  <a:pt x="1243959" y="394240"/>
                  <a:pt x="1244054" y="394240"/>
                  <a:pt x="1239197" y="397383"/>
                </a:cubicBezTo>
                <a:lnTo>
                  <a:pt x="1238720" y="397764"/>
                </a:lnTo>
                <a:cubicBezTo>
                  <a:pt x="1238149" y="398145"/>
                  <a:pt x="1233672" y="398717"/>
                  <a:pt x="1228815" y="399097"/>
                </a:cubicBezTo>
                <a:cubicBezTo>
                  <a:pt x="1223957" y="399479"/>
                  <a:pt x="1211193" y="395383"/>
                  <a:pt x="1209765" y="396240"/>
                </a:cubicBezTo>
                <a:cubicBezTo>
                  <a:pt x="1208240" y="397097"/>
                  <a:pt x="1205383" y="395383"/>
                  <a:pt x="1206811" y="394240"/>
                </a:cubicBezTo>
                <a:cubicBezTo>
                  <a:pt x="1208145" y="393097"/>
                  <a:pt x="1210717" y="389858"/>
                  <a:pt x="1208145" y="390525"/>
                </a:cubicBezTo>
                <a:cubicBezTo>
                  <a:pt x="1205573" y="391192"/>
                  <a:pt x="1199763" y="395097"/>
                  <a:pt x="1198811" y="396526"/>
                </a:cubicBezTo>
                <a:lnTo>
                  <a:pt x="1197953" y="396526"/>
                </a:lnTo>
                <a:cubicBezTo>
                  <a:pt x="1196048" y="396526"/>
                  <a:pt x="1194143" y="395288"/>
                  <a:pt x="1192334" y="395288"/>
                </a:cubicBezTo>
                <a:cubicBezTo>
                  <a:pt x="1190619" y="395288"/>
                  <a:pt x="1189000" y="396430"/>
                  <a:pt x="1187190" y="396621"/>
                </a:cubicBezTo>
                <a:cubicBezTo>
                  <a:pt x="1185190" y="396812"/>
                  <a:pt x="1182713" y="397002"/>
                  <a:pt x="1180999" y="396335"/>
                </a:cubicBezTo>
                <a:lnTo>
                  <a:pt x="1174998" y="393859"/>
                </a:lnTo>
                <a:cubicBezTo>
                  <a:pt x="1168616" y="395288"/>
                  <a:pt x="1161568" y="396526"/>
                  <a:pt x="1159282" y="396621"/>
                </a:cubicBezTo>
                <a:lnTo>
                  <a:pt x="1157472" y="396050"/>
                </a:lnTo>
                <a:cubicBezTo>
                  <a:pt x="1154519" y="395192"/>
                  <a:pt x="1147661" y="393763"/>
                  <a:pt x="1144994" y="394621"/>
                </a:cubicBezTo>
                <a:lnTo>
                  <a:pt x="1139375" y="396526"/>
                </a:lnTo>
                <a:cubicBezTo>
                  <a:pt x="1134231" y="394430"/>
                  <a:pt x="1129373" y="393668"/>
                  <a:pt x="1128611" y="394907"/>
                </a:cubicBezTo>
                <a:cubicBezTo>
                  <a:pt x="1127849" y="396145"/>
                  <a:pt x="1115467" y="394811"/>
                  <a:pt x="1108037" y="394621"/>
                </a:cubicBezTo>
                <a:lnTo>
                  <a:pt x="1101179" y="394621"/>
                </a:lnTo>
                <a:lnTo>
                  <a:pt x="1096036" y="394621"/>
                </a:lnTo>
                <a:cubicBezTo>
                  <a:pt x="1090511" y="394430"/>
                  <a:pt x="1081939" y="395097"/>
                  <a:pt x="1077081" y="396240"/>
                </a:cubicBezTo>
                <a:lnTo>
                  <a:pt x="1072319" y="394811"/>
                </a:lnTo>
                <a:cubicBezTo>
                  <a:pt x="1069747" y="394049"/>
                  <a:pt x="1063079" y="392335"/>
                  <a:pt x="1060984" y="391287"/>
                </a:cubicBezTo>
                <a:cubicBezTo>
                  <a:pt x="1059936" y="390811"/>
                  <a:pt x="1056888" y="391096"/>
                  <a:pt x="1056888" y="391382"/>
                </a:cubicBezTo>
                <a:cubicBezTo>
                  <a:pt x="1056031" y="395573"/>
                  <a:pt x="1054126" y="396145"/>
                  <a:pt x="1050506" y="393097"/>
                </a:cubicBezTo>
                <a:lnTo>
                  <a:pt x="1050221" y="392906"/>
                </a:lnTo>
                <a:cubicBezTo>
                  <a:pt x="1049744" y="392811"/>
                  <a:pt x="1045363" y="393763"/>
                  <a:pt x="1040410" y="394907"/>
                </a:cubicBezTo>
                <a:lnTo>
                  <a:pt x="1036600" y="394049"/>
                </a:lnTo>
                <a:cubicBezTo>
                  <a:pt x="1031933" y="393001"/>
                  <a:pt x="1028408" y="391763"/>
                  <a:pt x="1024122" y="394621"/>
                </a:cubicBezTo>
                <a:cubicBezTo>
                  <a:pt x="1022979" y="395383"/>
                  <a:pt x="1020217" y="394430"/>
                  <a:pt x="1018217" y="394049"/>
                </a:cubicBezTo>
                <a:lnTo>
                  <a:pt x="1016693" y="393763"/>
                </a:lnTo>
                <a:cubicBezTo>
                  <a:pt x="1015073" y="393192"/>
                  <a:pt x="1012311" y="393573"/>
                  <a:pt x="1010501" y="394525"/>
                </a:cubicBezTo>
                <a:cubicBezTo>
                  <a:pt x="1008692" y="395573"/>
                  <a:pt x="1000500" y="393763"/>
                  <a:pt x="998214" y="393573"/>
                </a:cubicBezTo>
                <a:cubicBezTo>
                  <a:pt x="996023" y="393287"/>
                  <a:pt x="986213" y="393287"/>
                  <a:pt x="981545" y="394145"/>
                </a:cubicBezTo>
                <a:lnTo>
                  <a:pt x="978116" y="390906"/>
                </a:lnTo>
                <a:cubicBezTo>
                  <a:pt x="978021" y="390811"/>
                  <a:pt x="976973" y="391668"/>
                  <a:pt x="976402" y="391763"/>
                </a:cubicBezTo>
                <a:lnTo>
                  <a:pt x="965734" y="393478"/>
                </a:lnTo>
                <a:cubicBezTo>
                  <a:pt x="960019" y="392239"/>
                  <a:pt x="954494" y="391096"/>
                  <a:pt x="953542" y="391001"/>
                </a:cubicBezTo>
                <a:cubicBezTo>
                  <a:pt x="952589" y="390906"/>
                  <a:pt x="945160" y="391573"/>
                  <a:pt x="938016" y="391573"/>
                </a:cubicBezTo>
                <a:lnTo>
                  <a:pt x="931634" y="392430"/>
                </a:lnTo>
                <a:lnTo>
                  <a:pt x="930968" y="392525"/>
                </a:lnTo>
                <a:cubicBezTo>
                  <a:pt x="929825" y="390334"/>
                  <a:pt x="928396" y="389668"/>
                  <a:pt x="928015" y="391096"/>
                </a:cubicBezTo>
                <a:cubicBezTo>
                  <a:pt x="927539" y="392525"/>
                  <a:pt x="916871" y="393478"/>
                  <a:pt x="910394" y="394430"/>
                </a:cubicBezTo>
                <a:lnTo>
                  <a:pt x="905155" y="390716"/>
                </a:lnTo>
                <a:lnTo>
                  <a:pt x="904679" y="390430"/>
                </a:lnTo>
                <a:cubicBezTo>
                  <a:pt x="903155" y="391096"/>
                  <a:pt x="898868" y="391763"/>
                  <a:pt x="895154" y="391763"/>
                </a:cubicBezTo>
                <a:lnTo>
                  <a:pt x="891820" y="390716"/>
                </a:lnTo>
                <a:cubicBezTo>
                  <a:pt x="889058" y="389858"/>
                  <a:pt x="886867" y="395097"/>
                  <a:pt x="883152" y="391478"/>
                </a:cubicBezTo>
                <a:cubicBezTo>
                  <a:pt x="882581" y="390906"/>
                  <a:pt x="880294" y="391287"/>
                  <a:pt x="878866" y="391382"/>
                </a:cubicBezTo>
                <a:cubicBezTo>
                  <a:pt x="877913" y="391478"/>
                  <a:pt x="876961" y="391954"/>
                  <a:pt x="876104" y="391859"/>
                </a:cubicBezTo>
                <a:lnTo>
                  <a:pt x="874580" y="391668"/>
                </a:lnTo>
                <a:cubicBezTo>
                  <a:pt x="873056" y="391287"/>
                  <a:pt x="869055" y="391668"/>
                  <a:pt x="865721" y="392621"/>
                </a:cubicBezTo>
                <a:lnTo>
                  <a:pt x="863721" y="390144"/>
                </a:lnTo>
                <a:cubicBezTo>
                  <a:pt x="860959" y="386715"/>
                  <a:pt x="858863" y="392335"/>
                  <a:pt x="855434" y="390144"/>
                </a:cubicBezTo>
                <a:cubicBezTo>
                  <a:pt x="852005" y="387953"/>
                  <a:pt x="853910" y="384810"/>
                  <a:pt x="851815" y="382905"/>
                </a:cubicBezTo>
                <a:cubicBezTo>
                  <a:pt x="850862" y="382048"/>
                  <a:pt x="847529" y="381953"/>
                  <a:pt x="846005" y="382619"/>
                </a:cubicBezTo>
                <a:lnTo>
                  <a:pt x="842957" y="383953"/>
                </a:lnTo>
                <a:cubicBezTo>
                  <a:pt x="839909" y="386143"/>
                  <a:pt x="838099" y="388049"/>
                  <a:pt x="838861" y="388334"/>
                </a:cubicBezTo>
                <a:cubicBezTo>
                  <a:pt x="839623" y="388525"/>
                  <a:pt x="839147" y="389763"/>
                  <a:pt x="835622" y="390430"/>
                </a:cubicBezTo>
                <a:lnTo>
                  <a:pt x="832384" y="389858"/>
                </a:lnTo>
                <a:cubicBezTo>
                  <a:pt x="830479" y="389477"/>
                  <a:pt x="828479" y="388525"/>
                  <a:pt x="826669" y="388620"/>
                </a:cubicBezTo>
                <a:lnTo>
                  <a:pt x="820763" y="388906"/>
                </a:lnTo>
                <a:cubicBezTo>
                  <a:pt x="817239" y="385477"/>
                  <a:pt x="814286" y="383667"/>
                  <a:pt x="814286" y="384905"/>
                </a:cubicBezTo>
                <a:cubicBezTo>
                  <a:pt x="814286" y="386143"/>
                  <a:pt x="811429" y="391192"/>
                  <a:pt x="808000" y="391096"/>
                </a:cubicBezTo>
                <a:cubicBezTo>
                  <a:pt x="804571" y="391001"/>
                  <a:pt x="796856" y="386905"/>
                  <a:pt x="796379" y="387477"/>
                </a:cubicBezTo>
                <a:lnTo>
                  <a:pt x="795903" y="387953"/>
                </a:lnTo>
                <a:lnTo>
                  <a:pt x="795046" y="388811"/>
                </a:lnTo>
                <a:cubicBezTo>
                  <a:pt x="794093" y="389668"/>
                  <a:pt x="790283" y="390144"/>
                  <a:pt x="786664" y="389858"/>
                </a:cubicBezTo>
                <a:cubicBezTo>
                  <a:pt x="783044" y="389572"/>
                  <a:pt x="772757" y="387477"/>
                  <a:pt x="771519" y="386620"/>
                </a:cubicBezTo>
                <a:cubicBezTo>
                  <a:pt x="770376" y="385667"/>
                  <a:pt x="766757" y="385572"/>
                  <a:pt x="766566" y="387001"/>
                </a:cubicBezTo>
                <a:cubicBezTo>
                  <a:pt x="766376" y="388430"/>
                  <a:pt x="761327" y="388430"/>
                  <a:pt x="761042" y="388430"/>
                </a:cubicBezTo>
                <a:cubicBezTo>
                  <a:pt x="760756" y="388430"/>
                  <a:pt x="759994" y="385763"/>
                  <a:pt x="759613" y="382429"/>
                </a:cubicBezTo>
                <a:lnTo>
                  <a:pt x="754184" y="385572"/>
                </a:lnTo>
                <a:cubicBezTo>
                  <a:pt x="751707" y="387001"/>
                  <a:pt x="748373" y="387763"/>
                  <a:pt x="745325" y="388430"/>
                </a:cubicBezTo>
                <a:lnTo>
                  <a:pt x="743801" y="388811"/>
                </a:lnTo>
                <a:cubicBezTo>
                  <a:pt x="741230" y="388620"/>
                  <a:pt x="739134" y="387001"/>
                  <a:pt x="739134" y="385096"/>
                </a:cubicBezTo>
                <a:lnTo>
                  <a:pt x="739229" y="383476"/>
                </a:lnTo>
                <a:cubicBezTo>
                  <a:pt x="739325" y="381667"/>
                  <a:pt x="739420" y="379762"/>
                  <a:pt x="736181" y="380143"/>
                </a:cubicBezTo>
                <a:cubicBezTo>
                  <a:pt x="732848" y="380524"/>
                  <a:pt x="734467" y="382714"/>
                  <a:pt x="733991" y="384238"/>
                </a:cubicBezTo>
                <a:lnTo>
                  <a:pt x="733800" y="384905"/>
                </a:lnTo>
                <a:cubicBezTo>
                  <a:pt x="733133" y="386143"/>
                  <a:pt x="731990" y="386334"/>
                  <a:pt x="731228" y="385286"/>
                </a:cubicBezTo>
                <a:cubicBezTo>
                  <a:pt x="730466" y="384238"/>
                  <a:pt x="726656" y="383000"/>
                  <a:pt x="724942" y="385572"/>
                </a:cubicBezTo>
                <a:lnTo>
                  <a:pt x="723608" y="387096"/>
                </a:lnTo>
                <a:cubicBezTo>
                  <a:pt x="723037" y="387763"/>
                  <a:pt x="721703" y="388525"/>
                  <a:pt x="720846" y="388430"/>
                </a:cubicBezTo>
                <a:lnTo>
                  <a:pt x="719989" y="388334"/>
                </a:lnTo>
                <a:cubicBezTo>
                  <a:pt x="719227" y="387382"/>
                  <a:pt x="718084" y="385286"/>
                  <a:pt x="717512" y="383572"/>
                </a:cubicBezTo>
                <a:cubicBezTo>
                  <a:pt x="716941" y="381857"/>
                  <a:pt x="711988" y="381191"/>
                  <a:pt x="713035" y="381667"/>
                </a:cubicBezTo>
                <a:cubicBezTo>
                  <a:pt x="714083" y="382238"/>
                  <a:pt x="712750" y="386334"/>
                  <a:pt x="707606" y="389668"/>
                </a:cubicBezTo>
                <a:lnTo>
                  <a:pt x="703034" y="385477"/>
                </a:lnTo>
                <a:lnTo>
                  <a:pt x="701225" y="383762"/>
                </a:lnTo>
                <a:cubicBezTo>
                  <a:pt x="699415" y="384524"/>
                  <a:pt x="696462" y="385953"/>
                  <a:pt x="694652" y="387001"/>
                </a:cubicBezTo>
                <a:cubicBezTo>
                  <a:pt x="692938" y="388049"/>
                  <a:pt x="683794" y="384620"/>
                  <a:pt x="683032" y="384238"/>
                </a:cubicBezTo>
                <a:lnTo>
                  <a:pt x="682270" y="384238"/>
                </a:lnTo>
                <a:lnTo>
                  <a:pt x="681508" y="384238"/>
                </a:lnTo>
                <a:cubicBezTo>
                  <a:pt x="680746" y="384620"/>
                  <a:pt x="680365" y="385286"/>
                  <a:pt x="680746" y="385667"/>
                </a:cubicBezTo>
                <a:cubicBezTo>
                  <a:pt x="681127" y="386048"/>
                  <a:pt x="677793" y="388430"/>
                  <a:pt x="672173" y="389382"/>
                </a:cubicBezTo>
                <a:lnTo>
                  <a:pt x="669125" y="387953"/>
                </a:lnTo>
                <a:lnTo>
                  <a:pt x="664458" y="385667"/>
                </a:lnTo>
                <a:cubicBezTo>
                  <a:pt x="659981" y="386525"/>
                  <a:pt x="656743" y="386334"/>
                  <a:pt x="657219" y="385382"/>
                </a:cubicBezTo>
                <a:cubicBezTo>
                  <a:pt x="657695" y="384334"/>
                  <a:pt x="654933" y="378619"/>
                  <a:pt x="649694" y="375571"/>
                </a:cubicBezTo>
                <a:lnTo>
                  <a:pt x="642646" y="379286"/>
                </a:lnTo>
                <a:lnTo>
                  <a:pt x="638360" y="381571"/>
                </a:lnTo>
                <a:cubicBezTo>
                  <a:pt x="631311" y="379476"/>
                  <a:pt x="627120" y="377952"/>
                  <a:pt x="629025" y="378142"/>
                </a:cubicBezTo>
                <a:lnTo>
                  <a:pt x="629216" y="377762"/>
                </a:lnTo>
                <a:lnTo>
                  <a:pt x="631216" y="373475"/>
                </a:lnTo>
                <a:cubicBezTo>
                  <a:pt x="635597" y="374333"/>
                  <a:pt x="639693" y="375285"/>
                  <a:pt x="640265" y="375475"/>
                </a:cubicBezTo>
                <a:cubicBezTo>
                  <a:pt x="640931" y="375666"/>
                  <a:pt x="641408" y="372142"/>
                  <a:pt x="636740" y="372428"/>
                </a:cubicBezTo>
                <a:lnTo>
                  <a:pt x="634169" y="370904"/>
                </a:lnTo>
                <a:lnTo>
                  <a:pt x="628549" y="367570"/>
                </a:lnTo>
                <a:cubicBezTo>
                  <a:pt x="626834" y="370904"/>
                  <a:pt x="625310" y="373094"/>
                  <a:pt x="625120" y="372332"/>
                </a:cubicBezTo>
                <a:cubicBezTo>
                  <a:pt x="624929" y="371570"/>
                  <a:pt x="623405" y="369475"/>
                  <a:pt x="621977" y="369284"/>
                </a:cubicBezTo>
                <a:cubicBezTo>
                  <a:pt x="620548" y="368999"/>
                  <a:pt x="617405" y="371666"/>
                  <a:pt x="617119" y="372332"/>
                </a:cubicBezTo>
                <a:cubicBezTo>
                  <a:pt x="616738" y="372999"/>
                  <a:pt x="613594" y="375761"/>
                  <a:pt x="611404" y="377476"/>
                </a:cubicBezTo>
                <a:cubicBezTo>
                  <a:pt x="609213" y="379190"/>
                  <a:pt x="605879" y="387096"/>
                  <a:pt x="605498" y="385572"/>
                </a:cubicBezTo>
                <a:cubicBezTo>
                  <a:pt x="605117" y="383953"/>
                  <a:pt x="603117" y="380047"/>
                  <a:pt x="601593" y="380143"/>
                </a:cubicBezTo>
                <a:cubicBezTo>
                  <a:pt x="600069" y="380238"/>
                  <a:pt x="595211" y="379571"/>
                  <a:pt x="594164" y="379190"/>
                </a:cubicBezTo>
                <a:cubicBezTo>
                  <a:pt x="593116" y="378809"/>
                  <a:pt x="590449" y="379857"/>
                  <a:pt x="591877" y="380524"/>
                </a:cubicBezTo>
                <a:cubicBezTo>
                  <a:pt x="593306" y="381191"/>
                  <a:pt x="597116" y="383762"/>
                  <a:pt x="597307" y="384524"/>
                </a:cubicBezTo>
                <a:lnTo>
                  <a:pt x="597021" y="385096"/>
                </a:lnTo>
                <a:cubicBezTo>
                  <a:pt x="596831" y="385477"/>
                  <a:pt x="595783" y="386048"/>
                  <a:pt x="595402" y="385858"/>
                </a:cubicBezTo>
                <a:lnTo>
                  <a:pt x="592830" y="385191"/>
                </a:lnTo>
                <a:cubicBezTo>
                  <a:pt x="589401" y="384048"/>
                  <a:pt x="586639" y="382143"/>
                  <a:pt x="586639" y="380809"/>
                </a:cubicBezTo>
                <a:cubicBezTo>
                  <a:pt x="586639" y="379476"/>
                  <a:pt x="585305" y="376047"/>
                  <a:pt x="583781" y="376523"/>
                </a:cubicBezTo>
                <a:cubicBezTo>
                  <a:pt x="582257" y="377000"/>
                  <a:pt x="580924" y="381953"/>
                  <a:pt x="580352" y="383286"/>
                </a:cubicBezTo>
                <a:cubicBezTo>
                  <a:pt x="579781" y="384715"/>
                  <a:pt x="573875" y="383953"/>
                  <a:pt x="573304" y="383762"/>
                </a:cubicBezTo>
                <a:cubicBezTo>
                  <a:pt x="572732" y="383572"/>
                  <a:pt x="571399" y="380143"/>
                  <a:pt x="573113" y="377095"/>
                </a:cubicBezTo>
                <a:cubicBezTo>
                  <a:pt x="574828" y="374047"/>
                  <a:pt x="575590" y="367760"/>
                  <a:pt x="573018" y="370808"/>
                </a:cubicBezTo>
                <a:cubicBezTo>
                  <a:pt x="570446" y="373856"/>
                  <a:pt x="562445" y="380809"/>
                  <a:pt x="560826" y="379667"/>
                </a:cubicBezTo>
                <a:cubicBezTo>
                  <a:pt x="559207" y="378524"/>
                  <a:pt x="555492" y="382143"/>
                  <a:pt x="554730" y="383476"/>
                </a:cubicBezTo>
                <a:cubicBezTo>
                  <a:pt x="553968" y="384715"/>
                  <a:pt x="547586" y="385191"/>
                  <a:pt x="546539" y="383572"/>
                </a:cubicBezTo>
                <a:cubicBezTo>
                  <a:pt x="545491" y="381953"/>
                  <a:pt x="553777" y="379095"/>
                  <a:pt x="555968" y="378333"/>
                </a:cubicBezTo>
                <a:cubicBezTo>
                  <a:pt x="558159" y="377571"/>
                  <a:pt x="564541" y="375190"/>
                  <a:pt x="565017" y="374428"/>
                </a:cubicBezTo>
                <a:cubicBezTo>
                  <a:pt x="565493" y="373666"/>
                  <a:pt x="565969" y="370808"/>
                  <a:pt x="565684" y="369951"/>
                </a:cubicBezTo>
                <a:lnTo>
                  <a:pt x="565208" y="369856"/>
                </a:lnTo>
                <a:cubicBezTo>
                  <a:pt x="564160" y="369665"/>
                  <a:pt x="562350" y="369475"/>
                  <a:pt x="561874" y="369951"/>
                </a:cubicBezTo>
                <a:lnTo>
                  <a:pt x="560064" y="371666"/>
                </a:lnTo>
                <a:cubicBezTo>
                  <a:pt x="558445" y="373856"/>
                  <a:pt x="556540" y="375475"/>
                  <a:pt x="555968" y="375380"/>
                </a:cubicBezTo>
                <a:cubicBezTo>
                  <a:pt x="555397" y="375285"/>
                  <a:pt x="553587" y="374047"/>
                  <a:pt x="553492" y="372904"/>
                </a:cubicBezTo>
                <a:cubicBezTo>
                  <a:pt x="553397" y="371761"/>
                  <a:pt x="550825" y="368237"/>
                  <a:pt x="549968" y="367189"/>
                </a:cubicBezTo>
                <a:cubicBezTo>
                  <a:pt x="549110" y="366141"/>
                  <a:pt x="546158" y="363760"/>
                  <a:pt x="545586" y="364141"/>
                </a:cubicBezTo>
                <a:cubicBezTo>
                  <a:pt x="544919" y="364522"/>
                  <a:pt x="541490" y="366903"/>
                  <a:pt x="539585" y="368999"/>
                </a:cubicBezTo>
                <a:lnTo>
                  <a:pt x="541776" y="369094"/>
                </a:lnTo>
                <a:lnTo>
                  <a:pt x="546729" y="369380"/>
                </a:lnTo>
                <a:cubicBezTo>
                  <a:pt x="548825" y="372237"/>
                  <a:pt x="550539" y="374809"/>
                  <a:pt x="550539" y="375190"/>
                </a:cubicBezTo>
                <a:cubicBezTo>
                  <a:pt x="550539" y="375571"/>
                  <a:pt x="548920" y="377380"/>
                  <a:pt x="546824" y="377476"/>
                </a:cubicBezTo>
                <a:lnTo>
                  <a:pt x="544919" y="377762"/>
                </a:lnTo>
                <a:lnTo>
                  <a:pt x="543395" y="377952"/>
                </a:lnTo>
                <a:cubicBezTo>
                  <a:pt x="541776" y="378428"/>
                  <a:pt x="539776" y="379095"/>
                  <a:pt x="539109" y="379476"/>
                </a:cubicBezTo>
                <a:cubicBezTo>
                  <a:pt x="538442" y="379857"/>
                  <a:pt x="535775" y="378333"/>
                  <a:pt x="534823" y="379095"/>
                </a:cubicBezTo>
                <a:cubicBezTo>
                  <a:pt x="533870" y="379857"/>
                  <a:pt x="530727" y="380333"/>
                  <a:pt x="529870" y="378809"/>
                </a:cubicBezTo>
                <a:cubicBezTo>
                  <a:pt x="529013" y="377285"/>
                  <a:pt x="523964" y="373666"/>
                  <a:pt x="521393" y="375475"/>
                </a:cubicBezTo>
                <a:lnTo>
                  <a:pt x="519583" y="376809"/>
                </a:lnTo>
                <a:lnTo>
                  <a:pt x="517678" y="378142"/>
                </a:lnTo>
                <a:cubicBezTo>
                  <a:pt x="516154" y="377095"/>
                  <a:pt x="512534" y="375095"/>
                  <a:pt x="509677" y="373761"/>
                </a:cubicBezTo>
                <a:lnTo>
                  <a:pt x="507867" y="371475"/>
                </a:lnTo>
                <a:lnTo>
                  <a:pt x="506057" y="369189"/>
                </a:lnTo>
                <a:cubicBezTo>
                  <a:pt x="503200" y="370618"/>
                  <a:pt x="499676" y="372332"/>
                  <a:pt x="498152" y="372999"/>
                </a:cubicBezTo>
                <a:lnTo>
                  <a:pt x="497390" y="373951"/>
                </a:lnTo>
                <a:lnTo>
                  <a:pt x="495770" y="375857"/>
                </a:lnTo>
                <a:cubicBezTo>
                  <a:pt x="494246" y="378333"/>
                  <a:pt x="490722" y="379667"/>
                  <a:pt x="487865" y="378714"/>
                </a:cubicBezTo>
                <a:cubicBezTo>
                  <a:pt x="485007" y="377762"/>
                  <a:pt x="480149" y="374047"/>
                  <a:pt x="478244" y="373475"/>
                </a:cubicBezTo>
                <a:cubicBezTo>
                  <a:pt x="476339" y="372999"/>
                  <a:pt x="471958" y="372618"/>
                  <a:pt x="472720" y="374713"/>
                </a:cubicBezTo>
                <a:lnTo>
                  <a:pt x="472053" y="375285"/>
                </a:lnTo>
                <a:cubicBezTo>
                  <a:pt x="470815" y="376428"/>
                  <a:pt x="468529" y="376714"/>
                  <a:pt x="467005" y="377762"/>
                </a:cubicBezTo>
                <a:lnTo>
                  <a:pt x="466624" y="378047"/>
                </a:lnTo>
                <a:cubicBezTo>
                  <a:pt x="467386" y="379476"/>
                  <a:pt x="467291" y="380905"/>
                  <a:pt x="466529" y="381191"/>
                </a:cubicBezTo>
                <a:cubicBezTo>
                  <a:pt x="465767" y="381476"/>
                  <a:pt x="463385" y="380238"/>
                  <a:pt x="462623" y="378809"/>
                </a:cubicBezTo>
                <a:cubicBezTo>
                  <a:pt x="461861" y="377380"/>
                  <a:pt x="454908" y="373475"/>
                  <a:pt x="449479" y="374142"/>
                </a:cubicBezTo>
                <a:lnTo>
                  <a:pt x="449955" y="380143"/>
                </a:lnTo>
                <a:cubicBezTo>
                  <a:pt x="450050" y="381857"/>
                  <a:pt x="443954" y="382619"/>
                  <a:pt x="442811" y="380905"/>
                </a:cubicBezTo>
                <a:cubicBezTo>
                  <a:pt x="441668" y="379286"/>
                  <a:pt x="442049" y="377762"/>
                  <a:pt x="445193" y="377380"/>
                </a:cubicBezTo>
                <a:cubicBezTo>
                  <a:pt x="446145" y="377285"/>
                  <a:pt x="447669" y="375285"/>
                  <a:pt x="447383" y="374618"/>
                </a:cubicBezTo>
                <a:lnTo>
                  <a:pt x="446145" y="372237"/>
                </a:lnTo>
                <a:cubicBezTo>
                  <a:pt x="445002" y="373761"/>
                  <a:pt x="441478" y="374713"/>
                  <a:pt x="438239" y="374428"/>
                </a:cubicBezTo>
                <a:cubicBezTo>
                  <a:pt x="435001" y="374142"/>
                  <a:pt x="426333" y="377000"/>
                  <a:pt x="425285" y="376428"/>
                </a:cubicBezTo>
                <a:lnTo>
                  <a:pt x="424142" y="376238"/>
                </a:lnTo>
                <a:cubicBezTo>
                  <a:pt x="422714" y="375952"/>
                  <a:pt x="420809" y="375571"/>
                  <a:pt x="419856" y="376142"/>
                </a:cubicBezTo>
                <a:lnTo>
                  <a:pt x="415856" y="378333"/>
                </a:lnTo>
                <a:cubicBezTo>
                  <a:pt x="411760" y="377095"/>
                  <a:pt x="407664" y="375857"/>
                  <a:pt x="406902" y="375666"/>
                </a:cubicBezTo>
                <a:cubicBezTo>
                  <a:pt x="406140" y="375475"/>
                  <a:pt x="402140" y="375857"/>
                  <a:pt x="398710" y="376142"/>
                </a:cubicBezTo>
                <a:lnTo>
                  <a:pt x="395948" y="374237"/>
                </a:lnTo>
                <a:lnTo>
                  <a:pt x="395091" y="373666"/>
                </a:lnTo>
                <a:cubicBezTo>
                  <a:pt x="393377" y="373189"/>
                  <a:pt x="391757" y="373856"/>
                  <a:pt x="391376" y="375095"/>
                </a:cubicBezTo>
                <a:cubicBezTo>
                  <a:pt x="390995" y="376428"/>
                  <a:pt x="387185" y="380714"/>
                  <a:pt x="383756" y="380809"/>
                </a:cubicBezTo>
                <a:cubicBezTo>
                  <a:pt x="380327" y="380905"/>
                  <a:pt x="371088" y="380333"/>
                  <a:pt x="370802" y="380905"/>
                </a:cubicBezTo>
                <a:lnTo>
                  <a:pt x="370421" y="381476"/>
                </a:lnTo>
                <a:lnTo>
                  <a:pt x="369945" y="382143"/>
                </a:lnTo>
                <a:cubicBezTo>
                  <a:pt x="369278" y="382810"/>
                  <a:pt x="368516" y="382905"/>
                  <a:pt x="368326" y="382238"/>
                </a:cubicBezTo>
                <a:lnTo>
                  <a:pt x="367945" y="381667"/>
                </a:lnTo>
                <a:lnTo>
                  <a:pt x="366897" y="380238"/>
                </a:lnTo>
                <a:cubicBezTo>
                  <a:pt x="365754" y="378905"/>
                  <a:pt x="362039" y="379190"/>
                  <a:pt x="358610" y="381000"/>
                </a:cubicBezTo>
                <a:lnTo>
                  <a:pt x="358134" y="380619"/>
                </a:lnTo>
                <a:lnTo>
                  <a:pt x="354991" y="377952"/>
                </a:lnTo>
                <a:cubicBezTo>
                  <a:pt x="352800" y="379667"/>
                  <a:pt x="349943" y="380714"/>
                  <a:pt x="348704" y="380238"/>
                </a:cubicBezTo>
                <a:cubicBezTo>
                  <a:pt x="347466" y="379762"/>
                  <a:pt x="341656" y="380619"/>
                  <a:pt x="339179" y="379762"/>
                </a:cubicBezTo>
                <a:cubicBezTo>
                  <a:pt x="336798" y="378905"/>
                  <a:pt x="328797" y="381857"/>
                  <a:pt x="326797" y="382238"/>
                </a:cubicBezTo>
                <a:cubicBezTo>
                  <a:pt x="324797" y="382714"/>
                  <a:pt x="318319" y="380809"/>
                  <a:pt x="315652" y="382238"/>
                </a:cubicBezTo>
                <a:lnTo>
                  <a:pt x="312414" y="379571"/>
                </a:lnTo>
                <a:lnTo>
                  <a:pt x="310033" y="377571"/>
                </a:lnTo>
                <a:cubicBezTo>
                  <a:pt x="306032" y="378905"/>
                  <a:pt x="300032" y="380047"/>
                  <a:pt x="296793" y="380143"/>
                </a:cubicBezTo>
                <a:lnTo>
                  <a:pt x="293935" y="381476"/>
                </a:lnTo>
                <a:lnTo>
                  <a:pt x="290983" y="382905"/>
                </a:lnTo>
                <a:cubicBezTo>
                  <a:pt x="287935" y="381762"/>
                  <a:pt x="283934" y="379476"/>
                  <a:pt x="282125" y="377952"/>
                </a:cubicBezTo>
                <a:lnTo>
                  <a:pt x="279743" y="380809"/>
                </a:lnTo>
                <a:cubicBezTo>
                  <a:pt x="277648" y="383286"/>
                  <a:pt x="275648" y="379571"/>
                  <a:pt x="273552" y="379571"/>
                </a:cubicBezTo>
                <a:cubicBezTo>
                  <a:pt x="271361" y="379571"/>
                  <a:pt x="267932" y="381953"/>
                  <a:pt x="267075" y="381286"/>
                </a:cubicBezTo>
                <a:cubicBezTo>
                  <a:pt x="263741" y="379000"/>
                  <a:pt x="260026" y="379190"/>
                  <a:pt x="256312" y="379476"/>
                </a:cubicBezTo>
                <a:cubicBezTo>
                  <a:pt x="251835" y="379762"/>
                  <a:pt x="246882" y="377857"/>
                  <a:pt x="243072" y="381381"/>
                </a:cubicBezTo>
                <a:lnTo>
                  <a:pt x="242691" y="381762"/>
                </a:lnTo>
                <a:cubicBezTo>
                  <a:pt x="241548" y="381667"/>
                  <a:pt x="239072" y="380905"/>
                  <a:pt x="237071" y="380143"/>
                </a:cubicBezTo>
                <a:cubicBezTo>
                  <a:pt x="235071" y="379381"/>
                  <a:pt x="226689" y="378524"/>
                  <a:pt x="222784" y="379762"/>
                </a:cubicBezTo>
                <a:lnTo>
                  <a:pt x="219450" y="379286"/>
                </a:lnTo>
                <a:cubicBezTo>
                  <a:pt x="212401" y="378238"/>
                  <a:pt x="205448" y="376523"/>
                  <a:pt x="198685" y="374618"/>
                </a:cubicBezTo>
                <a:cubicBezTo>
                  <a:pt x="197161" y="374237"/>
                  <a:pt x="196590" y="371951"/>
                  <a:pt x="195352" y="370618"/>
                </a:cubicBezTo>
                <a:cubicBezTo>
                  <a:pt x="194685" y="369951"/>
                  <a:pt x="193637" y="369094"/>
                  <a:pt x="192780" y="369094"/>
                </a:cubicBezTo>
                <a:cubicBezTo>
                  <a:pt x="191161" y="369189"/>
                  <a:pt x="189351" y="370332"/>
                  <a:pt x="187922" y="370046"/>
                </a:cubicBezTo>
                <a:lnTo>
                  <a:pt x="186970" y="369856"/>
                </a:lnTo>
                <a:cubicBezTo>
                  <a:pt x="186398" y="368141"/>
                  <a:pt x="183922" y="366141"/>
                  <a:pt x="181541" y="365474"/>
                </a:cubicBezTo>
                <a:cubicBezTo>
                  <a:pt x="179064" y="364808"/>
                  <a:pt x="171730" y="365760"/>
                  <a:pt x="170110" y="366046"/>
                </a:cubicBezTo>
                <a:lnTo>
                  <a:pt x="168491" y="364998"/>
                </a:lnTo>
                <a:cubicBezTo>
                  <a:pt x="164967" y="362807"/>
                  <a:pt x="160681" y="362236"/>
                  <a:pt x="153537" y="362236"/>
                </a:cubicBezTo>
                <a:cubicBezTo>
                  <a:pt x="152966" y="362236"/>
                  <a:pt x="151537" y="360045"/>
                  <a:pt x="151823" y="359759"/>
                </a:cubicBezTo>
                <a:cubicBezTo>
                  <a:pt x="153347" y="358140"/>
                  <a:pt x="156204" y="356902"/>
                  <a:pt x="150775" y="356330"/>
                </a:cubicBezTo>
                <a:cubicBezTo>
                  <a:pt x="148298" y="356140"/>
                  <a:pt x="148584" y="353759"/>
                  <a:pt x="150394" y="352425"/>
                </a:cubicBezTo>
                <a:lnTo>
                  <a:pt x="151346" y="351758"/>
                </a:lnTo>
                <a:cubicBezTo>
                  <a:pt x="152204" y="350901"/>
                  <a:pt x="152394" y="349187"/>
                  <a:pt x="151632" y="347948"/>
                </a:cubicBezTo>
                <a:cubicBezTo>
                  <a:pt x="150965" y="346710"/>
                  <a:pt x="154585" y="344900"/>
                  <a:pt x="155918" y="345853"/>
                </a:cubicBezTo>
                <a:cubicBezTo>
                  <a:pt x="157252" y="346805"/>
                  <a:pt x="162491" y="345281"/>
                  <a:pt x="163824" y="346329"/>
                </a:cubicBezTo>
                <a:lnTo>
                  <a:pt x="164586" y="347472"/>
                </a:lnTo>
                <a:cubicBezTo>
                  <a:pt x="165062" y="348329"/>
                  <a:pt x="164396" y="349663"/>
                  <a:pt x="164776" y="350520"/>
                </a:cubicBezTo>
                <a:cubicBezTo>
                  <a:pt x="165158" y="351282"/>
                  <a:pt x="166205" y="351854"/>
                  <a:pt x="167253" y="352234"/>
                </a:cubicBezTo>
                <a:lnTo>
                  <a:pt x="167825" y="352425"/>
                </a:lnTo>
                <a:cubicBezTo>
                  <a:pt x="168682" y="351949"/>
                  <a:pt x="170682" y="350139"/>
                  <a:pt x="172206" y="348329"/>
                </a:cubicBezTo>
                <a:cubicBezTo>
                  <a:pt x="173730" y="346520"/>
                  <a:pt x="177159" y="340138"/>
                  <a:pt x="176302" y="338518"/>
                </a:cubicBezTo>
                <a:cubicBezTo>
                  <a:pt x="175444" y="336899"/>
                  <a:pt x="167634" y="338328"/>
                  <a:pt x="165443" y="337757"/>
                </a:cubicBezTo>
                <a:lnTo>
                  <a:pt x="165158" y="336804"/>
                </a:lnTo>
                <a:lnTo>
                  <a:pt x="164396" y="334137"/>
                </a:lnTo>
                <a:cubicBezTo>
                  <a:pt x="162681" y="331661"/>
                  <a:pt x="160585" y="330708"/>
                  <a:pt x="159633" y="331946"/>
                </a:cubicBezTo>
                <a:cubicBezTo>
                  <a:pt x="158776" y="333184"/>
                  <a:pt x="157633" y="338614"/>
                  <a:pt x="155347" y="336613"/>
                </a:cubicBezTo>
                <a:cubicBezTo>
                  <a:pt x="153156" y="334613"/>
                  <a:pt x="143631" y="331756"/>
                  <a:pt x="142202" y="330613"/>
                </a:cubicBezTo>
                <a:cubicBezTo>
                  <a:pt x="140774" y="329470"/>
                  <a:pt x="144774" y="325374"/>
                  <a:pt x="146584" y="326612"/>
                </a:cubicBezTo>
                <a:cubicBezTo>
                  <a:pt x="148393" y="327850"/>
                  <a:pt x="154109" y="330613"/>
                  <a:pt x="154966" y="330137"/>
                </a:cubicBezTo>
                <a:cubicBezTo>
                  <a:pt x="155823" y="329565"/>
                  <a:pt x="157728" y="326422"/>
                  <a:pt x="158966" y="324326"/>
                </a:cubicBezTo>
                <a:lnTo>
                  <a:pt x="162300" y="326326"/>
                </a:lnTo>
                <a:cubicBezTo>
                  <a:pt x="163348" y="326898"/>
                  <a:pt x="166015" y="326993"/>
                  <a:pt x="166491" y="326517"/>
                </a:cubicBezTo>
                <a:cubicBezTo>
                  <a:pt x="167729" y="324993"/>
                  <a:pt x="167539" y="323850"/>
                  <a:pt x="164586" y="322897"/>
                </a:cubicBezTo>
                <a:lnTo>
                  <a:pt x="162491" y="322231"/>
                </a:lnTo>
                <a:cubicBezTo>
                  <a:pt x="160585" y="319564"/>
                  <a:pt x="160585" y="316611"/>
                  <a:pt x="162491" y="315563"/>
                </a:cubicBezTo>
                <a:lnTo>
                  <a:pt x="163634" y="314230"/>
                </a:lnTo>
                <a:lnTo>
                  <a:pt x="164300" y="313468"/>
                </a:lnTo>
                <a:cubicBezTo>
                  <a:pt x="163824" y="311944"/>
                  <a:pt x="162776" y="310420"/>
                  <a:pt x="161824" y="309943"/>
                </a:cubicBezTo>
                <a:cubicBezTo>
                  <a:pt x="160871" y="309467"/>
                  <a:pt x="155251" y="306705"/>
                  <a:pt x="150775" y="306038"/>
                </a:cubicBezTo>
                <a:lnTo>
                  <a:pt x="149727" y="309372"/>
                </a:lnTo>
                <a:lnTo>
                  <a:pt x="148108" y="314611"/>
                </a:lnTo>
                <a:cubicBezTo>
                  <a:pt x="143536" y="313277"/>
                  <a:pt x="140869" y="311753"/>
                  <a:pt x="142298" y="311277"/>
                </a:cubicBezTo>
                <a:cubicBezTo>
                  <a:pt x="143726" y="310801"/>
                  <a:pt x="146203" y="309277"/>
                  <a:pt x="145631" y="308800"/>
                </a:cubicBezTo>
                <a:cubicBezTo>
                  <a:pt x="145060" y="308420"/>
                  <a:pt x="142107" y="305943"/>
                  <a:pt x="140202" y="304324"/>
                </a:cubicBezTo>
                <a:lnTo>
                  <a:pt x="138297" y="302895"/>
                </a:lnTo>
                <a:lnTo>
                  <a:pt x="136678" y="301657"/>
                </a:lnTo>
                <a:cubicBezTo>
                  <a:pt x="134487" y="302228"/>
                  <a:pt x="130868" y="301752"/>
                  <a:pt x="128677" y="300609"/>
                </a:cubicBezTo>
                <a:lnTo>
                  <a:pt x="126391" y="300228"/>
                </a:lnTo>
                <a:cubicBezTo>
                  <a:pt x="123914" y="299847"/>
                  <a:pt x="121247" y="300133"/>
                  <a:pt x="118676" y="300133"/>
                </a:cubicBezTo>
                <a:cubicBezTo>
                  <a:pt x="114389" y="300133"/>
                  <a:pt x="110008" y="299657"/>
                  <a:pt x="105817" y="300228"/>
                </a:cubicBezTo>
                <a:cubicBezTo>
                  <a:pt x="101816" y="300895"/>
                  <a:pt x="98673" y="298323"/>
                  <a:pt x="94577" y="299085"/>
                </a:cubicBezTo>
                <a:cubicBezTo>
                  <a:pt x="92577" y="299466"/>
                  <a:pt x="89624" y="298133"/>
                  <a:pt x="87529" y="297085"/>
                </a:cubicBezTo>
                <a:lnTo>
                  <a:pt x="84671" y="295561"/>
                </a:lnTo>
                <a:cubicBezTo>
                  <a:pt x="81338" y="295561"/>
                  <a:pt x="75051" y="295084"/>
                  <a:pt x="70765" y="294418"/>
                </a:cubicBezTo>
                <a:cubicBezTo>
                  <a:pt x="66479" y="293751"/>
                  <a:pt x="52286" y="287750"/>
                  <a:pt x="47429" y="286321"/>
                </a:cubicBezTo>
                <a:lnTo>
                  <a:pt x="42761" y="285369"/>
                </a:lnTo>
                <a:lnTo>
                  <a:pt x="39618" y="284702"/>
                </a:lnTo>
                <a:cubicBezTo>
                  <a:pt x="35999" y="284417"/>
                  <a:pt x="31426" y="283750"/>
                  <a:pt x="29331" y="283178"/>
                </a:cubicBezTo>
                <a:lnTo>
                  <a:pt x="27331" y="282226"/>
                </a:lnTo>
                <a:lnTo>
                  <a:pt x="19520" y="278225"/>
                </a:lnTo>
                <a:cubicBezTo>
                  <a:pt x="20759" y="273939"/>
                  <a:pt x="22568" y="268700"/>
                  <a:pt x="23426" y="266605"/>
                </a:cubicBezTo>
                <a:lnTo>
                  <a:pt x="17615" y="267557"/>
                </a:lnTo>
                <a:cubicBezTo>
                  <a:pt x="14758" y="268034"/>
                  <a:pt x="13234" y="266700"/>
                  <a:pt x="13805" y="264319"/>
                </a:cubicBezTo>
                <a:lnTo>
                  <a:pt x="14186" y="262700"/>
                </a:lnTo>
                <a:cubicBezTo>
                  <a:pt x="14663" y="260985"/>
                  <a:pt x="14377" y="258794"/>
                  <a:pt x="13519" y="257937"/>
                </a:cubicBezTo>
                <a:cubicBezTo>
                  <a:pt x="12662" y="257080"/>
                  <a:pt x="10567" y="254222"/>
                  <a:pt x="11710" y="253746"/>
                </a:cubicBezTo>
                <a:cubicBezTo>
                  <a:pt x="12853" y="253175"/>
                  <a:pt x="17044" y="250412"/>
                  <a:pt x="18568" y="248698"/>
                </a:cubicBezTo>
                <a:lnTo>
                  <a:pt x="15329" y="247745"/>
                </a:lnTo>
                <a:cubicBezTo>
                  <a:pt x="12662" y="246888"/>
                  <a:pt x="11519" y="245745"/>
                  <a:pt x="12853" y="244316"/>
                </a:cubicBezTo>
                <a:lnTo>
                  <a:pt x="15234" y="241649"/>
                </a:lnTo>
                <a:cubicBezTo>
                  <a:pt x="13043" y="240316"/>
                  <a:pt x="9424" y="233839"/>
                  <a:pt x="7328" y="227267"/>
                </a:cubicBezTo>
                <a:lnTo>
                  <a:pt x="2471" y="222123"/>
                </a:lnTo>
                <a:lnTo>
                  <a:pt x="1327" y="220885"/>
                </a:lnTo>
                <a:cubicBezTo>
                  <a:pt x="3233" y="217361"/>
                  <a:pt x="3709" y="214408"/>
                  <a:pt x="2375" y="214217"/>
                </a:cubicBezTo>
                <a:cubicBezTo>
                  <a:pt x="947" y="214027"/>
                  <a:pt x="-1054" y="212408"/>
                  <a:pt x="661" y="210979"/>
                </a:cubicBezTo>
                <a:cubicBezTo>
                  <a:pt x="2375" y="209550"/>
                  <a:pt x="756" y="204407"/>
                  <a:pt x="1994" y="204121"/>
                </a:cubicBezTo>
                <a:cubicBezTo>
                  <a:pt x="3233" y="203835"/>
                  <a:pt x="6757" y="200787"/>
                  <a:pt x="5709" y="198311"/>
                </a:cubicBezTo>
                <a:lnTo>
                  <a:pt x="4852" y="195929"/>
                </a:lnTo>
                <a:cubicBezTo>
                  <a:pt x="3899" y="193453"/>
                  <a:pt x="2090" y="190786"/>
                  <a:pt x="2566" y="188404"/>
                </a:cubicBezTo>
                <a:cubicBezTo>
                  <a:pt x="3042" y="186023"/>
                  <a:pt x="5328" y="183547"/>
                  <a:pt x="7614" y="181832"/>
                </a:cubicBezTo>
                <a:cubicBezTo>
                  <a:pt x="9138" y="180689"/>
                  <a:pt x="13234" y="181261"/>
                  <a:pt x="13996" y="180022"/>
                </a:cubicBezTo>
                <a:lnTo>
                  <a:pt x="15710" y="177546"/>
                </a:lnTo>
                <a:cubicBezTo>
                  <a:pt x="18187" y="177832"/>
                  <a:pt x="21235" y="178213"/>
                  <a:pt x="22664" y="178308"/>
                </a:cubicBezTo>
                <a:cubicBezTo>
                  <a:pt x="23997" y="178403"/>
                  <a:pt x="30569" y="172593"/>
                  <a:pt x="31808" y="173069"/>
                </a:cubicBezTo>
                <a:cubicBezTo>
                  <a:pt x="33046" y="173546"/>
                  <a:pt x="40666" y="171164"/>
                  <a:pt x="43333" y="171069"/>
                </a:cubicBezTo>
                <a:lnTo>
                  <a:pt x="45905" y="170212"/>
                </a:lnTo>
                <a:cubicBezTo>
                  <a:pt x="47905" y="169545"/>
                  <a:pt x="51619" y="171926"/>
                  <a:pt x="53239" y="171164"/>
                </a:cubicBezTo>
                <a:cubicBezTo>
                  <a:pt x="56001" y="169831"/>
                  <a:pt x="57239" y="170021"/>
                  <a:pt x="59716" y="171355"/>
                </a:cubicBezTo>
                <a:cubicBezTo>
                  <a:pt x="61240" y="172212"/>
                  <a:pt x="64574" y="171831"/>
                  <a:pt x="66479" y="170974"/>
                </a:cubicBezTo>
                <a:lnTo>
                  <a:pt x="72098" y="168592"/>
                </a:lnTo>
                <a:cubicBezTo>
                  <a:pt x="71527" y="171450"/>
                  <a:pt x="75527" y="170497"/>
                  <a:pt x="80861" y="166497"/>
                </a:cubicBezTo>
                <a:lnTo>
                  <a:pt x="88767" y="167735"/>
                </a:lnTo>
                <a:lnTo>
                  <a:pt x="90005" y="167926"/>
                </a:lnTo>
                <a:cubicBezTo>
                  <a:pt x="91720" y="166973"/>
                  <a:pt x="93910" y="166592"/>
                  <a:pt x="95054" y="167068"/>
                </a:cubicBezTo>
                <a:cubicBezTo>
                  <a:pt x="96197" y="167545"/>
                  <a:pt x="102483" y="167259"/>
                  <a:pt x="107055" y="163925"/>
                </a:cubicBezTo>
                <a:lnTo>
                  <a:pt x="113532" y="166878"/>
                </a:lnTo>
                <a:cubicBezTo>
                  <a:pt x="115532" y="167830"/>
                  <a:pt x="120771" y="165068"/>
                  <a:pt x="121914" y="166116"/>
                </a:cubicBezTo>
                <a:lnTo>
                  <a:pt x="125534" y="169164"/>
                </a:lnTo>
                <a:cubicBezTo>
                  <a:pt x="128296" y="167450"/>
                  <a:pt x="133154" y="164783"/>
                  <a:pt x="136392" y="163259"/>
                </a:cubicBezTo>
                <a:lnTo>
                  <a:pt x="139154" y="162687"/>
                </a:lnTo>
                <a:cubicBezTo>
                  <a:pt x="142012" y="162116"/>
                  <a:pt x="145917" y="162116"/>
                  <a:pt x="148870" y="162592"/>
                </a:cubicBezTo>
                <a:cubicBezTo>
                  <a:pt x="153823" y="163449"/>
                  <a:pt x="158109" y="164401"/>
                  <a:pt x="162967" y="161925"/>
                </a:cubicBezTo>
                <a:lnTo>
                  <a:pt x="166777" y="160020"/>
                </a:lnTo>
                <a:cubicBezTo>
                  <a:pt x="171825" y="159829"/>
                  <a:pt x="176397" y="160306"/>
                  <a:pt x="176968" y="161163"/>
                </a:cubicBezTo>
                <a:lnTo>
                  <a:pt x="177540" y="161830"/>
                </a:lnTo>
                <a:lnTo>
                  <a:pt x="178778" y="163163"/>
                </a:lnTo>
                <a:cubicBezTo>
                  <a:pt x="180207" y="164592"/>
                  <a:pt x="182588" y="164021"/>
                  <a:pt x="184208" y="161734"/>
                </a:cubicBezTo>
                <a:cubicBezTo>
                  <a:pt x="185732" y="159449"/>
                  <a:pt x="196876" y="161354"/>
                  <a:pt x="200495" y="161544"/>
                </a:cubicBezTo>
                <a:cubicBezTo>
                  <a:pt x="204115" y="161734"/>
                  <a:pt x="214688" y="157353"/>
                  <a:pt x="217450" y="157163"/>
                </a:cubicBezTo>
                <a:lnTo>
                  <a:pt x="220022" y="157258"/>
                </a:lnTo>
                <a:cubicBezTo>
                  <a:pt x="225927" y="157448"/>
                  <a:pt x="228975" y="157258"/>
                  <a:pt x="231642" y="156305"/>
                </a:cubicBezTo>
                <a:cubicBezTo>
                  <a:pt x="232690" y="155924"/>
                  <a:pt x="233833" y="155162"/>
                  <a:pt x="234881" y="155258"/>
                </a:cubicBezTo>
                <a:lnTo>
                  <a:pt x="236785" y="155448"/>
                </a:lnTo>
                <a:cubicBezTo>
                  <a:pt x="238500" y="154686"/>
                  <a:pt x="242024" y="153448"/>
                  <a:pt x="244691" y="152781"/>
                </a:cubicBezTo>
                <a:lnTo>
                  <a:pt x="246882" y="153257"/>
                </a:lnTo>
                <a:lnTo>
                  <a:pt x="248692" y="153638"/>
                </a:lnTo>
                <a:cubicBezTo>
                  <a:pt x="250311" y="155543"/>
                  <a:pt x="251549" y="154876"/>
                  <a:pt x="251454" y="152209"/>
                </a:cubicBezTo>
                <a:lnTo>
                  <a:pt x="256502" y="152971"/>
                </a:lnTo>
                <a:cubicBezTo>
                  <a:pt x="259550" y="153448"/>
                  <a:pt x="263360" y="154210"/>
                  <a:pt x="266027" y="151638"/>
                </a:cubicBezTo>
                <a:cubicBezTo>
                  <a:pt x="266218" y="151447"/>
                  <a:pt x="267742" y="151829"/>
                  <a:pt x="267742" y="152019"/>
                </a:cubicBezTo>
                <a:cubicBezTo>
                  <a:pt x="267932" y="153734"/>
                  <a:pt x="268123" y="155924"/>
                  <a:pt x="270980" y="155162"/>
                </a:cubicBezTo>
                <a:cubicBezTo>
                  <a:pt x="272314" y="154781"/>
                  <a:pt x="272695" y="152114"/>
                  <a:pt x="274028" y="151543"/>
                </a:cubicBezTo>
                <a:cubicBezTo>
                  <a:pt x="277267" y="150304"/>
                  <a:pt x="280886" y="149257"/>
                  <a:pt x="284315" y="149162"/>
                </a:cubicBezTo>
                <a:lnTo>
                  <a:pt x="288316" y="149066"/>
                </a:lnTo>
                <a:cubicBezTo>
                  <a:pt x="292888" y="149542"/>
                  <a:pt x="298127" y="149447"/>
                  <a:pt x="299936" y="148780"/>
                </a:cubicBezTo>
                <a:cubicBezTo>
                  <a:pt x="301746" y="148114"/>
                  <a:pt x="308223" y="147257"/>
                  <a:pt x="309842" y="147447"/>
                </a:cubicBezTo>
                <a:cubicBezTo>
                  <a:pt x="311557" y="147638"/>
                  <a:pt x="316986" y="147828"/>
                  <a:pt x="317653" y="147257"/>
                </a:cubicBezTo>
                <a:cubicBezTo>
                  <a:pt x="318319" y="146685"/>
                  <a:pt x="321082" y="145256"/>
                  <a:pt x="321368" y="145923"/>
                </a:cubicBezTo>
                <a:cubicBezTo>
                  <a:pt x="321653" y="146590"/>
                  <a:pt x="323939" y="148209"/>
                  <a:pt x="325844" y="147447"/>
                </a:cubicBezTo>
                <a:cubicBezTo>
                  <a:pt x="327749" y="146685"/>
                  <a:pt x="333845" y="145351"/>
                  <a:pt x="334988" y="146209"/>
                </a:cubicBezTo>
                <a:cubicBezTo>
                  <a:pt x="336131" y="147066"/>
                  <a:pt x="340799" y="149257"/>
                  <a:pt x="341942" y="148685"/>
                </a:cubicBezTo>
                <a:cubicBezTo>
                  <a:pt x="343085" y="148114"/>
                  <a:pt x="345371" y="145256"/>
                  <a:pt x="346704" y="143828"/>
                </a:cubicBezTo>
                <a:cubicBezTo>
                  <a:pt x="348038" y="142399"/>
                  <a:pt x="354038" y="143161"/>
                  <a:pt x="356229" y="142589"/>
                </a:cubicBezTo>
                <a:lnTo>
                  <a:pt x="358420" y="142494"/>
                </a:lnTo>
                <a:lnTo>
                  <a:pt x="361182" y="142399"/>
                </a:lnTo>
                <a:cubicBezTo>
                  <a:pt x="364325" y="142304"/>
                  <a:pt x="369755" y="142875"/>
                  <a:pt x="373088" y="143542"/>
                </a:cubicBezTo>
                <a:lnTo>
                  <a:pt x="376327" y="143923"/>
                </a:lnTo>
                <a:cubicBezTo>
                  <a:pt x="377184" y="144018"/>
                  <a:pt x="378327" y="143828"/>
                  <a:pt x="378994" y="143446"/>
                </a:cubicBezTo>
                <a:lnTo>
                  <a:pt x="385947" y="139827"/>
                </a:lnTo>
                <a:cubicBezTo>
                  <a:pt x="390138" y="142494"/>
                  <a:pt x="393662" y="143732"/>
                  <a:pt x="393853" y="142589"/>
                </a:cubicBezTo>
                <a:cubicBezTo>
                  <a:pt x="394043" y="141446"/>
                  <a:pt x="396234" y="138589"/>
                  <a:pt x="398044" y="139446"/>
                </a:cubicBezTo>
                <a:lnTo>
                  <a:pt x="399473" y="139732"/>
                </a:lnTo>
                <a:lnTo>
                  <a:pt x="400901" y="140017"/>
                </a:lnTo>
                <a:cubicBezTo>
                  <a:pt x="402521" y="140017"/>
                  <a:pt x="405473" y="138398"/>
                  <a:pt x="407474" y="136493"/>
                </a:cubicBezTo>
                <a:lnTo>
                  <a:pt x="410807" y="136208"/>
                </a:lnTo>
                <a:lnTo>
                  <a:pt x="412141" y="136112"/>
                </a:lnTo>
                <a:cubicBezTo>
                  <a:pt x="413569" y="134493"/>
                  <a:pt x="413474" y="132017"/>
                  <a:pt x="411855" y="130588"/>
                </a:cubicBezTo>
                <a:lnTo>
                  <a:pt x="410141" y="130207"/>
                </a:lnTo>
                <a:cubicBezTo>
                  <a:pt x="407188" y="129540"/>
                  <a:pt x="407283" y="131636"/>
                  <a:pt x="406711" y="133255"/>
                </a:cubicBezTo>
                <a:cubicBezTo>
                  <a:pt x="406426" y="133921"/>
                  <a:pt x="403854" y="134017"/>
                  <a:pt x="402235" y="134207"/>
                </a:cubicBezTo>
                <a:cubicBezTo>
                  <a:pt x="398806" y="134779"/>
                  <a:pt x="394615" y="136398"/>
                  <a:pt x="392234" y="135350"/>
                </a:cubicBezTo>
                <a:cubicBezTo>
                  <a:pt x="388328" y="133541"/>
                  <a:pt x="384804" y="134588"/>
                  <a:pt x="381185" y="134303"/>
                </a:cubicBezTo>
                <a:cubicBezTo>
                  <a:pt x="377375" y="134017"/>
                  <a:pt x="373469" y="134207"/>
                  <a:pt x="369564" y="134207"/>
                </a:cubicBezTo>
                <a:cubicBezTo>
                  <a:pt x="365659" y="134207"/>
                  <a:pt x="361754" y="133921"/>
                  <a:pt x="357943" y="134303"/>
                </a:cubicBezTo>
                <a:cubicBezTo>
                  <a:pt x="352514" y="134874"/>
                  <a:pt x="350609" y="131254"/>
                  <a:pt x="347847" y="128873"/>
                </a:cubicBezTo>
                <a:lnTo>
                  <a:pt x="344609" y="126206"/>
                </a:lnTo>
                <a:cubicBezTo>
                  <a:pt x="341084" y="126206"/>
                  <a:pt x="336703" y="126683"/>
                  <a:pt x="334798" y="127254"/>
                </a:cubicBezTo>
                <a:cubicBezTo>
                  <a:pt x="332893" y="127825"/>
                  <a:pt x="330035" y="128016"/>
                  <a:pt x="328607" y="128207"/>
                </a:cubicBezTo>
                <a:cubicBezTo>
                  <a:pt x="327178" y="128397"/>
                  <a:pt x="322510" y="125635"/>
                  <a:pt x="321082" y="124778"/>
                </a:cubicBezTo>
                <a:cubicBezTo>
                  <a:pt x="319653" y="123920"/>
                  <a:pt x="313938" y="122111"/>
                  <a:pt x="312890" y="123158"/>
                </a:cubicBezTo>
                <a:lnTo>
                  <a:pt x="312224" y="124396"/>
                </a:lnTo>
                <a:cubicBezTo>
                  <a:pt x="311176" y="126206"/>
                  <a:pt x="311271" y="126301"/>
                  <a:pt x="314891" y="126397"/>
                </a:cubicBezTo>
                <a:cubicBezTo>
                  <a:pt x="315462" y="126397"/>
                  <a:pt x="316605" y="126683"/>
                  <a:pt x="316605" y="126778"/>
                </a:cubicBezTo>
                <a:cubicBezTo>
                  <a:pt x="316510" y="127730"/>
                  <a:pt x="316415" y="129445"/>
                  <a:pt x="316034" y="129540"/>
                </a:cubicBezTo>
                <a:cubicBezTo>
                  <a:pt x="313462" y="129921"/>
                  <a:pt x="309842" y="131826"/>
                  <a:pt x="309271" y="127921"/>
                </a:cubicBezTo>
                <a:lnTo>
                  <a:pt x="308985" y="125921"/>
                </a:lnTo>
                <a:cubicBezTo>
                  <a:pt x="309557" y="123444"/>
                  <a:pt x="310318" y="121063"/>
                  <a:pt x="310509" y="120396"/>
                </a:cubicBezTo>
                <a:cubicBezTo>
                  <a:pt x="310700" y="119825"/>
                  <a:pt x="310509" y="118396"/>
                  <a:pt x="309557" y="118682"/>
                </a:cubicBezTo>
                <a:lnTo>
                  <a:pt x="308604" y="118872"/>
                </a:lnTo>
                <a:cubicBezTo>
                  <a:pt x="307461" y="119063"/>
                  <a:pt x="306223" y="119348"/>
                  <a:pt x="305080" y="119539"/>
                </a:cubicBezTo>
                <a:lnTo>
                  <a:pt x="300413" y="120396"/>
                </a:lnTo>
                <a:cubicBezTo>
                  <a:pt x="302318" y="122777"/>
                  <a:pt x="301365" y="125825"/>
                  <a:pt x="298317" y="127254"/>
                </a:cubicBezTo>
                <a:cubicBezTo>
                  <a:pt x="295269" y="128683"/>
                  <a:pt x="286125" y="128588"/>
                  <a:pt x="286030" y="127540"/>
                </a:cubicBezTo>
                <a:lnTo>
                  <a:pt x="286220" y="126587"/>
                </a:lnTo>
                <a:lnTo>
                  <a:pt x="286601" y="125158"/>
                </a:lnTo>
                <a:cubicBezTo>
                  <a:pt x="287268" y="123539"/>
                  <a:pt x="286887" y="122396"/>
                  <a:pt x="285744" y="122492"/>
                </a:cubicBezTo>
                <a:cubicBezTo>
                  <a:pt x="284601" y="122587"/>
                  <a:pt x="280982" y="120301"/>
                  <a:pt x="281458" y="117062"/>
                </a:cubicBezTo>
                <a:lnTo>
                  <a:pt x="280505" y="116776"/>
                </a:lnTo>
                <a:lnTo>
                  <a:pt x="271647" y="114014"/>
                </a:lnTo>
                <a:cubicBezTo>
                  <a:pt x="273361" y="108013"/>
                  <a:pt x="277076" y="103632"/>
                  <a:pt x="279743" y="104299"/>
                </a:cubicBezTo>
                <a:lnTo>
                  <a:pt x="281648" y="104870"/>
                </a:lnTo>
                <a:cubicBezTo>
                  <a:pt x="283458" y="105442"/>
                  <a:pt x="285173" y="106489"/>
                  <a:pt x="287077" y="106871"/>
                </a:cubicBezTo>
                <a:cubicBezTo>
                  <a:pt x="288125" y="107061"/>
                  <a:pt x="289554" y="106680"/>
                  <a:pt x="290507" y="106204"/>
                </a:cubicBezTo>
                <a:lnTo>
                  <a:pt x="292697" y="104870"/>
                </a:lnTo>
                <a:cubicBezTo>
                  <a:pt x="295555" y="104680"/>
                  <a:pt x="299269" y="103251"/>
                  <a:pt x="301079" y="101727"/>
                </a:cubicBezTo>
                <a:lnTo>
                  <a:pt x="300984" y="100393"/>
                </a:lnTo>
                <a:lnTo>
                  <a:pt x="300889" y="99060"/>
                </a:lnTo>
                <a:cubicBezTo>
                  <a:pt x="298889" y="97726"/>
                  <a:pt x="295364" y="96583"/>
                  <a:pt x="292983" y="96583"/>
                </a:cubicBezTo>
                <a:lnTo>
                  <a:pt x="291459" y="97441"/>
                </a:lnTo>
                <a:cubicBezTo>
                  <a:pt x="290221" y="98108"/>
                  <a:pt x="291364" y="101346"/>
                  <a:pt x="288221" y="100584"/>
                </a:cubicBezTo>
                <a:lnTo>
                  <a:pt x="286030" y="100013"/>
                </a:lnTo>
                <a:cubicBezTo>
                  <a:pt x="283839" y="98298"/>
                  <a:pt x="281267" y="98203"/>
                  <a:pt x="280315" y="99822"/>
                </a:cubicBezTo>
                <a:cubicBezTo>
                  <a:pt x="279362" y="101441"/>
                  <a:pt x="273933" y="99632"/>
                  <a:pt x="274124" y="99060"/>
                </a:cubicBezTo>
                <a:cubicBezTo>
                  <a:pt x="274409" y="98584"/>
                  <a:pt x="274314" y="96774"/>
                  <a:pt x="273171" y="96774"/>
                </a:cubicBezTo>
                <a:cubicBezTo>
                  <a:pt x="272028" y="96774"/>
                  <a:pt x="268313" y="97536"/>
                  <a:pt x="268123" y="98488"/>
                </a:cubicBezTo>
                <a:cubicBezTo>
                  <a:pt x="267932" y="99441"/>
                  <a:pt x="266504" y="102203"/>
                  <a:pt x="265646" y="102108"/>
                </a:cubicBezTo>
                <a:lnTo>
                  <a:pt x="265456" y="101822"/>
                </a:lnTo>
                <a:cubicBezTo>
                  <a:pt x="264980" y="100965"/>
                  <a:pt x="265075" y="99822"/>
                  <a:pt x="264408" y="99060"/>
                </a:cubicBezTo>
                <a:lnTo>
                  <a:pt x="261741" y="96107"/>
                </a:lnTo>
                <a:cubicBezTo>
                  <a:pt x="257360" y="96298"/>
                  <a:pt x="253168" y="96393"/>
                  <a:pt x="252502" y="96298"/>
                </a:cubicBezTo>
                <a:cubicBezTo>
                  <a:pt x="251835" y="96203"/>
                  <a:pt x="250883" y="92488"/>
                  <a:pt x="254216" y="88487"/>
                </a:cubicBezTo>
                <a:lnTo>
                  <a:pt x="258884" y="90773"/>
                </a:lnTo>
                <a:lnTo>
                  <a:pt x="262503" y="92488"/>
                </a:lnTo>
                <a:cubicBezTo>
                  <a:pt x="266504" y="92392"/>
                  <a:pt x="269933" y="90868"/>
                  <a:pt x="270028" y="89059"/>
                </a:cubicBezTo>
                <a:cubicBezTo>
                  <a:pt x="270123" y="87249"/>
                  <a:pt x="269361" y="82105"/>
                  <a:pt x="268123" y="82105"/>
                </a:cubicBezTo>
                <a:cubicBezTo>
                  <a:pt x="266885" y="82105"/>
                  <a:pt x="263456" y="82963"/>
                  <a:pt x="264599" y="83915"/>
                </a:cubicBezTo>
                <a:lnTo>
                  <a:pt x="264980" y="84772"/>
                </a:lnTo>
                <a:lnTo>
                  <a:pt x="265360" y="85630"/>
                </a:lnTo>
                <a:cubicBezTo>
                  <a:pt x="265075" y="86963"/>
                  <a:pt x="262884" y="87630"/>
                  <a:pt x="260598" y="87058"/>
                </a:cubicBezTo>
                <a:cubicBezTo>
                  <a:pt x="258312" y="86487"/>
                  <a:pt x="254407" y="84201"/>
                  <a:pt x="257169" y="83249"/>
                </a:cubicBezTo>
                <a:lnTo>
                  <a:pt x="257264" y="82296"/>
                </a:lnTo>
                <a:cubicBezTo>
                  <a:pt x="257360" y="80963"/>
                  <a:pt x="255740" y="79343"/>
                  <a:pt x="254407" y="78200"/>
                </a:cubicBezTo>
                <a:cubicBezTo>
                  <a:pt x="254121" y="77914"/>
                  <a:pt x="252026" y="79534"/>
                  <a:pt x="250787" y="79438"/>
                </a:cubicBezTo>
                <a:cubicBezTo>
                  <a:pt x="249549" y="79343"/>
                  <a:pt x="248311" y="78391"/>
                  <a:pt x="247358" y="77533"/>
                </a:cubicBezTo>
                <a:cubicBezTo>
                  <a:pt x="247168" y="77343"/>
                  <a:pt x="248406" y="76105"/>
                  <a:pt x="249168" y="75438"/>
                </a:cubicBezTo>
                <a:lnTo>
                  <a:pt x="249359" y="75247"/>
                </a:lnTo>
                <a:cubicBezTo>
                  <a:pt x="249930" y="75343"/>
                  <a:pt x="253931" y="76009"/>
                  <a:pt x="258217" y="76676"/>
                </a:cubicBezTo>
                <a:cubicBezTo>
                  <a:pt x="262503" y="77343"/>
                  <a:pt x="274028" y="74009"/>
                  <a:pt x="275076" y="74676"/>
                </a:cubicBezTo>
                <a:lnTo>
                  <a:pt x="276029" y="74581"/>
                </a:lnTo>
                <a:cubicBezTo>
                  <a:pt x="277267" y="74486"/>
                  <a:pt x="278505" y="73628"/>
                  <a:pt x="279648" y="72962"/>
                </a:cubicBezTo>
                <a:cubicBezTo>
                  <a:pt x="280029" y="72771"/>
                  <a:pt x="280029" y="71914"/>
                  <a:pt x="279839" y="71533"/>
                </a:cubicBezTo>
                <a:lnTo>
                  <a:pt x="279458" y="70961"/>
                </a:lnTo>
                <a:cubicBezTo>
                  <a:pt x="278696" y="70485"/>
                  <a:pt x="279077" y="69628"/>
                  <a:pt x="280315" y="69151"/>
                </a:cubicBezTo>
                <a:cubicBezTo>
                  <a:pt x="281458" y="68675"/>
                  <a:pt x="285554" y="67818"/>
                  <a:pt x="286411" y="68485"/>
                </a:cubicBezTo>
                <a:cubicBezTo>
                  <a:pt x="287268" y="69151"/>
                  <a:pt x="290507" y="70485"/>
                  <a:pt x="291364" y="69818"/>
                </a:cubicBezTo>
                <a:cubicBezTo>
                  <a:pt x="292221" y="69151"/>
                  <a:pt x="295841" y="68675"/>
                  <a:pt x="297174" y="70580"/>
                </a:cubicBezTo>
                <a:cubicBezTo>
                  <a:pt x="298508" y="72580"/>
                  <a:pt x="302222" y="77629"/>
                  <a:pt x="302508" y="77533"/>
                </a:cubicBezTo>
                <a:cubicBezTo>
                  <a:pt x="302794" y="77438"/>
                  <a:pt x="302699" y="74200"/>
                  <a:pt x="301841" y="70580"/>
                </a:cubicBezTo>
                <a:lnTo>
                  <a:pt x="301460" y="67151"/>
                </a:lnTo>
                <a:lnTo>
                  <a:pt x="301365" y="66484"/>
                </a:lnTo>
                <a:cubicBezTo>
                  <a:pt x="302984" y="65627"/>
                  <a:pt x="305080" y="65437"/>
                  <a:pt x="306032" y="66104"/>
                </a:cubicBezTo>
                <a:lnTo>
                  <a:pt x="306413" y="66866"/>
                </a:lnTo>
                <a:lnTo>
                  <a:pt x="307366" y="68961"/>
                </a:lnTo>
                <a:cubicBezTo>
                  <a:pt x="308414" y="71818"/>
                  <a:pt x="310700" y="71152"/>
                  <a:pt x="312414" y="67532"/>
                </a:cubicBezTo>
                <a:lnTo>
                  <a:pt x="314700" y="65722"/>
                </a:lnTo>
                <a:lnTo>
                  <a:pt x="317367" y="63627"/>
                </a:lnTo>
                <a:cubicBezTo>
                  <a:pt x="318701" y="60865"/>
                  <a:pt x="320225" y="59150"/>
                  <a:pt x="320796" y="59817"/>
                </a:cubicBezTo>
                <a:cubicBezTo>
                  <a:pt x="321272" y="60484"/>
                  <a:pt x="324987" y="62675"/>
                  <a:pt x="327273" y="62675"/>
                </a:cubicBezTo>
                <a:lnTo>
                  <a:pt x="329464" y="63627"/>
                </a:lnTo>
                <a:lnTo>
                  <a:pt x="331464" y="64484"/>
                </a:lnTo>
                <a:cubicBezTo>
                  <a:pt x="334702" y="64961"/>
                  <a:pt x="337274" y="64294"/>
                  <a:pt x="337274" y="62960"/>
                </a:cubicBezTo>
                <a:cubicBezTo>
                  <a:pt x="337274" y="61627"/>
                  <a:pt x="338227" y="59055"/>
                  <a:pt x="339275" y="59626"/>
                </a:cubicBezTo>
                <a:lnTo>
                  <a:pt x="340322" y="60008"/>
                </a:lnTo>
                <a:cubicBezTo>
                  <a:pt x="342799" y="60960"/>
                  <a:pt x="345275" y="62484"/>
                  <a:pt x="347752" y="62484"/>
                </a:cubicBezTo>
                <a:cubicBezTo>
                  <a:pt x="348990" y="62579"/>
                  <a:pt x="350324" y="58864"/>
                  <a:pt x="351657" y="58769"/>
                </a:cubicBezTo>
                <a:lnTo>
                  <a:pt x="354134" y="58674"/>
                </a:lnTo>
                <a:cubicBezTo>
                  <a:pt x="357086" y="58769"/>
                  <a:pt x="360230" y="59150"/>
                  <a:pt x="361087" y="59531"/>
                </a:cubicBezTo>
                <a:cubicBezTo>
                  <a:pt x="361944" y="59912"/>
                  <a:pt x="365373" y="59150"/>
                  <a:pt x="365183" y="56388"/>
                </a:cubicBezTo>
                <a:lnTo>
                  <a:pt x="365564" y="54483"/>
                </a:lnTo>
                <a:lnTo>
                  <a:pt x="366040" y="52292"/>
                </a:lnTo>
                <a:cubicBezTo>
                  <a:pt x="367183" y="50006"/>
                  <a:pt x="372517" y="49530"/>
                  <a:pt x="378041" y="51245"/>
                </a:cubicBezTo>
                <a:lnTo>
                  <a:pt x="384233" y="46482"/>
                </a:lnTo>
                <a:cubicBezTo>
                  <a:pt x="387947" y="43625"/>
                  <a:pt x="391091" y="38671"/>
                  <a:pt x="397663" y="43529"/>
                </a:cubicBezTo>
                <a:lnTo>
                  <a:pt x="397853" y="43720"/>
                </a:lnTo>
                <a:cubicBezTo>
                  <a:pt x="400616" y="41624"/>
                  <a:pt x="404235" y="40958"/>
                  <a:pt x="405759" y="42386"/>
                </a:cubicBezTo>
                <a:lnTo>
                  <a:pt x="407474" y="43339"/>
                </a:lnTo>
                <a:lnTo>
                  <a:pt x="408331" y="43815"/>
                </a:lnTo>
                <a:cubicBezTo>
                  <a:pt x="409664" y="43720"/>
                  <a:pt x="412331" y="43625"/>
                  <a:pt x="414236" y="43625"/>
                </a:cubicBezTo>
                <a:cubicBezTo>
                  <a:pt x="416141" y="43625"/>
                  <a:pt x="422142" y="41243"/>
                  <a:pt x="424523" y="40672"/>
                </a:cubicBezTo>
                <a:cubicBezTo>
                  <a:pt x="426905" y="40100"/>
                  <a:pt x="435668" y="39719"/>
                  <a:pt x="438620" y="39624"/>
                </a:cubicBezTo>
                <a:cubicBezTo>
                  <a:pt x="441573" y="39529"/>
                  <a:pt x="448431" y="36004"/>
                  <a:pt x="450050" y="37338"/>
                </a:cubicBezTo>
                <a:cubicBezTo>
                  <a:pt x="451669" y="38671"/>
                  <a:pt x="455480" y="42672"/>
                  <a:pt x="455194" y="43625"/>
                </a:cubicBezTo>
                <a:cubicBezTo>
                  <a:pt x="454908" y="44577"/>
                  <a:pt x="455670" y="48006"/>
                  <a:pt x="458147" y="47911"/>
                </a:cubicBezTo>
                <a:lnTo>
                  <a:pt x="460528" y="48101"/>
                </a:lnTo>
                <a:lnTo>
                  <a:pt x="464433" y="48482"/>
                </a:lnTo>
                <a:cubicBezTo>
                  <a:pt x="466814" y="46292"/>
                  <a:pt x="469958" y="42863"/>
                  <a:pt x="471386" y="40862"/>
                </a:cubicBezTo>
                <a:cubicBezTo>
                  <a:pt x="472815" y="38862"/>
                  <a:pt x="477863" y="33909"/>
                  <a:pt x="479006" y="34671"/>
                </a:cubicBezTo>
                <a:lnTo>
                  <a:pt x="479864" y="35052"/>
                </a:lnTo>
                <a:lnTo>
                  <a:pt x="484340" y="37147"/>
                </a:lnTo>
                <a:cubicBezTo>
                  <a:pt x="483674" y="39529"/>
                  <a:pt x="481864" y="42291"/>
                  <a:pt x="480244" y="43243"/>
                </a:cubicBezTo>
                <a:lnTo>
                  <a:pt x="479578" y="44387"/>
                </a:lnTo>
                <a:lnTo>
                  <a:pt x="479102" y="45339"/>
                </a:lnTo>
                <a:cubicBezTo>
                  <a:pt x="479673" y="46768"/>
                  <a:pt x="480816" y="47720"/>
                  <a:pt x="481578" y="47530"/>
                </a:cubicBezTo>
                <a:cubicBezTo>
                  <a:pt x="482435" y="47339"/>
                  <a:pt x="486722" y="44387"/>
                  <a:pt x="490151" y="42005"/>
                </a:cubicBezTo>
                <a:lnTo>
                  <a:pt x="494818" y="43720"/>
                </a:lnTo>
                <a:lnTo>
                  <a:pt x="496151" y="44196"/>
                </a:lnTo>
                <a:cubicBezTo>
                  <a:pt x="497485" y="44863"/>
                  <a:pt x="499676" y="43625"/>
                  <a:pt x="501009" y="41338"/>
                </a:cubicBezTo>
                <a:cubicBezTo>
                  <a:pt x="502343" y="39053"/>
                  <a:pt x="507677" y="33623"/>
                  <a:pt x="509486" y="34766"/>
                </a:cubicBezTo>
                <a:lnTo>
                  <a:pt x="511296" y="35147"/>
                </a:lnTo>
                <a:lnTo>
                  <a:pt x="514439" y="35909"/>
                </a:lnTo>
                <a:cubicBezTo>
                  <a:pt x="517202" y="37624"/>
                  <a:pt x="520726" y="39243"/>
                  <a:pt x="522250" y="39529"/>
                </a:cubicBezTo>
                <a:cubicBezTo>
                  <a:pt x="523774" y="39814"/>
                  <a:pt x="523583" y="44387"/>
                  <a:pt x="524250" y="45053"/>
                </a:cubicBezTo>
                <a:cubicBezTo>
                  <a:pt x="524917" y="45720"/>
                  <a:pt x="527489" y="46006"/>
                  <a:pt x="527869" y="46958"/>
                </a:cubicBezTo>
                <a:cubicBezTo>
                  <a:pt x="528346" y="47911"/>
                  <a:pt x="532060" y="46482"/>
                  <a:pt x="532537" y="44958"/>
                </a:cubicBezTo>
                <a:cubicBezTo>
                  <a:pt x="533013" y="43434"/>
                  <a:pt x="539300" y="43815"/>
                  <a:pt x="540633" y="44101"/>
                </a:cubicBezTo>
                <a:cubicBezTo>
                  <a:pt x="541967" y="44387"/>
                  <a:pt x="547110" y="42291"/>
                  <a:pt x="551777" y="43243"/>
                </a:cubicBezTo>
                <a:lnTo>
                  <a:pt x="556159" y="43625"/>
                </a:lnTo>
                <a:lnTo>
                  <a:pt x="560255" y="44005"/>
                </a:lnTo>
                <a:cubicBezTo>
                  <a:pt x="564731" y="44958"/>
                  <a:pt x="569113" y="44482"/>
                  <a:pt x="570065" y="42958"/>
                </a:cubicBezTo>
                <a:cubicBezTo>
                  <a:pt x="571304" y="42958"/>
                  <a:pt x="567970" y="37909"/>
                  <a:pt x="568446" y="36767"/>
                </a:cubicBezTo>
                <a:cubicBezTo>
                  <a:pt x="568922" y="35624"/>
                  <a:pt x="569589" y="34290"/>
                  <a:pt x="569970" y="33814"/>
                </a:cubicBezTo>
                <a:cubicBezTo>
                  <a:pt x="570351" y="33338"/>
                  <a:pt x="574161" y="33814"/>
                  <a:pt x="577971" y="34766"/>
                </a:cubicBezTo>
                <a:lnTo>
                  <a:pt x="582448" y="31242"/>
                </a:lnTo>
                <a:lnTo>
                  <a:pt x="584448" y="29718"/>
                </a:lnTo>
                <a:cubicBezTo>
                  <a:pt x="586448" y="30480"/>
                  <a:pt x="590163" y="31051"/>
                  <a:pt x="592830" y="31051"/>
                </a:cubicBezTo>
                <a:cubicBezTo>
                  <a:pt x="595497" y="31051"/>
                  <a:pt x="604546" y="26575"/>
                  <a:pt x="604927" y="26765"/>
                </a:cubicBezTo>
                <a:lnTo>
                  <a:pt x="605022" y="27051"/>
                </a:lnTo>
                <a:lnTo>
                  <a:pt x="605403" y="28670"/>
                </a:lnTo>
                <a:cubicBezTo>
                  <a:pt x="605689" y="30480"/>
                  <a:pt x="608546" y="30861"/>
                  <a:pt x="611880" y="29528"/>
                </a:cubicBezTo>
                <a:cubicBezTo>
                  <a:pt x="615214" y="28194"/>
                  <a:pt x="627882" y="30480"/>
                  <a:pt x="631978" y="30766"/>
                </a:cubicBezTo>
                <a:cubicBezTo>
                  <a:pt x="636074" y="31051"/>
                  <a:pt x="647599" y="26670"/>
                  <a:pt x="649980" y="26861"/>
                </a:cubicBezTo>
                <a:cubicBezTo>
                  <a:pt x="652361" y="27146"/>
                  <a:pt x="658648" y="29528"/>
                  <a:pt x="660553" y="29813"/>
                </a:cubicBezTo>
                <a:cubicBezTo>
                  <a:pt x="662458" y="30099"/>
                  <a:pt x="667792" y="27432"/>
                  <a:pt x="669125" y="27051"/>
                </a:cubicBezTo>
                <a:cubicBezTo>
                  <a:pt x="670459" y="26575"/>
                  <a:pt x="673793" y="26670"/>
                  <a:pt x="673888" y="24670"/>
                </a:cubicBezTo>
                <a:cubicBezTo>
                  <a:pt x="673983" y="22670"/>
                  <a:pt x="681413" y="26099"/>
                  <a:pt x="683699" y="26003"/>
                </a:cubicBezTo>
                <a:lnTo>
                  <a:pt x="685223" y="25146"/>
                </a:lnTo>
                <a:cubicBezTo>
                  <a:pt x="689128" y="22955"/>
                  <a:pt x="689604" y="24193"/>
                  <a:pt x="690842" y="27337"/>
                </a:cubicBezTo>
                <a:lnTo>
                  <a:pt x="691795" y="29623"/>
                </a:lnTo>
                <a:cubicBezTo>
                  <a:pt x="694271" y="26765"/>
                  <a:pt x="697510" y="25146"/>
                  <a:pt x="699129" y="26099"/>
                </a:cubicBezTo>
                <a:cubicBezTo>
                  <a:pt x="700653" y="27051"/>
                  <a:pt x="707702" y="27337"/>
                  <a:pt x="711131" y="26670"/>
                </a:cubicBezTo>
                <a:lnTo>
                  <a:pt x="713607" y="25146"/>
                </a:lnTo>
                <a:lnTo>
                  <a:pt x="715893" y="23717"/>
                </a:lnTo>
                <a:cubicBezTo>
                  <a:pt x="718274" y="24003"/>
                  <a:pt x="721418" y="24575"/>
                  <a:pt x="723132" y="24955"/>
                </a:cubicBezTo>
                <a:lnTo>
                  <a:pt x="724085" y="25717"/>
                </a:lnTo>
                <a:cubicBezTo>
                  <a:pt x="725704" y="27051"/>
                  <a:pt x="726752" y="28956"/>
                  <a:pt x="728466" y="30289"/>
                </a:cubicBezTo>
                <a:lnTo>
                  <a:pt x="728847" y="30575"/>
                </a:lnTo>
                <a:cubicBezTo>
                  <a:pt x="730466" y="29908"/>
                  <a:pt x="731609" y="28384"/>
                  <a:pt x="731419" y="27146"/>
                </a:cubicBezTo>
                <a:cubicBezTo>
                  <a:pt x="731228" y="25908"/>
                  <a:pt x="736086" y="23813"/>
                  <a:pt x="739610" y="23050"/>
                </a:cubicBezTo>
                <a:lnTo>
                  <a:pt x="742563" y="25241"/>
                </a:lnTo>
                <a:lnTo>
                  <a:pt x="743325" y="25717"/>
                </a:lnTo>
                <a:cubicBezTo>
                  <a:pt x="746659" y="27337"/>
                  <a:pt x="751135" y="27527"/>
                  <a:pt x="753136" y="26003"/>
                </a:cubicBezTo>
                <a:lnTo>
                  <a:pt x="755231" y="25051"/>
                </a:lnTo>
                <a:lnTo>
                  <a:pt x="756469" y="24479"/>
                </a:lnTo>
                <a:cubicBezTo>
                  <a:pt x="758184" y="24384"/>
                  <a:pt x="759518" y="25432"/>
                  <a:pt x="759422" y="26765"/>
                </a:cubicBezTo>
                <a:lnTo>
                  <a:pt x="759327" y="28004"/>
                </a:lnTo>
                <a:lnTo>
                  <a:pt x="759232" y="28766"/>
                </a:lnTo>
                <a:cubicBezTo>
                  <a:pt x="759136" y="29528"/>
                  <a:pt x="760280" y="30194"/>
                  <a:pt x="761804" y="30099"/>
                </a:cubicBezTo>
                <a:lnTo>
                  <a:pt x="762375" y="29528"/>
                </a:lnTo>
                <a:cubicBezTo>
                  <a:pt x="763613" y="28289"/>
                  <a:pt x="764090" y="26575"/>
                  <a:pt x="765233" y="25337"/>
                </a:cubicBezTo>
                <a:lnTo>
                  <a:pt x="766661" y="23717"/>
                </a:lnTo>
                <a:cubicBezTo>
                  <a:pt x="768757" y="24384"/>
                  <a:pt x="771519" y="24765"/>
                  <a:pt x="772852" y="24479"/>
                </a:cubicBezTo>
                <a:cubicBezTo>
                  <a:pt x="774186" y="24193"/>
                  <a:pt x="780758" y="24765"/>
                  <a:pt x="785521" y="28480"/>
                </a:cubicBezTo>
                <a:lnTo>
                  <a:pt x="791807" y="24765"/>
                </a:lnTo>
                <a:cubicBezTo>
                  <a:pt x="792760" y="24193"/>
                  <a:pt x="795617" y="24384"/>
                  <a:pt x="795998" y="24955"/>
                </a:cubicBezTo>
                <a:lnTo>
                  <a:pt x="798665" y="28956"/>
                </a:lnTo>
                <a:cubicBezTo>
                  <a:pt x="802190" y="27242"/>
                  <a:pt x="806000" y="25051"/>
                  <a:pt x="807047" y="24003"/>
                </a:cubicBezTo>
                <a:cubicBezTo>
                  <a:pt x="808095" y="22955"/>
                  <a:pt x="812096" y="20860"/>
                  <a:pt x="813048" y="22479"/>
                </a:cubicBezTo>
                <a:cubicBezTo>
                  <a:pt x="813905" y="24098"/>
                  <a:pt x="818192" y="27527"/>
                  <a:pt x="820287" y="25717"/>
                </a:cubicBezTo>
                <a:lnTo>
                  <a:pt x="822383" y="25241"/>
                </a:lnTo>
                <a:lnTo>
                  <a:pt x="826002" y="24384"/>
                </a:lnTo>
                <a:cubicBezTo>
                  <a:pt x="830384" y="24193"/>
                  <a:pt x="834479" y="24003"/>
                  <a:pt x="835146" y="23908"/>
                </a:cubicBezTo>
                <a:cubicBezTo>
                  <a:pt x="835813" y="23813"/>
                  <a:pt x="839623" y="22860"/>
                  <a:pt x="842480" y="22288"/>
                </a:cubicBezTo>
                <a:cubicBezTo>
                  <a:pt x="845338" y="21717"/>
                  <a:pt x="855720" y="25432"/>
                  <a:pt x="856768" y="24193"/>
                </a:cubicBezTo>
                <a:lnTo>
                  <a:pt x="858101" y="23432"/>
                </a:lnTo>
                <a:lnTo>
                  <a:pt x="859340" y="22765"/>
                </a:lnTo>
                <a:cubicBezTo>
                  <a:pt x="861054" y="22479"/>
                  <a:pt x="861816" y="23146"/>
                  <a:pt x="860959" y="24289"/>
                </a:cubicBezTo>
                <a:lnTo>
                  <a:pt x="861149" y="25146"/>
                </a:lnTo>
                <a:cubicBezTo>
                  <a:pt x="861340" y="26003"/>
                  <a:pt x="862673" y="26765"/>
                  <a:pt x="863721" y="27337"/>
                </a:cubicBezTo>
                <a:lnTo>
                  <a:pt x="866102" y="28861"/>
                </a:lnTo>
                <a:cubicBezTo>
                  <a:pt x="866483" y="27051"/>
                  <a:pt x="867245" y="24670"/>
                  <a:pt x="867817" y="23622"/>
                </a:cubicBezTo>
                <a:cubicBezTo>
                  <a:pt x="868388" y="22574"/>
                  <a:pt x="873532" y="20764"/>
                  <a:pt x="878199" y="21336"/>
                </a:cubicBezTo>
                <a:lnTo>
                  <a:pt x="882104" y="22098"/>
                </a:lnTo>
                <a:lnTo>
                  <a:pt x="882961" y="22288"/>
                </a:lnTo>
                <a:cubicBezTo>
                  <a:pt x="883819" y="23336"/>
                  <a:pt x="884105" y="24098"/>
                  <a:pt x="883724" y="24098"/>
                </a:cubicBezTo>
                <a:cubicBezTo>
                  <a:pt x="883343" y="24098"/>
                  <a:pt x="882009" y="26384"/>
                  <a:pt x="880961" y="29051"/>
                </a:cubicBezTo>
                <a:cubicBezTo>
                  <a:pt x="879914" y="31718"/>
                  <a:pt x="869817" y="30766"/>
                  <a:pt x="869055" y="31147"/>
                </a:cubicBezTo>
                <a:lnTo>
                  <a:pt x="868865" y="31718"/>
                </a:lnTo>
                <a:lnTo>
                  <a:pt x="868579" y="32290"/>
                </a:lnTo>
                <a:cubicBezTo>
                  <a:pt x="868769" y="33052"/>
                  <a:pt x="873056" y="35814"/>
                  <a:pt x="878009" y="38481"/>
                </a:cubicBezTo>
                <a:lnTo>
                  <a:pt x="883819" y="36100"/>
                </a:lnTo>
                <a:lnTo>
                  <a:pt x="886295" y="35052"/>
                </a:lnTo>
                <a:cubicBezTo>
                  <a:pt x="889343" y="34385"/>
                  <a:pt x="889343" y="33052"/>
                  <a:pt x="886295" y="32099"/>
                </a:cubicBezTo>
                <a:cubicBezTo>
                  <a:pt x="883247" y="31147"/>
                  <a:pt x="886962" y="23146"/>
                  <a:pt x="889915" y="21908"/>
                </a:cubicBezTo>
                <a:lnTo>
                  <a:pt x="893534" y="21812"/>
                </a:lnTo>
                <a:cubicBezTo>
                  <a:pt x="900107" y="21717"/>
                  <a:pt x="906869" y="23241"/>
                  <a:pt x="913442" y="20574"/>
                </a:cubicBezTo>
                <a:cubicBezTo>
                  <a:pt x="915251" y="19812"/>
                  <a:pt x="919061" y="20860"/>
                  <a:pt x="920871" y="22193"/>
                </a:cubicBezTo>
                <a:lnTo>
                  <a:pt x="922681" y="23527"/>
                </a:lnTo>
                <a:cubicBezTo>
                  <a:pt x="923443" y="26194"/>
                  <a:pt x="924967" y="27146"/>
                  <a:pt x="925919" y="25527"/>
                </a:cubicBezTo>
                <a:cubicBezTo>
                  <a:pt x="926872" y="23908"/>
                  <a:pt x="931825" y="20193"/>
                  <a:pt x="934682" y="20479"/>
                </a:cubicBezTo>
                <a:cubicBezTo>
                  <a:pt x="937540" y="20764"/>
                  <a:pt x="946684" y="19907"/>
                  <a:pt x="948875" y="17050"/>
                </a:cubicBezTo>
                <a:lnTo>
                  <a:pt x="951351" y="18859"/>
                </a:lnTo>
                <a:lnTo>
                  <a:pt x="952018" y="19336"/>
                </a:lnTo>
                <a:cubicBezTo>
                  <a:pt x="952685" y="19907"/>
                  <a:pt x="954399" y="21908"/>
                  <a:pt x="955828" y="23813"/>
                </a:cubicBezTo>
                <a:lnTo>
                  <a:pt x="958971" y="22098"/>
                </a:lnTo>
                <a:lnTo>
                  <a:pt x="959828" y="21622"/>
                </a:lnTo>
                <a:cubicBezTo>
                  <a:pt x="961829" y="21812"/>
                  <a:pt x="963638" y="22955"/>
                  <a:pt x="963924" y="24098"/>
                </a:cubicBezTo>
                <a:cubicBezTo>
                  <a:pt x="964210" y="25241"/>
                  <a:pt x="965924" y="28384"/>
                  <a:pt x="966591" y="26479"/>
                </a:cubicBezTo>
                <a:lnTo>
                  <a:pt x="966782" y="25527"/>
                </a:lnTo>
                <a:cubicBezTo>
                  <a:pt x="966972" y="24860"/>
                  <a:pt x="966496" y="24003"/>
                  <a:pt x="966877" y="23432"/>
                </a:cubicBezTo>
                <a:cubicBezTo>
                  <a:pt x="968115" y="21336"/>
                  <a:pt x="969734" y="21717"/>
                  <a:pt x="971830" y="22860"/>
                </a:cubicBezTo>
                <a:cubicBezTo>
                  <a:pt x="976878" y="25622"/>
                  <a:pt x="972973" y="20193"/>
                  <a:pt x="975449" y="20193"/>
                </a:cubicBezTo>
                <a:lnTo>
                  <a:pt x="976973" y="20193"/>
                </a:lnTo>
                <a:cubicBezTo>
                  <a:pt x="978688" y="19526"/>
                  <a:pt x="982498" y="19812"/>
                  <a:pt x="985355" y="20669"/>
                </a:cubicBezTo>
                <a:lnTo>
                  <a:pt x="987927" y="18574"/>
                </a:lnTo>
                <a:cubicBezTo>
                  <a:pt x="988689" y="18002"/>
                  <a:pt x="990880" y="17621"/>
                  <a:pt x="991261" y="17907"/>
                </a:cubicBezTo>
                <a:lnTo>
                  <a:pt x="996881" y="23336"/>
                </a:lnTo>
                <a:cubicBezTo>
                  <a:pt x="1000500" y="19050"/>
                  <a:pt x="1005453" y="17145"/>
                  <a:pt x="1007930" y="19145"/>
                </a:cubicBezTo>
                <a:cubicBezTo>
                  <a:pt x="1010406" y="21146"/>
                  <a:pt x="1021455" y="18955"/>
                  <a:pt x="1023360" y="20193"/>
                </a:cubicBezTo>
                <a:cubicBezTo>
                  <a:pt x="1025265" y="21431"/>
                  <a:pt x="1033933" y="18097"/>
                  <a:pt x="1038219" y="18383"/>
                </a:cubicBezTo>
                <a:lnTo>
                  <a:pt x="1041839" y="16574"/>
                </a:lnTo>
                <a:lnTo>
                  <a:pt x="1042410" y="16288"/>
                </a:lnTo>
                <a:cubicBezTo>
                  <a:pt x="1043553" y="16764"/>
                  <a:pt x="1047649" y="17907"/>
                  <a:pt x="1051459" y="18764"/>
                </a:cubicBezTo>
                <a:lnTo>
                  <a:pt x="1057555" y="17812"/>
                </a:lnTo>
                <a:lnTo>
                  <a:pt x="1061841" y="17145"/>
                </a:lnTo>
                <a:cubicBezTo>
                  <a:pt x="1062508" y="19717"/>
                  <a:pt x="1064603" y="20764"/>
                  <a:pt x="1066604" y="19431"/>
                </a:cubicBezTo>
                <a:cubicBezTo>
                  <a:pt x="1068604" y="18097"/>
                  <a:pt x="1076129" y="19907"/>
                  <a:pt x="1077176" y="19812"/>
                </a:cubicBezTo>
                <a:cubicBezTo>
                  <a:pt x="1078224" y="19812"/>
                  <a:pt x="1082225" y="18097"/>
                  <a:pt x="1085273" y="17050"/>
                </a:cubicBezTo>
                <a:lnTo>
                  <a:pt x="1088702" y="17812"/>
                </a:lnTo>
                <a:lnTo>
                  <a:pt x="1092607" y="18669"/>
                </a:lnTo>
                <a:cubicBezTo>
                  <a:pt x="1097084" y="18288"/>
                  <a:pt x="1101275" y="18383"/>
                  <a:pt x="1101846" y="19050"/>
                </a:cubicBezTo>
                <a:cubicBezTo>
                  <a:pt x="1102513" y="19621"/>
                  <a:pt x="1104418" y="19717"/>
                  <a:pt x="1105656" y="18764"/>
                </a:cubicBezTo>
                <a:cubicBezTo>
                  <a:pt x="1106894" y="17717"/>
                  <a:pt x="1112609" y="14668"/>
                  <a:pt x="1113657" y="15812"/>
                </a:cubicBezTo>
                <a:cubicBezTo>
                  <a:pt x="1114610" y="16954"/>
                  <a:pt x="1118039" y="19717"/>
                  <a:pt x="1119848" y="20193"/>
                </a:cubicBezTo>
                <a:cubicBezTo>
                  <a:pt x="1121658" y="20669"/>
                  <a:pt x="1129564" y="19812"/>
                  <a:pt x="1133279" y="18383"/>
                </a:cubicBezTo>
                <a:cubicBezTo>
                  <a:pt x="1136993" y="17050"/>
                  <a:pt x="1146995" y="18383"/>
                  <a:pt x="1148995" y="18383"/>
                </a:cubicBezTo>
                <a:cubicBezTo>
                  <a:pt x="1150995" y="18383"/>
                  <a:pt x="1157091" y="16764"/>
                  <a:pt x="1158710" y="17431"/>
                </a:cubicBezTo>
                <a:cubicBezTo>
                  <a:pt x="1160330" y="18097"/>
                  <a:pt x="1165568" y="19907"/>
                  <a:pt x="1166521" y="19812"/>
                </a:cubicBezTo>
                <a:lnTo>
                  <a:pt x="1166997" y="19431"/>
                </a:lnTo>
                <a:lnTo>
                  <a:pt x="1169950" y="17145"/>
                </a:lnTo>
                <a:cubicBezTo>
                  <a:pt x="1173950" y="17431"/>
                  <a:pt x="1178046" y="17717"/>
                  <a:pt x="1179189" y="17717"/>
                </a:cubicBezTo>
                <a:cubicBezTo>
                  <a:pt x="1180332" y="17717"/>
                  <a:pt x="1185190" y="16669"/>
                  <a:pt x="1188048" y="16383"/>
                </a:cubicBezTo>
                <a:cubicBezTo>
                  <a:pt x="1190905" y="16097"/>
                  <a:pt x="1197286" y="16859"/>
                  <a:pt x="1197668" y="13240"/>
                </a:cubicBezTo>
                <a:lnTo>
                  <a:pt x="1203287" y="16478"/>
                </a:lnTo>
                <a:lnTo>
                  <a:pt x="1204240" y="17050"/>
                </a:lnTo>
                <a:cubicBezTo>
                  <a:pt x="1205383" y="17526"/>
                  <a:pt x="1208431" y="17717"/>
                  <a:pt x="1211098" y="17717"/>
                </a:cubicBezTo>
                <a:cubicBezTo>
                  <a:pt x="1213765" y="17717"/>
                  <a:pt x="1222528" y="18479"/>
                  <a:pt x="1225195" y="17145"/>
                </a:cubicBezTo>
                <a:cubicBezTo>
                  <a:pt x="1227862" y="15812"/>
                  <a:pt x="1236911" y="14288"/>
                  <a:pt x="1238720" y="14288"/>
                </a:cubicBezTo>
                <a:lnTo>
                  <a:pt x="1239768" y="14954"/>
                </a:lnTo>
                <a:cubicBezTo>
                  <a:pt x="1242054" y="16383"/>
                  <a:pt x="1243673" y="18383"/>
                  <a:pt x="1247293" y="18097"/>
                </a:cubicBezTo>
                <a:lnTo>
                  <a:pt x="1250436" y="17907"/>
                </a:lnTo>
                <a:cubicBezTo>
                  <a:pt x="1251960" y="16097"/>
                  <a:pt x="1254246" y="14288"/>
                  <a:pt x="1255389" y="14002"/>
                </a:cubicBezTo>
                <a:lnTo>
                  <a:pt x="1256532" y="13907"/>
                </a:lnTo>
                <a:lnTo>
                  <a:pt x="1260152" y="13525"/>
                </a:lnTo>
                <a:cubicBezTo>
                  <a:pt x="1263961" y="12573"/>
                  <a:pt x="1269391" y="11144"/>
                  <a:pt x="1272344" y="10287"/>
                </a:cubicBezTo>
                <a:lnTo>
                  <a:pt x="1274439" y="13430"/>
                </a:lnTo>
                <a:cubicBezTo>
                  <a:pt x="1276535" y="16574"/>
                  <a:pt x="1280345" y="16859"/>
                  <a:pt x="1283964" y="14478"/>
                </a:cubicBezTo>
                <a:lnTo>
                  <a:pt x="1301395" y="12478"/>
                </a:lnTo>
                <a:lnTo>
                  <a:pt x="1306443" y="12954"/>
                </a:lnTo>
                <a:cubicBezTo>
                  <a:pt x="1312063" y="13430"/>
                  <a:pt x="1318254" y="13525"/>
                  <a:pt x="1320159" y="13335"/>
                </a:cubicBezTo>
                <a:cubicBezTo>
                  <a:pt x="1322159" y="13145"/>
                  <a:pt x="1326731" y="16002"/>
                  <a:pt x="1327017" y="14573"/>
                </a:cubicBezTo>
                <a:cubicBezTo>
                  <a:pt x="1327303" y="13145"/>
                  <a:pt x="1329398" y="11906"/>
                  <a:pt x="1331113" y="14288"/>
                </a:cubicBezTo>
                <a:cubicBezTo>
                  <a:pt x="1332923" y="16669"/>
                  <a:pt x="1344829" y="14002"/>
                  <a:pt x="1349115" y="14097"/>
                </a:cubicBezTo>
                <a:cubicBezTo>
                  <a:pt x="1353306" y="14192"/>
                  <a:pt x="1365022" y="11811"/>
                  <a:pt x="1366070" y="11430"/>
                </a:cubicBezTo>
                <a:lnTo>
                  <a:pt x="1366451" y="11621"/>
                </a:lnTo>
                <a:lnTo>
                  <a:pt x="1373309" y="16288"/>
                </a:lnTo>
                <a:cubicBezTo>
                  <a:pt x="1382072" y="15430"/>
                  <a:pt x="1389977" y="15050"/>
                  <a:pt x="1390930" y="15335"/>
                </a:cubicBezTo>
                <a:lnTo>
                  <a:pt x="1391120" y="15145"/>
                </a:lnTo>
                <a:cubicBezTo>
                  <a:pt x="1393597" y="12859"/>
                  <a:pt x="1395692" y="11430"/>
                  <a:pt x="1399979" y="13335"/>
                </a:cubicBezTo>
                <a:lnTo>
                  <a:pt x="1401979" y="14192"/>
                </a:lnTo>
                <a:cubicBezTo>
                  <a:pt x="1405598" y="12954"/>
                  <a:pt x="1411599" y="11525"/>
                  <a:pt x="1415219" y="11049"/>
                </a:cubicBezTo>
                <a:lnTo>
                  <a:pt x="1418457" y="10954"/>
                </a:lnTo>
                <a:lnTo>
                  <a:pt x="1422934" y="10858"/>
                </a:lnTo>
                <a:cubicBezTo>
                  <a:pt x="1427792" y="11239"/>
                  <a:pt x="1432554" y="12097"/>
                  <a:pt x="1433411" y="12859"/>
                </a:cubicBezTo>
                <a:cubicBezTo>
                  <a:pt x="1434364" y="13621"/>
                  <a:pt x="1437317" y="15145"/>
                  <a:pt x="1437698" y="14288"/>
                </a:cubicBezTo>
                <a:cubicBezTo>
                  <a:pt x="1438079" y="13525"/>
                  <a:pt x="1441031" y="11430"/>
                  <a:pt x="1443508" y="11049"/>
                </a:cubicBezTo>
                <a:cubicBezTo>
                  <a:pt x="1445984" y="10668"/>
                  <a:pt x="1454176" y="10382"/>
                  <a:pt x="1455890" y="11335"/>
                </a:cubicBezTo>
                <a:lnTo>
                  <a:pt x="1455890" y="12287"/>
                </a:lnTo>
                <a:lnTo>
                  <a:pt x="1455700" y="16383"/>
                </a:lnTo>
                <a:cubicBezTo>
                  <a:pt x="1459034" y="15812"/>
                  <a:pt x="1464558" y="14478"/>
                  <a:pt x="1467987" y="13525"/>
                </a:cubicBezTo>
                <a:lnTo>
                  <a:pt x="1471511" y="15335"/>
                </a:lnTo>
                <a:cubicBezTo>
                  <a:pt x="1473035" y="16097"/>
                  <a:pt x="1476560" y="16192"/>
                  <a:pt x="1477703" y="15335"/>
                </a:cubicBezTo>
                <a:cubicBezTo>
                  <a:pt x="1480560" y="13049"/>
                  <a:pt x="1483894" y="13716"/>
                  <a:pt x="1487132" y="13335"/>
                </a:cubicBezTo>
                <a:lnTo>
                  <a:pt x="1490276" y="12954"/>
                </a:lnTo>
                <a:cubicBezTo>
                  <a:pt x="1493609" y="12097"/>
                  <a:pt x="1497705" y="10954"/>
                  <a:pt x="1499324" y="10573"/>
                </a:cubicBezTo>
                <a:cubicBezTo>
                  <a:pt x="1500944" y="10096"/>
                  <a:pt x="1505801" y="12859"/>
                  <a:pt x="1508468" y="12478"/>
                </a:cubicBezTo>
                <a:cubicBezTo>
                  <a:pt x="1511040" y="12097"/>
                  <a:pt x="1519136" y="11430"/>
                  <a:pt x="1520565" y="11430"/>
                </a:cubicBezTo>
                <a:cubicBezTo>
                  <a:pt x="1521994" y="11430"/>
                  <a:pt x="1525328" y="9906"/>
                  <a:pt x="1526185" y="10478"/>
                </a:cubicBezTo>
                <a:cubicBezTo>
                  <a:pt x="1527042" y="11144"/>
                  <a:pt x="1533519" y="15145"/>
                  <a:pt x="1538758" y="17907"/>
                </a:cubicBezTo>
                <a:lnTo>
                  <a:pt x="1539329" y="10096"/>
                </a:lnTo>
                <a:cubicBezTo>
                  <a:pt x="1539329" y="9906"/>
                  <a:pt x="1542282" y="9525"/>
                  <a:pt x="1543520" y="9906"/>
                </a:cubicBezTo>
                <a:lnTo>
                  <a:pt x="1550759" y="12383"/>
                </a:lnTo>
                <a:cubicBezTo>
                  <a:pt x="1554188" y="11335"/>
                  <a:pt x="1562856" y="10192"/>
                  <a:pt x="1570095" y="9811"/>
                </a:cubicBezTo>
                <a:lnTo>
                  <a:pt x="1576667" y="9811"/>
                </a:lnTo>
                <a:lnTo>
                  <a:pt x="1577239" y="9811"/>
                </a:lnTo>
                <a:cubicBezTo>
                  <a:pt x="1578001" y="12097"/>
                  <a:pt x="1584859" y="12763"/>
                  <a:pt x="1592479" y="11239"/>
                </a:cubicBezTo>
                <a:lnTo>
                  <a:pt x="1599623" y="11621"/>
                </a:lnTo>
                <a:cubicBezTo>
                  <a:pt x="1601432" y="11716"/>
                  <a:pt x="1601147" y="14478"/>
                  <a:pt x="1598956" y="15526"/>
                </a:cubicBezTo>
                <a:lnTo>
                  <a:pt x="1598003" y="16002"/>
                </a:lnTo>
                <a:cubicBezTo>
                  <a:pt x="1596384" y="16192"/>
                  <a:pt x="1596098" y="16859"/>
                  <a:pt x="1597623" y="17431"/>
                </a:cubicBezTo>
                <a:cubicBezTo>
                  <a:pt x="1599051" y="18002"/>
                  <a:pt x="1603147" y="18193"/>
                  <a:pt x="1603147" y="16383"/>
                </a:cubicBezTo>
                <a:cubicBezTo>
                  <a:pt x="1603147" y="14573"/>
                  <a:pt x="1605338" y="8858"/>
                  <a:pt x="1608100" y="8382"/>
                </a:cubicBezTo>
                <a:cubicBezTo>
                  <a:pt x="1610767" y="8001"/>
                  <a:pt x="1620387" y="10668"/>
                  <a:pt x="1623435" y="10192"/>
                </a:cubicBezTo>
                <a:lnTo>
                  <a:pt x="1626388" y="10192"/>
                </a:lnTo>
                <a:cubicBezTo>
                  <a:pt x="1629626" y="10192"/>
                  <a:pt x="1633246" y="10287"/>
                  <a:pt x="1636008" y="11430"/>
                </a:cubicBezTo>
                <a:lnTo>
                  <a:pt x="1640866" y="13430"/>
                </a:lnTo>
                <a:cubicBezTo>
                  <a:pt x="1645343" y="11906"/>
                  <a:pt x="1650772" y="9811"/>
                  <a:pt x="1652963" y="8763"/>
                </a:cubicBezTo>
                <a:cubicBezTo>
                  <a:pt x="1655058" y="7811"/>
                  <a:pt x="1658392" y="12668"/>
                  <a:pt x="1658773" y="12763"/>
                </a:cubicBezTo>
                <a:cubicBezTo>
                  <a:pt x="1659154" y="12763"/>
                  <a:pt x="1661249" y="11716"/>
                  <a:pt x="1663059" y="10668"/>
                </a:cubicBezTo>
                <a:lnTo>
                  <a:pt x="1665155" y="12192"/>
                </a:lnTo>
                <a:cubicBezTo>
                  <a:pt x="1668393" y="14478"/>
                  <a:pt x="1670298" y="14288"/>
                  <a:pt x="1670584" y="10287"/>
                </a:cubicBezTo>
                <a:lnTo>
                  <a:pt x="1670679" y="9239"/>
                </a:lnTo>
                <a:cubicBezTo>
                  <a:pt x="1672679" y="8096"/>
                  <a:pt x="1675251" y="8572"/>
                  <a:pt x="1676394" y="10287"/>
                </a:cubicBezTo>
                <a:cubicBezTo>
                  <a:pt x="1677632" y="12001"/>
                  <a:pt x="1684871" y="10858"/>
                  <a:pt x="1688777" y="10668"/>
                </a:cubicBezTo>
                <a:cubicBezTo>
                  <a:pt x="1692682" y="10478"/>
                  <a:pt x="1704398" y="9716"/>
                  <a:pt x="1706017" y="9906"/>
                </a:cubicBezTo>
                <a:lnTo>
                  <a:pt x="1706779" y="8096"/>
                </a:lnTo>
                <a:cubicBezTo>
                  <a:pt x="1706969" y="7620"/>
                  <a:pt x="1710303" y="7239"/>
                  <a:pt x="1710875" y="7811"/>
                </a:cubicBezTo>
                <a:cubicBezTo>
                  <a:pt x="1712303" y="9049"/>
                  <a:pt x="1711541" y="12668"/>
                  <a:pt x="1715256" y="11144"/>
                </a:cubicBezTo>
                <a:lnTo>
                  <a:pt x="1716685" y="10573"/>
                </a:lnTo>
                <a:cubicBezTo>
                  <a:pt x="1717161" y="7715"/>
                  <a:pt x="1721161" y="6858"/>
                  <a:pt x="1725543" y="8668"/>
                </a:cubicBezTo>
                <a:lnTo>
                  <a:pt x="1729639" y="10287"/>
                </a:lnTo>
                <a:cubicBezTo>
                  <a:pt x="1730591" y="10668"/>
                  <a:pt x="1740593" y="9716"/>
                  <a:pt x="1741259" y="9144"/>
                </a:cubicBezTo>
                <a:cubicBezTo>
                  <a:pt x="1744022" y="6953"/>
                  <a:pt x="1746689" y="4763"/>
                  <a:pt x="1747641" y="10192"/>
                </a:cubicBezTo>
                <a:lnTo>
                  <a:pt x="1747736" y="10573"/>
                </a:lnTo>
                <a:cubicBezTo>
                  <a:pt x="1748594" y="10858"/>
                  <a:pt x="1750784" y="11335"/>
                  <a:pt x="1752690" y="11716"/>
                </a:cubicBezTo>
                <a:cubicBezTo>
                  <a:pt x="1754594" y="12097"/>
                  <a:pt x="1760119" y="12859"/>
                  <a:pt x="1760690" y="12192"/>
                </a:cubicBezTo>
                <a:cubicBezTo>
                  <a:pt x="1761357" y="11525"/>
                  <a:pt x="1763357" y="9239"/>
                  <a:pt x="1763643" y="8763"/>
                </a:cubicBezTo>
                <a:cubicBezTo>
                  <a:pt x="1763929" y="8287"/>
                  <a:pt x="1766882" y="6763"/>
                  <a:pt x="1769453" y="6287"/>
                </a:cubicBezTo>
                <a:cubicBezTo>
                  <a:pt x="1772025" y="5810"/>
                  <a:pt x="1779169" y="7906"/>
                  <a:pt x="1779550" y="7334"/>
                </a:cubicBezTo>
                <a:cubicBezTo>
                  <a:pt x="1779931" y="6858"/>
                  <a:pt x="1783931" y="6382"/>
                  <a:pt x="1785360" y="7429"/>
                </a:cubicBezTo>
                <a:cubicBezTo>
                  <a:pt x="1786694" y="8572"/>
                  <a:pt x="1792218" y="11430"/>
                  <a:pt x="1793456" y="10573"/>
                </a:cubicBezTo>
                <a:cubicBezTo>
                  <a:pt x="1794695" y="9716"/>
                  <a:pt x="1798790" y="8001"/>
                  <a:pt x="1799648" y="8668"/>
                </a:cubicBezTo>
                <a:cubicBezTo>
                  <a:pt x="1800600" y="9334"/>
                  <a:pt x="1803839" y="10763"/>
                  <a:pt x="1804029" y="9620"/>
                </a:cubicBezTo>
                <a:cubicBezTo>
                  <a:pt x="1804220" y="8477"/>
                  <a:pt x="1806410" y="7049"/>
                  <a:pt x="1808315" y="9049"/>
                </a:cubicBezTo>
                <a:lnTo>
                  <a:pt x="1810125" y="9144"/>
                </a:lnTo>
                <a:lnTo>
                  <a:pt x="1813840" y="9334"/>
                </a:lnTo>
                <a:cubicBezTo>
                  <a:pt x="1815078" y="11621"/>
                  <a:pt x="1817174" y="12287"/>
                  <a:pt x="1818507" y="10668"/>
                </a:cubicBezTo>
                <a:cubicBezTo>
                  <a:pt x="1819841" y="9144"/>
                  <a:pt x="1824127" y="5334"/>
                  <a:pt x="1824413" y="6096"/>
                </a:cubicBezTo>
                <a:cubicBezTo>
                  <a:pt x="1824794" y="6953"/>
                  <a:pt x="1826889" y="8382"/>
                  <a:pt x="1828413" y="7811"/>
                </a:cubicBezTo>
                <a:cubicBezTo>
                  <a:pt x="1829937" y="7144"/>
                  <a:pt x="1834509" y="6001"/>
                  <a:pt x="1834890" y="6667"/>
                </a:cubicBezTo>
                <a:lnTo>
                  <a:pt x="1835176" y="7429"/>
                </a:lnTo>
                <a:cubicBezTo>
                  <a:pt x="1836033" y="9811"/>
                  <a:pt x="1839272" y="9906"/>
                  <a:pt x="1839557" y="8477"/>
                </a:cubicBezTo>
                <a:cubicBezTo>
                  <a:pt x="1840796" y="3715"/>
                  <a:pt x="1844034" y="3905"/>
                  <a:pt x="1847654" y="5905"/>
                </a:cubicBezTo>
                <a:lnTo>
                  <a:pt x="1850511" y="7525"/>
                </a:lnTo>
                <a:cubicBezTo>
                  <a:pt x="1853273" y="6763"/>
                  <a:pt x="1858417" y="5334"/>
                  <a:pt x="1861751" y="4382"/>
                </a:cubicBezTo>
                <a:lnTo>
                  <a:pt x="1864323" y="6858"/>
                </a:lnTo>
                <a:cubicBezTo>
                  <a:pt x="1867180" y="9620"/>
                  <a:pt x="1870323" y="10382"/>
                  <a:pt x="1874133" y="8001"/>
                </a:cubicBezTo>
                <a:cubicBezTo>
                  <a:pt x="1874419" y="7811"/>
                  <a:pt x="1875847" y="8287"/>
                  <a:pt x="1876324" y="8763"/>
                </a:cubicBezTo>
                <a:lnTo>
                  <a:pt x="1879467" y="11716"/>
                </a:lnTo>
                <a:cubicBezTo>
                  <a:pt x="1880610" y="10573"/>
                  <a:pt x="1882420" y="8572"/>
                  <a:pt x="1883468" y="7239"/>
                </a:cubicBezTo>
                <a:lnTo>
                  <a:pt x="1884420" y="7239"/>
                </a:lnTo>
                <a:lnTo>
                  <a:pt x="1888516" y="7239"/>
                </a:lnTo>
                <a:cubicBezTo>
                  <a:pt x="1892993" y="7811"/>
                  <a:pt x="1897279" y="8192"/>
                  <a:pt x="1898041" y="8096"/>
                </a:cubicBezTo>
                <a:cubicBezTo>
                  <a:pt x="1898803" y="8001"/>
                  <a:pt x="1901946" y="7049"/>
                  <a:pt x="1903851" y="6763"/>
                </a:cubicBezTo>
                <a:cubicBezTo>
                  <a:pt x="1905661" y="6382"/>
                  <a:pt x="1912709" y="10192"/>
                  <a:pt x="1914996" y="9049"/>
                </a:cubicBezTo>
                <a:cubicBezTo>
                  <a:pt x="1917281" y="7811"/>
                  <a:pt x="1924044" y="6477"/>
                  <a:pt x="1924997" y="8572"/>
                </a:cubicBezTo>
                <a:cubicBezTo>
                  <a:pt x="1925949" y="10668"/>
                  <a:pt x="1934998" y="6858"/>
                  <a:pt x="1938903" y="6572"/>
                </a:cubicBezTo>
                <a:cubicBezTo>
                  <a:pt x="1942808" y="6287"/>
                  <a:pt x="1953190" y="8763"/>
                  <a:pt x="1953476" y="7525"/>
                </a:cubicBezTo>
                <a:cubicBezTo>
                  <a:pt x="1953667" y="6287"/>
                  <a:pt x="1955191" y="3143"/>
                  <a:pt x="1955953" y="4286"/>
                </a:cubicBezTo>
                <a:lnTo>
                  <a:pt x="1956334" y="4953"/>
                </a:lnTo>
                <a:lnTo>
                  <a:pt x="1956715" y="5525"/>
                </a:lnTo>
                <a:cubicBezTo>
                  <a:pt x="1957001" y="6191"/>
                  <a:pt x="1959858" y="6953"/>
                  <a:pt x="1963001" y="7239"/>
                </a:cubicBezTo>
                <a:cubicBezTo>
                  <a:pt x="1966240" y="7525"/>
                  <a:pt x="1973098" y="10287"/>
                  <a:pt x="1971479" y="11430"/>
                </a:cubicBezTo>
                <a:lnTo>
                  <a:pt x="1960277" y="12392"/>
                </a:lnTo>
                <a:lnTo>
                  <a:pt x="1959668" y="11144"/>
                </a:lnTo>
                <a:lnTo>
                  <a:pt x="1956144" y="10096"/>
                </a:lnTo>
                <a:cubicBezTo>
                  <a:pt x="1952810" y="10954"/>
                  <a:pt x="1949666" y="11906"/>
                  <a:pt x="1949000" y="12287"/>
                </a:cubicBezTo>
                <a:lnTo>
                  <a:pt x="1948333" y="12573"/>
                </a:lnTo>
                <a:lnTo>
                  <a:pt x="1946361" y="13588"/>
                </a:lnTo>
                <a:lnTo>
                  <a:pt x="1943761" y="13811"/>
                </a:lnTo>
                <a:cubicBezTo>
                  <a:pt x="1939284" y="14573"/>
                  <a:pt x="1939665" y="17050"/>
                  <a:pt x="1942428" y="16192"/>
                </a:cubicBezTo>
                <a:lnTo>
                  <a:pt x="1945285" y="17145"/>
                </a:lnTo>
                <a:lnTo>
                  <a:pt x="1945570" y="17240"/>
                </a:lnTo>
                <a:lnTo>
                  <a:pt x="1949568" y="14867"/>
                </a:lnTo>
                <a:lnTo>
                  <a:pt x="1955115" y="15570"/>
                </a:lnTo>
                <a:lnTo>
                  <a:pt x="1955858" y="15990"/>
                </a:lnTo>
                <a:cubicBezTo>
                  <a:pt x="1957216" y="17550"/>
                  <a:pt x="1958382" y="19288"/>
                  <a:pt x="1958906" y="19431"/>
                </a:cubicBezTo>
                <a:lnTo>
                  <a:pt x="1961047" y="16347"/>
                </a:lnTo>
                <a:lnTo>
                  <a:pt x="1972431" y="17907"/>
                </a:lnTo>
                <a:cubicBezTo>
                  <a:pt x="1974622" y="17431"/>
                  <a:pt x="1982432" y="18764"/>
                  <a:pt x="1984528" y="18193"/>
                </a:cubicBezTo>
                <a:cubicBezTo>
                  <a:pt x="1986528" y="17526"/>
                  <a:pt x="1986338" y="13430"/>
                  <a:pt x="1985766" y="12478"/>
                </a:cubicBezTo>
                <a:cubicBezTo>
                  <a:pt x="1985099" y="11525"/>
                  <a:pt x="1982051" y="9144"/>
                  <a:pt x="1980432" y="9144"/>
                </a:cubicBezTo>
                <a:cubicBezTo>
                  <a:pt x="1978813" y="9144"/>
                  <a:pt x="1976431" y="8382"/>
                  <a:pt x="1978718" y="7334"/>
                </a:cubicBezTo>
                <a:cubicBezTo>
                  <a:pt x="1981004" y="6382"/>
                  <a:pt x="1987290" y="2953"/>
                  <a:pt x="1987671" y="2286"/>
                </a:cubicBezTo>
                <a:cubicBezTo>
                  <a:pt x="1988052" y="1619"/>
                  <a:pt x="1992719" y="1905"/>
                  <a:pt x="1993386" y="2381"/>
                </a:cubicBezTo>
                <a:cubicBezTo>
                  <a:pt x="1994053" y="2858"/>
                  <a:pt x="1997101" y="6001"/>
                  <a:pt x="1998529" y="7525"/>
                </a:cubicBezTo>
                <a:cubicBezTo>
                  <a:pt x="1999958" y="9049"/>
                  <a:pt x="2007864" y="12478"/>
                  <a:pt x="2008531" y="13145"/>
                </a:cubicBezTo>
                <a:cubicBezTo>
                  <a:pt x="2009197" y="13811"/>
                  <a:pt x="2010150" y="10763"/>
                  <a:pt x="2009864" y="9525"/>
                </a:cubicBezTo>
                <a:lnTo>
                  <a:pt x="2009007" y="9239"/>
                </a:lnTo>
                <a:lnTo>
                  <a:pt x="2006150" y="8096"/>
                </a:lnTo>
                <a:cubicBezTo>
                  <a:pt x="2003006" y="7239"/>
                  <a:pt x="2001197" y="5239"/>
                  <a:pt x="2002149" y="3810"/>
                </a:cubicBezTo>
                <a:lnTo>
                  <a:pt x="2001673" y="3238"/>
                </a:lnTo>
                <a:cubicBezTo>
                  <a:pt x="2000530" y="1905"/>
                  <a:pt x="1999958" y="286"/>
                  <a:pt x="2002435" y="953"/>
                </a:cubicBezTo>
                <a:lnTo>
                  <a:pt x="2006340" y="2096"/>
                </a:lnTo>
                <a:cubicBezTo>
                  <a:pt x="2010722" y="2667"/>
                  <a:pt x="2016436" y="3620"/>
                  <a:pt x="2019104" y="4382"/>
                </a:cubicBezTo>
                <a:cubicBezTo>
                  <a:pt x="2021770" y="5143"/>
                  <a:pt x="2033010" y="2476"/>
                  <a:pt x="2034534" y="1905"/>
                </a:cubicBezTo>
                <a:cubicBezTo>
                  <a:pt x="2036153" y="1333"/>
                  <a:pt x="2039582" y="762"/>
                  <a:pt x="2041869" y="0"/>
                </a:cubicBezTo>
                <a:close/>
              </a:path>
            </a:pathLst>
          </a:cu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C4F61D5-6C75-4A75-9EB9-5AC93E548378}"/>
              </a:ext>
            </a:extLst>
          </p:cNvPr>
          <p:cNvSpPr txBox="1"/>
          <p:nvPr/>
        </p:nvSpPr>
        <p:spPr>
          <a:xfrm>
            <a:off x="2771472" y="4460966"/>
            <a:ext cx="24909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51PPT</a:t>
            </a: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40875557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84"/>
          <p:cNvSpPr>
            <a:spLocks noEditPoints="1"/>
          </p:cNvSpPr>
          <p:nvPr/>
        </p:nvSpPr>
        <p:spPr bwMode="auto">
          <a:xfrm>
            <a:off x="4482761" y="3083088"/>
            <a:ext cx="899160" cy="913745"/>
          </a:xfrm>
          <a:custGeom>
            <a:avLst/>
            <a:gdLst>
              <a:gd name="T0" fmla="*/ 1017 w 1019"/>
              <a:gd name="T1" fmla="*/ 375 h 1017"/>
              <a:gd name="T2" fmla="*/ 1014 w 1019"/>
              <a:gd name="T3" fmla="*/ 366 h 1017"/>
              <a:gd name="T4" fmla="*/ 757 w 1019"/>
              <a:gd name="T5" fmla="*/ 13 h 1017"/>
              <a:gd name="T6" fmla="*/ 750 w 1019"/>
              <a:gd name="T7" fmla="*/ 6 h 1017"/>
              <a:gd name="T8" fmla="*/ 749 w 1019"/>
              <a:gd name="T9" fmla="*/ 5 h 1017"/>
              <a:gd name="T10" fmla="*/ 739 w 1019"/>
              <a:gd name="T11" fmla="*/ 1 h 1017"/>
              <a:gd name="T12" fmla="*/ 739 w 1019"/>
              <a:gd name="T13" fmla="*/ 1 h 1017"/>
              <a:gd name="T14" fmla="*/ 286 w 1019"/>
              <a:gd name="T15" fmla="*/ 0 h 1017"/>
              <a:gd name="T16" fmla="*/ 279 w 1019"/>
              <a:gd name="T17" fmla="*/ 1 h 1017"/>
              <a:gd name="T18" fmla="*/ 278 w 1019"/>
              <a:gd name="T19" fmla="*/ 1 h 1017"/>
              <a:gd name="T20" fmla="*/ 269 w 1019"/>
              <a:gd name="T21" fmla="*/ 5 h 1017"/>
              <a:gd name="T22" fmla="*/ 267 w 1019"/>
              <a:gd name="T23" fmla="*/ 6 h 1017"/>
              <a:gd name="T24" fmla="*/ 6 w 1019"/>
              <a:gd name="T25" fmla="*/ 363 h 1017"/>
              <a:gd name="T26" fmla="*/ 5 w 1019"/>
              <a:gd name="T27" fmla="*/ 365 h 1017"/>
              <a:gd name="T28" fmla="*/ 3 w 1019"/>
              <a:gd name="T29" fmla="*/ 369 h 1017"/>
              <a:gd name="T30" fmla="*/ 1 w 1019"/>
              <a:gd name="T31" fmla="*/ 373 h 1017"/>
              <a:gd name="T32" fmla="*/ 0 w 1019"/>
              <a:gd name="T33" fmla="*/ 382 h 1017"/>
              <a:gd name="T34" fmla="*/ 0 w 1019"/>
              <a:gd name="T35" fmla="*/ 386 h 1017"/>
              <a:gd name="T36" fmla="*/ 3 w 1019"/>
              <a:gd name="T37" fmla="*/ 395 h 1017"/>
              <a:gd name="T38" fmla="*/ 4 w 1019"/>
              <a:gd name="T39" fmla="*/ 396 h 1017"/>
              <a:gd name="T40" fmla="*/ 7 w 1019"/>
              <a:gd name="T41" fmla="*/ 401 h 1017"/>
              <a:gd name="T42" fmla="*/ 485 w 1019"/>
              <a:gd name="T43" fmla="*/ 1007 h 1017"/>
              <a:gd name="T44" fmla="*/ 490 w 1019"/>
              <a:gd name="T45" fmla="*/ 1011 h 1017"/>
              <a:gd name="T46" fmla="*/ 493 w 1019"/>
              <a:gd name="T47" fmla="*/ 1013 h 1017"/>
              <a:gd name="T48" fmla="*/ 496 w 1019"/>
              <a:gd name="T49" fmla="*/ 1015 h 1017"/>
              <a:gd name="T50" fmla="*/ 501 w 1019"/>
              <a:gd name="T51" fmla="*/ 1017 h 1017"/>
              <a:gd name="T52" fmla="*/ 509 w 1019"/>
              <a:gd name="T53" fmla="*/ 1017 h 1017"/>
              <a:gd name="T54" fmla="*/ 509 w 1019"/>
              <a:gd name="T55" fmla="*/ 1017 h 1017"/>
              <a:gd name="T56" fmla="*/ 515 w 1019"/>
              <a:gd name="T57" fmla="*/ 1017 h 1017"/>
              <a:gd name="T58" fmla="*/ 518 w 1019"/>
              <a:gd name="T59" fmla="*/ 1016 h 1017"/>
              <a:gd name="T60" fmla="*/ 524 w 1019"/>
              <a:gd name="T61" fmla="*/ 1013 h 1017"/>
              <a:gd name="T62" fmla="*/ 525 w 1019"/>
              <a:gd name="T63" fmla="*/ 1013 h 1017"/>
              <a:gd name="T64" fmla="*/ 532 w 1019"/>
              <a:gd name="T65" fmla="*/ 1007 h 1017"/>
              <a:gd name="T66" fmla="*/ 1008 w 1019"/>
              <a:gd name="T67" fmla="*/ 404 h 1017"/>
              <a:gd name="T68" fmla="*/ 1015 w 1019"/>
              <a:gd name="T69" fmla="*/ 394 h 1017"/>
              <a:gd name="T70" fmla="*/ 1019 w 1019"/>
              <a:gd name="T71" fmla="*/ 382 h 1017"/>
              <a:gd name="T72" fmla="*/ 691 w 1019"/>
              <a:gd name="T73" fmla="*/ 63 h 1017"/>
              <a:gd name="T74" fmla="*/ 327 w 1019"/>
              <a:gd name="T75" fmla="*/ 63 h 1017"/>
              <a:gd name="T76" fmla="*/ 328 w 1019"/>
              <a:gd name="T77" fmla="*/ 350 h 1017"/>
              <a:gd name="T78" fmla="*/ 97 w 1019"/>
              <a:gd name="T79" fmla="*/ 413 h 1017"/>
              <a:gd name="T80" fmla="*/ 97 w 1019"/>
              <a:gd name="T81" fmla="*/ 413 h 1017"/>
              <a:gd name="T82" fmla="*/ 610 w 1019"/>
              <a:gd name="T83" fmla="*/ 413 h 1017"/>
              <a:gd name="T84" fmla="*/ 675 w 1019"/>
              <a:gd name="T85" fmla="*/ 413 h 1017"/>
              <a:gd name="T86" fmla="*/ 689 w 1019"/>
              <a:gd name="T87" fmla="*/ 350 h 1017"/>
              <a:gd name="T88" fmla="*/ 689 w 1019"/>
              <a:gd name="T89" fmla="*/ 350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19" h="1017">
                <a:moveTo>
                  <a:pt x="1018" y="376"/>
                </a:moveTo>
                <a:lnTo>
                  <a:pt x="1018" y="376"/>
                </a:lnTo>
                <a:lnTo>
                  <a:pt x="1017" y="375"/>
                </a:lnTo>
                <a:lnTo>
                  <a:pt x="1017" y="375"/>
                </a:lnTo>
                <a:lnTo>
                  <a:pt x="1015" y="371"/>
                </a:lnTo>
                <a:lnTo>
                  <a:pt x="1014" y="366"/>
                </a:lnTo>
                <a:lnTo>
                  <a:pt x="1011" y="363"/>
                </a:lnTo>
                <a:lnTo>
                  <a:pt x="1008" y="358"/>
                </a:lnTo>
                <a:lnTo>
                  <a:pt x="757" y="13"/>
                </a:lnTo>
                <a:lnTo>
                  <a:pt x="757" y="13"/>
                </a:lnTo>
                <a:lnTo>
                  <a:pt x="754" y="10"/>
                </a:lnTo>
                <a:lnTo>
                  <a:pt x="750" y="6"/>
                </a:lnTo>
                <a:lnTo>
                  <a:pt x="750" y="6"/>
                </a:lnTo>
                <a:lnTo>
                  <a:pt x="749" y="5"/>
                </a:lnTo>
                <a:lnTo>
                  <a:pt x="749" y="5"/>
                </a:lnTo>
                <a:lnTo>
                  <a:pt x="744" y="2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1" y="0"/>
                </a:lnTo>
                <a:lnTo>
                  <a:pt x="286" y="0"/>
                </a:lnTo>
                <a:lnTo>
                  <a:pt x="286" y="0"/>
                </a:lnTo>
                <a:lnTo>
                  <a:pt x="279" y="1"/>
                </a:lnTo>
                <a:lnTo>
                  <a:pt x="279" y="1"/>
                </a:lnTo>
                <a:lnTo>
                  <a:pt x="278" y="1"/>
                </a:lnTo>
                <a:lnTo>
                  <a:pt x="278" y="1"/>
                </a:lnTo>
                <a:lnTo>
                  <a:pt x="278" y="1"/>
                </a:lnTo>
                <a:lnTo>
                  <a:pt x="278" y="1"/>
                </a:lnTo>
                <a:lnTo>
                  <a:pt x="273" y="2"/>
                </a:lnTo>
                <a:lnTo>
                  <a:pt x="269" y="5"/>
                </a:lnTo>
                <a:lnTo>
                  <a:pt x="269" y="5"/>
                </a:lnTo>
                <a:lnTo>
                  <a:pt x="267" y="6"/>
                </a:lnTo>
                <a:lnTo>
                  <a:pt x="267" y="6"/>
                </a:lnTo>
                <a:lnTo>
                  <a:pt x="263" y="10"/>
                </a:lnTo>
                <a:lnTo>
                  <a:pt x="260" y="13"/>
                </a:lnTo>
                <a:lnTo>
                  <a:pt x="6" y="363"/>
                </a:lnTo>
                <a:lnTo>
                  <a:pt x="6" y="363"/>
                </a:lnTo>
                <a:lnTo>
                  <a:pt x="5" y="365"/>
                </a:lnTo>
                <a:lnTo>
                  <a:pt x="5" y="365"/>
                </a:lnTo>
                <a:lnTo>
                  <a:pt x="3" y="368"/>
                </a:lnTo>
                <a:lnTo>
                  <a:pt x="3" y="368"/>
                </a:lnTo>
                <a:lnTo>
                  <a:pt x="3" y="369"/>
                </a:lnTo>
                <a:lnTo>
                  <a:pt x="3" y="369"/>
                </a:lnTo>
                <a:lnTo>
                  <a:pt x="1" y="373"/>
                </a:lnTo>
                <a:lnTo>
                  <a:pt x="1" y="373"/>
                </a:lnTo>
                <a:lnTo>
                  <a:pt x="0" y="378"/>
                </a:lnTo>
                <a:lnTo>
                  <a:pt x="0" y="378"/>
                </a:lnTo>
                <a:lnTo>
                  <a:pt x="0" y="382"/>
                </a:lnTo>
                <a:lnTo>
                  <a:pt x="0" y="382"/>
                </a:lnTo>
                <a:lnTo>
                  <a:pt x="0" y="386"/>
                </a:lnTo>
                <a:lnTo>
                  <a:pt x="0" y="386"/>
                </a:lnTo>
                <a:lnTo>
                  <a:pt x="1" y="390"/>
                </a:lnTo>
                <a:lnTo>
                  <a:pt x="1" y="390"/>
                </a:lnTo>
                <a:lnTo>
                  <a:pt x="3" y="395"/>
                </a:lnTo>
                <a:lnTo>
                  <a:pt x="3" y="395"/>
                </a:lnTo>
                <a:lnTo>
                  <a:pt x="4" y="396"/>
                </a:lnTo>
                <a:lnTo>
                  <a:pt x="4" y="396"/>
                </a:lnTo>
                <a:lnTo>
                  <a:pt x="5" y="398"/>
                </a:lnTo>
                <a:lnTo>
                  <a:pt x="5" y="398"/>
                </a:lnTo>
                <a:lnTo>
                  <a:pt x="7" y="401"/>
                </a:lnTo>
                <a:lnTo>
                  <a:pt x="483" y="1005"/>
                </a:lnTo>
                <a:lnTo>
                  <a:pt x="483" y="1005"/>
                </a:lnTo>
                <a:lnTo>
                  <a:pt x="485" y="1007"/>
                </a:lnTo>
                <a:lnTo>
                  <a:pt x="485" y="1007"/>
                </a:lnTo>
                <a:lnTo>
                  <a:pt x="490" y="1011"/>
                </a:lnTo>
                <a:lnTo>
                  <a:pt x="490" y="1011"/>
                </a:lnTo>
                <a:lnTo>
                  <a:pt x="492" y="1013"/>
                </a:lnTo>
                <a:lnTo>
                  <a:pt x="492" y="1013"/>
                </a:lnTo>
                <a:lnTo>
                  <a:pt x="493" y="1013"/>
                </a:lnTo>
                <a:lnTo>
                  <a:pt x="493" y="1013"/>
                </a:lnTo>
                <a:lnTo>
                  <a:pt x="496" y="1015"/>
                </a:lnTo>
                <a:lnTo>
                  <a:pt x="496" y="1015"/>
                </a:lnTo>
                <a:lnTo>
                  <a:pt x="500" y="1016"/>
                </a:lnTo>
                <a:lnTo>
                  <a:pt x="500" y="1016"/>
                </a:lnTo>
                <a:lnTo>
                  <a:pt x="501" y="1017"/>
                </a:lnTo>
                <a:lnTo>
                  <a:pt x="501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15" y="1017"/>
                </a:lnTo>
                <a:lnTo>
                  <a:pt x="515" y="1017"/>
                </a:lnTo>
                <a:lnTo>
                  <a:pt x="518" y="1016"/>
                </a:lnTo>
                <a:lnTo>
                  <a:pt x="518" y="1016"/>
                </a:lnTo>
                <a:lnTo>
                  <a:pt x="521" y="1015"/>
                </a:lnTo>
                <a:lnTo>
                  <a:pt x="521" y="1015"/>
                </a:lnTo>
                <a:lnTo>
                  <a:pt x="524" y="1013"/>
                </a:lnTo>
                <a:lnTo>
                  <a:pt x="524" y="1013"/>
                </a:lnTo>
                <a:lnTo>
                  <a:pt x="525" y="1013"/>
                </a:lnTo>
                <a:lnTo>
                  <a:pt x="525" y="1013"/>
                </a:lnTo>
                <a:lnTo>
                  <a:pt x="527" y="1011"/>
                </a:lnTo>
                <a:lnTo>
                  <a:pt x="527" y="1011"/>
                </a:lnTo>
                <a:lnTo>
                  <a:pt x="532" y="1007"/>
                </a:lnTo>
                <a:lnTo>
                  <a:pt x="532" y="1007"/>
                </a:lnTo>
                <a:lnTo>
                  <a:pt x="534" y="1005"/>
                </a:lnTo>
                <a:lnTo>
                  <a:pt x="1008" y="404"/>
                </a:lnTo>
                <a:lnTo>
                  <a:pt x="1008" y="404"/>
                </a:lnTo>
                <a:lnTo>
                  <a:pt x="1012" y="400"/>
                </a:lnTo>
                <a:lnTo>
                  <a:pt x="1015" y="394"/>
                </a:lnTo>
                <a:lnTo>
                  <a:pt x="1018" y="388"/>
                </a:lnTo>
                <a:lnTo>
                  <a:pt x="1019" y="382"/>
                </a:lnTo>
                <a:lnTo>
                  <a:pt x="1019" y="382"/>
                </a:lnTo>
                <a:lnTo>
                  <a:pt x="1018" y="376"/>
                </a:lnTo>
                <a:lnTo>
                  <a:pt x="1018" y="376"/>
                </a:lnTo>
                <a:close/>
                <a:moveTo>
                  <a:pt x="691" y="63"/>
                </a:moveTo>
                <a:lnTo>
                  <a:pt x="625" y="350"/>
                </a:lnTo>
                <a:lnTo>
                  <a:pt x="393" y="350"/>
                </a:lnTo>
                <a:lnTo>
                  <a:pt x="327" y="63"/>
                </a:lnTo>
                <a:lnTo>
                  <a:pt x="691" y="63"/>
                </a:lnTo>
                <a:close/>
                <a:moveTo>
                  <a:pt x="271" y="106"/>
                </a:moveTo>
                <a:lnTo>
                  <a:pt x="328" y="350"/>
                </a:lnTo>
                <a:lnTo>
                  <a:pt x="94" y="350"/>
                </a:lnTo>
                <a:lnTo>
                  <a:pt x="271" y="106"/>
                </a:lnTo>
                <a:close/>
                <a:moveTo>
                  <a:pt x="97" y="413"/>
                </a:moveTo>
                <a:lnTo>
                  <a:pt x="343" y="413"/>
                </a:lnTo>
                <a:lnTo>
                  <a:pt x="446" y="854"/>
                </a:lnTo>
                <a:lnTo>
                  <a:pt x="97" y="413"/>
                </a:lnTo>
                <a:close/>
                <a:moveTo>
                  <a:pt x="509" y="845"/>
                </a:moveTo>
                <a:lnTo>
                  <a:pt x="408" y="413"/>
                </a:lnTo>
                <a:lnTo>
                  <a:pt x="610" y="413"/>
                </a:lnTo>
                <a:lnTo>
                  <a:pt x="509" y="845"/>
                </a:lnTo>
                <a:close/>
                <a:moveTo>
                  <a:pt x="572" y="854"/>
                </a:moveTo>
                <a:lnTo>
                  <a:pt x="675" y="413"/>
                </a:lnTo>
                <a:lnTo>
                  <a:pt x="920" y="413"/>
                </a:lnTo>
                <a:lnTo>
                  <a:pt x="572" y="854"/>
                </a:lnTo>
                <a:close/>
                <a:moveTo>
                  <a:pt x="689" y="350"/>
                </a:moveTo>
                <a:lnTo>
                  <a:pt x="746" y="106"/>
                </a:lnTo>
                <a:lnTo>
                  <a:pt x="923" y="350"/>
                </a:lnTo>
                <a:lnTo>
                  <a:pt x="689" y="35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916202" y="4815827"/>
            <a:ext cx="2218055" cy="896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916200" y="4392282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6" name="Freeform 84"/>
          <p:cNvSpPr>
            <a:spLocks noEditPoints="1"/>
          </p:cNvSpPr>
          <p:nvPr/>
        </p:nvSpPr>
        <p:spPr bwMode="auto">
          <a:xfrm>
            <a:off x="7258884" y="3061041"/>
            <a:ext cx="899160" cy="913745"/>
          </a:xfrm>
          <a:custGeom>
            <a:avLst/>
            <a:gdLst>
              <a:gd name="T0" fmla="*/ 1017 w 1019"/>
              <a:gd name="T1" fmla="*/ 375 h 1017"/>
              <a:gd name="T2" fmla="*/ 1014 w 1019"/>
              <a:gd name="T3" fmla="*/ 366 h 1017"/>
              <a:gd name="T4" fmla="*/ 757 w 1019"/>
              <a:gd name="T5" fmla="*/ 13 h 1017"/>
              <a:gd name="T6" fmla="*/ 750 w 1019"/>
              <a:gd name="T7" fmla="*/ 6 h 1017"/>
              <a:gd name="T8" fmla="*/ 749 w 1019"/>
              <a:gd name="T9" fmla="*/ 5 h 1017"/>
              <a:gd name="T10" fmla="*/ 739 w 1019"/>
              <a:gd name="T11" fmla="*/ 1 h 1017"/>
              <a:gd name="T12" fmla="*/ 739 w 1019"/>
              <a:gd name="T13" fmla="*/ 1 h 1017"/>
              <a:gd name="T14" fmla="*/ 286 w 1019"/>
              <a:gd name="T15" fmla="*/ 0 h 1017"/>
              <a:gd name="T16" fmla="*/ 279 w 1019"/>
              <a:gd name="T17" fmla="*/ 1 h 1017"/>
              <a:gd name="T18" fmla="*/ 278 w 1019"/>
              <a:gd name="T19" fmla="*/ 1 h 1017"/>
              <a:gd name="T20" fmla="*/ 269 w 1019"/>
              <a:gd name="T21" fmla="*/ 5 h 1017"/>
              <a:gd name="T22" fmla="*/ 267 w 1019"/>
              <a:gd name="T23" fmla="*/ 6 h 1017"/>
              <a:gd name="T24" fmla="*/ 6 w 1019"/>
              <a:gd name="T25" fmla="*/ 363 h 1017"/>
              <a:gd name="T26" fmla="*/ 5 w 1019"/>
              <a:gd name="T27" fmla="*/ 365 h 1017"/>
              <a:gd name="T28" fmla="*/ 3 w 1019"/>
              <a:gd name="T29" fmla="*/ 369 h 1017"/>
              <a:gd name="T30" fmla="*/ 1 w 1019"/>
              <a:gd name="T31" fmla="*/ 373 h 1017"/>
              <a:gd name="T32" fmla="*/ 0 w 1019"/>
              <a:gd name="T33" fmla="*/ 382 h 1017"/>
              <a:gd name="T34" fmla="*/ 0 w 1019"/>
              <a:gd name="T35" fmla="*/ 386 h 1017"/>
              <a:gd name="T36" fmla="*/ 3 w 1019"/>
              <a:gd name="T37" fmla="*/ 395 h 1017"/>
              <a:gd name="T38" fmla="*/ 4 w 1019"/>
              <a:gd name="T39" fmla="*/ 396 h 1017"/>
              <a:gd name="T40" fmla="*/ 7 w 1019"/>
              <a:gd name="T41" fmla="*/ 401 h 1017"/>
              <a:gd name="T42" fmla="*/ 485 w 1019"/>
              <a:gd name="T43" fmla="*/ 1007 h 1017"/>
              <a:gd name="T44" fmla="*/ 490 w 1019"/>
              <a:gd name="T45" fmla="*/ 1011 h 1017"/>
              <a:gd name="T46" fmla="*/ 493 w 1019"/>
              <a:gd name="T47" fmla="*/ 1013 h 1017"/>
              <a:gd name="T48" fmla="*/ 496 w 1019"/>
              <a:gd name="T49" fmla="*/ 1015 h 1017"/>
              <a:gd name="T50" fmla="*/ 501 w 1019"/>
              <a:gd name="T51" fmla="*/ 1017 h 1017"/>
              <a:gd name="T52" fmla="*/ 509 w 1019"/>
              <a:gd name="T53" fmla="*/ 1017 h 1017"/>
              <a:gd name="T54" fmla="*/ 509 w 1019"/>
              <a:gd name="T55" fmla="*/ 1017 h 1017"/>
              <a:gd name="T56" fmla="*/ 515 w 1019"/>
              <a:gd name="T57" fmla="*/ 1017 h 1017"/>
              <a:gd name="T58" fmla="*/ 518 w 1019"/>
              <a:gd name="T59" fmla="*/ 1016 h 1017"/>
              <a:gd name="T60" fmla="*/ 524 w 1019"/>
              <a:gd name="T61" fmla="*/ 1013 h 1017"/>
              <a:gd name="T62" fmla="*/ 525 w 1019"/>
              <a:gd name="T63" fmla="*/ 1013 h 1017"/>
              <a:gd name="T64" fmla="*/ 532 w 1019"/>
              <a:gd name="T65" fmla="*/ 1007 h 1017"/>
              <a:gd name="T66" fmla="*/ 1008 w 1019"/>
              <a:gd name="T67" fmla="*/ 404 h 1017"/>
              <a:gd name="T68" fmla="*/ 1015 w 1019"/>
              <a:gd name="T69" fmla="*/ 394 h 1017"/>
              <a:gd name="T70" fmla="*/ 1019 w 1019"/>
              <a:gd name="T71" fmla="*/ 382 h 1017"/>
              <a:gd name="T72" fmla="*/ 691 w 1019"/>
              <a:gd name="T73" fmla="*/ 63 h 1017"/>
              <a:gd name="T74" fmla="*/ 327 w 1019"/>
              <a:gd name="T75" fmla="*/ 63 h 1017"/>
              <a:gd name="T76" fmla="*/ 328 w 1019"/>
              <a:gd name="T77" fmla="*/ 350 h 1017"/>
              <a:gd name="T78" fmla="*/ 97 w 1019"/>
              <a:gd name="T79" fmla="*/ 413 h 1017"/>
              <a:gd name="T80" fmla="*/ 97 w 1019"/>
              <a:gd name="T81" fmla="*/ 413 h 1017"/>
              <a:gd name="T82" fmla="*/ 610 w 1019"/>
              <a:gd name="T83" fmla="*/ 413 h 1017"/>
              <a:gd name="T84" fmla="*/ 675 w 1019"/>
              <a:gd name="T85" fmla="*/ 413 h 1017"/>
              <a:gd name="T86" fmla="*/ 689 w 1019"/>
              <a:gd name="T87" fmla="*/ 350 h 1017"/>
              <a:gd name="T88" fmla="*/ 689 w 1019"/>
              <a:gd name="T89" fmla="*/ 350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19" h="1017">
                <a:moveTo>
                  <a:pt x="1018" y="376"/>
                </a:moveTo>
                <a:lnTo>
                  <a:pt x="1018" y="376"/>
                </a:lnTo>
                <a:lnTo>
                  <a:pt x="1017" y="375"/>
                </a:lnTo>
                <a:lnTo>
                  <a:pt x="1017" y="375"/>
                </a:lnTo>
                <a:lnTo>
                  <a:pt x="1015" y="371"/>
                </a:lnTo>
                <a:lnTo>
                  <a:pt x="1014" y="366"/>
                </a:lnTo>
                <a:lnTo>
                  <a:pt x="1011" y="363"/>
                </a:lnTo>
                <a:lnTo>
                  <a:pt x="1008" y="358"/>
                </a:lnTo>
                <a:lnTo>
                  <a:pt x="757" y="13"/>
                </a:lnTo>
                <a:lnTo>
                  <a:pt x="757" y="13"/>
                </a:lnTo>
                <a:lnTo>
                  <a:pt x="754" y="10"/>
                </a:lnTo>
                <a:lnTo>
                  <a:pt x="750" y="6"/>
                </a:lnTo>
                <a:lnTo>
                  <a:pt x="750" y="6"/>
                </a:lnTo>
                <a:lnTo>
                  <a:pt x="749" y="5"/>
                </a:lnTo>
                <a:lnTo>
                  <a:pt x="749" y="5"/>
                </a:lnTo>
                <a:lnTo>
                  <a:pt x="744" y="2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1" y="0"/>
                </a:lnTo>
                <a:lnTo>
                  <a:pt x="286" y="0"/>
                </a:lnTo>
                <a:lnTo>
                  <a:pt x="286" y="0"/>
                </a:lnTo>
                <a:lnTo>
                  <a:pt x="279" y="1"/>
                </a:lnTo>
                <a:lnTo>
                  <a:pt x="279" y="1"/>
                </a:lnTo>
                <a:lnTo>
                  <a:pt x="278" y="1"/>
                </a:lnTo>
                <a:lnTo>
                  <a:pt x="278" y="1"/>
                </a:lnTo>
                <a:lnTo>
                  <a:pt x="278" y="1"/>
                </a:lnTo>
                <a:lnTo>
                  <a:pt x="278" y="1"/>
                </a:lnTo>
                <a:lnTo>
                  <a:pt x="273" y="2"/>
                </a:lnTo>
                <a:lnTo>
                  <a:pt x="269" y="5"/>
                </a:lnTo>
                <a:lnTo>
                  <a:pt x="269" y="5"/>
                </a:lnTo>
                <a:lnTo>
                  <a:pt x="267" y="6"/>
                </a:lnTo>
                <a:lnTo>
                  <a:pt x="267" y="6"/>
                </a:lnTo>
                <a:lnTo>
                  <a:pt x="263" y="10"/>
                </a:lnTo>
                <a:lnTo>
                  <a:pt x="260" y="13"/>
                </a:lnTo>
                <a:lnTo>
                  <a:pt x="6" y="363"/>
                </a:lnTo>
                <a:lnTo>
                  <a:pt x="6" y="363"/>
                </a:lnTo>
                <a:lnTo>
                  <a:pt x="5" y="365"/>
                </a:lnTo>
                <a:lnTo>
                  <a:pt x="5" y="365"/>
                </a:lnTo>
                <a:lnTo>
                  <a:pt x="3" y="368"/>
                </a:lnTo>
                <a:lnTo>
                  <a:pt x="3" y="368"/>
                </a:lnTo>
                <a:lnTo>
                  <a:pt x="3" y="369"/>
                </a:lnTo>
                <a:lnTo>
                  <a:pt x="3" y="369"/>
                </a:lnTo>
                <a:lnTo>
                  <a:pt x="1" y="373"/>
                </a:lnTo>
                <a:lnTo>
                  <a:pt x="1" y="373"/>
                </a:lnTo>
                <a:lnTo>
                  <a:pt x="0" y="378"/>
                </a:lnTo>
                <a:lnTo>
                  <a:pt x="0" y="378"/>
                </a:lnTo>
                <a:lnTo>
                  <a:pt x="0" y="382"/>
                </a:lnTo>
                <a:lnTo>
                  <a:pt x="0" y="382"/>
                </a:lnTo>
                <a:lnTo>
                  <a:pt x="0" y="386"/>
                </a:lnTo>
                <a:lnTo>
                  <a:pt x="0" y="386"/>
                </a:lnTo>
                <a:lnTo>
                  <a:pt x="1" y="390"/>
                </a:lnTo>
                <a:lnTo>
                  <a:pt x="1" y="390"/>
                </a:lnTo>
                <a:lnTo>
                  <a:pt x="3" y="395"/>
                </a:lnTo>
                <a:lnTo>
                  <a:pt x="3" y="395"/>
                </a:lnTo>
                <a:lnTo>
                  <a:pt x="4" y="396"/>
                </a:lnTo>
                <a:lnTo>
                  <a:pt x="4" y="396"/>
                </a:lnTo>
                <a:lnTo>
                  <a:pt x="5" y="398"/>
                </a:lnTo>
                <a:lnTo>
                  <a:pt x="5" y="398"/>
                </a:lnTo>
                <a:lnTo>
                  <a:pt x="7" y="401"/>
                </a:lnTo>
                <a:lnTo>
                  <a:pt x="483" y="1005"/>
                </a:lnTo>
                <a:lnTo>
                  <a:pt x="483" y="1005"/>
                </a:lnTo>
                <a:lnTo>
                  <a:pt x="485" y="1007"/>
                </a:lnTo>
                <a:lnTo>
                  <a:pt x="485" y="1007"/>
                </a:lnTo>
                <a:lnTo>
                  <a:pt x="490" y="1011"/>
                </a:lnTo>
                <a:lnTo>
                  <a:pt x="490" y="1011"/>
                </a:lnTo>
                <a:lnTo>
                  <a:pt x="492" y="1013"/>
                </a:lnTo>
                <a:lnTo>
                  <a:pt x="492" y="1013"/>
                </a:lnTo>
                <a:lnTo>
                  <a:pt x="493" y="1013"/>
                </a:lnTo>
                <a:lnTo>
                  <a:pt x="493" y="1013"/>
                </a:lnTo>
                <a:lnTo>
                  <a:pt x="496" y="1015"/>
                </a:lnTo>
                <a:lnTo>
                  <a:pt x="496" y="1015"/>
                </a:lnTo>
                <a:lnTo>
                  <a:pt x="500" y="1016"/>
                </a:lnTo>
                <a:lnTo>
                  <a:pt x="500" y="1016"/>
                </a:lnTo>
                <a:lnTo>
                  <a:pt x="501" y="1017"/>
                </a:lnTo>
                <a:lnTo>
                  <a:pt x="501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15" y="1017"/>
                </a:lnTo>
                <a:lnTo>
                  <a:pt x="515" y="1017"/>
                </a:lnTo>
                <a:lnTo>
                  <a:pt x="518" y="1016"/>
                </a:lnTo>
                <a:lnTo>
                  <a:pt x="518" y="1016"/>
                </a:lnTo>
                <a:lnTo>
                  <a:pt x="521" y="1015"/>
                </a:lnTo>
                <a:lnTo>
                  <a:pt x="521" y="1015"/>
                </a:lnTo>
                <a:lnTo>
                  <a:pt x="524" y="1013"/>
                </a:lnTo>
                <a:lnTo>
                  <a:pt x="524" y="1013"/>
                </a:lnTo>
                <a:lnTo>
                  <a:pt x="525" y="1013"/>
                </a:lnTo>
                <a:lnTo>
                  <a:pt x="525" y="1013"/>
                </a:lnTo>
                <a:lnTo>
                  <a:pt x="527" y="1011"/>
                </a:lnTo>
                <a:lnTo>
                  <a:pt x="527" y="1011"/>
                </a:lnTo>
                <a:lnTo>
                  <a:pt x="532" y="1007"/>
                </a:lnTo>
                <a:lnTo>
                  <a:pt x="532" y="1007"/>
                </a:lnTo>
                <a:lnTo>
                  <a:pt x="534" y="1005"/>
                </a:lnTo>
                <a:lnTo>
                  <a:pt x="1008" y="404"/>
                </a:lnTo>
                <a:lnTo>
                  <a:pt x="1008" y="404"/>
                </a:lnTo>
                <a:lnTo>
                  <a:pt x="1012" y="400"/>
                </a:lnTo>
                <a:lnTo>
                  <a:pt x="1015" y="394"/>
                </a:lnTo>
                <a:lnTo>
                  <a:pt x="1018" y="388"/>
                </a:lnTo>
                <a:lnTo>
                  <a:pt x="1019" y="382"/>
                </a:lnTo>
                <a:lnTo>
                  <a:pt x="1019" y="382"/>
                </a:lnTo>
                <a:lnTo>
                  <a:pt x="1018" y="376"/>
                </a:lnTo>
                <a:lnTo>
                  <a:pt x="1018" y="376"/>
                </a:lnTo>
                <a:close/>
                <a:moveTo>
                  <a:pt x="691" y="63"/>
                </a:moveTo>
                <a:lnTo>
                  <a:pt x="625" y="350"/>
                </a:lnTo>
                <a:lnTo>
                  <a:pt x="393" y="350"/>
                </a:lnTo>
                <a:lnTo>
                  <a:pt x="327" y="63"/>
                </a:lnTo>
                <a:lnTo>
                  <a:pt x="691" y="63"/>
                </a:lnTo>
                <a:close/>
                <a:moveTo>
                  <a:pt x="271" y="106"/>
                </a:moveTo>
                <a:lnTo>
                  <a:pt x="328" y="350"/>
                </a:lnTo>
                <a:lnTo>
                  <a:pt x="94" y="350"/>
                </a:lnTo>
                <a:lnTo>
                  <a:pt x="271" y="106"/>
                </a:lnTo>
                <a:close/>
                <a:moveTo>
                  <a:pt x="97" y="413"/>
                </a:moveTo>
                <a:lnTo>
                  <a:pt x="343" y="413"/>
                </a:lnTo>
                <a:lnTo>
                  <a:pt x="446" y="854"/>
                </a:lnTo>
                <a:lnTo>
                  <a:pt x="97" y="413"/>
                </a:lnTo>
                <a:close/>
                <a:moveTo>
                  <a:pt x="509" y="845"/>
                </a:moveTo>
                <a:lnTo>
                  <a:pt x="408" y="413"/>
                </a:lnTo>
                <a:lnTo>
                  <a:pt x="610" y="413"/>
                </a:lnTo>
                <a:lnTo>
                  <a:pt x="509" y="845"/>
                </a:lnTo>
                <a:close/>
                <a:moveTo>
                  <a:pt x="572" y="854"/>
                </a:moveTo>
                <a:lnTo>
                  <a:pt x="675" y="413"/>
                </a:lnTo>
                <a:lnTo>
                  <a:pt x="920" y="413"/>
                </a:lnTo>
                <a:lnTo>
                  <a:pt x="572" y="854"/>
                </a:lnTo>
                <a:close/>
                <a:moveTo>
                  <a:pt x="689" y="350"/>
                </a:moveTo>
                <a:lnTo>
                  <a:pt x="746" y="106"/>
                </a:lnTo>
                <a:lnTo>
                  <a:pt x="923" y="350"/>
                </a:lnTo>
                <a:lnTo>
                  <a:pt x="689" y="35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692325" y="4793780"/>
            <a:ext cx="2218055" cy="896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692323" y="4370235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9" name="Freeform 84"/>
          <p:cNvSpPr>
            <a:spLocks noEditPoints="1"/>
          </p:cNvSpPr>
          <p:nvPr/>
        </p:nvSpPr>
        <p:spPr bwMode="auto">
          <a:xfrm>
            <a:off x="9865912" y="3061041"/>
            <a:ext cx="899160" cy="913745"/>
          </a:xfrm>
          <a:custGeom>
            <a:avLst/>
            <a:gdLst>
              <a:gd name="T0" fmla="*/ 1017 w 1019"/>
              <a:gd name="T1" fmla="*/ 375 h 1017"/>
              <a:gd name="T2" fmla="*/ 1014 w 1019"/>
              <a:gd name="T3" fmla="*/ 366 h 1017"/>
              <a:gd name="T4" fmla="*/ 757 w 1019"/>
              <a:gd name="T5" fmla="*/ 13 h 1017"/>
              <a:gd name="T6" fmla="*/ 750 w 1019"/>
              <a:gd name="T7" fmla="*/ 6 h 1017"/>
              <a:gd name="T8" fmla="*/ 749 w 1019"/>
              <a:gd name="T9" fmla="*/ 5 h 1017"/>
              <a:gd name="T10" fmla="*/ 739 w 1019"/>
              <a:gd name="T11" fmla="*/ 1 h 1017"/>
              <a:gd name="T12" fmla="*/ 739 w 1019"/>
              <a:gd name="T13" fmla="*/ 1 h 1017"/>
              <a:gd name="T14" fmla="*/ 286 w 1019"/>
              <a:gd name="T15" fmla="*/ 0 h 1017"/>
              <a:gd name="T16" fmla="*/ 279 w 1019"/>
              <a:gd name="T17" fmla="*/ 1 h 1017"/>
              <a:gd name="T18" fmla="*/ 278 w 1019"/>
              <a:gd name="T19" fmla="*/ 1 h 1017"/>
              <a:gd name="T20" fmla="*/ 269 w 1019"/>
              <a:gd name="T21" fmla="*/ 5 h 1017"/>
              <a:gd name="T22" fmla="*/ 267 w 1019"/>
              <a:gd name="T23" fmla="*/ 6 h 1017"/>
              <a:gd name="T24" fmla="*/ 6 w 1019"/>
              <a:gd name="T25" fmla="*/ 363 h 1017"/>
              <a:gd name="T26" fmla="*/ 5 w 1019"/>
              <a:gd name="T27" fmla="*/ 365 h 1017"/>
              <a:gd name="T28" fmla="*/ 3 w 1019"/>
              <a:gd name="T29" fmla="*/ 369 h 1017"/>
              <a:gd name="T30" fmla="*/ 1 w 1019"/>
              <a:gd name="T31" fmla="*/ 373 h 1017"/>
              <a:gd name="T32" fmla="*/ 0 w 1019"/>
              <a:gd name="T33" fmla="*/ 382 h 1017"/>
              <a:gd name="T34" fmla="*/ 0 w 1019"/>
              <a:gd name="T35" fmla="*/ 386 h 1017"/>
              <a:gd name="T36" fmla="*/ 3 w 1019"/>
              <a:gd name="T37" fmla="*/ 395 h 1017"/>
              <a:gd name="T38" fmla="*/ 4 w 1019"/>
              <a:gd name="T39" fmla="*/ 396 h 1017"/>
              <a:gd name="T40" fmla="*/ 7 w 1019"/>
              <a:gd name="T41" fmla="*/ 401 h 1017"/>
              <a:gd name="T42" fmla="*/ 485 w 1019"/>
              <a:gd name="T43" fmla="*/ 1007 h 1017"/>
              <a:gd name="T44" fmla="*/ 490 w 1019"/>
              <a:gd name="T45" fmla="*/ 1011 h 1017"/>
              <a:gd name="T46" fmla="*/ 493 w 1019"/>
              <a:gd name="T47" fmla="*/ 1013 h 1017"/>
              <a:gd name="T48" fmla="*/ 496 w 1019"/>
              <a:gd name="T49" fmla="*/ 1015 h 1017"/>
              <a:gd name="T50" fmla="*/ 501 w 1019"/>
              <a:gd name="T51" fmla="*/ 1017 h 1017"/>
              <a:gd name="T52" fmla="*/ 509 w 1019"/>
              <a:gd name="T53" fmla="*/ 1017 h 1017"/>
              <a:gd name="T54" fmla="*/ 509 w 1019"/>
              <a:gd name="T55" fmla="*/ 1017 h 1017"/>
              <a:gd name="T56" fmla="*/ 515 w 1019"/>
              <a:gd name="T57" fmla="*/ 1017 h 1017"/>
              <a:gd name="T58" fmla="*/ 518 w 1019"/>
              <a:gd name="T59" fmla="*/ 1016 h 1017"/>
              <a:gd name="T60" fmla="*/ 524 w 1019"/>
              <a:gd name="T61" fmla="*/ 1013 h 1017"/>
              <a:gd name="T62" fmla="*/ 525 w 1019"/>
              <a:gd name="T63" fmla="*/ 1013 h 1017"/>
              <a:gd name="T64" fmla="*/ 532 w 1019"/>
              <a:gd name="T65" fmla="*/ 1007 h 1017"/>
              <a:gd name="T66" fmla="*/ 1008 w 1019"/>
              <a:gd name="T67" fmla="*/ 404 h 1017"/>
              <a:gd name="T68" fmla="*/ 1015 w 1019"/>
              <a:gd name="T69" fmla="*/ 394 h 1017"/>
              <a:gd name="T70" fmla="*/ 1019 w 1019"/>
              <a:gd name="T71" fmla="*/ 382 h 1017"/>
              <a:gd name="T72" fmla="*/ 691 w 1019"/>
              <a:gd name="T73" fmla="*/ 63 h 1017"/>
              <a:gd name="T74" fmla="*/ 327 w 1019"/>
              <a:gd name="T75" fmla="*/ 63 h 1017"/>
              <a:gd name="T76" fmla="*/ 328 w 1019"/>
              <a:gd name="T77" fmla="*/ 350 h 1017"/>
              <a:gd name="T78" fmla="*/ 97 w 1019"/>
              <a:gd name="T79" fmla="*/ 413 h 1017"/>
              <a:gd name="T80" fmla="*/ 97 w 1019"/>
              <a:gd name="T81" fmla="*/ 413 h 1017"/>
              <a:gd name="T82" fmla="*/ 610 w 1019"/>
              <a:gd name="T83" fmla="*/ 413 h 1017"/>
              <a:gd name="T84" fmla="*/ 675 w 1019"/>
              <a:gd name="T85" fmla="*/ 413 h 1017"/>
              <a:gd name="T86" fmla="*/ 689 w 1019"/>
              <a:gd name="T87" fmla="*/ 350 h 1017"/>
              <a:gd name="T88" fmla="*/ 689 w 1019"/>
              <a:gd name="T89" fmla="*/ 350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19" h="1017">
                <a:moveTo>
                  <a:pt x="1018" y="376"/>
                </a:moveTo>
                <a:lnTo>
                  <a:pt x="1018" y="376"/>
                </a:lnTo>
                <a:lnTo>
                  <a:pt x="1017" y="375"/>
                </a:lnTo>
                <a:lnTo>
                  <a:pt x="1017" y="375"/>
                </a:lnTo>
                <a:lnTo>
                  <a:pt x="1015" y="371"/>
                </a:lnTo>
                <a:lnTo>
                  <a:pt x="1014" y="366"/>
                </a:lnTo>
                <a:lnTo>
                  <a:pt x="1011" y="363"/>
                </a:lnTo>
                <a:lnTo>
                  <a:pt x="1008" y="358"/>
                </a:lnTo>
                <a:lnTo>
                  <a:pt x="757" y="13"/>
                </a:lnTo>
                <a:lnTo>
                  <a:pt x="757" y="13"/>
                </a:lnTo>
                <a:lnTo>
                  <a:pt x="754" y="10"/>
                </a:lnTo>
                <a:lnTo>
                  <a:pt x="750" y="6"/>
                </a:lnTo>
                <a:lnTo>
                  <a:pt x="750" y="6"/>
                </a:lnTo>
                <a:lnTo>
                  <a:pt x="749" y="5"/>
                </a:lnTo>
                <a:lnTo>
                  <a:pt x="749" y="5"/>
                </a:lnTo>
                <a:lnTo>
                  <a:pt x="744" y="2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1" y="0"/>
                </a:lnTo>
                <a:lnTo>
                  <a:pt x="286" y="0"/>
                </a:lnTo>
                <a:lnTo>
                  <a:pt x="286" y="0"/>
                </a:lnTo>
                <a:lnTo>
                  <a:pt x="279" y="1"/>
                </a:lnTo>
                <a:lnTo>
                  <a:pt x="279" y="1"/>
                </a:lnTo>
                <a:lnTo>
                  <a:pt x="278" y="1"/>
                </a:lnTo>
                <a:lnTo>
                  <a:pt x="278" y="1"/>
                </a:lnTo>
                <a:lnTo>
                  <a:pt x="278" y="1"/>
                </a:lnTo>
                <a:lnTo>
                  <a:pt x="278" y="1"/>
                </a:lnTo>
                <a:lnTo>
                  <a:pt x="273" y="2"/>
                </a:lnTo>
                <a:lnTo>
                  <a:pt x="269" y="5"/>
                </a:lnTo>
                <a:lnTo>
                  <a:pt x="269" y="5"/>
                </a:lnTo>
                <a:lnTo>
                  <a:pt x="267" y="6"/>
                </a:lnTo>
                <a:lnTo>
                  <a:pt x="267" y="6"/>
                </a:lnTo>
                <a:lnTo>
                  <a:pt x="263" y="10"/>
                </a:lnTo>
                <a:lnTo>
                  <a:pt x="260" y="13"/>
                </a:lnTo>
                <a:lnTo>
                  <a:pt x="6" y="363"/>
                </a:lnTo>
                <a:lnTo>
                  <a:pt x="6" y="363"/>
                </a:lnTo>
                <a:lnTo>
                  <a:pt x="5" y="365"/>
                </a:lnTo>
                <a:lnTo>
                  <a:pt x="5" y="365"/>
                </a:lnTo>
                <a:lnTo>
                  <a:pt x="3" y="368"/>
                </a:lnTo>
                <a:lnTo>
                  <a:pt x="3" y="368"/>
                </a:lnTo>
                <a:lnTo>
                  <a:pt x="3" y="369"/>
                </a:lnTo>
                <a:lnTo>
                  <a:pt x="3" y="369"/>
                </a:lnTo>
                <a:lnTo>
                  <a:pt x="1" y="373"/>
                </a:lnTo>
                <a:lnTo>
                  <a:pt x="1" y="373"/>
                </a:lnTo>
                <a:lnTo>
                  <a:pt x="0" y="378"/>
                </a:lnTo>
                <a:lnTo>
                  <a:pt x="0" y="378"/>
                </a:lnTo>
                <a:lnTo>
                  <a:pt x="0" y="382"/>
                </a:lnTo>
                <a:lnTo>
                  <a:pt x="0" y="382"/>
                </a:lnTo>
                <a:lnTo>
                  <a:pt x="0" y="386"/>
                </a:lnTo>
                <a:lnTo>
                  <a:pt x="0" y="386"/>
                </a:lnTo>
                <a:lnTo>
                  <a:pt x="1" y="390"/>
                </a:lnTo>
                <a:lnTo>
                  <a:pt x="1" y="390"/>
                </a:lnTo>
                <a:lnTo>
                  <a:pt x="3" y="395"/>
                </a:lnTo>
                <a:lnTo>
                  <a:pt x="3" y="395"/>
                </a:lnTo>
                <a:lnTo>
                  <a:pt x="4" y="396"/>
                </a:lnTo>
                <a:lnTo>
                  <a:pt x="4" y="396"/>
                </a:lnTo>
                <a:lnTo>
                  <a:pt x="5" y="398"/>
                </a:lnTo>
                <a:lnTo>
                  <a:pt x="5" y="398"/>
                </a:lnTo>
                <a:lnTo>
                  <a:pt x="7" y="401"/>
                </a:lnTo>
                <a:lnTo>
                  <a:pt x="483" y="1005"/>
                </a:lnTo>
                <a:lnTo>
                  <a:pt x="483" y="1005"/>
                </a:lnTo>
                <a:lnTo>
                  <a:pt x="485" y="1007"/>
                </a:lnTo>
                <a:lnTo>
                  <a:pt x="485" y="1007"/>
                </a:lnTo>
                <a:lnTo>
                  <a:pt x="490" y="1011"/>
                </a:lnTo>
                <a:lnTo>
                  <a:pt x="490" y="1011"/>
                </a:lnTo>
                <a:lnTo>
                  <a:pt x="492" y="1013"/>
                </a:lnTo>
                <a:lnTo>
                  <a:pt x="492" y="1013"/>
                </a:lnTo>
                <a:lnTo>
                  <a:pt x="493" y="1013"/>
                </a:lnTo>
                <a:lnTo>
                  <a:pt x="493" y="1013"/>
                </a:lnTo>
                <a:lnTo>
                  <a:pt x="496" y="1015"/>
                </a:lnTo>
                <a:lnTo>
                  <a:pt x="496" y="1015"/>
                </a:lnTo>
                <a:lnTo>
                  <a:pt x="500" y="1016"/>
                </a:lnTo>
                <a:lnTo>
                  <a:pt x="500" y="1016"/>
                </a:lnTo>
                <a:lnTo>
                  <a:pt x="501" y="1017"/>
                </a:lnTo>
                <a:lnTo>
                  <a:pt x="501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15" y="1017"/>
                </a:lnTo>
                <a:lnTo>
                  <a:pt x="515" y="1017"/>
                </a:lnTo>
                <a:lnTo>
                  <a:pt x="518" y="1016"/>
                </a:lnTo>
                <a:lnTo>
                  <a:pt x="518" y="1016"/>
                </a:lnTo>
                <a:lnTo>
                  <a:pt x="521" y="1015"/>
                </a:lnTo>
                <a:lnTo>
                  <a:pt x="521" y="1015"/>
                </a:lnTo>
                <a:lnTo>
                  <a:pt x="524" y="1013"/>
                </a:lnTo>
                <a:lnTo>
                  <a:pt x="524" y="1013"/>
                </a:lnTo>
                <a:lnTo>
                  <a:pt x="525" y="1013"/>
                </a:lnTo>
                <a:lnTo>
                  <a:pt x="525" y="1013"/>
                </a:lnTo>
                <a:lnTo>
                  <a:pt x="527" y="1011"/>
                </a:lnTo>
                <a:lnTo>
                  <a:pt x="527" y="1011"/>
                </a:lnTo>
                <a:lnTo>
                  <a:pt x="532" y="1007"/>
                </a:lnTo>
                <a:lnTo>
                  <a:pt x="532" y="1007"/>
                </a:lnTo>
                <a:lnTo>
                  <a:pt x="534" y="1005"/>
                </a:lnTo>
                <a:lnTo>
                  <a:pt x="1008" y="404"/>
                </a:lnTo>
                <a:lnTo>
                  <a:pt x="1008" y="404"/>
                </a:lnTo>
                <a:lnTo>
                  <a:pt x="1012" y="400"/>
                </a:lnTo>
                <a:lnTo>
                  <a:pt x="1015" y="394"/>
                </a:lnTo>
                <a:lnTo>
                  <a:pt x="1018" y="388"/>
                </a:lnTo>
                <a:lnTo>
                  <a:pt x="1019" y="382"/>
                </a:lnTo>
                <a:lnTo>
                  <a:pt x="1019" y="382"/>
                </a:lnTo>
                <a:lnTo>
                  <a:pt x="1018" y="376"/>
                </a:lnTo>
                <a:lnTo>
                  <a:pt x="1018" y="376"/>
                </a:lnTo>
                <a:close/>
                <a:moveTo>
                  <a:pt x="691" y="63"/>
                </a:moveTo>
                <a:lnTo>
                  <a:pt x="625" y="350"/>
                </a:lnTo>
                <a:lnTo>
                  <a:pt x="393" y="350"/>
                </a:lnTo>
                <a:lnTo>
                  <a:pt x="327" y="63"/>
                </a:lnTo>
                <a:lnTo>
                  <a:pt x="691" y="63"/>
                </a:lnTo>
                <a:close/>
                <a:moveTo>
                  <a:pt x="271" y="106"/>
                </a:moveTo>
                <a:lnTo>
                  <a:pt x="328" y="350"/>
                </a:lnTo>
                <a:lnTo>
                  <a:pt x="94" y="350"/>
                </a:lnTo>
                <a:lnTo>
                  <a:pt x="271" y="106"/>
                </a:lnTo>
                <a:close/>
                <a:moveTo>
                  <a:pt x="97" y="413"/>
                </a:moveTo>
                <a:lnTo>
                  <a:pt x="343" y="413"/>
                </a:lnTo>
                <a:lnTo>
                  <a:pt x="446" y="854"/>
                </a:lnTo>
                <a:lnTo>
                  <a:pt x="97" y="413"/>
                </a:lnTo>
                <a:close/>
                <a:moveTo>
                  <a:pt x="509" y="845"/>
                </a:moveTo>
                <a:lnTo>
                  <a:pt x="408" y="413"/>
                </a:lnTo>
                <a:lnTo>
                  <a:pt x="610" y="413"/>
                </a:lnTo>
                <a:lnTo>
                  <a:pt x="509" y="845"/>
                </a:lnTo>
                <a:close/>
                <a:moveTo>
                  <a:pt x="572" y="854"/>
                </a:moveTo>
                <a:lnTo>
                  <a:pt x="675" y="413"/>
                </a:lnTo>
                <a:lnTo>
                  <a:pt x="920" y="413"/>
                </a:lnTo>
                <a:lnTo>
                  <a:pt x="572" y="854"/>
                </a:lnTo>
                <a:close/>
                <a:moveTo>
                  <a:pt x="689" y="350"/>
                </a:moveTo>
                <a:lnTo>
                  <a:pt x="746" y="106"/>
                </a:lnTo>
                <a:lnTo>
                  <a:pt x="923" y="350"/>
                </a:lnTo>
                <a:lnTo>
                  <a:pt x="689" y="35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299353" y="4793780"/>
            <a:ext cx="2218055" cy="896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299351" y="4370235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176010" y="1035087"/>
            <a:ext cx="5960303" cy="1353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E203FF6E-5BB7-4897-948C-B93FC909C807}"/>
              </a:ext>
            </a:extLst>
          </p:cNvPr>
          <p:cNvSpPr>
            <a:spLocks/>
          </p:cNvSpPr>
          <p:nvPr/>
        </p:nvSpPr>
        <p:spPr bwMode="auto">
          <a:xfrm>
            <a:off x="-2268440" y="-2212320"/>
            <a:ext cx="7711860" cy="8305078"/>
          </a:xfrm>
          <a:custGeom>
            <a:avLst/>
            <a:gdLst>
              <a:gd name="connsiteX0" fmla="*/ 290512 w 371475"/>
              <a:gd name="connsiteY0" fmla="*/ 396875 h 400050"/>
              <a:gd name="connsiteX1" fmla="*/ 292100 w 371475"/>
              <a:gd name="connsiteY1" fmla="*/ 400050 h 400050"/>
              <a:gd name="connsiteX2" fmla="*/ 290512 w 371475"/>
              <a:gd name="connsiteY2" fmla="*/ 400050 h 400050"/>
              <a:gd name="connsiteX3" fmla="*/ 293688 w 371475"/>
              <a:gd name="connsiteY3" fmla="*/ 396081 h 400050"/>
              <a:gd name="connsiteX4" fmla="*/ 296863 w 371475"/>
              <a:gd name="connsiteY4" fmla="*/ 400050 h 400050"/>
              <a:gd name="connsiteX5" fmla="*/ 293688 w 371475"/>
              <a:gd name="connsiteY5" fmla="*/ 396875 h 400050"/>
              <a:gd name="connsiteX6" fmla="*/ 285750 w 371475"/>
              <a:gd name="connsiteY6" fmla="*/ 392113 h 400050"/>
              <a:gd name="connsiteX7" fmla="*/ 287338 w 371475"/>
              <a:gd name="connsiteY7" fmla="*/ 392113 h 400050"/>
              <a:gd name="connsiteX8" fmla="*/ 287338 w 371475"/>
              <a:gd name="connsiteY8" fmla="*/ 395288 h 400050"/>
              <a:gd name="connsiteX9" fmla="*/ 289152 w 371475"/>
              <a:gd name="connsiteY9" fmla="*/ 389844 h 400050"/>
              <a:gd name="connsiteX10" fmla="*/ 290513 w 371475"/>
              <a:gd name="connsiteY10" fmla="*/ 390525 h 400050"/>
              <a:gd name="connsiteX11" fmla="*/ 293688 w 371475"/>
              <a:gd name="connsiteY11" fmla="*/ 395287 h 400050"/>
              <a:gd name="connsiteX12" fmla="*/ 293688 w 371475"/>
              <a:gd name="connsiteY12" fmla="*/ 396081 h 400050"/>
              <a:gd name="connsiteX13" fmla="*/ 290513 w 371475"/>
              <a:gd name="connsiteY13" fmla="*/ 392112 h 400050"/>
              <a:gd name="connsiteX14" fmla="*/ 285750 w 371475"/>
              <a:gd name="connsiteY14" fmla="*/ 384175 h 400050"/>
              <a:gd name="connsiteX15" fmla="*/ 289152 w 371475"/>
              <a:gd name="connsiteY15" fmla="*/ 389844 h 400050"/>
              <a:gd name="connsiteX16" fmla="*/ 287338 w 371475"/>
              <a:gd name="connsiteY16" fmla="*/ 388937 h 400050"/>
              <a:gd name="connsiteX17" fmla="*/ 285750 w 371475"/>
              <a:gd name="connsiteY17" fmla="*/ 385762 h 400050"/>
              <a:gd name="connsiteX18" fmla="*/ 164571 w 371475"/>
              <a:gd name="connsiteY18" fmla="*/ 382588 h 400050"/>
              <a:gd name="connsiteX19" fmla="*/ 165100 w 371475"/>
              <a:gd name="connsiteY19" fmla="*/ 384175 h 400050"/>
              <a:gd name="connsiteX20" fmla="*/ 163512 w 371475"/>
              <a:gd name="connsiteY20" fmla="*/ 385763 h 400050"/>
              <a:gd name="connsiteX21" fmla="*/ 277019 w 371475"/>
              <a:gd name="connsiteY21" fmla="*/ 377827 h 400050"/>
              <a:gd name="connsiteX22" fmla="*/ 279400 w 371475"/>
              <a:gd name="connsiteY22" fmla="*/ 381001 h 400050"/>
              <a:gd name="connsiteX23" fmla="*/ 282575 w 371475"/>
              <a:gd name="connsiteY23" fmla="*/ 385763 h 400050"/>
              <a:gd name="connsiteX24" fmla="*/ 285750 w 371475"/>
              <a:gd name="connsiteY24" fmla="*/ 390526 h 400050"/>
              <a:gd name="connsiteX25" fmla="*/ 282575 w 371475"/>
              <a:gd name="connsiteY25" fmla="*/ 388938 h 400050"/>
              <a:gd name="connsiteX26" fmla="*/ 280987 w 371475"/>
              <a:gd name="connsiteY26" fmla="*/ 385763 h 400050"/>
              <a:gd name="connsiteX27" fmla="*/ 163512 w 371475"/>
              <a:gd name="connsiteY27" fmla="*/ 376237 h 400050"/>
              <a:gd name="connsiteX28" fmla="*/ 165100 w 371475"/>
              <a:gd name="connsiteY28" fmla="*/ 376237 h 400050"/>
              <a:gd name="connsiteX29" fmla="*/ 165100 w 371475"/>
              <a:gd name="connsiteY29" fmla="*/ 379412 h 400050"/>
              <a:gd name="connsiteX30" fmla="*/ 165100 w 371475"/>
              <a:gd name="connsiteY30" fmla="*/ 381000 h 400050"/>
              <a:gd name="connsiteX31" fmla="*/ 164571 w 371475"/>
              <a:gd name="connsiteY31" fmla="*/ 382588 h 400050"/>
              <a:gd name="connsiteX32" fmla="*/ 163512 w 371475"/>
              <a:gd name="connsiteY32" fmla="*/ 379412 h 400050"/>
              <a:gd name="connsiteX33" fmla="*/ 203200 w 371475"/>
              <a:gd name="connsiteY33" fmla="*/ 374650 h 400050"/>
              <a:gd name="connsiteX34" fmla="*/ 206375 w 371475"/>
              <a:gd name="connsiteY34" fmla="*/ 376238 h 400050"/>
              <a:gd name="connsiteX35" fmla="*/ 203200 w 371475"/>
              <a:gd name="connsiteY35" fmla="*/ 376238 h 400050"/>
              <a:gd name="connsiteX36" fmla="*/ 271462 w 371475"/>
              <a:gd name="connsiteY36" fmla="*/ 369888 h 400050"/>
              <a:gd name="connsiteX37" fmla="*/ 276225 w 371475"/>
              <a:gd name="connsiteY37" fmla="*/ 376238 h 400050"/>
              <a:gd name="connsiteX38" fmla="*/ 277019 w 371475"/>
              <a:gd name="connsiteY38" fmla="*/ 377827 h 400050"/>
              <a:gd name="connsiteX39" fmla="*/ 274637 w 371475"/>
              <a:gd name="connsiteY39" fmla="*/ 374650 h 400050"/>
              <a:gd name="connsiteX40" fmla="*/ 242887 w 371475"/>
              <a:gd name="connsiteY40" fmla="*/ 368300 h 400050"/>
              <a:gd name="connsiteX41" fmla="*/ 244475 w 371475"/>
              <a:gd name="connsiteY41" fmla="*/ 368300 h 400050"/>
              <a:gd name="connsiteX42" fmla="*/ 244475 w 371475"/>
              <a:gd name="connsiteY42" fmla="*/ 369888 h 400050"/>
              <a:gd name="connsiteX43" fmla="*/ 242887 w 371475"/>
              <a:gd name="connsiteY43" fmla="*/ 369888 h 400050"/>
              <a:gd name="connsiteX44" fmla="*/ 200025 w 371475"/>
              <a:gd name="connsiteY44" fmla="*/ 368300 h 400050"/>
              <a:gd name="connsiteX45" fmla="*/ 201613 w 371475"/>
              <a:gd name="connsiteY45" fmla="*/ 369887 h 400050"/>
              <a:gd name="connsiteX46" fmla="*/ 201613 w 371475"/>
              <a:gd name="connsiteY46" fmla="*/ 373063 h 400050"/>
              <a:gd name="connsiteX47" fmla="*/ 200025 w 371475"/>
              <a:gd name="connsiteY47" fmla="*/ 373063 h 400050"/>
              <a:gd name="connsiteX48" fmla="*/ 196850 w 371475"/>
              <a:gd name="connsiteY48" fmla="*/ 369887 h 400050"/>
              <a:gd name="connsiteX49" fmla="*/ 200025 w 371475"/>
              <a:gd name="connsiteY49" fmla="*/ 369887 h 400050"/>
              <a:gd name="connsiteX50" fmla="*/ 195262 w 371475"/>
              <a:gd name="connsiteY50" fmla="*/ 365125 h 400050"/>
              <a:gd name="connsiteX51" fmla="*/ 196850 w 371475"/>
              <a:gd name="connsiteY51" fmla="*/ 365125 h 400050"/>
              <a:gd name="connsiteX52" fmla="*/ 196850 w 371475"/>
              <a:gd name="connsiteY52" fmla="*/ 368300 h 400050"/>
              <a:gd name="connsiteX53" fmla="*/ 195262 w 371475"/>
              <a:gd name="connsiteY53" fmla="*/ 368300 h 400050"/>
              <a:gd name="connsiteX54" fmla="*/ 239184 w 371475"/>
              <a:gd name="connsiteY54" fmla="*/ 363538 h 400050"/>
              <a:gd name="connsiteX55" fmla="*/ 239713 w 371475"/>
              <a:gd name="connsiteY55" fmla="*/ 363538 h 400050"/>
              <a:gd name="connsiteX56" fmla="*/ 239713 w 371475"/>
              <a:gd name="connsiteY56" fmla="*/ 365126 h 400050"/>
              <a:gd name="connsiteX57" fmla="*/ 269875 w 371475"/>
              <a:gd name="connsiteY57" fmla="*/ 360363 h 400050"/>
              <a:gd name="connsiteX58" fmla="*/ 274638 w 371475"/>
              <a:gd name="connsiteY58" fmla="*/ 363538 h 400050"/>
              <a:gd name="connsiteX59" fmla="*/ 271463 w 371475"/>
              <a:gd name="connsiteY59" fmla="*/ 363538 h 400050"/>
              <a:gd name="connsiteX60" fmla="*/ 266700 w 371475"/>
              <a:gd name="connsiteY60" fmla="*/ 360363 h 400050"/>
              <a:gd name="connsiteX61" fmla="*/ 269875 w 371475"/>
              <a:gd name="connsiteY61" fmla="*/ 363538 h 400050"/>
              <a:gd name="connsiteX62" fmla="*/ 266700 w 371475"/>
              <a:gd name="connsiteY62" fmla="*/ 363538 h 400050"/>
              <a:gd name="connsiteX63" fmla="*/ 238125 w 371475"/>
              <a:gd name="connsiteY63" fmla="*/ 360363 h 400050"/>
              <a:gd name="connsiteX64" fmla="*/ 239184 w 371475"/>
              <a:gd name="connsiteY64" fmla="*/ 363538 h 400050"/>
              <a:gd name="connsiteX65" fmla="*/ 238125 w 371475"/>
              <a:gd name="connsiteY65" fmla="*/ 363538 h 400050"/>
              <a:gd name="connsiteX66" fmla="*/ 46037 w 371475"/>
              <a:gd name="connsiteY66" fmla="*/ 360362 h 400050"/>
              <a:gd name="connsiteX67" fmla="*/ 47625 w 371475"/>
              <a:gd name="connsiteY67" fmla="*/ 360362 h 400050"/>
              <a:gd name="connsiteX68" fmla="*/ 47625 w 371475"/>
              <a:gd name="connsiteY68" fmla="*/ 363538 h 400050"/>
              <a:gd name="connsiteX69" fmla="*/ 46037 w 371475"/>
              <a:gd name="connsiteY69" fmla="*/ 363538 h 400050"/>
              <a:gd name="connsiteX70" fmla="*/ 274638 w 371475"/>
              <a:gd name="connsiteY70" fmla="*/ 354013 h 400050"/>
              <a:gd name="connsiteX71" fmla="*/ 276225 w 371475"/>
              <a:gd name="connsiteY71" fmla="*/ 358775 h 400050"/>
              <a:gd name="connsiteX72" fmla="*/ 274638 w 371475"/>
              <a:gd name="connsiteY72" fmla="*/ 357188 h 400050"/>
              <a:gd name="connsiteX73" fmla="*/ 266700 w 371475"/>
              <a:gd name="connsiteY73" fmla="*/ 354013 h 400050"/>
              <a:gd name="connsiteX74" fmla="*/ 269875 w 371475"/>
              <a:gd name="connsiteY74" fmla="*/ 357188 h 400050"/>
              <a:gd name="connsiteX75" fmla="*/ 269875 w 371475"/>
              <a:gd name="connsiteY75" fmla="*/ 358775 h 400050"/>
              <a:gd name="connsiteX76" fmla="*/ 266700 w 371475"/>
              <a:gd name="connsiteY76" fmla="*/ 357188 h 400050"/>
              <a:gd name="connsiteX77" fmla="*/ 250825 w 371475"/>
              <a:gd name="connsiteY77" fmla="*/ 354013 h 400050"/>
              <a:gd name="connsiteX78" fmla="*/ 254000 w 371475"/>
              <a:gd name="connsiteY78" fmla="*/ 354013 h 400050"/>
              <a:gd name="connsiteX79" fmla="*/ 255588 w 371475"/>
              <a:gd name="connsiteY79" fmla="*/ 357188 h 400050"/>
              <a:gd name="connsiteX80" fmla="*/ 255588 w 371475"/>
              <a:gd name="connsiteY80" fmla="*/ 358775 h 400050"/>
              <a:gd name="connsiteX81" fmla="*/ 258763 w 371475"/>
              <a:gd name="connsiteY81" fmla="*/ 360363 h 400050"/>
              <a:gd name="connsiteX82" fmla="*/ 260350 w 371475"/>
              <a:gd name="connsiteY82" fmla="*/ 365125 h 400050"/>
              <a:gd name="connsiteX83" fmla="*/ 263525 w 371475"/>
              <a:gd name="connsiteY83" fmla="*/ 368300 h 400050"/>
              <a:gd name="connsiteX84" fmla="*/ 260350 w 371475"/>
              <a:gd name="connsiteY84" fmla="*/ 368300 h 400050"/>
              <a:gd name="connsiteX85" fmla="*/ 258763 w 371475"/>
              <a:gd name="connsiteY85" fmla="*/ 365125 h 400050"/>
              <a:gd name="connsiteX86" fmla="*/ 255588 w 371475"/>
              <a:gd name="connsiteY86" fmla="*/ 363538 h 400050"/>
              <a:gd name="connsiteX87" fmla="*/ 254000 w 371475"/>
              <a:gd name="connsiteY87" fmla="*/ 358775 h 400050"/>
              <a:gd name="connsiteX88" fmla="*/ 265113 w 371475"/>
              <a:gd name="connsiteY88" fmla="*/ 351632 h 400050"/>
              <a:gd name="connsiteX89" fmla="*/ 266700 w 371475"/>
              <a:gd name="connsiteY89" fmla="*/ 354013 h 400050"/>
              <a:gd name="connsiteX90" fmla="*/ 265113 w 371475"/>
              <a:gd name="connsiteY90" fmla="*/ 352425 h 400050"/>
              <a:gd name="connsiteX91" fmla="*/ 263525 w 371475"/>
              <a:gd name="connsiteY91" fmla="*/ 347663 h 400050"/>
              <a:gd name="connsiteX92" fmla="*/ 265113 w 371475"/>
              <a:gd name="connsiteY92" fmla="*/ 349250 h 400050"/>
              <a:gd name="connsiteX93" fmla="*/ 265113 w 371475"/>
              <a:gd name="connsiteY93" fmla="*/ 351632 h 400050"/>
              <a:gd name="connsiteX94" fmla="*/ 263525 w 371475"/>
              <a:gd name="connsiteY94" fmla="*/ 349250 h 400050"/>
              <a:gd name="connsiteX95" fmla="*/ 82550 w 371475"/>
              <a:gd name="connsiteY95" fmla="*/ 344488 h 400050"/>
              <a:gd name="connsiteX96" fmla="*/ 82550 w 371475"/>
              <a:gd name="connsiteY96" fmla="*/ 346075 h 400050"/>
              <a:gd name="connsiteX97" fmla="*/ 79375 w 371475"/>
              <a:gd name="connsiteY97" fmla="*/ 347663 h 400050"/>
              <a:gd name="connsiteX98" fmla="*/ 69850 w 371475"/>
              <a:gd name="connsiteY98" fmla="*/ 341313 h 400050"/>
              <a:gd name="connsiteX99" fmla="*/ 69850 w 371475"/>
              <a:gd name="connsiteY99" fmla="*/ 342900 h 400050"/>
              <a:gd name="connsiteX100" fmla="*/ 68262 w 371475"/>
              <a:gd name="connsiteY100" fmla="*/ 346076 h 400050"/>
              <a:gd name="connsiteX101" fmla="*/ 66675 w 371475"/>
              <a:gd name="connsiteY101" fmla="*/ 349251 h 400050"/>
              <a:gd name="connsiteX102" fmla="*/ 66675 w 371475"/>
              <a:gd name="connsiteY102" fmla="*/ 347663 h 400050"/>
              <a:gd name="connsiteX103" fmla="*/ 66675 w 371475"/>
              <a:gd name="connsiteY103" fmla="*/ 346076 h 400050"/>
              <a:gd name="connsiteX104" fmla="*/ 68262 w 371475"/>
              <a:gd name="connsiteY104" fmla="*/ 342900 h 400050"/>
              <a:gd name="connsiteX105" fmla="*/ 47625 w 371475"/>
              <a:gd name="connsiteY105" fmla="*/ 338138 h 400050"/>
              <a:gd name="connsiteX106" fmla="*/ 49213 w 371475"/>
              <a:gd name="connsiteY106" fmla="*/ 338138 h 400050"/>
              <a:gd name="connsiteX107" fmla="*/ 49213 w 371475"/>
              <a:gd name="connsiteY107" fmla="*/ 341313 h 400050"/>
              <a:gd name="connsiteX108" fmla="*/ 47625 w 371475"/>
              <a:gd name="connsiteY108" fmla="*/ 341313 h 400050"/>
              <a:gd name="connsiteX109" fmla="*/ 271462 w 371475"/>
              <a:gd name="connsiteY109" fmla="*/ 338137 h 400050"/>
              <a:gd name="connsiteX110" fmla="*/ 274638 w 371475"/>
              <a:gd name="connsiteY110" fmla="*/ 338137 h 400050"/>
              <a:gd name="connsiteX111" fmla="*/ 274638 w 371475"/>
              <a:gd name="connsiteY111" fmla="*/ 341312 h 400050"/>
              <a:gd name="connsiteX112" fmla="*/ 274638 w 371475"/>
              <a:gd name="connsiteY112" fmla="*/ 342900 h 400050"/>
              <a:gd name="connsiteX113" fmla="*/ 274638 w 371475"/>
              <a:gd name="connsiteY113" fmla="*/ 346075 h 400050"/>
              <a:gd name="connsiteX114" fmla="*/ 271462 w 371475"/>
              <a:gd name="connsiteY114" fmla="*/ 346075 h 400050"/>
              <a:gd name="connsiteX115" fmla="*/ 269875 w 371475"/>
              <a:gd name="connsiteY115" fmla="*/ 346075 h 400050"/>
              <a:gd name="connsiteX116" fmla="*/ 269875 w 371475"/>
              <a:gd name="connsiteY116" fmla="*/ 342900 h 400050"/>
              <a:gd name="connsiteX117" fmla="*/ 271462 w 371475"/>
              <a:gd name="connsiteY117" fmla="*/ 342900 h 400050"/>
              <a:gd name="connsiteX118" fmla="*/ 269875 w 371475"/>
              <a:gd name="connsiteY118" fmla="*/ 341312 h 400050"/>
              <a:gd name="connsiteX119" fmla="*/ 271462 w 371475"/>
              <a:gd name="connsiteY119" fmla="*/ 341312 h 400050"/>
              <a:gd name="connsiteX120" fmla="*/ 279400 w 371475"/>
              <a:gd name="connsiteY120" fmla="*/ 336550 h 400050"/>
              <a:gd name="connsiteX121" fmla="*/ 280988 w 371475"/>
              <a:gd name="connsiteY121" fmla="*/ 336550 h 400050"/>
              <a:gd name="connsiteX122" fmla="*/ 280988 w 371475"/>
              <a:gd name="connsiteY122" fmla="*/ 338138 h 400050"/>
              <a:gd name="connsiteX123" fmla="*/ 266700 w 371475"/>
              <a:gd name="connsiteY123" fmla="*/ 330200 h 400050"/>
              <a:gd name="connsiteX124" fmla="*/ 269875 w 371475"/>
              <a:gd name="connsiteY124" fmla="*/ 331787 h 400050"/>
              <a:gd name="connsiteX125" fmla="*/ 271462 w 371475"/>
              <a:gd name="connsiteY125" fmla="*/ 331787 h 400050"/>
              <a:gd name="connsiteX126" fmla="*/ 274638 w 371475"/>
              <a:gd name="connsiteY126" fmla="*/ 333375 h 400050"/>
              <a:gd name="connsiteX127" fmla="*/ 274638 w 371475"/>
              <a:gd name="connsiteY127" fmla="*/ 331788 h 400050"/>
              <a:gd name="connsiteX128" fmla="*/ 276225 w 371475"/>
              <a:gd name="connsiteY128" fmla="*/ 336550 h 400050"/>
              <a:gd name="connsiteX129" fmla="*/ 276225 w 371475"/>
              <a:gd name="connsiteY129" fmla="*/ 338137 h 400050"/>
              <a:gd name="connsiteX130" fmla="*/ 274638 w 371475"/>
              <a:gd name="connsiteY130" fmla="*/ 338137 h 400050"/>
              <a:gd name="connsiteX131" fmla="*/ 274638 w 371475"/>
              <a:gd name="connsiteY131" fmla="*/ 336550 h 400050"/>
              <a:gd name="connsiteX132" fmla="*/ 269875 w 371475"/>
              <a:gd name="connsiteY132" fmla="*/ 333375 h 400050"/>
              <a:gd name="connsiteX133" fmla="*/ 266700 w 371475"/>
              <a:gd name="connsiteY133" fmla="*/ 331787 h 400050"/>
              <a:gd name="connsiteX134" fmla="*/ 280987 w 371475"/>
              <a:gd name="connsiteY134" fmla="*/ 288925 h 400050"/>
              <a:gd name="connsiteX135" fmla="*/ 282574 w 371475"/>
              <a:gd name="connsiteY135" fmla="*/ 288925 h 400050"/>
              <a:gd name="connsiteX136" fmla="*/ 285750 w 371475"/>
              <a:gd name="connsiteY136" fmla="*/ 288925 h 400050"/>
              <a:gd name="connsiteX137" fmla="*/ 285750 w 371475"/>
              <a:gd name="connsiteY137" fmla="*/ 290512 h 400050"/>
              <a:gd name="connsiteX138" fmla="*/ 287337 w 371475"/>
              <a:gd name="connsiteY138" fmla="*/ 293687 h 400050"/>
              <a:gd name="connsiteX139" fmla="*/ 287337 w 371475"/>
              <a:gd name="connsiteY139" fmla="*/ 295275 h 400050"/>
              <a:gd name="connsiteX140" fmla="*/ 287337 w 371475"/>
              <a:gd name="connsiteY140" fmla="*/ 298450 h 400050"/>
              <a:gd name="connsiteX141" fmla="*/ 287337 w 371475"/>
              <a:gd name="connsiteY141" fmla="*/ 300038 h 400050"/>
              <a:gd name="connsiteX142" fmla="*/ 285750 w 371475"/>
              <a:gd name="connsiteY142" fmla="*/ 300038 h 400050"/>
              <a:gd name="connsiteX143" fmla="*/ 282574 w 371475"/>
              <a:gd name="connsiteY143" fmla="*/ 301625 h 400050"/>
              <a:gd name="connsiteX144" fmla="*/ 282574 w 371475"/>
              <a:gd name="connsiteY144" fmla="*/ 304800 h 400050"/>
              <a:gd name="connsiteX145" fmla="*/ 280987 w 371475"/>
              <a:gd name="connsiteY145" fmla="*/ 306388 h 400050"/>
              <a:gd name="connsiteX146" fmla="*/ 279400 w 371475"/>
              <a:gd name="connsiteY146" fmla="*/ 306388 h 400050"/>
              <a:gd name="connsiteX147" fmla="*/ 276224 w 371475"/>
              <a:gd name="connsiteY147" fmla="*/ 306388 h 400050"/>
              <a:gd name="connsiteX148" fmla="*/ 274637 w 371475"/>
              <a:gd name="connsiteY148" fmla="*/ 309563 h 400050"/>
              <a:gd name="connsiteX149" fmla="*/ 274637 w 371475"/>
              <a:gd name="connsiteY149" fmla="*/ 300038 h 400050"/>
              <a:gd name="connsiteX150" fmla="*/ 274637 w 371475"/>
              <a:gd name="connsiteY150" fmla="*/ 298450 h 400050"/>
              <a:gd name="connsiteX151" fmla="*/ 276224 w 371475"/>
              <a:gd name="connsiteY151" fmla="*/ 295275 h 400050"/>
              <a:gd name="connsiteX152" fmla="*/ 279400 w 371475"/>
              <a:gd name="connsiteY152" fmla="*/ 293687 h 400050"/>
              <a:gd name="connsiteX153" fmla="*/ 279400 w 371475"/>
              <a:gd name="connsiteY153" fmla="*/ 290512 h 400050"/>
              <a:gd name="connsiteX154" fmla="*/ 280987 w 371475"/>
              <a:gd name="connsiteY154" fmla="*/ 290512 h 400050"/>
              <a:gd name="connsiteX155" fmla="*/ 368300 w 371475"/>
              <a:gd name="connsiteY155" fmla="*/ 241300 h 400050"/>
              <a:gd name="connsiteX156" fmla="*/ 371475 w 371475"/>
              <a:gd name="connsiteY156" fmla="*/ 241300 h 400050"/>
              <a:gd name="connsiteX157" fmla="*/ 371475 w 371475"/>
              <a:gd name="connsiteY157" fmla="*/ 242888 h 400050"/>
              <a:gd name="connsiteX158" fmla="*/ 368300 w 371475"/>
              <a:gd name="connsiteY158" fmla="*/ 242888 h 400050"/>
              <a:gd name="connsiteX159" fmla="*/ 360364 w 371475"/>
              <a:gd name="connsiteY159" fmla="*/ 227015 h 400050"/>
              <a:gd name="connsiteX160" fmla="*/ 361950 w 371475"/>
              <a:gd name="connsiteY160" fmla="*/ 230188 h 400050"/>
              <a:gd name="connsiteX161" fmla="*/ 366713 w 371475"/>
              <a:gd name="connsiteY161" fmla="*/ 239713 h 400050"/>
              <a:gd name="connsiteX162" fmla="*/ 366713 w 371475"/>
              <a:gd name="connsiteY162" fmla="*/ 241300 h 400050"/>
              <a:gd name="connsiteX163" fmla="*/ 365126 w 371475"/>
              <a:gd name="connsiteY163" fmla="*/ 241300 h 400050"/>
              <a:gd name="connsiteX164" fmla="*/ 365126 w 371475"/>
              <a:gd name="connsiteY164" fmla="*/ 239713 h 400050"/>
              <a:gd name="connsiteX165" fmla="*/ 361950 w 371475"/>
              <a:gd name="connsiteY165" fmla="*/ 239713 h 400050"/>
              <a:gd name="connsiteX166" fmla="*/ 360363 w 371475"/>
              <a:gd name="connsiteY166" fmla="*/ 239713 h 400050"/>
              <a:gd name="connsiteX167" fmla="*/ 361950 w 371475"/>
              <a:gd name="connsiteY167" fmla="*/ 236538 h 400050"/>
              <a:gd name="connsiteX168" fmla="*/ 360363 w 371475"/>
              <a:gd name="connsiteY168" fmla="*/ 236538 h 400050"/>
              <a:gd name="connsiteX169" fmla="*/ 361950 w 371475"/>
              <a:gd name="connsiteY169" fmla="*/ 234950 h 400050"/>
              <a:gd name="connsiteX170" fmla="*/ 361950 w 371475"/>
              <a:gd name="connsiteY170" fmla="*/ 231775 h 400050"/>
              <a:gd name="connsiteX171" fmla="*/ 359569 w 371475"/>
              <a:gd name="connsiteY171" fmla="*/ 225425 h 400050"/>
              <a:gd name="connsiteX172" fmla="*/ 360363 w 371475"/>
              <a:gd name="connsiteY172" fmla="*/ 225425 h 400050"/>
              <a:gd name="connsiteX173" fmla="*/ 360363 w 371475"/>
              <a:gd name="connsiteY173" fmla="*/ 227013 h 400050"/>
              <a:gd name="connsiteX174" fmla="*/ 361950 w 371475"/>
              <a:gd name="connsiteY174" fmla="*/ 215900 h 400050"/>
              <a:gd name="connsiteX175" fmla="*/ 365126 w 371475"/>
              <a:gd name="connsiteY175" fmla="*/ 215900 h 400050"/>
              <a:gd name="connsiteX176" fmla="*/ 361950 w 371475"/>
              <a:gd name="connsiteY176" fmla="*/ 219075 h 400050"/>
              <a:gd name="connsiteX177" fmla="*/ 360363 w 371475"/>
              <a:gd name="connsiteY177" fmla="*/ 219075 h 400050"/>
              <a:gd name="connsiteX178" fmla="*/ 334962 w 371475"/>
              <a:gd name="connsiteY178" fmla="*/ 196850 h 400050"/>
              <a:gd name="connsiteX179" fmla="*/ 339725 w 371475"/>
              <a:gd name="connsiteY179" fmla="*/ 198438 h 400050"/>
              <a:gd name="connsiteX180" fmla="*/ 338137 w 371475"/>
              <a:gd name="connsiteY180" fmla="*/ 198438 h 400050"/>
              <a:gd name="connsiteX181" fmla="*/ 330200 w 371475"/>
              <a:gd name="connsiteY181" fmla="*/ 193675 h 400050"/>
              <a:gd name="connsiteX182" fmla="*/ 334962 w 371475"/>
              <a:gd name="connsiteY182" fmla="*/ 196850 h 400050"/>
              <a:gd name="connsiteX183" fmla="*/ 333375 w 371475"/>
              <a:gd name="connsiteY183" fmla="*/ 196850 h 400050"/>
              <a:gd name="connsiteX184" fmla="*/ 322262 w 371475"/>
              <a:gd name="connsiteY184" fmla="*/ 192088 h 400050"/>
              <a:gd name="connsiteX185" fmla="*/ 323850 w 371475"/>
              <a:gd name="connsiteY185" fmla="*/ 192088 h 400050"/>
              <a:gd name="connsiteX186" fmla="*/ 328612 w 371475"/>
              <a:gd name="connsiteY186" fmla="*/ 193675 h 400050"/>
              <a:gd name="connsiteX187" fmla="*/ 325437 w 371475"/>
              <a:gd name="connsiteY187" fmla="*/ 193675 h 400050"/>
              <a:gd name="connsiteX188" fmla="*/ 323850 w 371475"/>
              <a:gd name="connsiteY188" fmla="*/ 193675 h 400050"/>
              <a:gd name="connsiteX189" fmla="*/ 3175 w 371475"/>
              <a:gd name="connsiteY189" fmla="*/ 192088 h 400050"/>
              <a:gd name="connsiteX190" fmla="*/ 4763 w 371475"/>
              <a:gd name="connsiteY190" fmla="*/ 192088 h 400050"/>
              <a:gd name="connsiteX191" fmla="*/ 7938 w 371475"/>
              <a:gd name="connsiteY191" fmla="*/ 193675 h 400050"/>
              <a:gd name="connsiteX192" fmla="*/ 9525 w 371475"/>
              <a:gd name="connsiteY192" fmla="*/ 192088 h 400050"/>
              <a:gd name="connsiteX193" fmla="*/ 9525 w 371475"/>
              <a:gd name="connsiteY193" fmla="*/ 193675 h 400050"/>
              <a:gd name="connsiteX194" fmla="*/ 11113 w 371475"/>
              <a:gd name="connsiteY194" fmla="*/ 193675 h 400050"/>
              <a:gd name="connsiteX195" fmla="*/ 14288 w 371475"/>
              <a:gd name="connsiteY195" fmla="*/ 193675 h 400050"/>
              <a:gd name="connsiteX196" fmla="*/ 15875 w 371475"/>
              <a:gd name="connsiteY196" fmla="*/ 193675 h 400050"/>
              <a:gd name="connsiteX197" fmla="*/ 20638 w 371475"/>
              <a:gd name="connsiteY197" fmla="*/ 193675 h 400050"/>
              <a:gd name="connsiteX198" fmla="*/ 25400 w 371475"/>
              <a:gd name="connsiteY198" fmla="*/ 193675 h 400050"/>
              <a:gd name="connsiteX199" fmla="*/ 26988 w 371475"/>
              <a:gd name="connsiteY199" fmla="*/ 193675 h 400050"/>
              <a:gd name="connsiteX200" fmla="*/ 26988 w 371475"/>
              <a:gd name="connsiteY200" fmla="*/ 196850 h 400050"/>
              <a:gd name="connsiteX201" fmla="*/ 25400 w 371475"/>
              <a:gd name="connsiteY201" fmla="*/ 196850 h 400050"/>
              <a:gd name="connsiteX202" fmla="*/ 23813 w 371475"/>
              <a:gd name="connsiteY202" fmla="*/ 198438 h 400050"/>
              <a:gd name="connsiteX203" fmla="*/ 20638 w 371475"/>
              <a:gd name="connsiteY203" fmla="*/ 198438 h 400050"/>
              <a:gd name="connsiteX204" fmla="*/ 20638 w 371475"/>
              <a:gd name="connsiteY204" fmla="*/ 200025 h 400050"/>
              <a:gd name="connsiteX205" fmla="*/ 20638 w 371475"/>
              <a:gd name="connsiteY205" fmla="*/ 203200 h 400050"/>
              <a:gd name="connsiteX206" fmla="*/ 19050 w 371475"/>
              <a:gd name="connsiteY206" fmla="*/ 203200 h 400050"/>
              <a:gd name="connsiteX207" fmla="*/ 15875 w 371475"/>
              <a:gd name="connsiteY207" fmla="*/ 203200 h 400050"/>
              <a:gd name="connsiteX208" fmla="*/ 14288 w 371475"/>
              <a:gd name="connsiteY208" fmla="*/ 204788 h 400050"/>
              <a:gd name="connsiteX209" fmla="*/ 11113 w 371475"/>
              <a:gd name="connsiteY209" fmla="*/ 204788 h 400050"/>
              <a:gd name="connsiteX210" fmla="*/ 7938 w 371475"/>
              <a:gd name="connsiteY210" fmla="*/ 204788 h 400050"/>
              <a:gd name="connsiteX211" fmla="*/ 4763 w 371475"/>
              <a:gd name="connsiteY211" fmla="*/ 207963 h 400050"/>
              <a:gd name="connsiteX212" fmla="*/ 3175 w 371475"/>
              <a:gd name="connsiteY212" fmla="*/ 207963 h 400050"/>
              <a:gd name="connsiteX213" fmla="*/ 0 w 371475"/>
              <a:gd name="connsiteY213" fmla="*/ 207963 h 400050"/>
              <a:gd name="connsiteX214" fmla="*/ 0 w 371475"/>
              <a:gd name="connsiteY214" fmla="*/ 204788 h 400050"/>
              <a:gd name="connsiteX215" fmla="*/ 0 w 371475"/>
              <a:gd name="connsiteY215" fmla="*/ 203200 h 400050"/>
              <a:gd name="connsiteX216" fmla="*/ 0 w 371475"/>
              <a:gd name="connsiteY216" fmla="*/ 198438 h 400050"/>
              <a:gd name="connsiteX217" fmla="*/ 0 w 371475"/>
              <a:gd name="connsiteY217" fmla="*/ 196850 h 400050"/>
              <a:gd name="connsiteX218" fmla="*/ 0 w 371475"/>
              <a:gd name="connsiteY218" fmla="*/ 193675 h 400050"/>
              <a:gd name="connsiteX219" fmla="*/ 3175 w 371475"/>
              <a:gd name="connsiteY219" fmla="*/ 193675 h 400050"/>
              <a:gd name="connsiteX220" fmla="*/ 9525 w 371475"/>
              <a:gd name="connsiteY220" fmla="*/ 180976 h 400050"/>
              <a:gd name="connsiteX221" fmla="*/ 11112 w 371475"/>
              <a:gd name="connsiteY221" fmla="*/ 180976 h 400050"/>
              <a:gd name="connsiteX222" fmla="*/ 14288 w 371475"/>
              <a:gd name="connsiteY222" fmla="*/ 180976 h 400050"/>
              <a:gd name="connsiteX223" fmla="*/ 15875 w 371475"/>
              <a:gd name="connsiteY223" fmla="*/ 182563 h 400050"/>
              <a:gd name="connsiteX224" fmla="*/ 19050 w 371475"/>
              <a:gd name="connsiteY224" fmla="*/ 184151 h 400050"/>
              <a:gd name="connsiteX225" fmla="*/ 15875 w 371475"/>
              <a:gd name="connsiteY225" fmla="*/ 184151 h 400050"/>
              <a:gd name="connsiteX226" fmla="*/ 14288 w 371475"/>
              <a:gd name="connsiteY226" fmla="*/ 184151 h 400050"/>
              <a:gd name="connsiteX227" fmla="*/ 11112 w 371475"/>
              <a:gd name="connsiteY227" fmla="*/ 182563 h 400050"/>
              <a:gd name="connsiteX228" fmla="*/ 4762 w 371475"/>
              <a:gd name="connsiteY228" fmla="*/ 177800 h 400050"/>
              <a:gd name="connsiteX229" fmla="*/ 7938 w 371475"/>
              <a:gd name="connsiteY229" fmla="*/ 177800 h 400050"/>
              <a:gd name="connsiteX230" fmla="*/ 9525 w 371475"/>
              <a:gd name="connsiteY230" fmla="*/ 180976 h 400050"/>
              <a:gd name="connsiteX231" fmla="*/ 7938 w 371475"/>
              <a:gd name="connsiteY231" fmla="*/ 180976 h 400050"/>
              <a:gd name="connsiteX232" fmla="*/ 4762 w 371475"/>
              <a:gd name="connsiteY232" fmla="*/ 180976 h 400050"/>
              <a:gd name="connsiteX233" fmla="*/ 0 w 371475"/>
              <a:gd name="connsiteY233" fmla="*/ 176213 h 400050"/>
              <a:gd name="connsiteX234" fmla="*/ 3175 w 371475"/>
              <a:gd name="connsiteY234" fmla="*/ 177800 h 400050"/>
              <a:gd name="connsiteX235" fmla="*/ 0 w 371475"/>
              <a:gd name="connsiteY235" fmla="*/ 177800 h 400050"/>
              <a:gd name="connsiteX236" fmla="*/ 319088 w 371475"/>
              <a:gd name="connsiteY236" fmla="*/ 173037 h 400050"/>
              <a:gd name="connsiteX237" fmla="*/ 322263 w 371475"/>
              <a:gd name="connsiteY237" fmla="*/ 173037 h 400050"/>
              <a:gd name="connsiteX238" fmla="*/ 322263 w 371475"/>
              <a:gd name="connsiteY238" fmla="*/ 176212 h 400050"/>
              <a:gd name="connsiteX239" fmla="*/ 319088 w 371475"/>
              <a:gd name="connsiteY239" fmla="*/ 176212 h 400050"/>
              <a:gd name="connsiteX240" fmla="*/ 317500 w 371475"/>
              <a:gd name="connsiteY240" fmla="*/ 173037 h 400050"/>
              <a:gd name="connsiteX241" fmla="*/ 319088 w 371475"/>
              <a:gd name="connsiteY241" fmla="*/ 173037 h 400050"/>
              <a:gd name="connsiteX242" fmla="*/ 317500 w 371475"/>
              <a:gd name="connsiteY242" fmla="*/ 176212 h 400050"/>
              <a:gd name="connsiteX243" fmla="*/ 73025 w 371475"/>
              <a:gd name="connsiteY243" fmla="*/ 139700 h 400050"/>
              <a:gd name="connsiteX244" fmla="*/ 74613 w 371475"/>
              <a:gd name="connsiteY244" fmla="*/ 139700 h 400050"/>
              <a:gd name="connsiteX245" fmla="*/ 74613 w 371475"/>
              <a:gd name="connsiteY245" fmla="*/ 141287 h 400050"/>
              <a:gd name="connsiteX246" fmla="*/ 69850 w 371475"/>
              <a:gd name="connsiteY246" fmla="*/ 136525 h 400050"/>
              <a:gd name="connsiteX247" fmla="*/ 73025 w 371475"/>
              <a:gd name="connsiteY247" fmla="*/ 139700 h 400050"/>
              <a:gd name="connsiteX248" fmla="*/ 69850 w 371475"/>
              <a:gd name="connsiteY248" fmla="*/ 139700 h 400050"/>
              <a:gd name="connsiteX249" fmla="*/ 66675 w 371475"/>
              <a:gd name="connsiteY249" fmla="*/ 114300 h 400050"/>
              <a:gd name="connsiteX250" fmla="*/ 68263 w 371475"/>
              <a:gd name="connsiteY250" fmla="*/ 119062 h 400050"/>
              <a:gd name="connsiteX251" fmla="*/ 66675 w 371475"/>
              <a:gd name="connsiteY251" fmla="*/ 117475 h 400050"/>
              <a:gd name="connsiteX252" fmla="*/ 58738 w 371475"/>
              <a:gd name="connsiteY252" fmla="*/ 107950 h 400050"/>
              <a:gd name="connsiteX253" fmla="*/ 61913 w 371475"/>
              <a:gd name="connsiteY253" fmla="*/ 109537 h 400050"/>
              <a:gd name="connsiteX254" fmla="*/ 63500 w 371475"/>
              <a:gd name="connsiteY254" fmla="*/ 109537 h 400050"/>
              <a:gd name="connsiteX255" fmla="*/ 63500 w 371475"/>
              <a:gd name="connsiteY255" fmla="*/ 112712 h 400050"/>
              <a:gd name="connsiteX256" fmla="*/ 66675 w 371475"/>
              <a:gd name="connsiteY256" fmla="*/ 114300 h 400050"/>
              <a:gd name="connsiteX257" fmla="*/ 63500 w 371475"/>
              <a:gd name="connsiteY257" fmla="*/ 114300 h 400050"/>
              <a:gd name="connsiteX258" fmla="*/ 61913 w 371475"/>
              <a:gd name="connsiteY258" fmla="*/ 112712 h 400050"/>
              <a:gd name="connsiteX259" fmla="*/ 57150 w 371475"/>
              <a:gd name="connsiteY259" fmla="*/ 106362 h 400050"/>
              <a:gd name="connsiteX260" fmla="*/ 58738 w 371475"/>
              <a:gd name="connsiteY260" fmla="*/ 107950 h 400050"/>
              <a:gd name="connsiteX261" fmla="*/ 57150 w 371475"/>
              <a:gd name="connsiteY261" fmla="*/ 107950 h 400050"/>
              <a:gd name="connsiteX262" fmla="*/ 258762 w 371475"/>
              <a:gd name="connsiteY262" fmla="*/ 85725 h 400050"/>
              <a:gd name="connsiteX263" fmla="*/ 258762 w 371475"/>
              <a:gd name="connsiteY263" fmla="*/ 87313 h 400050"/>
              <a:gd name="connsiteX264" fmla="*/ 255587 w 371475"/>
              <a:gd name="connsiteY264" fmla="*/ 90488 h 400050"/>
              <a:gd name="connsiteX265" fmla="*/ 260350 w 371475"/>
              <a:gd name="connsiteY265" fmla="*/ 80963 h 400050"/>
              <a:gd name="connsiteX266" fmla="*/ 263525 w 371475"/>
              <a:gd name="connsiteY266" fmla="*/ 80963 h 400050"/>
              <a:gd name="connsiteX267" fmla="*/ 260350 w 371475"/>
              <a:gd name="connsiteY267" fmla="*/ 82550 h 400050"/>
              <a:gd name="connsiteX268" fmla="*/ 258762 w 371475"/>
              <a:gd name="connsiteY268" fmla="*/ 85725 h 400050"/>
              <a:gd name="connsiteX269" fmla="*/ 258762 w 371475"/>
              <a:gd name="connsiteY269" fmla="*/ 82550 h 400050"/>
              <a:gd name="connsiteX270" fmla="*/ 117475 w 371475"/>
              <a:gd name="connsiteY270" fmla="*/ 74613 h 400050"/>
              <a:gd name="connsiteX271" fmla="*/ 120650 w 371475"/>
              <a:gd name="connsiteY271" fmla="*/ 74613 h 400050"/>
              <a:gd name="connsiteX272" fmla="*/ 120650 w 371475"/>
              <a:gd name="connsiteY272" fmla="*/ 76201 h 400050"/>
              <a:gd name="connsiteX273" fmla="*/ 117475 w 371475"/>
              <a:gd name="connsiteY273" fmla="*/ 76201 h 400050"/>
              <a:gd name="connsiteX274" fmla="*/ 217488 w 371475"/>
              <a:gd name="connsiteY274" fmla="*/ 69850 h 400050"/>
              <a:gd name="connsiteX275" fmla="*/ 219075 w 371475"/>
              <a:gd name="connsiteY275" fmla="*/ 69850 h 400050"/>
              <a:gd name="connsiteX276" fmla="*/ 219075 w 371475"/>
              <a:gd name="connsiteY276" fmla="*/ 74612 h 400050"/>
              <a:gd name="connsiteX277" fmla="*/ 219075 w 371475"/>
              <a:gd name="connsiteY277" fmla="*/ 82550 h 400050"/>
              <a:gd name="connsiteX278" fmla="*/ 217488 w 371475"/>
              <a:gd name="connsiteY278" fmla="*/ 82550 h 400050"/>
              <a:gd name="connsiteX279" fmla="*/ 217488 w 371475"/>
              <a:gd name="connsiteY279" fmla="*/ 80962 h 400050"/>
              <a:gd name="connsiteX280" fmla="*/ 215900 w 371475"/>
              <a:gd name="connsiteY280" fmla="*/ 80962 h 400050"/>
              <a:gd name="connsiteX281" fmla="*/ 215900 w 371475"/>
              <a:gd name="connsiteY281" fmla="*/ 77787 h 400050"/>
              <a:gd name="connsiteX282" fmla="*/ 215900 w 371475"/>
              <a:gd name="connsiteY282" fmla="*/ 76200 h 400050"/>
              <a:gd name="connsiteX283" fmla="*/ 215900 w 371475"/>
              <a:gd name="connsiteY283" fmla="*/ 74612 h 400050"/>
              <a:gd name="connsiteX284" fmla="*/ 215900 w 371475"/>
              <a:gd name="connsiteY284" fmla="*/ 71437 h 400050"/>
              <a:gd name="connsiteX285" fmla="*/ 217488 w 371475"/>
              <a:gd name="connsiteY285" fmla="*/ 71437 h 400050"/>
              <a:gd name="connsiteX286" fmla="*/ 179387 w 371475"/>
              <a:gd name="connsiteY286" fmla="*/ 66675 h 400050"/>
              <a:gd name="connsiteX287" fmla="*/ 180975 w 371475"/>
              <a:gd name="connsiteY287" fmla="*/ 74613 h 400050"/>
              <a:gd name="connsiteX288" fmla="*/ 179387 w 371475"/>
              <a:gd name="connsiteY288" fmla="*/ 74613 h 400050"/>
              <a:gd name="connsiteX289" fmla="*/ 141288 w 371475"/>
              <a:gd name="connsiteY289" fmla="*/ 49212 h 400050"/>
              <a:gd name="connsiteX290" fmla="*/ 142875 w 371475"/>
              <a:gd name="connsiteY290" fmla="*/ 50800 h 400050"/>
              <a:gd name="connsiteX291" fmla="*/ 142875 w 371475"/>
              <a:gd name="connsiteY291" fmla="*/ 53975 h 400050"/>
              <a:gd name="connsiteX292" fmla="*/ 147638 w 371475"/>
              <a:gd name="connsiteY292" fmla="*/ 55562 h 400050"/>
              <a:gd name="connsiteX293" fmla="*/ 147638 w 371475"/>
              <a:gd name="connsiteY293" fmla="*/ 60325 h 400050"/>
              <a:gd name="connsiteX294" fmla="*/ 149225 w 371475"/>
              <a:gd name="connsiteY294" fmla="*/ 61912 h 400050"/>
              <a:gd name="connsiteX295" fmla="*/ 149225 w 371475"/>
              <a:gd name="connsiteY295" fmla="*/ 65087 h 400050"/>
              <a:gd name="connsiteX296" fmla="*/ 149225 w 371475"/>
              <a:gd name="connsiteY296" fmla="*/ 66675 h 400050"/>
              <a:gd name="connsiteX297" fmla="*/ 152400 w 371475"/>
              <a:gd name="connsiteY297" fmla="*/ 66675 h 400050"/>
              <a:gd name="connsiteX298" fmla="*/ 153988 w 371475"/>
              <a:gd name="connsiteY298" fmla="*/ 69850 h 400050"/>
              <a:gd name="connsiteX299" fmla="*/ 153988 w 371475"/>
              <a:gd name="connsiteY299" fmla="*/ 71437 h 400050"/>
              <a:gd name="connsiteX300" fmla="*/ 153988 w 371475"/>
              <a:gd name="connsiteY300" fmla="*/ 76200 h 400050"/>
              <a:gd name="connsiteX301" fmla="*/ 157163 w 371475"/>
              <a:gd name="connsiteY301" fmla="*/ 77787 h 400050"/>
              <a:gd name="connsiteX302" fmla="*/ 158750 w 371475"/>
              <a:gd name="connsiteY302" fmla="*/ 76200 h 400050"/>
              <a:gd name="connsiteX303" fmla="*/ 160338 w 371475"/>
              <a:gd name="connsiteY303" fmla="*/ 74612 h 400050"/>
              <a:gd name="connsiteX304" fmla="*/ 160338 w 371475"/>
              <a:gd name="connsiteY304" fmla="*/ 76200 h 400050"/>
              <a:gd name="connsiteX305" fmla="*/ 158750 w 371475"/>
              <a:gd name="connsiteY305" fmla="*/ 77787 h 400050"/>
              <a:gd name="connsiteX306" fmla="*/ 157163 w 371475"/>
              <a:gd name="connsiteY306" fmla="*/ 80962 h 400050"/>
              <a:gd name="connsiteX307" fmla="*/ 157163 w 371475"/>
              <a:gd name="connsiteY307" fmla="*/ 82550 h 400050"/>
              <a:gd name="connsiteX308" fmla="*/ 158750 w 371475"/>
              <a:gd name="connsiteY308" fmla="*/ 85725 h 400050"/>
              <a:gd name="connsiteX309" fmla="*/ 158750 w 371475"/>
              <a:gd name="connsiteY309" fmla="*/ 87312 h 400050"/>
              <a:gd name="connsiteX310" fmla="*/ 158750 w 371475"/>
              <a:gd name="connsiteY310" fmla="*/ 90487 h 400050"/>
              <a:gd name="connsiteX311" fmla="*/ 160338 w 371475"/>
              <a:gd name="connsiteY311" fmla="*/ 90487 h 400050"/>
              <a:gd name="connsiteX312" fmla="*/ 163513 w 371475"/>
              <a:gd name="connsiteY312" fmla="*/ 87312 h 400050"/>
              <a:gd name="connsiteX313" fmla="*/ 168275 w 371475"/>
              <a:gd name="connsiteY313" fmla="*/ 85725 h 400050"/>
              <a:gd name="connsiteX314" fmla="*/ 169863 w 371475"/>
              <a:gd name="connsiteY314" fmla="*/ 85725 h 400050"/>
              <a:gd name="connsiteX315" fmla="*/ 173038 w 371475"/>
              <a:gd name="connsiteY315" fmla="*/ 85725 h 400050"/>
              <a:gd name="connsiteX316" fmla="*/ 174625 w 371475"/>
              <a:gd name="connsiteY316" fmla="*/ 85725 h 400050"/>
              <a:gd name="connsiteX317" fmla="*/ 176213 w 371475"/>
              <a:gd name="connsiteY317" fmla="*/ 87312 h 400050"/>
              <a:gd name="connsiteX318" fmla="*/ 179388 w 371475"/>
              <a:gd name="connsiteY318" fmla="*/ 90487 h 400050"/>
              <a:gd name="connsiteX319" fmla="*/ 180975 w 371475"/>
              <a:gd name="connsiteY319" fmla="*/ 90487 h 400050"/>
              <a:gd name="connsiteX320" fmla="*/ 184150 w 371475"/>
              <a:gd name="connsiteY320" fmla="*/ 87312 h 400050"/>
              <a:gd name="connsiteX321" fmla="*/ 184150 w 371475"/>
              <a:gd name="connsiteY321" fmla="*/ 85725 h 400050"/>
              <a:gd name="connsiteX322" fmla="*/ 184150 w 371475"/>
              <a:gd name="connsiteY322" fmla="*/ 82550 h 400050"/>
              <a:gd name="connsiteX323" fmla="*/ 184150 w 371475"/>
              <a:gd name="connsiteY323" fmla="*/ 80962 h 400050"/>
              <a:gd name="connsiteX324" fmla="*/ 185738 w 371475"/>
              <a:gd name="connsiteY324" fmla="*/ 77787 h 400050"/>
              <a:gd name="connsiteX325" fmla="*/ 185738 w 371475"/>
              <a:gd name="connsiteY325" fmla="*/ 76200 h 400050"/>
              <a:gd name="connsiteX326" fmla="*/ 190500 w 371475"/>
              <a:gd name="connsiteY326" fmla="*/ 76200 h 400050"/>
              <a:gd name="connsiteX327" fmla="*/ 192088 w 371475"/>
              <a:gd name="connsiteY327" fmla="*/ 77787 h 400050"/>
              <a:gd name="connsiteX328" fmla="*/ 196850 w 371475"/>
              <a:gd name="connsiteY328" fmla="*/ 77787 h 400050"/>
              <a:gd name="connsiteX329" fmla="*/ 201613 w 371475"/>
              <a:gd name="connsiteY329" fmla="*/ 80962 h 400050"/>
              <a:gd name="connsiteX330" fmla="*/ 203200 w 371475"/>
              <a:gd name="connsiteY330" fmla="*/ 80962 h 400050"/>
              <a:gd name="connsiteX331" fmla="*/ 206375 w 371475"/>
              <a:gd name="connsiteY331" fmla="*/ 80962 h 400050"/>
              <a:gd name="connsiteX332" fmla="*/ 207963 w 371475"/>
              <a:gd name="connsiteY332" fmla="*/ 80962 h 400050"/>
              <a:gd name="connsiteX333" fmla="*/ 211138 w 371475"/>
              <a:gd name="connsiteY333" fmla="*/ 80962 h 400050"/>
              <a:gd name="connsiteX334" fmla="*/ 211138 w 371475"/>
              <a:gd name="connsiteY334" fmla="*/ 77787 h 400050"/>
              <a:gd name="connsiteX335" fmla="*/ 212725 w 371475"/>
              <a:gd name="connsiteY335" fmla="*/ 77787 h 400050"/>
              <a:gd name="connsiteX336" fmla="*/ 212725 w 371475"/>
              <a:gd name="connsiteY336" fmla="*/ 82550 h 400050"/>
              <a:gd name="connsiteX337" fmla="*/ 215900 w 371475"/>
              <a:gd name="connsiteY337" fmla="*/ 82550 h 400050"/>
              <a:gd name="connsiteX338" fmla="*/ 217488 w 371475"/>
              <a:gd name="connsiteY338" fmla="*/ 85725 h 400050"/>
              <a:gd name="connsiteX339" fmla="*/ 219075 w 371475"/>
              <a:gd name="connsiteY339" fmla="*/ 85725 h 400050"/>
              <a:gd name="connsiteX340" fmla="*/ 222250 w 371475"/>
              <a:gd name="connsiteY340" fmla="*/ 87312 h 400050"/>
              <a:gd name="connsiteX341" fmla="*/ 223838 w 371475"/>
              <a:gd name="connsiteY341" fmla="*/ 90487 h 400050"/>
              <a:gd name="connsiteX342" fmla="*/ 227013 w 371475"/>
              <a:gd name="connsiteY342" fmla="*/ 92075 h 400050"/>
              <a:gd name="connsiteX343" fmla="*/ 228600 w 371475"/>
              <a:gd name="connsiteY343" fmla="*/ 92075 h 400050"/>
              <a:gd name="connsiteX344" fmla="*/ 231775 w 371475"/>
              <a:gd name="connsiteY344" fmla="*/ 93662 h 400050"/>
              <a:gd name="connsiteX345" fmla="*/ 234950 w 371475"/>
              <a:gd name="connsiteY345" fmla="*/ 96837 h 400050"/>
              <a:gd name="connsiteX346" fmla="*/ 238125 w 371475"/>
              <a:gd name="connsiteY346" fmla="*/ 96837 h 400050"/>
              <a:gd name="connsiteX347" fmla="*/ 238125 w 371475"/>
              <a:gd name="connsiteY347" fmla="*/ 98425 h 400050"/>
              <a:gd name="connsiteX348" fmla="*/ 242888 w 371475"/>
              <a:gd name="connsiteY348" fmla="*/ 101600 h 400050"/>
              <a:gd name="connsiteX349" fmla="*/ 244475 w 371475"/>
              <a:gd name="connsiteY349" fmla="*/ 101600 h 400050"/>
              <a:gd name="connsiteX350" fmla="*/ 247650 w 371475"/>
              <a:gd name="connsiteY350" fmla="*/ 101600 h 400050"/>
              <a:gd name="connsiteX351" fmla="*/ 249238 w 371475"/>
              <a:gd name="connsiteY351" fmla="*/ 101600 h 400050"/>
              <a:gd name="connsiteX352" fmla="*/ 249238 w 371475"/>
              <a:gd name="connsiteY352" fmla="*/ 103187 h 400050"/>
              <a:gd name="connsiteX353" fmla="*/ 250825 w 371475"/>
              <a:gd name="connsiteY353" fmla="*/ 103187 h 400050"/>
              <a:gd name="connsiteX354" fmla="*/ 250825 w 371475"/>
              <a:gd name="connsiteY354" fmla="*/ 106362 h 400050"/>
              <a:gd name="connsiteX355" fmla="*/ 254000 w 371475"/>
              <a:gd name="connsiteY355" fmla="*/ 106362 h 400050"/>
              <a:gd name="connsiteX356" fmla="*/ 254000 w 371475"/>
              <a:gd name="connsiteY356" fmla="*/ 107950 h 400050"/>
              <a:gd name="connsiteX357" fmla="*/ 255588 w 371475"/>
              <a:gd name="connsiteY357" fmla="*/ 107950 h 400050"/>
              <a:gd name="connsiteX358" fmla="*/ 260350 w 371475"/>
              <a:gd name="connsiteY358" fmla="*/ 107950 h 400050"/>
              <a:gd name="connsiteX359" fmla="*/ 263525 w 371475"/>
              <a:gd name="connsiteY359" fmla="*/ 107950 h 400050"/>
              <a:gd name="connsiteX360" fmla="*/ 265113 w 371475"/>
              <a:gd name="connsiteY360" fmla="*/ 107950 h 400050"/>
              <a:gd name="connsiteX361" fmla="*/ 266700 w 371475"/>
              <a:gd name="connsiteY361" fmla="*/ 109537 h 400050"/>
              <a:gd name="connsiteX362" fmla="*/ 271463 w 371475"/>
              <a:gd name="connsiteY362" fmla="*/ 114300 h 400050"/>
              <a:gd name="connsiteX363" fmla="*/ 274638 w 371475"/>
              <a:gd name="connsiteY363" fmla="*/ 117475 h 400050"/>
              <a:gd name="connsiteX364" fmla="*/ 274638 w 371475"/>
              <a:gd name="connsiteY364" fmla="*/ 119062 h 400050"/>
              <a:gd name="connsiteX365" fmla="*/ 276225 w 371475"/>
              <a:gd name="connsiteY365" fmla="*/ 122237 h 400050"/>
              <a:gd name="connsiteX366" fmla="*/ 279400 w 371475"/>
              <a:gd name="connsiteY366" fmla="*/ 123825 h 400050"/>
              <a:gd name="connsiteX367" fmla="*/ 280988 w 371475"/>
              <a:gd name="connsiteY367" fmla="*/ 125412 h 400050"/>
              <a:gd name="connsiteX368" fmla="*/ 282575 w 371475"/>
              <a:gd name="connsiteY368" fmla="*/ 125412 h 400050"/>
              <a:gd name="connsiteX369" fmla="*/ 285750 w 371475"/>
              <a:gd name="connsiteY369" fmla="*/ 125412 h 400050"/>
              <a:gd name="connsiteX370" fmla="*/ 285750 w 371475"/>
              <a:gd name="connsiteY370" fmla="*/ 128587 h 400050"/>
              <a:gd name="connsiteX371" fmla="*/ 287338 w 371475"/>
              <a:gd name="connsiteY371" fmla="*/ 128587 h 400050"/>
              <a:gd name="connsiteX372" fmla="*/ 290513 w 371475"/>
              <a:gd name="connsiteY372" fmla="*/ 128587 h 400050"/>
              <a:gd name="connsiteX373" fmla="*/ 290513 w 371475"/>
              <a:gd name="connsiteY373" fmla="*/ 130175 h 400050"/>
              <a:gd name="connsiteX374" fmla="*/ 292100 w 371475"/>
              <a:gd name="connsiteY374" fmla="*/ 130175 h 400050"/>
              <a:gd name="connsiteX375" fmla="*/ 292100 w 371475"/>
              <a:gd name="connsiteY375" fmla="*/ 133350 h 400050"/>
              <a:gd name="connsiteX376" fmla="*/ 293688 w 371475"/>
              <a:gd name="connsiteY376" fmla="*/ 134937 h 400050"/>
              <a:gd name="connsiteX377" fmla="*/ 296863 w 371475"/>
              <a:gd name="connsiteY377" fmla="*/ 136525 h 400050"/>
              <a:gd name="connsiteX378" fmla="*/ 296863 w 371475"/>
              <a:gd name="connsiteY378" fmla="*/ 139700 h 400050"/>
              <a:gd name="connsiteX379" fmla="*/ 298450 w 371475"/>
              <a:gd name="connsiteY379" fmla="*/ 139700 h 400050"/>
              <a:gd name="connsiteX380" fmla="*/ 296863 w 371475"/>
              <a:gd name="connsiteY380" fmla="*/ 141287 h 400050"/>
              <a:gd name="connsiteX381" fmla="*/ 298450 w 371475"/>
              <a:gd name="connsiteY381" fmla="*/ 144462 h 400050"/>
              <a:gd name="connsiteX382" fmla="*/ 298450 w 371475"/>
              <a:gd name="connsiteY382" fmla="*/ 146050 h 400050"/>
              <a:gd name="connsiteX383" fmla="*/ 301625 w 371475"/>
              <a:gd name="connsiteY383" fmla="*/ 149225 h 400050"/>
              <a:gd name="connsiteX384" fmla="*/ 301625 w 371475"/>
              <a:gd name="connsiteY384" fmla="*/ 150812 h 400050"/>
              <a:gd name="connsiteX385" fmla="*/ 303213 w 371475"/>
              <a:gd name="connsiteY385" fmla="*/ 155575 h 400050"/>
              <a:gd name="connsiteX386" fmla="*/ 303213 w 371475"/>
              <a:gd name="connsiteY386" fmla="*/ 160337 h 400050"/>
              <a:gd name="connsiteX387" fmla="*/ 306388 w 371475"/>
              <a:gd name="connsiteY387" fmla="*/ 161925 h 400050"/>
              <a:gd name="connsiteX388" fmla="*/ 306388 w 371475"/>
              <a:gd name="connsiteY388" fmla="*/ 165100 h 400050"/>
              <a:gd name="connsiteX389" fmla="*/ 306388 w 371475"/>
              <a:gd name="connsiteY389" fmla="*/ 166687 h 400050"/>
              <a:gd name="connsiteX390" fmla="*/ 306388 w 371475"/>
              <a:gd name="connsiteY390" fmla="*/ 168275 h 400050"/>
              <a:gd name="connsiteX391" fmla="*/ 306388 w 371475"/>
              <a:gd name="connsiteY391" fmla="*/ 171450 h 400050"/>
              <a:gd name="connsiteX392" fmla="*/ 303213 w 371475"/>
              <a:gd name="connsiteY392" fmla="*/ 171450 h 400050"/>
              <a:gd name="connsiteX393" fmla="*/ 303213 w 371475"/>
              <a:gd name="connsiteY393" fmla="*/ 173037 h 400050"/>
              <a:gd name="connsiteX394" fmla="*/ 303213 w 371475"/>
              <a:gd name="connsiteY394" fmla="*/ 176212 h 400050"/>
              <a:gd name="connsiteX395" fmla="*/ 306388 w 371475"/>
              <a:gd name="connsiteY395" fmla="*/ 177800 h 400050"/>
              <a:gd name="connsiteX396" fmla="*/ 307975 w 371475"/>
              <a:gd name="connsiteY396" fmla="*/ 177800 h 400050"/>
              <a:gd name="connsiteX397" fmla="*/ 309563 w 371475"/>
              <a:gd name="connsiteY397" fmla="*/ 176212 h 400050"/>
              <a:gd name="connsiteX398" fmla="*/ 312738 w 371475"/>
              <a:gd name="connsiteY398" fmla="*/ 176212 h 400050"/>
              <a:gd name="connsiteX399" fmla="*/ 314325 w 371475"/>
              <a:gd name="connsiteY399" fmla="*/ 176212 h 400050"/>
              <a:gd name="connsiteX400" fmla="*/ 312738 w 371475"/>
              <a:gd name="connsiteY400" fmla="*/ 177800 h 400050"/>
              <a:gd name="connsiteX401" fmla="*/ 309563 w 371475"/>
              <a:gd name="connsiteY401" fmla="*/ 177800 h 400050"/>
              <a:gd name="connsiteX402" fmla="*/ 307975 w 371475"/>
              <a:gd name="connsiteY402" fmla="*/ 180975 h 400050"/>
              <a:gd name="connsiteX403" fmla="*/ 307975 w 371475"/>
              <a:gd name="connsiteY403" fmla="*/ 182563 h 400050"/>
              <a:gd name="connsiteX404" fmla="*/ 309563 w 371475"/>
              <a:gd name="connsiteY404" fmla="*/ 182563 h 400050"/>
              <a:gd name="connsiteX405" fmla="*/ 309563 w 371475"/>
              <a:gd name="connsiteY405" fmla="*/ 184150 h 400050"/>
              <a:gd name="connsiteX406" fmla="*/ 312738 w 371475"/>
              <a:gd name="connsiteY406" fmla="*/ 184150 h 400050"/>
              <a:gd name="connsiteX407" fmla="*/ 314325 w 371475"/>
              <a:gd name="connsiteY407" fmla="*/ 188913 h 400050"/>
              <a:gd name="connsiteX408" fmla="*/ 314325 w 371475"/>
              <a:gd name="connsiteY408" fmla="*/ 192088 h 400050"/>
              <a:gd name="connsiteX409" fmla="*/ 317500 w 371475"/>
              <a:gd name="connsiteY409" fmla="*/ 193675 h 400050"/>
              <a:gd name="connsiteX410" fmla="*/ 322263 w 371475"/>
              <a:gd name="connsiteY410" fmla="*/ 193675 h 400050"/>
              <a:gd name="connsiteX411" fmla="*/ 323850 w 371475"/>
              <a:gd name="connsiteY411" fmla="*/ 196850 h 400050"/>
              <a:gd name="connsiteX412" fmla="*/ 325438 w 371475"/>
              <a:gd name="connsiteY412" fmla="*/ 196850 h 400050"/>
              <a:gd name="connsiteX413" fmla="*/ 325438 w 371475"/>
              <a:gd name="connsiteY413" fmla="*/ 198438 h 400050"/>
              <a:gd name="connsiteX414" fmla="*/ 328613 w 371475"/>
              <a:gd name="connsiteY414" fmla="*/ 198438 h 400050"/>
              <a:gd name="connsiteX415" fmla="*/ 330200 w 371475"/>
              <a:gd name="connsiteY415" fmla="*/ 198438 h 400050"/>
              <a:gd name="connsiteX416" fmla="*/ 333375 w 371475"/>
              <a:gd name="connsiteY416" fmla="*/ 200025 h 400050"/>
              <a:gd name="connsiteX417" fmla="*/ 338138 w 371475"/>
              <a:gd name="connsiteY417" fmla="*/ 203200 h 400050"/>
              <a:gd name="connsiteX418" fmla="*/ 339725 w 371475"/>
              <a:gd name="connsiteY418" fmla="*/ 204788 h 400050"/>
              <a:gd name="connsiteX419" fmla="*/ 341313 w 371475"/>
              <a:gd name="connsiteY419" fmla="*/ 207963 h 400050"/>
              <a:gd name="connsiteX420" fmla="*/ 344488 w 371475"/>
              <a:gd name="connsiteY420" fmla="*/ 207963 h 400050"/>
              <a:gd name="connsiteX421" fmla="*/ 346075 w 371475"/>
              <a:gd name="connsiteY421" fmla="*/ 209550 h 400050"/>
              <a:gd name="connsiteX422" fmla="*/ 349250 w 371475"/>
              <a:gd name="connsiteY422" fmla="*/ 211138 h 400050"/>
              <a:gd name="connsiteX423" fmla="*/ 350838 w 371475"/>
              <a:gd name="connsiteY423" fmla="*/ 214313 h 400050"/>
              <a:gd name="connsiteX424" fmla="*/ 354013 w 371475"/>
              <a:gd name="connsiteY424" fmla="*/ 214313 h 400050"/>
              <a:gd name="connsiteX425" fmla="*/ 355600 w 371475"/>
              <a:gd name="connsiteY425" fmla="*/ 214313 h 400050"/>
              <a:gd name="connsiteX426" fmla="*/ 355600 w 371475"/>
              <a:gd name="connsiteY426" fmla="*/ 215900 h 400050"/>
              <a:gd name="connsiteX427" fmla="*/ 355600 w 371475"/>
              <a:gd name="connsiteY427" fmla="*/ 219075 h 400050"/>
              <a:gd name="connsiteX428" fmla="*/ 357188 w 371475"/>
              <a:gd name="connsiteY428" fmla="*/ 219075 h 400050"/>
              <a:gd name="connsiteX429" fmla="*/ 357188 w 371475"/>
              <a:gd name="connsiteY429" fmla="*/ 220663 h 400050"/>
              <a:gd name="connsiteX430" fmla="*/ 359569 w 371475"/>
              <a:gd name="connsiteY430" fmla="*/ 225425 h 400050"/>
              <a:gd name="connsiteX431" fmla="*/ 357188 w 371475"/>
              <a:gd name="connsiteY431" fmla="*/ 225425 h 400050"/>
              <a:gd name="connsiteX432" fmla="*/ 355600 w 371475"/>
              <a:gd name="connsiteY432" fmla="*/ 225425 h 400050"/>
              <a:gd name="connsiteX433" fmla="*/ 355600 w 371475"/>
              <a:gd name="connsiteY433" fmla="*/ 223838 h 400050"/>
              <a:gd name="connsiteX434" fmla="*/ 350838 w 371475"/>
              <a:gd name="connsiteY434" fmla="*/ 223838 h 400050"/>
              <a:gd name="connsiteX435" fmla="*/ 350838 w 371475"/>
              <a:gd name="connsiteY435" fmla="*/ 225425 h 400050"/>
              <a:gd name="connsiteX436" fmla="*/ 349250 w 371475"/>
              <a:gd name="connsiteY436" fmla="*/ 225425 h 400050"/>
              <a:gd name="connsiteX437" fmla="*/ 346075 w 371475"/>
              <a:gd name="connsiteY437" fmla="*/ 225425 h 400050"/>
              <a:gd name="connsiteX438" fmla="*/ 344488 w 371475"/>
              <a:gd name="connsiteY438" fmla="*/ 227013 h 400050"/>
              <a:gd name="connsiteX439" fmla="*/ 341313 w 371475"/>
              <a:gd name="connsiteY439" fmla="*/ 227013 h 400050"/>
              <a:gd name="connsiteX440" fmla="*/ 339725 w 371475"/>
              <a:gd name="connsiteY440" fmla="*/ 231775 h 400050"/>
              <a:gd name="connsiteX441" fmla="*/ 338138 w 371475"/>
              <a:gd name="connsiteY441" fmla="*/ 231775 h 400050"/>
              <a:gd name="connsiteX442" fmla="*/ 338138 w 371475"/>
              <a:gd name="connsiteY442" fmla="*/ 234950 h 400050"/>
              <a:gd name="connsiteX443" fmla="*/ 334963 w 371475"/>
              <a:gd name="connsiteY443" fmla="*/ 236538 h 400050"/>
              <a:gd name="connsiteX444" fmla="*/ 334963 w 371475"/>
              <a:gd name="connsiteY444" fmla="*/ 239713 h 400050"/>
              <a:gd name="connsiteX445" fmla="*/ 333375 w 371475"/>
              <a:gd name="connsiteY445" fmla="*/ 241300 h 400050"/>
              <a:gd name="connsiteX446" fmla="*/ 330200 w 371475"/>
              <a:gd name="connsiteY446" fmla="*/ 242888 h 400050"/>
              <a:gd name="connsiteX447" fmla="*/ 330200 w 371475"/>
              <a:gd name="connsiteY447" fmla="*/ 246063 h 400050"/>
              <a:gd name="connsiteX448" fmla="*/ 328613 w 371475"/>
              <a:gd name="connsiteY448" fmla="*/ 247650 h 400050"/>
              <a:gd name="connsiteX449" fmla="*/ 328613 w 371475"/>
              <a:gd name="connsiteY449" fmla="*/ 252413 h 400050"/>
              <a:gd name="connsiteX450" fmla="*/ 328613 w 371475"/>
              <a:gd name="connsiteY450" fmla="*/ 255588 h 400050"/>
              <a:gd name="connsiteX451" fmla="*/ 325438 w 371475"/>
              <a:gd name="connsiteY451" fmla="*/ 257175 h 400050"/>
              <a:gd name="connsiteX452" fmla="*/ 323850 w 371475"/>
              <a:gd name="connsiteY452" fmla="*/ 261938 h 400050"/>
              <a:gd name="connsiteX453" fmla="*/ 323850 w 371475"/>
              <a:gd name="connsiteY453" fmla="*/ 266700 h 400050"/>
              <a:gd name="connsiteX454" fmla="*/ 322263 w 371475"/>
              <a:gd name="connsiteY454" fmla="*/ 268288 h 400050"/>
              <a:gd name="connsiteX455" fmla="*/ 319088 w 371475"/>
              <a:gd name="connsiteY455" fmla="*/ 268288 h 400050"/>
              <a:gd name="connsiteX456" fmla="*/ 319088 w 371475"/>
              <a:gd name="connsiteY456" fmla="*/ 271463 h 400050"/>
              <a:gd name="connsiteX457" fmla="*/ 317500 w 371475"/>
              <a:gd name="connsiteY457" fmla="*/ 273050 h 400050"/>
              <a:gd name="connsiteX458" fmla="*/ 317500 w 371475"/>
              <a:gd name="connsiteY458" fmla="*/ 274638 h 400050"/>
              <a:gd name="connsiteX459" fmla="*/ 314325 w 371475"/>
              <a:gd name="connsiteY459" fmla="*/ 274638 h 400050"/>
              <a:gd name="connsiteX460" fmla="*/ 314325 w 371475"/>
              <a:gd name="connsiteY460" fmla="*/ 277813 h 400050"/>
              <a:gd name="connsiteX461" fmla="*/ 312738 w 371475"/>
              <a:gd name="connsiteY461" fmla="*/ 277813 h 400050"/>
              <a:gd name="connsiteX462" fmla="*/ 309563 w 371475"/>
              <a:gd name="connsiteY462" fmla="*/ 277813 h 400050"/>
              <a:gd name="connsiteX463" fmla="*/ 307975 w 371475"/>
              <a:gd name="connsiteY463" fmla="*/ 277813 h 400050"/>
              <a:gd name="connsiteX464" fmla="*/ 301625 w 371475"/>
              <a:gd name="connsiteY464" fmla="*/ 279400 h 400050"/>
              <a:gd name="connsiteX465" fmla="*/ 298450 w 371475"/>
              <a:gd name="connsiteY465" fmla="*/ 282575 h 400050"/>
              <a:gd name="connsiteX466" fmla="*/ 296863 w 371475"/>
              <a:gd name="connsiteY466" fmla="*/ 282575 h 400050"/>
              <a:gd name="connsiteX467" fmla="*/ 293688 w 371475"/>
              <a:gd name="connsiteY467" fmla="*/ 282575 h 400050"/>
              <a:gd name="connsiteX468" fmla="*/ 292100 w 371475"/>
              <a:gd name="connsiteY468" fmla="*/ 279400 h 400050"/>
              <a:gd name="connsiteX469" fmla="*/ 290513 w 371475"/>
              <a:gd name="connsiteY469" fmla="*/ 279400 h 400050"/>
              <a:gd name="connsiteX470" fmla="*/ 287338 w 371475"/>
              <a:gd name="connsiteY470" fmla="*/ 277813 h 400050"/>
              <a:gd name="connsiteX471" fmla="*/ 287338 w 371475"/>
              <a:gd name="connsiteY471" fmla="*/ 274638 h 400050"/>
              <a:gd name="connsiteX472" fmla="*/ 285750 w 371475"/>
              <a:gd name="connsiteY472" fmla="*/ 273050 h 400050"/>
              <a:gd name="connsiteX473" fmla="*/ 282575 w 371475"/>
              <a:gd name="connsiteY473" fmla="*/ 273050 h 400050"/>
              <a:gd name="connsiteX474" fmla="*/ 280988 w 371475"/>
              <a:gd name="connsiteY474" fmla="*/ 273050 h 400050"/>
              <a:gd name="connsiteX475" fmla="*/ 279400 w 371475"/>
              <a:gd name="connsiteY475" fmla="*/ 274638 h 400050"/>
              <a:gd name="connsiteX476" fmla="*/ 276225 w 371475"/>
              <a:gd name="connsiteY476" fmla="*/ 277813 h 400050"/>
              <a:gd name="connsiteX477" fmla="*/ 276225 w 371475"/>
              <a:gd name="connsiteY477" fmla="*/ 282575 h 400050"/>
              <a:gd name="connsiteX478" fmla="*/ 274638 w 371475"/>
              <a:gd name="connsiteY478" fmla="*/ 284163 h 400050"/>
              <a:gd name="connsiteX479" fmla="*/ 276225 w 371475"/>
              <a:gd name="connsiteY479" fmla="*/ 284163 h 400050"/>
              <a:gd name="connsiteX480" fmla="*/ 274638 w 371475"/>
              <a:gd name="connsiteY480" fmla="*/ 285750 h 400050"/>
              <a:gd name="connsiteX481" fmla="*/ 271463 w 371475"/>
              <a:gd name="connsiteY481" fmla="*/ 288925 h 400050"/>
              <a:gd name="connsiteX482" fmla="*/ 271463 w 371475"/>
              <a:gd name="connsiteY482" fmla="*/ 290513 h 400050"/>
              <a:gd name="connsiteX483" fmla="*/ 271463 w 371475"/>
              <a:gd name="connsiteY483" fmla="*/ 293688 h 400050"/>
              <a:gd name="connsiteX484" fmla="*/ 271463 w 371475"/>
              <a:gd name="connsiteY484" fmla="*/ 295275 h 400050"/>
              <a:gd name="connsiteX485" fmla="*/ 271463 w 371475"/>
              <a:gd name="connsiteY485" fmla="*/ 298450 h 400050"/>
              <a:gd name="connsiteX486" fmla="*/ 271463 w 371475"/>
              <a:gd name="connsiteY486" fmla="*/ 300038 h 400050"/>
              <a:gd name="connsiteX487" fmla="*/ 271463 w 371475"/>
              <a:gd name="connsiteY487" fmla="*/ 301625 h 400050"/>
              <a:gd name="connsiteX488" fmla="*/ 271463 w 371475"/>
              <a:gd name="connsiteY488" fmla="*/ 304800 h 400050"/>
              <a:gd name="connsiteX489" fmla="*/ 271463 w 371475"/>
              <a:gd name="connsiteY489" fmla="*/ 306388 h 400050"/>
              <a:gd name="connsiteX490" fmla="*/ 269875 w 371475"/>
              <a:gd name="connsiteY490" fmla="*/ 309563 h 400050"/>
              <a:gd name="connsiteX491" fmla="*/ 269875 w 371475"/>
              <a:gd name="connsiteY491" fmla="*/ 311150 h 400050"/>
              <a:gd name="connsiteX492" fmla="*/ 271463 w 371475"/>
              <a:gd name="connsiteY492" fmla="*/ 311150 h 400050"/>
              <a:gd name="connsiteX493" fmla="*/ 271463 w 371475"/>
              <a:gd name="connsiteY493" fmla="*/ 314325 h 400050"/>
              <a:gd name="connsiteX494" fmla="*/ 269875 w 371475"/>
              <a:gd name="connsiteY494" fmla="*/ 315913 h 400050"/>
              <a:gd name="connsiteX495" fmla="*/ 269875 w 371475"/>
              <a:gd name="connsiteY495" fmla="*/ 320675 h 400050"/>
              <a:gd name="connsiteX496" fmla="*/ 266700 w 371475"/>
              <a:gd name="connsiteY496" fmla="*/ 322263 h 400050"/>
              <a:gd name="connsiteX497" fmla="*/ 266700 w 371475"/>
              <a:gd name="connsiteY497" fmla="*/ 325438 h 400050"/>
              <a:gd name="connsiteX498" fmla="*/ 269875 w 371475"/>
              <a:gd name="connsiteY498" fmla="*/ 325438 h 400050"/>
              <a:gd name="connsiteX499" fmla="*/ 269875 w 371475"/>
              <a:gd name="connsiteY499" fmla="*/ 322263 h 400050"/>
              <a:gd name="connsiteX500" fmla="*/ 271463 w 371475"/>
              <a:gd name="connsiteY500" fmla="*/ 320675 h 400050"/>
              <a:gd name="connsiteX501" fmla="*/ 274638 w 371475"/>
              <a:gd name="connsiteY501" fmla="*/ 320675 h 400050"/>
              <a:gd name="connsiteX502" fmla="*/ 274638 w 371475"/>
              <a:gd name="connsiteY502" fmla="*/ 322263 h 400050"/>
              <a:gd name="connsiteX503" fmla="*/ 276225 w 371475"/>
              <a:gd name="connsiteY503" fmla="*/ 322263 h 400050"/>
              <a:gd name="connsiteX504" fmla="*/ 276225 w 371475"/>
              <a:gd name="connsiteY504" fmla="*/ 325438 h 400050"/>
              <a:gd name="connsiteX505" fmla="*/ 279400 w 371475"/>
              <a:gd name="connsiteY505" fmla="*/ 327025 h 400050"/>
              <a:gd name="connsiteX506" fmla="*/ 276225 w 371475"/>
              <a:gd name="connsiteY506" fmla="*/ 327025 h 400050"/>
              <a:gd name="connsiteX507" fmla="*/ 276225 w 371475"/>
              <a:gd name="connsiteY507" fmla="*/ 330200 h 400050"/>
              <a:gd name="connsiteX508" fmla="*/ 276225 w 371475"/>
              <a:gd name="connsiteY508" fmla="*/ 331788 h 400050"/>
              <a:gd name="connsiteX509" fmla="*/ 274638 w 371475"/>
              <a:gd name="connsiteY509" fmla="*/ 331788 h 400050"/>
              <a:gd name="connsiteX510" fmla="*/ 271463 w 371475"/>
              <a:gd name="connsiteY510" fmla="*/ 330200 h 400050"/>
              <a:gd name="connsiteX511" fmla="*/ 269875 w 371475"/>
              <a:gd name="connsiteY511" fmla="*/ 330200 h 400050"/>
              <a:gd name="connsiteX512" fmla="*/ 269875 w 371475"/>
              <a:gd name="connsiteY512" fmla="*/ 327025 h 400050"/>
              <a:gd name="connsiteX513" fmla="*/ 266700 w 371475"/>
              <a:gd name="connsiteY513" fmla="*/ 327025 h 400050"/>
              <a:gd name="connsiteX514" fmla="*/ 265113 w 371475"/>
              <a:gd name="connsiteY514" fmla="*/ 330200 h 400050"/>
              <a:gd name="connsiteX515" fmla="*/ 265113 w 371475"/>
              <a:gd name="connsiteY515" fmla="*/ 331788 h 400050"/>
              <a:gd name="connsiteX516" fmla="*/ 265113 w 371475"/>
              <a:gd name="connsiteY516" fmla="*/ 333375 h 400050"/>
              <a:gd name="connsiteX517" fmla="*/ 263525 w 371475"/>
              <a:gd name="connsiteY517" fmla="*/ 336550 h 400050"/>
              <a:gd name="connsiteX518" fmla="*/ 263525 w 371475"/>
              <a:gd name="connsiteY518" fmla="*/ 338138 h 400050"/>
              <a:gd name="connsiteX519" fmla="*/ 265113 w 371475"/>
              <a:gd name="connsiteY519" fmla="*/ 341313 h 400050"/>
              <a:gd name="connsiteX520" fmla="*/ 265113 w 371475"/>
              <a:gd name="connsiteY520" fmla="*/ 342900 h 400050"/>
              <a:gd name="connsiteX521" fmla="*/ 266700 w 371475"/>
              <a:gd name="connsiteY521" fmla="*/ 346075 h 400050"/>
              <a:gd name="connsiteX522" fmla="*/ 269875 w 371475"/>
              <a:gd name="connsiteY522" fmla="*/ 347663 h 400050"/>
              <a:gd name="connsiteX523" fmla="*/ 269875 w 371475"/>
              <a:gd name="connsiteY523" fmla="*/ 349250 h 400050"/>
              <a:gd name="connsiteX524" fmla="*/ 271463 w 371475"/>
              <a:gd name="connsiteY524" fmla="*/ 352425 h 400050"/>
              <a:gd name="connsiteX525" fmla="*/ 271463 w 371475"/>
              <a:gd name="connsiteY525" fmla="*/ 354013 h 400050"/>
              <a:gd name="connsiteX526" fmla="*/ 271463 w 371475"/>
              <a:gd name="connsiteY526" fmla="*/ 357188 h 400050"/>
              <a:gd name="connsiteX527" fmla="*/ 269875 w 371475"/>
              <a:gd name="connsiteY527" fmla="*/ 352425 h 400050"/>
              <a:gd name="connsiteX528" fmla="*/ 266700 w 371475"/>
              <a:gd name="connsiteY528" fmla="*/ 349250 h 400050"/>
              <a:gd name="connsiteX529" fmla="*/ 265113 w 371475"/>
              <a:gd name="connsiteY529" fmla="*/ 349250 h 400050"/>
              <a:gd name="connsiteX530" fmla="*/ 265113 w 371475"/>
              <a:gd name="connsiteY530" fmla="*/ 347663 h 400050"/>
              <a:gd name="connsiteX531" fmla="*/ 263525 w 371475"/>
              <a:gd name="connsiteY531" fmla="*/ 346075 h 400050"/>
              <a:gd name="connsiteX532" fmla="*/ 260350 w 371475"/>
              <a:gd name="connsiteY532" fmla="*/ 342900 h 400050"/>
              <a:gd name="connsiteX533" fmla="*/ 260350 w 371475"/>
              <a:gd name="connsiteY533" fmla="*/ 346075 h 400050"/>
              <a:gd name="connsiteX534" fmla="*/ 263525 w 371475"/>
              <a:gd name="connsiteY534" fmla="*/ 347663 h 400050"/>
              <a:gd name="connsiteX535" fmla="*/ 260350 w 371475"/>
              <a:gd name="connsiteY535" fmla="*/ 347663 h 400050"/>
              <a:gd name="connsiteX536" fmla="*/ 258763 w 371475"/>
              <a:gd name="connsiteY536" fmla="*/ 346075 h 400050"/>
              <a:gd name="connsiteX537" fmla="*/ 255588 w 371475"/>
              <a:gd name="connsiteY537" fmla="*/ 346075 h 400050"/>
              <a:gd name="connsiteX538" fmla="*/ 254000 w 371475"/>
              <a:gd name="connsiteY538" fmla="*/ 346075 h 400050"/>
              <a:gd name="connsiteX539" fmla="*/ 254000 w 371475"/>
              <a:gd name="connsiteY539" fmla="*/ 347663 h 400050"/>
              <a:gd name="connsiteX540" fmla="*/ 250825 w 371475"/>
              <a:gd name="connsiteY540" fmla="*/ 347663 h 400050"/>
              <a:gd name="connsiteX541" fmla="*/ 249238 w 371475"/>
              <a:gd name="connsiteY541" fmla="*/ 349250 h 400050"/>
              <a:gd name="connsiteX542" fmla="*/ 250825 w 371475"/>
              <a:gd name="connsiteY542" fmla="*/ 354013 h 400050"/>
              <a:gd name="connsiteX543" fmla="*/ 247650 w 371475"/>
              <a:gd name="connsiteY543" fmla="*/ 349250 h 400050"/>
              <a:gd name="connsiteX544" fmla="*/ 244475 w 371475"/>
              <a:gd name="connsiteY544" fmla="*/ 352425 h 400050"/>
              <a:gd name="connsiteX545" fmla="*/ 239713 w 371475"/>
              <a:gd name="connsiteY545" fmla="*/ 354013 h 400050"/>
              <a:gd name="connsiteX546" fmla="*/ 238125 w 371475"/>
              <a:gd name="connsiteY546" fmla="*/ 357188 h 400050"/>
              <a:gd name="connsiteX547" fmla="*/ 234950 w 371475"/>
              <a:gd name="connsiteY547" fmla="*/ 357188 h 400050"/>
              <a:gd name="connsiteX548" fmla="*/ 233363 w 371475"/>
              <a:gd name="connsiteY548" fmla="*/ 357188 h 400050"/>
              <a:gd name="connsiteX549" fmla="*/ 231775 w 371475"/>
              <a:gd name="connsiteY549" fmla="*/ 357188 h 400050"/>
              <a:gd name="connsiteX550" fmla="*/ 228600 w 371475"/>
              <a:gd name="connsiteY550" fmla="*/ 358775 h 400050"/>
              <a:gd name="connsiteX551" fmla="*/ 228600 w 371475"/>
              <a:gd name="connsiteY551" fmla="*/ 360363 h 400050"/>
              <a:gd name="connsiteX552" fmla="*/ 227013 w 371475"/>
              <a:gd name="connsiteY552" fmla="*/ 358775 h 400050"/>
              <a:gd name="connsiteX553" fmla="*/ 223838 w 371475"/>
              <a:gd name="connsiteY553" fmla="*/ 358775 h 400050"/>
              <a:gd name="connsiteX554" fmla="*/ 222250 w 371475"/>
              <a:gd name="connsiteY554" fmla="*/ 358775 h 400050"/>
              <a:gd name="connsiteX555" fmla="*/ 217488 w 371475"/>
              <a:gd name="connsiteY555" fmla="*/ 358775 h 400050"/>
              <a:gd name="connsiteX556" fmla="*/ 215900 w 371475"/>
              <a:gd name="connsiteY556" fmla="*/ 358775 h 400050"/>
              <a:gd name="connsiteX557" fmla="*/ 215900 w 371475"/>
              <a:gd name="connsiteY557" fmla="*/ 360363 h 400050"/>
              <a:gd name="connsiteX558" fmla="*/ 212725 w 371475"/>
              <a:gd name="connsiteY558" fmla="*/ 363538 h 400050"/>
              <a:gd name="connsiteX559" fmla="*/ 212725 w 371475"/>
              <a:gd name="connsiteY559" fmla="*/ 360363 h 400050"/>
              <a:gd name="connsiteX560" fmla="*/ 211138 w 371475"/>
              <a:gd name="connsiteY560" fmla="*/ 360363 h 400050"/>
              <a:gd name="connsiteX561" fmla="*/ 207963 w 371475"/>
              <a:gd name="connsiteY561" fmla="*/ 360363 h 400050"/>
              <a:gd name="connsiteX562" fmla="*/ 206375 w 371475"/>
              <a:gd name="connsiteY562" fmla="*/ 360363 h 400050"/>
              <a:gd name="connsiteX563" fmla="*/ 203200 w 371475"/>
              <a:gd name="connsiteY563" fmla="*/ 360363 h 400050"/>
              <a:gd name="connsiteX564" fmla="*/ 201613 w 371475"/>
              <a:gd name="connsiteY564" fmla="*/ 360363 h 400050"/>
              <a:gd name="connsiteX565" fmla="*/ 200025 w 371475"/>
              <a:gd name="connsiteY565" fmla="*/ 360363 h 400050"/>
              <a:gd name="connsiteX566" fmla="*/ 196850 w 371475"/>
              <a:gd name="connsiteY566" fmla="*/ 358775 h 400050"/>
              <a:gd name="connsiteX567" fmla="*/ 195263 w 371475"/>
              <a:gd name="connsiteY567" fmla="*/ 357188 h 400050"/>
              <a:gd name="connsiteX568" fmla="*/ 190500 w 371475"/>
              <a:gd name="connsiteY568" fmla="*/ 357188 h 400050"/>
              <a:gd name="connsiteX569" fmla="*/ 190500 w 371475"/>
              <a:gd name="connsiteY569" fmla="*/ 352425 h 400050"/>
              <a:gd name="connsiteX570" fmla="*/ 190500 w 371475"/>
              <a:gd name="connsiteY570" fmla="*/ 349250 h 400050"/>
              <a:gd name="connsiteX571" fmla="*/ 188913 w 371475"/>
              <a:gd name="connsiteY571" fmla="*/ 349250 h 400050"/>
              <a:gd name="connsiteX572" fmla="*/ 185738 w 371475"/>
              <a:gd name="connsiteY572" fmla="*/ 346075 h 400050"/>
              <a:gd name="connsiteX573" fmla="*/ 184150 w 371475"/>
              <a:gd name="connsiteY573" fmla="*/ 342900 h 400050"/>
              <a:gd name="connsiteX574" fmla="*/ 180975 w 371475"/>
              <a:gd name="connsiteY574" fmla="*/ 341313 h 400050"/>
              <a:gd name="connsiteX575" fmla="*/ 179388 w 371475"/>
              <a:gd name="connsiteY575" fmla="*/ 341313 h 400050"/>
              <a:gd name="connsiteX576" fmla="*/ 176213 w 371475"/>
              <a:gd name="connsiteY576" fmla="*/ 338138 h 400050"/>
              <a:gd name="connsiteX577" fmla="*/ 174625 w 371475"/>
              <a:gd name="connsiteY577" fmla="*/ 338138 h 400050"/>
              <a:gd name="connsiteX578" fmla="*/ 174625 w 371475"/>
              <a:gd name="connsiteY578" fmla="*/ 341313 h 400050"/>
              <a:gd name="connsiteX579" fmla="*/ 173038 w 371475"/>
              <a:gd name="connsiteY579" fmla="*/ 342900 h 400050"/>
              <a:gd name="connsiteX580" fmla="*/ 169863 w 371475"/>
              <a:gd name="connsiteY580" fmla="*/ 342900 h 400050"/>
              <a:gd name="connsiteX581" fmla="*/ 169863 w 371475"/>
              <a:gd name="connsiteY581" fmla="*/ 346075 h 400050"/>
              <a:gd name="connsiteX582" fmla="*/ 168275 w 371475"/>
              <a:gd name="connsiteY582" fmla="*/ 347663 h 400050"/>
              <a:gd name="connsiteX583" fmla="*/ 168275 w 371475"/>
              <a:gd name="connsiteY583" fmla="*/ 352425 h 400050"/>
              <a:gd name="connsiteX584" fmla="*/ 168275 w 371475"/>
              <a:gd name="connsiteY584" fmla="*/ 354013 h 400050"/>
              <a:gd name="connsiteX585" fmla="*/ 168275 w 371475"/>
              <a:gd name="connsiteY585" fmla="*/ 358775 h 400050"/>
              <a:gd name="connsiteX586" fmla="*/ 168275 w 371475"/>
              <a:gd name="connsiteY586" fmla="*/ 365125 h 400050"/>
              <a:gd name="connsiteX587" fmla="*/ 168275 w 371475"/>
              <a:gd name="connsiteY587" fmla="*/ 368300 h 400050"/>
              <a:gd name="connsiteX588" fmla="*/ 165100 w 371475"/>
              <a:gd name="connsiteY588" fmla="*/ 369888 h 400050"/>
              <a:gd name="connsiteX589" fmla="*/ 165100 w 371475"/>
              <a:gd name="connsiteY589" fmla="*/ 365125 h 400050"/>
              <a:gd name="connsiteX590" fmla="*/ 165100 w 371475"/>
              <a:gd name="connsiteY590" fmla="*/ 363538 h 400050"/>
              <a:gd name="connsiteX591" fmla="*/ 165100 w 371475"/>
              <a:gd name="connsiteY591" fmla="*/ 360363 h 400050"/>
              <a:gd name="connsiteX592" fmla="*/ 165100 w 371475"/>
              <a:gd name="connsiteY592" fmla="*/ 357188 h 400050"/>
              <a:gd name="connsiteX593" fmla="*/ 165100 w 371475"/>
              <a:gd name="connsiteY593" fmla="*/ 354013 h 400050"/>
              <a:gd name="connsiteX594" fmla="*/ 165100 w 371475"/>
              <a:gd name="connsiteY594" fmla="*/ 349250 h 400050"/>
              <a:gd name="connsiteX595" fmla="*/ 165100 w 371475"/>
              <a:gd name="connsiteY595" fmla="*/ 347663 h 400050"/>
              <a:gd name="connsiteX596" fmla="*/ 163513 w 371475"/>
              <a:gd name="connsiteY596" fmla="*/ 346075 h 400050"/>
              <a:gd name="connsiteX597" fmla="*/ 160338 w 371475"/>
              <a:gd name="connsiteY597" fmla="*/ 346075 h 400050"/>
              <a:gd name="connsiteX598" fmla="*/ 158750 w 371475"/>
              <a:gd name="connsiteY598" fmla="*/ 347663 h 400050"/>
              <a:gd name="connsiteX599" fmla="*/ 157163 w 371475"/>
              <a:gd name="connsiteY599" fmla="*/ 347663 h 400050"/>
              <a:gd name="connsiteX600" fmla="*/ 152400 w 371475"/>
              <a:gd name="connsiteY600" fmla="*/ 347663 h 400050"/>
              <a:gd name="connsiteX601" fmla="*/ 149225 w 371475"/>
              <a:gd name="connsiteY601" fmla="*/ 347663 h 400050"/>
              <a:gd name="connsiteX602" fmla="*/ 144463 w 371475"/>
              <a:gd name="connsiteY602" fmla="*/ 349250 h 400050"/>
              <a:gd name="connsiteX603" fmla="*/ 144463 w 371475"/>
              <a:gd name="connsiteY603" fmla="*/ 352425 h 400050"/>
              <a:gd name="connsiteX604" fmla="*/ 142875 w 371475"/>
              <a:gd name="connsiteY604" fmla="*/ 352425 h 400050"/>
              <a:gd name="connsiteX605" fmla="*/ 141288 w 371475"/>
              <a:gd name="connsiteY605" fmla="*/ 349250 h 400050"/>
              <a:gd name="connsiteX606" fmla="*/ 136525 w 371475"/>
              <a:gd name="connsiteY606" fmla="*/ 347663 h 400050"/>
              <a:gd name="connsiteX607" fmla="*/ 133350 w 371475"/>
              <a:gd name="connsiteY607" fmla="*/ 347663 h 400050"/>
              <a:gd name="connsiteX608" fmla="*/ 131763 w 371475"/>
              <a:gd name="connsiteY608" fmla="*/ 347663 h 400050"/>
              <a:gd name="connsiteX609" fmla="*/ 128588 w 371475"/>
              <a:gd name="connsiteY609" fmla="*/ 347663 h 400050"/>
              <a:gd name="connsiteX610" fmla="*/ 122238 w 371475"/>
              <a:gd name="connsiteY610" fmla="*/ 346075 h 400050"/>
              <a:gd name="connsiteX611" fmla="*/ 120650 w 371475"/>
              <a:gd name="connsiteY611" fmla="*/ 346075 h 400050"/>
              <a:gd name="connsiteX612" fmla="*/ 117475 w 371475"/>
              <a:gd name="connsiteY612" fmla="*/ 342900 h 400050"/>
              <a:gd name="connsiteX613" fmla="*/ 115888 w 371475"/>
              <a:gd name="connsiteY613" fmla="*/ 341313 h 400050"/>
              <a:gd name="connsiteX614" fmla="*/ 115888 w 371475"/>
              <a:gd name="connsiteY614" fmla="*/ 338138 h 400050"/>
              <a:gd name="connsiteX615" fmla="*/ 114300 w 371475"/>
              <a:gd name="connsiteY615" fmla="*/ 338138 h 400050"/>
              <a:gd name="connsiteX616" fmla="*/ 111125 w 371475"/>
              <a:gd name="connsiteY616" fmla="*/ 338138 h 400050"/>
              <a:gd name="connsiteX617" fmla="*/ 109538 w 371475"/>
              <a:gd name="connsiteY617" fmla="*/ 336550 h 400050"/>
              <a:gd name="connsiteX618" fmla="*/ 106363 w 371475"/>
              <a:gd name="connsiteY618" fmla="*/ 336550 h 400050"/>
              <a:gd name="connsiteX619" fmla="*/ 104775 w 371475"/>
              <a:gd name="connsiteY619" fmla="*/ 336550 h 400050"/>
              <a:gd name="connsiteX620" fmla="*/ 101600 w 371475"/>
              <a:gd name="connsiteY620" fmla="*/ 333375 h 400050"/>
              <a:gd name="connsiteX621" fmla="*/ 101600 w 371475"/>
              <a:gd name="connsiteY621" fmla="*/ 336550 h 400050"/>
              <a:gd name="connsiteX622" fmla="*/ 100013 w 371475"/>
              <a:gd name="connsiteY622" fmla="*/ 336550 h 400050"/>
              <a:gd name="connsiteX623" fmla="*/ 100013 w 371475"/>
              <a:gd name="connsiteY623" fmla="*/ 333375 h 400050"/>
              <a:gd name="connsiteX624" fmla="*/ 98425 w 371475"/>
              <a:gd name="connsiteY624" fmla="*/ 331788 h 400050"/>
              <a:gd name="connsiteX625" fmla="*/ 95250 w 371475"/>
              <a:gd name="connsiteY625" fmla="*/ 330200 h 400050"/>
              <a:gd name="connsiteX626" fmla="*/ 93663 w 371475"/>
              <a:gd name="connsiteY626" fmla="*/ 330200 h 400050"/>
              <a:gd name="connsiteX627" fmla="*/ 93663 w 371475"/>
              <a:gd name="connsiteY627" fmla="*/ 331788 h 400050"/>
              <a:gd name="connsiteX628" fmla="*/ 90488 w 371475"/>
              <a:gd name="connsiteY628" fmla="*/ 331788 h 400050"/>
              <a:gd name="connsiteX629" fmla="*/ 90488 w 371475"/>
              <a:gd name="connsiteY629" fmla="*/ 333375 h 400050"/>
              <a:gd name="connsiteX630" fmla="*/ 88900 w 371475"/>
              <a:gd name="connsiteY630" fmla="*/ 336550 h 400050"/>
              <a:gd name="connsiteX631" fmla="*/ 85725 w 371475"/>
              <a:gd name="connsiteY631" fmla="*/ 338138 h 400050"/>
              <a:gd name="connsiteX632" fmla="*/ 84138 w 371475"/>
              <a:gd name="connsiteY632" fmla="*/ 342900 h 400050"/>
              <a:gd name="connsiteX633" fmla="*/ 82550 w 371475"/>
              <a:gd name="connsiteY633" fmla="*/ 344488 h 400050"/>
              <a:gd name="connsiteX634" fmla="*/ 82550 w 371475"/>
              <a:gd name="connsiteY634" fmla="*/ 342900 h 400050"/>
              <a:gd name="connsiteX635" fmla="*/ 82550 w 371475"/>
              <a:gd name="connsiteY635" fmla="*/ 341313 h 400050"/>
              <a:gd name="connsiteX636" fmla="*/ 84138 w 371475"/>
              <a:gd name="connsiteY636" fmla="*/ 338138 h 400050"/>
              <a:gd name="connsiteX637" fmla="*/ 84138 w 371475"/>
              <a:gd name="connsiteY637" fmla="*/ 336550 h 400050"/>
              <a:gd name="connsiteX638" fmla="*/ 85725 w 371475"/>
              <a:gd name="connsiteY638" fmla="*/ 333375 h 400050"/>
              <a:gd name="connsiteX639" fmla="*/ 88900 w 371475"/>
              <a:gd name="connsiteY639" fmla="*/ 333375 h 400050"/>
              <a:gd name="connsiteX640" fmla="*/ 90488 w 371475"/>
              <a:gd name="connsiteY640" fmla="*/ 330200 h 400050"/>
              <a:gd name="connsiteX641" fmla="*/ 90488 w 371475"/>
              <a:gd name="connsiteY641" fmla="*/ 327025 h 400050"/>
              <a:gd name="connsiteX642" fmla="*/ 93663 w 371475"/>
              <a:gd name="connsiteY642" fmla="*/ 325438 h 400050"/>
              <a:gd name="connsiteX643" fmla="*/ 93663 w 371475"/>
              <a:gd name="connsiteY643" fmla="*/ 322263 h 400050"/>
              <a:gd name="connsiteX644" fmla="*/ 95250 w 371475"/>
              <a:gd name="connsiteY644" fmla="*/ 322263 h 400050"/>
              <a:gd name="connsiteX645" fmla="*/ 95250 w 371475"/>
              <a:gd name="connsiteY645" fmla="*/ 320675 h 400050"/>
              <a:gd name="connsiteX646" fmla="*/ 95250 w 371475"/>
              <a:gd name="connsiteY646" fmla="*/ 317500 h 400050"/>
              <a:gd name="connsiteX647" fmla="*/ 95250 w 371475"/>
              <a:gd name="connsiteY647" fmla="*/ 315913 h 400050"/>
              <a:gd name="connsiteX648" fmla="*/ 93663 w 371475"/>
              <a:gd name="connsiteY648" fmla="*/ 315913 h 400050"/>
              <a:gd name="connsiteX649" fmla="*/ 90488 w 371475"/>
              <a:gd name="connsiteY649" fmla="*/ 317500 h 400050"/>
              <a:gd name="connsiteX650" fmla="*/ 90488 w 371475"/>
              <a:gd name="connsiteY650" fmla="*/ 320675 h 400050"/>
              <a:gd name="connsiteX651" fmla="*/ 88900 w 371475"/>
              <a:gd name="connsiteY651" fmla="*/ 322263 h 400050"/>
              <a:gd name="connsiteX652" fmla="*/ 85725 w 371475"/>
              <a:gd name="connsiteY652" fmla="*/ 322263 h 400050"/>
              <a:gd name="connsiteX653" fmla="*/ 84138 w 371475"/>
              <a:gd name="connsiteY653" fmla="*/ 320675 h 400050"/>
              <a:gd name="connsiteX654" fmla="*/ 79375 w 371475"/>
              <a:gd name="connsiteY654" fmla="*/ 325438 h 400050"/>
              <a:gd name="connsiteX655" fmla="*/ 77788 w 371475"/>
              <a:gd name="connsiteY655" fmla="*/ 330200 h 400050"/>
              <a:gd name="connsiteX656" fmla="*/ 69850 w 371475"/>
              <a:gd name="connsiteY656" fmla="*/ 336550 h 400050"/>
              <a:gd name="connsiteX657" fmla="*/ 68263 w 371475"/>
              <a:gd name="connsiteY657" fmla="*/ 341313 h 400050"/>
              <a:gd name="connsiteX658" fmla="*/ 63500 w 371475"/>
              <a:gd name="connsiteY658" fmla="*/ 346075 h 400050"/>
              <a:gd name="connsiteX659" fmla="*/ 58738 w 371475"/>
              <a:gd name="connsiteY659" fmla="*/ 349250 h 400050"/>
              <a:gd name="connsiteX660" fmla="*/ 57150 w 371475"/>
              <a:gd name="connsiteY660" fmla="*/ 352425 h 400050"/>
              <a:gd name="connsiteX661" fmla="*/ 53975 w 371475"/>
              <a:gd name="connsiteY661" fmla="*/ 354013 h 400050"/>
              <a:gd name="connsiteX662" fmla="*/ 53975 w 371475"/>
              <a:gd name="connsiteY662" fmla="*/ 352425 h 400050"/>
              <a:gd name="connsiteX663" fmla="*/ 57150 w 371475"/>
              <a:gd name="connsiteY663" fmla="*/ 349250 h 400050"/>
              <a:gd name="connsiteX664" fmla="*/ 57150 w 371475"/>
              <a:gd name="connsiteY664" fmla="*/ 347663 h 400050"/>
              <a:gd name="connsiteX665" fmla="*/ 58738 w 371475"/>
              <a:gd name="connsiteY665" fmla="*/ 346075 h 400050"/>
              <a:gd name="connsiteX666" fmla="*/ 61913 w 371475"/>
              <a:gd name="connsiteY666" fmla="*/ 342900 h 400050"/>
              <a:gd name="connsiteX667" fmla="*/ 66675 w 371475"/>
              <a:gd name="connsiteY667" fmla="*/ 338138 h 400050"/>
              <a:gd name="connsiteX668" fmla="*/ 69850 w 371475"/>
              <a:gd name="connsiteY668" fmla="*/ 333375 h 400050"/>
              <a:gd name="connsiteX669" fmla="*/ 73025 w 371475"/>
              <a:gd name="connsiteY669" fmla="*/ 331788 h 400050"/>
              <a:gd name="connsiteX670" fmla="*/ 74613 w 371475"/>
              <a:gd name="connsiteY670" fmla="*/ 330200 h 400050"/>
              <a:gd name="connsiteX671" fmla="*/ 74613 w 371475"/>
              <a:gd name="connsiteY671" fmla="*/ 327025 h 400050"/>
              <a:gd name="connsiteX672" fmla="*/ 73025 w 371475"/>
              <a:gd name="connsiteY672" fmla="*/ 327025 h 400050"/>
              <a:gd name="connsiteX673" fmla="*/ 74613 w 371475"/>
              <a:gd name="connsiteY673" fmla="*/ 325438 h 400050"/>
              <a:gd name="connsiteX674" fmla="*/ 77788 w 371475"/>
              <a:gd name="connsiteY674" fmla="*/ 322263 h 400050"/>
              <a:gd name="connsiteX675" fmla="*/ 77788 w 371475"/>
              <a:gd name="connsiteY675" fmla="*/ 320675 h 400050"/>
              <a:gd name="connsiteX676" fmla="*/ 82550 w 371475"/>
              <a:gd name="connsiteY676" fmla="*/ 315913 h 400050"/>
              <a:gd name="connsiteX677" fmla="*/ 82550 w 371475"/>
              <a:gd name="connsiteY677" fmla="*/ 314325 h 400050"/>
              <a:gd name="connsiteX678" fmla="*/ 85725 w 371475"/>
              <a:gd name="connsiteY678" fmla="*/ 311150 h 400050"/>
              <a:gd name="connsiteX679" fmla="*/ 88900 w 371475"/>
              <a:gd name="connsiteY679" fmla="*/ 309563 h 400050"/>
              <a:gd name="connsiteX680" fmla="*/ 90488 w 371475"/>
              <a:gd name="connsiteY680" fmla="*/ 306388 h 400050"/>
              <a:gd name="connsiteX681" fmla="*/ 90488 w 371475"/>
              <a:gd name="connsiteY681" fmla="*/ 304800 h 400050"/>
              <a:gd name="connsiteX682" fmla="*/ 85725 w 371475"/>
              <a:gd name="connsiteY682" fmla="*/ 309563 h 400050"/>
              <a:gd name="connsiteX683" fmla="*/ 88900 w 371475"/>
              <a:gd name="connsiteY683" fmla="*/ 306388 h 400050"/>
              <a:gd name="connsiteX684" fmla="*/ 90488 w 371475"/>
              <a:gd name="connsiteY684" fmla="*/ 301625 h 400050"/>
              <a:gd name="connsiteX685" fmla="*/ 90488 w 371475"/>
              <a:gd name="connsiteY685" fmla="*/ 300038 h 400050"/>
              <a:gd name="connsiteX686" fmla="*/ 90488 w 371475"/>
              <a:gd name="connsiteY686" fmla="*/ 298450 h 400050"/>
              <a:gd name="connsiteX687" fmla="*/ 93663 w 371475"/>
              <a:gd name="connsiteY687" fmla="*/ 295275 h 400050"/>
              <a:gd name="connsiteX688" fmla="*/ 98419 w 371475"/>
              <a:gd name="connsiteY688" fmla="*/ 293690 h 400050"/>
              <a:gd name="connsiteX689" fmla="*/ 98424 w 371475"/>
              <a:gd name="connsiteY689" fmla="*/ 293687 h 400050"/>
              <a:gd name="connsiteX690" fmla="*/ 98425 w 371475"/>
              <a:gd name="connsiteY690" fmla="*/ 293687 h 400050"/>
              <a:gd name="connsiteX691" fmla="*/ 98425 w 371475"/>
              <a:gd name="connsiteY691" fmla="*/ 290513 h 400050"/>
              <a:gd name="connsiteX692" fmla="*/ 100012 w 371475"/>
              <a:gd name="connsiteY692" fmla="*/ 290513 h 400050"/>
              <a:gd name="connsiteX693" fmla="*/ 100012 w 371475"/>
              <a:gd name="connsiteY693" fmla="*/ 290512 h 400050"/>
              <a:gd name="connsiteX694" fmla="*/ 100013 w 371475"/>
              <a:gd name="connsiteY694" fmla="*/ 290512 h 400050"/>
              <a:gd name="connsiteX695" fmla="*/ 100013 w 371475"/>
              <a:gd name="connsiteY695" fmla="*/ 285750 h 400050"/>
              <a:gd name="connsiteX696" fmla="*/ 100013 w 371475"/>
              <a:gd name="connsiteY696" fmla="*/ 284163 h 400050"/>
              <a:gd name="connsiteX697" fmla="*/ 100013 w 371475"/>
              <a:gd name="connsiteY697" fmla="*/ 282575 h 400050"/>
              <a:gd name="connsiteX698" fmla="*/ 100013 w 371475"/>
              <a:gd name="connsiteY698" fmla="*/ 279400 h 400050"/>
              <a:gd name="connsiteX699" fmla="*/ 100013 w 371475"/>
              <a:gd name="connsiteY699" fmla="*/ 277813 h 400050"/>
              <a:gd name="connsiteX700" fmla="*/ 100013 w 371475"/>
              <a:gd name="connsiteY700" fmla="*/ 274638 h 400050"/>
              <a:gd name="connsiteX701" fmla="*/ 98425 w 371475"/>
              <a:gd name="connsiteY701" fmla="*/ 273050 h 400050"/>
              <a:gd name="connsiteX702" fmla="*/ 95250 w 371475"/>
              <a:gd name="connsiteY702" fmla="*/ 273050 h 400050"/>
              <a:gd name="connsiteX703" fmla="*/ 90488 w 371475"/>
              <a:gd name="connsiteY703" fmla="*/ 274638 h 400050"/>
              <a:gd name="connsiteX704" fmla="*/ 88900 w 371475"/>
              <a:gd name="connsiteY704" fmla="*/ 274638 h 400050"/>
              <a:gd name="connsiteX705" fmla="*/ 85725 w 371475"/>
              <a:gd name="connsiteY705" fmla="*/ 274638 h 400050"/>
              <a:gd name="connsiteX706" fmla="*/ 84138 w 371475"/>
              <a:gd name="connsiteY706" fmla="*/ 274638 h 400050"/>
              <a:gd name="connsiteX707" fmla="*/ 82550 w 371475"/>
              <a:gd name="connsiteY707" fmla="*/ 274638 h 400050"/>
              <a:gd name="connsiteX708" fmla="*/ 79375 w 371475"/>
              <a:gd name="connsiteY708" fmla="*/ 274638 h 400050"/>
              <a:gd name="connsiteX709" fmla="*/ 79375 w 371475"/>
              <a:gd name="connsiteY709" fmla="*/ 273050 h 400050"/>
              <a:gd name="connsiteX710" fmla="*/ 77788 w 371475"/>
              <a:gd name="connsiteY710" fmla="*/ 273050 h 400050"/>
              <a:gd name="connsiteX711" fmla="*/ 77788 w 371475"/>
              <a:gd name="connsiteY711" fmla="*/ 271463 h 400050"/>
              <a:gd name="connsiteX712" fmla="*/ 74613 w 371475"/>
              <a:gd name="connsiteY712" fmla="*/ 271463 h 400050"/>
              <a:gd name="connsiteX713" fmla="*/ 73025 w 371475"/>
              <a:gd name="connsiteY713" fmla="*/ 271463 h 400050"/>
              <a:gd name="connsiteX714" fmla="*/ 69850 w 371475"/>
              <a:gd name="connsiteY714" fmla="*/ 271463 h 400050"/>
              <a:gd name="connsiteX715" fmla="*/ 69850 w 371475"/>
              <a:gd name="connsiteY715" fmla="*/ 268288 h 400050"/>
              <a:gd name="connsiteX716" fmla="*/ 68263 w 371475"/>
              <a:gd name="connsiteY716" fmla="*/ 266700 h 400050"/>
              <a:gd name="connsiteX717" fmla="*/ 66675 w 371475"/>
              <a:gd name="connsiteY717" fmla="*/ 263525 h 400050"/>
              <a:gd name="connsiteX718" fmla="*/ 66675 w 371475"/>
              <a:gd name="connsiteY718" fmla="*/ 261938 h 400050"/>
              <a:gd name="connsiteX719" fmla="*/ 66675 w 371475"/>
              <a:gd name="connsiteY719" fmla="*/ 258763 h 400050"/>
              <a:gd name="connsiteX720" fmla="*/ 63500 w 371475"/>
              <a:gd name="connsiteY720" fmla="*/ 257175 h 400050"/>
              <a:gd name="connsiteX721" fmla="*/ 61913 w 371475"/>
              <a:gd name="connsiteY721" fmla="*/ 255588 h 400050"/>
              <a:gd name="connsiteX722" fmla="*/ 58738 w 371475"/>
              <a:gd name="connsiteY722" fmla="*/ 252413 h 400050"/>
              <a:gd name="connsiteX723" fmla="*/ 57150 w 371475"/>
              <a:gd name="connsiteY723" fmla="*/ 252413 h 400050"/>
              <a:gd name="connsiteX724" fmla="*/ 57150 w 371475"/>
              <a:gd name="connsiteY724" fmla="*/ 250825 h 400050"/>
              <a:gd name="connsiteX725" fmla="*/ 53975 w 371475"/>
              <a:gd name="connsiteY725" fmla="*/ 250825 h 400050"/>
              <a:gd name="connsiteX726" fmla="*/ 53975 w 371475"/>
              <a:gd name="connsiteY726" fmla="*/ 247650 h 400050"/>
              <a:gd name="connsiteX727" fmla="*/ 50800 w 371475"/>
              <a:gd name="connsiteY727" fmla="*/ 246063 h 400050"/>
              <a:gd name="connsiteX728" fmla="*/ 50800 w 371475"/>
              <a:gd name="connsiteY728" fmla="*/ 242888 h 400050"/>
              <a:gd name="connsiteX729" fmla="*/ 47625 w 371475"/>
              <a:gd name="connsiteY729" fmla="*/ 242888 h 400050"/>
              <a:gd name="connsiteX730" fmla="*/ 46038 w 371475"/>
              <a:gd name="connsiteY730" fmla="*/ 242888 h 400050"/>
              <a:gd name="connsiteX731" fmla="*/ 46038 w 371475"/>
              <a:gd name="connsiteY731" fmla="*/ 241300 h 400050"/>
              <a:gd name="connsiteX732" fmla="*/ 42863 w 371475"/>
              <a:gd name="connsiteY732" fmla="*/ 241300 h 400050"/>
              <a:gd name="connsiteX733" fmla="*/ 41275 w 371475"/>
              <a:gd name="connsiteY733" fmla="*/ 239713 h 400050"/>
              <a:gd name="connsiteX734" fmla="*/ 41275 w 371475"/>
              <a:gd name="connsiteY734" fmla="*/ 236538 h 400050"/>
              <a:gd name="connsiteX735" fmla="*/ 41275 w 371475"/>
              <a:gd name="connsiteY735" fmla="*/ 234950 h 400050"/>
              <a:gd name="connsiteX736" fmla="*/ 38100 w 371475"/>
              <a:gd name="connsiteY736" fmla="*/ 234950 h 400050"/>
              <a:gd name="connsiteX737" fmla="*/ 38100 w 371475"/>
              <a:gd name="connsiteY737" fmla="*/ 231775 h 400050"/>
              <a:gd name="connsiteX738" fmla="*/ 36513 w 371475"/>
              <a:gd name="connsiteY738" fmla="*/ 231775 h 400050"/>
              <a:gd name="connsiteX739" fmla="*/ 36513 w 371475"/>
              <a:gd name="connsiteY739" fmla="*/ 230188 h 400050"/>
              <a:gd name="connsiteX740" fmla="*/ 38100 w 371475"/>
              <a:gd name="connsiteY740" fmla="*/ 230188 h 400050"/>
              <a:gd name="connsiteX741" fmla="*/ 41275 w 371475"/>
              <a:gd name="connsiteY741" fmla="*/ 227013 h 400050"/>
              <a:gd name="connsiteX742" fmla="*/ 42863 w 371475"/>
              <a:gd name="connsiteY742" fmla="*/ 225425 h 400050"/>
              <a:gd name="connsiteX743" fmla="*/ 47625 w 371475"/>
              <a:gd name="connsiteY743" fmla="*/ 220663 h 400050"/>
              <a:gd name="connsiteX744" fmla="*/ 46038 w 371475"/>
              <a:gd name="connsiteY744" fmla="*/ 219075 h 400050"/>
              <a:gd name="connsiteX745" fmla="*/ 46038 w 371475"/>
              <a:gd name="connsiteY745" fmla="*/ 214313 h 400050"/>
              <a:gd name="connsiteX746" fmla="*/ 42863 w 371475"/>
              <a:gd name="connsiteY746" fmla="*/ 214313 h 400050"/>
              <a:gd name="connsiteX747" fmla="*/ 42863 w 371475"/>
              <a:gd name="connsiteY747" fmla="*/ 211138 h 400050"/>
              <a:gd name="connsiteX748" fmla="*/ 46038 w 371475"/>
              <a:gd name="connsiteY748" fmla="*/ 209550 h 400050"/>
              <a:gd name="connsiteX749" fmla="*/ 47625 w 371475"/>
              <a:gd name="connsiteY749" fmla="*/ 207963 h 400050"/>
              <a:gd name="connsiteX750" fmla="*/ 46038 w 371475"/>
              <a:gd name="connsiteY750" fmla="*/ 207963 h 400050"/>
              <a:gd name="connsiteX751" fmla="*/ 42863 w 371475"/>
              <a:gd name="connsiteY751" fmla="*/ 207963 h 400050"/>
              <a:gd name="connsiteX752" fmla="*/ 46038 w 371475"/>
              <a:gd name="connsiteY752" fmla="*/ 204788 h 400050"/>
              <a:gd name="connsiteX753" fmla="*/ 47625 w 371475"/>
              <a:gd name="connsiteY753" fmla="*/ 204788 h 400050"/>
              <a:gd name="connsiteX754" fmla="*/ 47625 w 371475"/>
              <a:gd name="connsiteY754" fmla="*/ 203200 h 400050"/>
              <a:gd name="connsiteX755" fmla="*/ 46038 w 371475"/>
              <a:gd name="connsiteY755" fmla="*/ 200025 h 400050"/>
              <a:gd name="connsiteX756" fmla="*/ 42863 w 371475"/>
              <a:gd name="connsiteY756" fmla="*/ 200025 h 400050"/>
              <a:gd name="connsiteX757" fmla="*/ 42863 w 371475"/>
              <a:gd name="connsiteY757" fmla="*/ 198438 h 400050"/>
              <a:gd name="connsiteX758" fmla="*/ 47625 w 371475"/>
              <a:gd name="connsiteY758" fmla="*/ 200025 h 400050"/>
              <a:gd name="connsiteX759" fmla="*/ 47625 w 371475"/>
              <a:gd name="connsiteY759" fmla="*/ 198438 h 400050"/>
              <a:gd name="connsiteX760" fmla="*/ 50800 w 371475"/>
              <a:gd name="connsiteY760" fmla="*/ 196850 h 400050"/>
              <a:gd name="connsiteX761" fmla="*/ 52388 w 371475"/>
              <a:gd name="connsiteY761" fmla="*/ 193675 h 400050"/>
              <a:gd name="connsiteX762" fmla="*/ 53975 w 371475"/>
              <a:gd name="connsiteY762" fmla="*/ 193675 h 400050"/>
              <a:gd name="connsiteX763" fmla="*/ 57150 w 371475"/>
              <a:gd name="connsiteY763" fmla="*/ 192088 h 400050"/>
              <a:gd name="connsiteX764" fmla="*/ 57150 w 371475"/>
              <a:gd name="connsiteY764" fmla="*/ 188913 h 400050"/>
              <a:gd name="connsiteX765" fmla="*/ 57150 w 371475"/>
              <a:gd name="connsiteY765" fmla="*/ 187325 h 400050"/>
              <a:gd name="connsiteX766" fmla="*/ 53975 w 371475"/>
              <a:gd name="connsiteY766" fmla="*/ 187325 h 400050"/>
              <a:gd name="connsiteX767" fmla="*/ 53975 w 371475"/>
              <a:gd name="connsiteY767" fmla="*/ 184150 h 400050"/>
              <a:gd name="connsiteX768" fmla="*/ 57150 w 371475"/>
              <a:gd name="connsiteY768" fmla="*/ 182563 h 400050"/>
              <a:gd name="connsiteX769" fmla="*/ 53975 w 371475"/>
              <a:gd name="connsiteY769" fmla="*/ 182563 h 400050"/>
              <a:gd name="connsiteX770" fmla="*/ 53975 w 371475"/>
              <a:gd name="connsiteY770" fmla="*/ 180975 h 400050"/>
              <a:gd name="connsiteX771" fmla="*/ 52388 w 371475"/>
              <a:gd name="connsiteY771" fmla="*/ 180975 h 400050"/>
              <a:gd name="connsiteX772" fmla="*/ 52388 w 371475"/>
              <a:gd name="connsiteY772" fmla="*/ 177800 h 400050"/>
              <a:gd name="connsiteX773" fmla="*/ 50800 w 371475"/>
              <a:gd name="connsiteY773" fmla="*/ 177800 h 400050"/>
              <a:gd name="connsiteX774" fmla="*/ 47625 w 371475"/>
              <a:gd name="connsiteY774" fmla="*/ 177800 h 400050"/>
              <a:gd name="connsiteX775" fmla="*/ 41275 w 371475"/>
              <a:gd name="connsiteY775" fmla="*/ 173037 h 400050"/>
              <a:gd name="connsiteX776" fmla="*/ 38100 w 371475"/>
              <a:gd name="connsiteY776" fmla="*/ 173037 h 400050"/>
              <a:gd name="connsiteX777" fmla="*/ 34925 w 371475"/>
              <a:gd name="connsiteY777" fmla="*/ 171450 h 400050"/>
              <a:gd name="connsiteX778" fmla="*/ 36513 w 371475"/>
              <a:gd name="connsiteY778" fmla="*/ 171450 h 400050"/>
              <a:gd name="connsiteX779" fmla="*/ 38100 w 371475"/>
              <a:gd name="connsiteY779" fmla="*/ 171450 h 400050"/>
              <a:gd name="connsiteX780" fmla="*/ 42863 w 371475"/>
              <a:gd name="connsiteY780" fmla="*/ 173037 h 400050"/>
              <a:gd name="connsiteX781" fmla="*/ 46038 w 371475"/>
              <a:gd name="connsiteY781" fmla="*/ 173037 h 400050"/>
              <a:gd name="connsiteX782" fmla="*/ 47625 w 371475"/>
              <a:gd name="connsiteY782" fmla="*/ 176212 h 400050"/>
              <a:gd name="connsiteX783" fmla="*/ 50800 w 371475"/>
              <a:gd name="connsiteY783" fmla="*/ 173037 h 400050"/>
              <a:gd name="connsiteX784" fmla="*/ 52388 w 371475"/>
              <a:gd name="connsiteY784" fmla="*/ 171450 h 400050"/>
              <a:gd name="connsiteX785" fmla="*/ 53975 w 371475"/>
              <a:gd name="connsiteY785" fmla="*/ 168275 h 400050"/>
              <a:gd name="connsiteX786" fmla="*/ 53975 w 371475"/>
              <a:gd name="connsiteY786" fmla="*/ 166687 h 400050"/>
              <a:gd name="connsiteX787" fmla="*/ 57150 w 371475"/>
              <a:gd name="connsiteY787" fmla="*/ 165100 h 400050"/>
              <a:gd name="connsiteX788" fmla="*/ 53975 w 371475"/>
              <a:gd name="connsiteY788" fmla="*/ 161925 h 400050"/>
              <a:gd name="connsiteX789" fmla="*/ 57150 w 371475"/>
              <a:gd name="connsiteY789" fmla="*/ 161925 h 400050"/>
              <a:gd name="connsiteX790" fmla="*/ 57150 w 371475"/>
              <a:gd name="connsiteY790" fmla="*/ 160337 h 400050"/>
              <a:gd name="connsiteX791" fmla="*/ 58738 w 371475"/>
              <a:gd name="connsiteY791" fmla="*/ 157162 h 400050"/>
              <a:gd name="connsiteX792" fmla="*/ 61913 w 371475"/>
              <a:gd name="connsiteY792" fmla="*/ 155575 h 400050"/>
              <a:gd name="connsiteX793" fmla="*/ 61913 w 371475"/>
              <a:gd name="connsiteY793" fmla="*/ 152400 h 400050"/>
              <a:gd name="connsiteX794" fmla="*/ 63500 w 371475"/>
              <a:gd name="connsiteY794" fmla="*/ 149225 h 400050"/>
              <a:gd name="connsiteX795" fmla="*/ 66675 w 371475"/>
              <a:gd name="connsiteY795" fmla="*/ 149225 h 400050"/>
              <a:gd name="connsiteX796" fmla="*/ 69850 w 371475"/>
              <a:gd name="connsiteY796" fmla="*/ 149225 h 400050"/>
              <a:gd name="connsiteX797" fmla="*/ 73025 w 371475"/>
              <a:gd name="connsiteY797" fmla="*/ 149225 h 400050"/>
              <a:gd name="connsiteX798" fmla="*/ 74613 w 371475"/>
              <a:gd name="connsiteY798" fmla="*/ 149225 h 400050"/>
              <a:gd name="connsiteX799" fmla="*/ 77788 w 371475"/>
              <a:gd name="connsiteY799" fmla="*/ 146050 h 400050"/>
              <a:gd name="connsiteX800" fmla="*/ 74613 w 371475"/>
              <a:gd name="connsiteY800" fmla="*/ 144462 h 400050"/>
              <a:gd name="connsiteX801" fmla="*/ 74613 w 371475"/>
              <a:gd name="connsiteY801" fmla="*/ 141287 h 400050"/>
              <a:gd name="connsiteX802" fmla="*/ 77788 w 371475"/>
              <a:gd name="connsiteY802" fmla="*/ 141287 h 400050"/>
              <a:gd name="connsiteX803" fmla="*/ 77788 w 371475"/>
              <a:gd name="connsiteY803" fmla="*/ 139700 h 400050"/>
              <a:gd name="connsiteX804" fmla="*/ 79375 w 371475"/>
              <a:gd name="connsiteY804" fmla="*/ 139700 h 400050"/>
              <a:gd name="connsiteX805" fmla="*/ 79375 w 371475"/>
              <a:gd name="connsiteY805" fmla="*/ 136525 h 400050"/>
              <a:gd name="connsiteX806" fmla="*/ 77788 w 371475"/>
              <a:gd name="connsiteY806" fmla="*/ 134937 h 400050"/>
              <a:gd name="connsiteX807" fmla="*/ 77788 w 371475"/>
              <a:gd name="connsiteY807" fmla="*/ 133350 h 400050"/>
              <a:gd name="connsiteX808" fmla="*/ 74613 w 371475"/>
              <a:gd name="connsiteY808" fmla="*/ 133350 h 400050"/>
              <a:gd name="connsiteX809" fmla="*/ 74613 w 371475"/>
              <a:gd name="connsiteY809" fmla="*/ 130175 h 400050"/>
              <a:gd name="connsiteX810" fmla="*/ 74613 w 371475"/>
              <a:gd name="connsiteY810" fmla="*/ 128587 h 400050"/>
              <a:gd name="connsiteX811" fmla="*/ 73025 w 371475"/>
              <a:gd name="connsiteY811" fmla="*/ 128587 h 400050"/>
              <a:gd name="connsiteX812" fmla="*/ 73025 w 371475"/>
              <a:gd name="connsiteY812" fmla="*/ 125412 h 400050"/>
              <a:gd name="connsiteX813" fmla="*/ 69850 w 371475"/>
              <a:gd name="connsiteY813" fmla="*/ 123825 h 400050"/>
              <a:gd name="connsiteX814" fmla="*/ 68263 w 371475"/>
              <a:gd name="connsiteY814" fmla="*/ 119062 h 400050"/>
              <a:gd name="connsiteX815" fmla="*/ 73025 w 371475"/>
              <a:gd name="connsiteY815" fmla="*/ 122237 h 400050"/>
              <a:gd name="connsiteX816" fmla="*/ 74613 w 371475"/>
              <a:gd name="connsiteY816" fmla="*/ 123825 h 400050"/>
              <a:gd name="connsiteX817" fmla="*/ 77788 w 371475"/>
              <a:gd name="connsiteY817" fmla="*/ 125412 h 400050"/>
              <a:gd name="connsiteX818" fmla="*/ 79375 w 371475"/>
              <a:gd name="connsiteY818" fmla="*/ 125412 h 400050"/>
              <a:gd name="connsiteX819" fmla="*/ 82550 w 371475"/>
              <a:gd name="connsiteY819" fmla="*/ 123825 h 400050"/>
              <a:gd name="connsiteX820" fmla="*/ 82550 w 371475"/>
              <a:gd name="connsiteY820" fmla="*/ 122237 h 400050"/>
              <a:gd name="connsiteX821" fmla="*/ 84138 w 371475"/>
              <a:gd name="connsiteY821" fmla="*/ 122237 h 400050"/>
              <a:gd name="connsiteX822" fmla="*/ 84138 w 371475"/>
              <a:gd name="connsiteY822" fmla="*/ 119062 h 400050"/>
              <a:gd name="connsiteX823" fmla="*/ 84138 w 371475"/>
              <a:gd name="connsiteY823" fmla="*/ 117475 h 400050"/>
              <a:gd name="connsiteX824" fmla="*/ 84138 w 371475"/>
              <a:gd name="connsiteY824" fmla="*/ 114300 h 400050"/>
              <a:gd name="connsiteX825" fmla="*/ 84138 w 371475"/>
              <a:gd name="connsiteY825" fmla="*/ 109537 h 400050"/>
              <a:gd name="connsiteX826" fmla="*/ 85725 w 371475"/>
              <a:gd name="connsiteY826" fmla="*/ 109537 h 400050"/>
              <a:gd name="connsiteX827" fmla="*/ 85725 w 371475"/>
              <a:gd name="connsiteY827" fmla="*/ 107950 h 400050"/>
              <a:gd name="connsiteX828" fmla="*/ 85725 w 371475"/>
              <a:gd name="connsiteY828" fmla="*/ 106362 h 400050"/>
              <a:gd name="connsiteX829" fmla="*/ 85725 w 371475"/>
              <a:gd name="connsiteY829" fmla="*/ 101600 h 400050"/>
              <a:gd name="connsiteX830" fmla="*/ 85725 w 371475"/>
              <a:gd name="connsiteY830" fmla="*/ 96837 h 400050"/>
              <a:gd name="connsiteX831" fmla="*/ 88900 w 371475"/>
              <a:gd name="connsiteY831" fmla="*/ 96837 h 400050"/>
              <a:gd name="connsiteX832" fmla="*/ 90488 w 371475"/>
              <a:gd name="connsiteY832" fmla="*/ 98425 h 400050"/>
              <a:gd name="connsiteX833" fmla="*/ 95250 w 371475"/>
              <a:gd name="connsiteY833" fmla="*/ 93662 h 400050"/>
              <a:gd name="connsiteX834" fmla="*/ 100013 w 371475"/>
              <a:gd name="connsiteY834" fmla="*/ 92075 h 400050"/>
              <a:gd name="connsiteX835" fmla="*/ 101600 w 371475"/>
              <a:gd name="connsiteY835" fmla="*/ 92075 h 400050"/>
              <a:gd name="connsiteX836" fmla="*/ 101600 w 371475"/>
              <a:gd name="connsiteY836" fmla="*/ 93662 h 400050"/>
              <a:gd name="connsiteX837" fmla="*/ 104775 w 371475"/>
              <a:gd name="connsiteY837" fmla="*/ 93662 h 400050"/>
              <a:gd name="connsiteX838" fmla="*/ 101600 w 371475"/>
              <a:gd name="connsiteY838" fmla="*/ 98425 h 400050"/>
              <a:gd name="connsiteX839" fmla="*/ 101600 w 371475"/>
              <a:gd name="connsiteY839" fmla="*/ 101600 h 400050"/>
              <a:gd name="connsiteX840" fmla="*/ 100013 w 371475"/>
              <a:gd name="connsiteY840" fmla="*/ 101600 h 400050"/>
              <a:gd name="connsiteX841" fmla="*/ 98425 w 371475"/>
              <a:gd name="connsiteY841" fmla="*/ 106362 h 400050"/>
              <a:gd name="connsiteX842" fmla="*/ 98425 w 371475"/>
              <a:gd name="connsiteY842" fmla="*/ 107950 h 400050"/>
              <a:gd name="connsiteX843" fmla="*/ 98425 w 371475"/>
              <a:gd name="connsiteY843" fmla="*/ 117475 h 400050"/>
              <a:gd name="connsiteX844" fmla="*/ 98425 w 371475"/>
              <a:gd name="connsiteY844" fmla="*/ 119062 h 400050"/>
              <a:gd name="connsiteX845" fmla="*/ 100013 w 371475"/>
              <a:gd name="connsiteY845" fmla="*/ 122237 h 400050"/>
              <a:gd name="connsiteX846" fmla="*/ 100013 w 371475"/>
              <a:gd name="connsiteY846" fmla="*/ 123825 h 400050"/>
              <a:gd name="connsiteX847" fmla="*/ 101600 w 371475"/>
              <a:gd name="connsiteY847" fmla="*/ 123825 h 400050"/>
              <a:gd name="connsiteX848" fmla="*/ 104775 w 371475"/>
              <a:gd name="connsiteY848" fmla="*/ 125412 h 400050"/>
              <a:gd name="connsiteX849" fmla="*/ 106363 w 371475"/>
              <a:gd name="connsiteY849" fmla="*/ 128587 h 400050"/>
              <a:gd name="connsiteX850" fmla="*/ 109538 w 371475"/>
              <a:gd name="connsiteY850" fmla="*/ 130175 h 400050"/>
              <a:gd name="connsiteX851" fmla="*/ 111125 w 371475"/>
              <a:gd name="connsiteY851" fmla="*/ 133350 h 400050"/>
              <a:gd name="connsiteX852" fmla="*/ 114300 w 371475"/>
              <a:gd name="connsiteY852" fmla="*/ 133350 h 400050"/>
              <a:gd name="connsiteX853" fmla="*/ 114300 w 371475"/>
              <a:gd name="connsiteY853" fmla="*/ 134937 h 400050"/>
              <a:gd name="connsiteX854" fmla="*/ 115888 w 371475"/>
              <a:gd name="connsiteY854" fmla="*/ 133350 h 400050"/>
              <a:gd name="connsiteX855" fmla="*/ 117475 w 371475"/>
              <a:gd name="connsiteY855" fmla="*/ 133350 h 400050"/>
              <a:gd name="connsiteX856" fmla="*/ 117475 w 371475"/>
              <a:gd name="connsiteY856" fmla="*/ 130175 h 400050"/>
              <a:gd name="connsiteX857" fmla="*/ 120650 w 371475"/>
              <a:gd name="connsiteY857" fmla="*/ 128587 h 400050"/>
              <a:gd name="connsiteX858" fmla="*/ 120650 w 371475"/>
              <a:gd name="connsiteY858" fmla="*/ 130175 h 400050"/>
              <a:gd name="connsiteX859" fmla="*/ 122238 w 371475"/>
              <a:gd name="connsiteY859" fmla="*/ 130175 h 400050"/>
              <a:gd name="connsiteX860" fmla="*/ 122238 w 371475"/>
              <a:gd name="connsiteY860" fmla="*/ 125412 h 400050"/>
              <a:gd name="connsiteX861" fmla="*/ 120650 w 371475"/>
              <a:gd name="connsiteY861" fmla="*/ 123825 h 400050"/>
              <a:gd name="connsiteX862" fmla="*/ 117475 w 371475"/>
              <a:gd name="connsiteY862" fmla="*/ 114300 h 400050"/>
              <a:gd name="connsiteX863" fmla="*/ 115888 w 371475"/>
              <a:gd name="connsiteY863" fmla="*/ 114300 h 400050"/>
              <a:gd name="connsiteX864" fmla="*/ 115888 w 371475"/>
              <a:gd name="connsiteY864" fmla="*/ 112712 h 400050"/>
              <a:gd name="connsiteX865" fmla="*/ 115888 w 371475"/>
              <a:gd name="connsiteY865" fmla="*/ 109537 h 400050"/>
              <a:gd name="connsiteX866" fmla="*/ 114300 w 371475"/>
              <a:gd name="connsiteY866" fmla="*/ 109537 h 400050"/>
              <a:gd name="connsiteX867" fmla="*/ 114300 w 371475"/>
              <a:gd name="connsiteY867" fmla="*/ 107950 h 400050"/>
              <a:gd name="connsiteX868" fmla="*/ 114300 w 371475"/>
              <a:gd name="connsiteY868" fmla="*/ 106362 h 400050"/>
              <a:gd name="connsiteX869" fmla="*/ 114300 w 371475"/>
              <a:gd name="connsiteY869" fmla="*/ 103187 h 400050"/>
              <a:gd name="connsiteX870" fmla="*/ 111125 w 371475"/>
              <a:gd name="connsiteY870" fmla="*/ 101600 h 400050"/>
              <a:gd name="connsiteX871" fmla="*/ 114300 w 371475"/>
              <a:gd name="connsiteY871" fmla="*/ 101600 h 400050"/>
              <a:gd name="connsiteX872" fmla="*/ 115888 w 371475"/>
              <a:gd name="connsiteY872" fmla="*/ 101600 h 400050"/>
              <a:gd name="connsiteX873" fmla="*/ 117475 w 371475"/>
              <a:gd name="connsiteY873" fmla="*/ 101600 h 400050"/>
              <a:gd name="connsiteX874" fmla="*/ 120650 w 371475"/>
              <a:gd name="connsiteY874" fmla="*/ 98425 h 400050"/>
              <a:gd name="connsiteX875" fmla="*/ 120650 w 371475"/>
              <a:gd name="connsiteY875" fmla="*/ 96837 h 400050"/>
              <a:gd name="connsiteX876" fmla="*/ 120650 w 371475"/>
              <a:gd name="connsiteY876" fmla="*/ 93662 h 400050"/>
              <a:gd name="connsiteX877" fmla="*/ 122238 w 371475"/>
              <a:gd name="connsiteY877" fmla="*/ 93662 h 400050"/>
              <a:gd name="connsiteX878" fmla="*/ 125413 w 371475"/>
              <a:gd name="connsiteY878" fmla="*/ 93662 h 400050"/>
              <a:gd name="connsiteX879" fmla="*/ 127000 w 371475"/>
              <a:gd name="connsiteY879" fmla="*/ 93662 h 400050"/>
              <a:gd name="connsiteX880" fmla="*/ 127000 w 371475"/>
              <a:gd name="connsiteY880" fmla="*/ 96837 h 400050"/>
              <a:gd name="connsiteX881" fmla="*/ 127000 w 371475"/>
              <a:gd name="connsiteY881" fmla="*/ 98425 h 400050"/>
              <a:gd name="connsiteX882" fmla="*/ 128588 w 371475"/>
              <a:gd name="connsiteY882" fmla="*/ 98425 h 400050"/>
              <a:gd name="connsiteX883" fmla="*/ 131763 w 371475"/>
              <a:gd name="connsiteY883" fmla="*/ 96837 h 400050"/>
              <a:gd name="connsiteX884" fmla="*/ 133350 w 371475"/>
              <a:gd name="connsiteY884" fmla="*/ 96837 h 400050"/>
              <a:gd name="connsiteX885" fmla="*/ 136525 w 371475"/>
              <a:gd name="connsiteY885" fmla="*/ 96837 h 400050"/>
              <a:gd name="connsiteX886" fmla="*/ 138113 w 371475"/>
              <a:gd name="connsiteY886" fmla="*/ 93662 h 400050"/>
              <a:gd name="connsiteX887" fmla="*/ 141288 w 371475"/>
              <a:gd name="connsiteY887" fmla="*/ 92075 h 400050"/>
              <a:gd name="connsiteX888" fmla="*/ 142875 w 371475"/>
              <a:gd name="connsiteY888" fmla="*/ 90487 h 400050"/>
              <a:gd name="connsiteX889" fmla="*/ 144463 w 371475"/>
              <a:gd name="connsiteY889" fmla="*/ 90487 h 400050"/>
              <a:gd name="connsiteX890" fmla="*/ 144463 w 371475"/>
              <a:gd name="connsiteY890" fmla="*/ 87312 h 400050"/>
              <a:gd name="connsiteX891" fmla="*/ 147638 w 371475"/>
              <a:gd name="connsiteY891" fmla="*/ 85725 h 400050"/>
              <a:gd name="connsiteX892" fmla="*/ 147638 w 371475"/>
              <a:gd name="connsiteY892" fmla="*/ 82550 h 400050"/>
              <a:gd name="connsiteX893" fmla="*/ 144463 w 371475"/>
              <a:gd name="connsiteY893" fmla="*/ 82550 h 400050"/>
              <a:gd name="connsiteX894" fmla="*/ 144463 w 371475"/>
              <a:gd name="connsiteY894" fmla="*/ 80962 h 400050"/>
              <a:gd name="connsiteX895" fmla="*/ 144463 w 371475"/>
              <a:gd name="connsiteY895" fmla="*/ 77787 h 400050"/>
              <a:gd name="connsiteX896" fmla="*/ 144463 w 371475"/>
              <a:gd name="connsiteY896" fmla="*/ 76200 h 400050"/>
              <a:gd name="connsiteX897" fmla="*/ 144463 w 371475"/>
              <a:gd name="connsiteY897" fmla="*/ 74612 h 400050"/>
              <a:gd name="connsiteX898" fmla="*/ 144463 w 371475"/>
              <a:gd name="connsiteY898" fmla="*/ 71437 h 400050"/>
              <a:gd name="connsiteX899" fmla="*/ 142875 w 371475"/>
              <a:gd name="connsiteY899" fmla="*/ 69850 h 400050"/>
              <a:gd name="connsiteX900" fmla="*/ 142875 w 371475"/>
              <a:gd name="connsiteY900" fmla="*/ 66675 h 400050"/>
              <a:gd name="connsiteX901" fmla="*/ 142875 w 371475"/>
              <a:gd name="connsiteY901" fmla="*/ 58737 h 400050"/>
              <a:gd name="connsiteX902" fmla="*/ 141288 w 371475"/>
              <a:gd name="connsiteY902" fmla="*/ 53975 h 400050"/>
              <a:gd name="connsiteX903" fmla="*/ 222250 w 371475"/>
              <a:gd name="connsiteY903" fmla="*/ 34925 h 400050"/>
              <a:gd name="connsiteX904" fmla="*/ 223838 w 371475"/>
              <a:gd name="connsiteY904" fmla="*/ 34925 h 400050"/>
              <a:gd name="connsiteX905" fmla="*/ 223838 w 371475"/>
              <a:gd name="connsiteY905" fmla="*/ 39687 h 400050"/>
              <a:gd name="connsiteX906" fmla="*/ 223838 w 371475"/>
              <a:gd name="connsiteY906" fmla="*/ 44450 h 400050"/>
              <a:gd name="connsiteX907" fmla="*/ 223838 w 371475"/>
              <a:gd name="connsiteY907" fmla="*/ 49212 h 400050"/>
              <a:gd name="connsiteX908" fmla="*/ 223838 w 371475"/>
              <a:gd name="connsiteY908" fmla="*/ 50800 h 400050"/>
              <a:gd name="connsiteX909" fmla="*/ 222250 w 371475"/>
              <a:gd name="connsiteY909" fmla="*/ 53975 h 400050"/>
              <a:gd name="connsiteX910" fmla="*/ 222250 w 371475"/>
              <a:gd name="connsiteY910" fmla="*/ 58737 h 400050"/>
              <a:gd name="connsiteX911" fmla="*/ 222250 w 371475"/>
              <a:gd name="connsiteY911" fmla="*/ 60325 h 400050"/>
              <a:gd name="connsiteX912" fmla="*/ 222250 w 371475"/>
              <a:gd name="connsiteY912" fmla="*/ 65087 h 400050"/>
              <a:gd name="connsiteX913" fmla="*/ 219075 w 371475"/>
              <a:gd name="connsiteY913" fmla="*/ 65087 h 400050"/>
              <a:gd name="connsiteX914" fmla="*/ 219075 w 371475"/>
              <a:gd name="connsiteY914" fmla="*/ 69850 h 400050"/>
              <a:gd name="connsiteX915" fmla="*/ 217488 w 371475"/>
              <a:gd name="connsiteY915" fmla="*/ 66675 h 400050"/>
              <a:gd name="connsiteX916" fmla="*/ 217488 w 371475"/>
              <a:gd name="connsiteY916" fmla="*/ 61912 h 400050"/>
              <a:gd name="connsiteX917" fmla="*/ 219075 w 371475"/>
              <a:gd name="connsiteY917" fmla="*/ 58737 h 400050"/>
              <a:gd name="connsiteX918" fmla="*/ 219075 w 371475"/>
              <a:gd name="connsiteY918" fmla="*/ 49212 h 400050"/>
              <a:gd name="connsiteX919" fmla="*/ 222250 w 371475"/>
              <a:gd name="connsiteY919" fmla="*/ 44450 h 400050"/>
              <a:gd name="connsiteX920" fmla="*/ 222250 w 371475"/>
              <a:gd name="connsiteY920" fmla="*/ 39687 h 400050"/>
              <a:gd name="connsiteX921" fmla="*/ 222250 w 371475"/>
              <a:gd name="connsiteY921" fmla="*/ 38100 h 400050"/>
              <a:gd name="connsiteX922" fmla="*/ 282575 w 371475"/>
              <a:gd name="connsiteY922" fmla="*/ 31750 h 400050"/>
              <a:gd name="connsiteX923" fmla="*/ 284163 w 371475"/>
              <a:gd name="connsiteY923" fmla="*/ 31750 h 400050"/>
              <a:gd name="connsiteX924" fmla="*/ 284163 w 371475"/>
              <a:gd name="connsiteY924" fmla="*/ 33338 h 400050"/>
              <a:gd name="connsiteX925" fmla="*/ 282575 w 371475"/>
              <a:gd name="connsiteY925" fmla="*/ 33338 h 400050"/>
              <a:gd name="connsiteX926" fmla="*/ 285750 w 371475"/>
              <a:gd name="connsiteY926" fmla="*/ 26988 h 400050"/>
              <a:gd name="connsiteX927" fmla="*/ 287338 w 371475"/>
              <a:gd name="connsiteY927" fmla="*/ 26988 h 400050"/>
              <a:gd name="connsiteX928" fmla="*/ 287338 w 371475"/>
              <a:gd name="connsiteY928" fmla="*/ 28576 h 400050"/>
              <a:gd name="connsiteX929" fmla="*/ 285750 w 371475"/>
              <a:gd name="connsiteY929" fmla="*/ 28576 h 400050"/>
              <a:gd name="connsiteX930" fmla="*/ 138113 w 371475"/>
              <a:gd name="connsiteY930" fmla="*/ 23812 h 400050"/>
              <a:gd name="connsiteX931" fmla="*/ 141288 w 371475"/>
              <a:gd name="connsiteY931" fmla="*/ 28575 h 400050"/>
              <a:gd name="connsiteX932" fmla="*/ 141288 w 371475"/>
              <a:gd name="connsiteY932" fmla="*/ 31750 h 400050"/>
              <a:gd name="connsiteX933" fmla="*/ 141288 w 371475"/>
              <a:gd name="connsiteY933" fmla="*/ 33337 h 400050"/>
              <a:gd name="connsiteX934" fmla="*/ 141288 w 371475"/>
              <a:gd name="connsiteY934" fmla="*/ 34925 h 400050"/>
              <a:gd name="connsiteX935" fmla="*/ 138113 w 371475"/>
              <a:gd name="connsiteY935" fmla="*/ 26987 h 400050"/>
              <a:gd name="connsiteX936" fmla="*/ 227013 w 371475"/>
              <a:gd name="connsiteY936" fmla="*/ 22225 h 400050"/>
              <a:gd name="connsiteX937" fmla="*/ 228600 w 371475"/>
              <a:gd name="connsiteY937" fmla="*/ 23812 h 400050"/>
              <a:gd name="connsiteX938" fmla="*/ 227013 w 371475"/>
              <a:gd name="connsiteY938" fmla="*/ 26987 h 400050"/>
              <a:gd name="connsiteX939" fmla="*/ 227013 w 371475"/>
              <a:gd name="connsiteY939" fmla="*/ 31750 h 400050"/>
              <a:gd name="connsiteX940" fmla="*/ 223838 w 371475"/>
              <a:gd name="connsiteY940" fmla="*/ 34925 h 400050"/>
              <a:gd name="connsiteX941" fmla="*/ 223838 w 371475"/>
              <a:gd name="connsiteY941" fmla="*/ 33337 h 400050"/>
              <a:gd name="connsiteX942" fmla="*/ 223838 w 371475"/>
              <a:gd name="connsiteY942" fmla="*/ 28575 h 400050"/>
              <a:gd name="connsiteX943" fmla="*/ 227013 w 371475"/>
              <a:gd name="connsiteY943" fmla="*/ 23812 h 400050"/>
              <a:gd name="connsiteX944" fmla="*/ 136525 w 371475"/>
              <a:gd name="connsiteY944" fmla="*/ 17462 h 400050"/>
              <a:gd name="connsiteX945" fmla="*/ 138113 w 371475"/>
              <a:gd name="connsiteY945" fmla="*/ 17462 h 400050"/>
              <a:gd name="connsiteX946" fmla="*/ 138113 w 371475"/>
              <a:gd name="connsiteY946" fmla="*/ 22225 h 400050"/>
              <a:gd name="connsiteX947" fmla="*/ 228600 w 371475"/>
              <a:gd name="connsiteY947" fmla="*/ 15875 h 400050"/>
              <a:gd name="connsiteX948" fmla="*/ 228600 w 371475"/>
              <a:gd name="connsiteY948" fmla="*/ 17462 h 400050"/>
              <a:gd name="connsiteX949" fmla="*/ 227013 w 371475"/>
              <a:gd name="connsiteY949" fmla="*/ 22225 h 400050"/>
              <a:gd name="connsiteX950" fmla="*/ 227013 w 371475"/>
              <a:gd name="connsiteY950" fmla="*/ 19050 h 400050"/>
              <a:gd name="connsiteX951" fmla="*/ 231775 w 371475"/>
              <a:gd name="connsiteY951" fmla="*/ 6350 h 400050"/>
              <a:gd name="connsiteX952" fmla="*/ 231775 w 371475"/>
              <a:gd name="connsiteY952" fmla="*/ 7937 h 400050"/>
              <a:gd name="connsiteX953" fmla="*/ 231775 w 371475"/>
              <a:gd name="connsiteY953" fmla="*/ 11112 h 400050"/>
              <a:gd name="connsiteX954" fmla="*/ 228600 w 371475"/>
              <a:gd name="connsiteY954" fmla="*/ 12700 h 400050"/>
              <a:gd name="connsiteX955" fmla="*/ 228600 w 371475"/>
              <a:gd name="connsiteY955" fmla="*/ 7937 h 400050"/>
              <a:gd name="connsiteX956" fmla="*/ 233363 w 371475"/>
              <a:gd name="connsiteY956" fmla="*/ 0 h 400050"/>
              <a:gd name="connsiteX957" fmla="*/ 233363 w 371475"/>
              <a:gd name="connsiteY957" fmla="*/ 1587 h 400050"/>
              <a:gd name="connsiteX958" fmla="*/ 231775 w 371475"/>
              <a:gd name="connsiteY958" fmla="*/ 6350 h 400050"/>
              <a:gd name="connsiteX959" fmla="*/ 231775 w 371475"/>
              <a:gd name="connsiteY959" fmla="*/ 3175 h 400050"/>
              <a:gd name="connsiteX960" fmla="*/ 231775 w 371475"/>
              <a:gd name="connsiteY960" fmla="*/ 1587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</a:cxnLst>
            <a:rect l="l" t="t" r="r" b="b"/>
            <a:pathLst>
              <a:path w="371475" h="400050">
                <a:moveTo>
                  <a:pt x="290512" y="396875"/>
                </a:moveTo>
                <a:lnTo>
                  <a:pt x="292100" y="400050"/>
                </a:lnTo>
                <a:lnTo>
                  <a:pt x="290512" y="400050"/>
                </a:lnTo>
                <a:close/>
                <a:moveTo>
                  <a:pt x="293688" y="396081"/>
                </a:moveTo>
                <a:lnTo>
                  <a:pt x="296863" y="400050"/>
                </a:lnTo>
                <a:lnTo>
                  <a:pt x="293688" y="396875"/>
                </a:lnTo>
                <a:close/>
                <a:moveTo>
                  <a:pt x="285750" y="392113"/>
                </a:moveTo>
                <a:lnTo>
                  <a:pt x="287338" y="392113"/>
                </a:lnTo>
                <a:lnTo>
                  <a:pt x="287338" y="395288"/>
                </a:lnTo>
                <a:close/>
                <a:moveTo>
                  <a:pt x="289152" y="389844"/>
                </a:moveTo>
                <a:lnTo>
                  <a:pt x="290513" y="390525"/>
                </a:lnTo>
                <a:lnTo>
                  <a:pt x="293688" y="395287"/>
                </a:lnTo>
                <a:lnTo>
                  <a:pt x="293688" y="396081"/>
                </a:lnTo>
                <a:lnTo>
                  <a:pt x="290513" y="392112"/>
                </a:lnTo>
                <a:close/>
                <a:moveTo>
                  <a:pt x="285750" y="384175"/>
                </a:moveTo>
                <a:lnTo>
                  <a:pt x="289152" y="389844"/>
                </a:lnTo>
                <a:lnTo>
                  <a:pt x="287338" y="388937"/>
                </a:lnTo>
                <a:lnTo>
                  <a:pt x="285750" y="385762"/>
                </a:lnTo>
                <a:close/>
                <a:moveTo>
                  <a:pt x="164571" y="382588"/>
                </a:moveTo>
                <a:lnTo>
                  <a:pt x="165100" y="384175"/>
                </a:lnTo>
                <a:lnTo>
                  <a:pt x="163512" y="385763"/>
                </a:lnTo>
                <a:close/>
                <a:moveTo>
                  <a:pt x="277019" y="377827"/>
                </a:moveTo>
                <a:lnTo>
                  <a:pt x="279400" y="381001"/>
                </a:lnTo>
                <a:lnTo>
                  <a:pt x="282575" y="385763"/>
                </a:lnTo>
                <a:lnTo>
                  <a:pt x="285750" y="390526"/>
                </a:lnTo>
                <a:lnTo>
                  <a:pt x="282575" y="388938"/>
                </a:lnTo>
                <a:lnTo>
                  <a:pt x="280987" y="385763"/>
                </a:lnTo>
                <a:close/>
                <a:moveTo>
                  <a:pt x="163512" y="376237"/>
                </a:moveTo>
                <a:lnTo>
                  <a:pt x="165100" y="376237"/>
                </a:lnTo>
                <a:lnTo>
                  <a:pt x="165100" y="379412"/>
                </a:lnTo>
                <a:lnTo>
                  <a:pt x="165100" y="381000"/>
                </a:lnTo>
                <a:lnTo>
                  <a:pt x="164571" y="382588"/>
                </a:lnTo>
                <a:lnTo>
                  <a:pt x="163512" y="379412"/>
                </a:lnTo>
                <a:close/>
                <a:moveTo>
                  <a:pt x="203200" y="374650"/>
                </a:moveTo>
                <a:lnTo>
                  <a:pt x="206375" y="376238"/>
                </a:lnTo>
                <a:lnTo>
                  <a:pt x="203200" y="376238"/>
                </a:lnTo>
                <a:close/>
                <a:moveTo>
                  <a:pt x="271462" y="369888"/>
                </a:moveTo>
                <a:lnTo>
                  <a:pt x="276225" y="376238"/>
                </a:lnTo>
                <a:lnTo>
                  <a:pt x="277019" y="377827"/>
                </a:lnTo>
                <a:lnTo>
                  <a:pt x="274637" y="374650"/>
                </a:lnTo>
                <a:close/>
                <a:moveTo>
                  <a:pt x="242887" y="368300"/>
                </a:moveTo>
                <a:lnTo>
                  <a:pt x="244475" y="368300"/>
                </a:lnTo>
                <a:lnTo>
                  <a:pt x="244475" y="369888"/>
                </a:lnTo>
                <a:lnTo>
                  <a:pt x="242887" y="369888"/>
                </a:lnTo>
                <a:close/>
                <a:moveTo>
                  <a:pt x="200025" y="368300"/>
                </a:moveTo>
                <a:lnTo>
                  <a:pt x="201613" y="369887"/>
                </a:lnTo>
                <a:lnTo>
                  <a:pt x="201613" y="373063"/>
                </a:lnTo>
                <a:lnTo>
                  <a:pt x="200025" y="373063"/>
                </a:lnTo>
                <a:lnTo>
                  <a:pt x="196850" y="369887"/>
                </a:lnTo>
                <a:lnTo>
                  <a:pt x="200025" y="369887"/>
                </a:lnTo>
                <a:close/>
                <a:moveTo>
                  <a:pt x="195262" y="365125"/>
                </a:moveTo>
                <a:lnTo>
                  <a:pt x="196850" y="365125"/>
                </a:lnTo>
                <a:lnTo>
                  <a:pt x="196850" y="368300"/>
                </a:lnTo>
                <a:lnTo>
                  <a:pt x="195262" y="368300"/>
                </a:lnTo>
                <a:close/>
                <a:moveTo>
                  <a:pt x="239184" y="363538"/>
                </a:moveTo>
                <a:lnTo>
                  <a:pt x="239713" y="363538"/>
                </a:lnTo>
                <a:lnTo>
                  <a:pt x="239713" y="365126"/>
                </a:lnTo>
                <a:close/>
                <a:moveTo>
                  <a:pt x="269875" y="360363"/>
                </a:moveTo>
                <a:lnTo>
                  <a:pt x="274638" y="363538"/>
                </a:lnTo>
                <a:lnTo>
                  <a:pt x="271463" y="363538"/>
                </a:lnTo>
                <a:close/>
                <a:moveTo>
                  <a:pt x="266700" y="360363"/>
                </a:moveTo>
                <a:lnTo>
                  <a:pt x="269875" y="363538"/>
                </a:lnTo>
                <a:lnTo>
                  <a:pt x="266700" y="363538"/>
                </a:lnTo>
                <a:close/>
                <a:moveTo>
                  <a:pt x="238125" y="360363"/>
                </a:moveTo>
                <a:lnTo>
                  <a:pt x="239184" y="363538"/>
                </a:lnTo>
                <a:lnTo>
                  <a:pt x="238125" y="363538"/>
                </a:lnTo>
                <a:close/>
                <a:moveTo>
                  <a:pt x="46037" y="360362"/>
                </a:moveTo>
                <a:lnTo>
                  <a:pt x="47625" y="360362"/>
                </a:lnTo>
                <a:lnTo>
                  <a:pt x="47625" y="363538"/>
                </a:lnTo>
                <a:lnTo>
                  <a:pt x="46037" y="363538"/>
                </a:lnTo>
                <a:close/>
                <a:moveTo>
                  <a:pt x="274638" y="354013"/>
                </a:moveTo>
                <a:lnTo>
                  <a:pt x="276225" y="358775"/>
                </a:lnTo>
                <a:lnTo>
                  <a:pt x="274638" y="357188"/>
                </a:lnTo>
                <a:close/>
                <a:moveTo>
                  <a:pt x="266700" y="354013"/>
                </a:moveTo>
                <a:lnTo>
                  <a:pt x="269875" y="357188"/>
                </a:lnTo>
                <a:lnTo>
                  <a:pt x="269875" y="358775"/>
                </a:lnTo>
                <a:lnTo>
                  <a:pt x="266700" y="357188"/>
                </a:lnTo>
                <a:close/>
                <a:moveTo>
                  <a:pt x="250825" y="354013"/>
                </a:moveTo>
                <a:lnTo>
                  <a:pt x="254000" y="354013"/>
                </a:lnTo>
                <a:lnTo>
                  <a:pt x="255588" y="357188"/>
                </a:lnTo>
                <a:lnTo>
                  <a:pt x="255588" y="358775"/>
                </a:lnTo>
                <a:lnTo>
                  <a:pt x="258763" y="360363"/>
                </a:lnTo>
                <a:lnTo>
                  <a:pt x="260350" y="365125"/>
                </a:lnTo>
                <a:lnTo>
                  <a:pt x="263525" y="368300"/>
                </a:lnTo>
                <a:lnTo>
                  <a:pt x="260350" y="368300"/>
                </a:lnTo>
                <a:lnTo>
                  <a:pt x="258763" y="365125"/>
                </a:lnTo>
                <a:lnTo>
                  <a:pt x="255588" y="363538"/>
                </a:lnTo>
                <a:lnTo>
                  <a:pt x="254000" y="358775"/>
                </a:lnTo>
                <a:close/>
                <a:moveTo>
                  <a:pt x="265113" y="351632"/>
                </a:moveTo>
                <a:lnTo>
                  <a:pt x="266700" y="354013"/>
                </a:lnTo>
                <a:lnTo>
                  <a:pt x="265113" y="352425"/>
                </a:lnTo>
                <a:close/>
                <a:moveTo>
                  <a:pt x="263525" y="347663"/>
                </a:moveTo>
                <a:lnTo>
                  <a:pt x="265113" y="349250"/>
                </a:lnTo>
                <a:lnTo>
                  <a:pt x="265113" y="351632"/>
                </a:lnTo>
                <a:lnTo>
                  <a:pt x="263525" y="349250"/>
                </a:lnTo>
                <a:close/>
                <a:moveTo>
                  <a:pt x="82550" y="344488"/>
                </a:moveTo>
                <a:lnTo>
                  <a:pt x="82550" y="346075"/>
                </a:lnTo>
                <a:lnTo>
                  <a:pt x="79375" y="347663"/>
                </a:lnTo>
                <a:close/>
                <a:moveTo>
                  <a:pt x="69850" y="341313"/>
                </a:moveTo>
                <a:lnTo>
                  <a:pt x="69850" y="342900"/>
                </a:lnTo>
                <a:lnTo>
                  <a:pt x="68262" y="346076"/>
                </a:lnTo>
                <a:lnTo>
                  <a:pt x="66675" y="349251"/>
                </a:lnTo>
                <a:lnTo>
                  <a:pt x="66675" y="347663"/>
                </a:lnTo>
                <a:lnTo>
                  <a:pt x="66675" y="346076"/>
                </a:lnTo>
                <a:lnTo>
                  <a:pt x="68262" y="342900"/>
                </a:lnTo>
                <a:close/>
                <a:moveTo>
                  <a:pt x="47625" y="338138"/>
                </a:moveTo>
                <a:lnTo>
                  <a:pt x="49213" y="338138"/>
                </a:lnTo>
                <a:lnTo>
                  <a:pt x="49213" y="341313"/>
                </a:lnTo>
                <a:lnTo>
                  <a:pt x="47625" y="341313"/>
                </a:lnTo>
                <a:close/>
                <a:moveTo>
                  <a:pt x="271462" y="338137"/>
                </a:moveTo>
                <a:lnTo>
                  <a:pt x="274638" y="338137"/>
                </a:lnTo>
                <a:lnTo>
                  <a:pt x="274638" y="341312"/>
                </a:lnTo>
                <a:lnTo>
                  <a:pt x="274638" y="342900"/>
                </a:lnTo>
                <a:lnTo>
                  <a:pt x="274638" y="346075"/>
                </a:lnTo>
                <a:lnTo>
                  <a:pt x="271462" y="346075"/>
                </a:lnTo>
                <a:lnTo>
                  <a:pt x="269875" y="346075"/>
                </a:lnTo>
                <a:lnTo>
                  <a:pt x="269875" y="342900"/>
                </a:lnTo>
                <a:lnTo>
                  <a:pt x="271462" y="342900"/>
                </a:lnTo>
                <a:lnTo>
                  <a:pt x="269875" y="341312"/>
                </a:lnTo>
                <a:lnTo>
                  <a:pt x="271462" y="341312"/>
                </a:lnTo>
                <a:close/>
                <a:moveTo>
                  <a:pt x="279400" y="336550"/>
                </a:moveTo>
                <a:lnTo>
                  <a:pt x="280988" y="336550"/>
                </a:lnTo>
                <a:lnTo>
                  <a:pt x="280988" y="338138"/>
                </a:lnTo>
                <a:close/>
                <a:moveTo>
                  <a:pt x="266700" y="330200"/>
                </a:moveTo>
                <a:lnTo>
                  <a:pt x="269875" y="331787"/>
                </a:lnTo>
                <a:lnTo>
                  <a:pt x="271462" y="331787"/>
                </a:lnTo>
                <a:lnTo>
                  <a:pt x="274638" y="333375"/>
                </a:lnTo>
                <a:lnTo>
                  <a:pt x="274638" y="331788"/>
                </a:lnTo>
                <a:lnTo>
                  <a:pt x="276225" y="336550"/>
                </a:lnTo>
                <a:lnTo>
                  <a:pt x="276225" y="338137"/>
                </a:lnTo>
                <a:lnTo>
                  <a:pt x="274638" y="338137"/>
                </a:lnTo>
                <a:lnTo>
                  <a:pt x="274638" y="336550"/>
                </a:lnTo>
                <a:lnTo>
                  <a:pt x="269875" y="333375"/>
                </a:lnTo>
                <a:lnTo>
                  <a:pt x="266700" y="331787"/>
                </a:lnTo>
                <a:close/>
                <a:moveTo>
                  <a:pt x="280987" y="288925"/>
                </a:moveTo>
                <a:lnTo>
                  <a:pt x="282574" y="288925"/>
                </a:lnTo>
                <a:lnTo>
                  <a:pt x="285750" y="288925"/>
                </a:lnTo>
                <a:lnTo>
                  <a:pt x="285750" y="290512"/>
                </a:lnTo>
                <a:lnTo>
                  <a:pt x="287337" y="293687"/>
                </a:lnTo>
                <a:lnTo>
                  <a:pt x="287337" y="295275"/>
                </a:lnTo>
                <a:lnTo>
                  <a:pt x="287337" y="298450"/>
                </a:lnTo>
                <a:lnTo>
                  <a:pt x="287337" y="300038"/>
                </a:lnTo>
                <a:lnTo>
                  <a:pt x="285750" y="300038"/>
                </a:lnTo>
                <a:lnTo>
                  <a:pt x="282574" y="301625"/>
                </a:lnTo>
                <a:lnTo>
                  <a:pt x="282574" y="304800"/>
                </a:lnTo>
                <a:lnTo>
                  <a:pt x="280987" y="306388"/>
                </a:lnTo>
                <a:lnTo>
                  <a:pt x="279400" y="306388"/>
                </a:lnTo>
                <a:lnTo>
                  <a:pt x="276224" y="306388"/>
                </a:lnTo>
                <a:lnTo>
                  <a:pt x="274637" y="309563"/>
                </a:lnTo>
                <a:lnTo>
                  <a:pt x="274637" y="300038"/>
                </a:lnTo>
                <a:lnTo>
                  <a:pt x="274637" y="298450"/>
                </a:lnTo>
                <a:lnTo>
                  <a:pt x="276224" y="295275"/>
                </a:lnTo>
                <a:lnTo>
                  <a:pt x="279400" y="293687"/>
                </a:lnTo>
                <a:lnTo>
                  <a:pt x="279400" y="290512"/>
                </a:lnTo>
                <a:lnTo>
                  <a:pt x="280987" y="290512"/>
                </a:lnTo>
                <a:close/>
                <a:moveTo>
                  <a:pt x="368300" y="241300"/>
                </a:moveTo>
                <a:lnTo>
                  <a:pt x="371475" y="241300"/>
                </a:lnTo>
                <a:lnTo>
                  <a:pt x="371475" y="242888"/>
                </a:lnTo>
                <a:lnTo>
                  <a:pt x="368300" y="242888"/>
                </a:lnTo>
                <a:close/>
                <a:moveTo>
                  <a:pt x="360364" y="227015"/>
                </a:moveTo>
                <a:lnTo>
                  <a:pt x="361950" y="230188"/>
                </a:lnTo>
                <a:lnTo>
                  <a:pt x="366713" y="239713"/>
                </a:lnTo>
                <a:lnTo>
                  <a:pt x="366713" y="241300"/>
                </a:lnTo>
                <a:lnTo>
                  <a:pt x="365126" y="241300"/>
                </a:lnTo>
                <a:lnTo>
                  <a:pt x="365126" y="239713"/>
                </a:lnTo>
                <a:lnTo>
                  <a:pt x="361950" y="239713"/>
                </a:lnTo>
                <a:lnTo>
                  <a:pt x="360363" y="239713"/>
                </a:lnTo>
                <a:lnTo>
                  <a:pt x="361950" y="236538"/>
                </a:lnTo>
                <a:lnTo>
                  <a:pt x="360363" y="236538"/>
                </a:lnTo>
                <a:lnTo>
                  <a:pt x="361950" y="234950"/>
                </a:lnTo>
                <a:lnTo>
                  <a:pt x="361950" y="231775"/>
                </a:lnTo>
                <a:close/>
                <a:moveTo>
                  <a:pt x="359569" y="225425"/>
                </a:moveTo>
                <a:lnTo>
                  <a:pt x="360363" y="225425"/>
                </a:lnTo>
                <a:lnTo>
                  <a:pt x="360363" y="227013"/>
                </a:lnTo>
                <a:close/>
                <a:moveTo>
                  <a:pt x="361950" y="215900"/>
                </a:moveTo>
                <a:lnTo>
                  <a:pt x="365126" y="215900"/>
                </a:lnTo>
                <a:lnTo>
                  <a:pt x="361950" y="219075"/>
                </a:lnTo>
                <a:lnTo>
                  <a:pt x="360363" y="219075"/>
                </a:lnTo>
                <a:close/>
                <a:moveTo>
                  <a:pt x="334962" y="196850"/>
                </a:moveTo>
                <a:lnTo>
                  <a:pt x="339725" y="198438"/>
                </a:lnTo>
                <a:lnTo>
                  <a:pt x="338137" y="198438"/>
                </a:lnTo>
                <a:close/>
                <a:moveTo>
                  <a:pt x="330200" y="193675"/>
                </a:moveTo>
                <a:lnTo>
                  <a:pt x="334962" y="196850"/>
                </a:lnTo>
                <a:lnTo>
                  <a:pt x="333375" y="196850"/>
                </a:lnTo>
                <a:close/>
                <a:moveTo>
                  <a:pt x="322262" y="192088"/>
                </a:moveTo>
                <a:lnTo>
                  <a:pt x="323850" y="192088"/>
                </a:lnTo>
                <a:lnTo>
                  <a:pt x="328612" y="193675"/>
                </a:lnTo>
                <a:lnTo>
                  <a:pt x="325437" y="193675"/>
                </a:lnTo>
                <a:lnTo>
                  <a:pt x="323850" y="193675"/>
                </a:lnTo>
                <a:close/>
                <a:moveTo>
                  <a:pt x="3175" y="192088"/>
                </a:moveTo>
                <a:lnTo>
                  <a:pt x="4763" y="192088"/>
                </a:lnTo>
                <a:lnTo>
                  <a:pt x="7938" y="193675"/>
                </a:lnTo>
                <a:lnTo>
                  <a:pt x="9525" y="192088"/>
                </a:lnTo>
                <a:lnTo>
                  <a:pt x="9525" y="193675"/>
                </a:lnTo>
                <a:lnTo>
                  <a:pt x="11113" y="193675"/>
                </a:lnTo>
                <a:lnTo>
                  <a:pt x="14288" y="193675"/>
                </a:lnTo>
                <a:lnTo>
                  <a:pt x="15875" y="193675"/>
                </a:lnTo>
                <a:lnTo>
                  <a:pt x="20638" y="193675"/>
                </a:lnTo>
                <a:lnTo>
                  <a:pt x="25400" y="193675"/>
                </a:lnTo>
                <a:lnTo>
                  <a:pt x="26988" y="193675"/>
                </a:lnTo>
                <a:lnTo>
                  <a:pt x="26988" y="196850"/>
                </a:lnTo>
                <a:lnTo>
                  <a:pt x="25400" y="196850"/>
                </a:lnTo>
                <a:lnTo>
                  <a:pt x="23813" y="198438"/>
                </a:lnTo>
                <a:lnTo>
                  <a:pt x="20638" y="198438"/>
                </a:lnTo>
                <a:lnTo>
                  <a:pt x="20638" y="200025"/>
                </a:lnTo>
                <a:lnTo>
                  <a:pt x="20638" y="203200"/>
                </a:lnTo>
                <a:lnTo>
                  <a:pt x="19050" y="203200"/>
                </a:lnTo>
                <a:lnTo>
                  <a:pt x="15875" y="203200"/>
                </a:lnTo>
                <a:lnTo>
                  <a:pt x="14288" y="204788"/>
                </a:lnTo>
                <a:lnTo>
                  <a:pt x="11113" y="204788"/>
                </a:lnTo>
                <a:lnTo>
                  <a:pt x="7938" y="204788"/>
                </a:lnTo>
                <a:lnTo>
                  <a:pt x="4763" y="207963"/>
                </a:lnTo>
                <a:lnTo>
                  <a:pt x="3175" y="207963"/>
                </a:lnTo>
                <a:lnTo>
                  <a:pt x="0" y="207963"/>
                </a:lnTo>
                <a:lnTo>
                  <a:pt x="0" y="204788"/>
                </a:lnTo>
                <a:lnTo>
                  <a:pt x="0" y="203200"/>
                </a:lnTo>
                <a:lnTo>
                  <a:pt x="0" y="198438"/>
                </a:lnTo>
                <a:lnTo>
                  <a:pt x="0" y="196850"/>
                </a:lnTo>
                <a:lnTo>
                  <a:pt x="0" y="193675"/>
                </a:lnTo>
                <a:lnTo>
                  <a:pt x="3175" y="193675"/>
                </a:lnTo>
                <a:close/>
                <a:moveTo>
                  <a:pt x="9525" y="180976"/>
                </a:moveTo>
                <a:lnTo>
                  <a:pt x="11112" y="180976"/>
                </a:lnTo>
                <a:lnTo>
                  <a:pt x="14288" y="180976"/>
                </a:lnTo>
                <a:lnTo>
                  <a:pt x="15875" y="182563"/>
                </a:lnTo>
                <a:lnTo>
                  <a:pt x="19050" y="184151"/>
                </a:lnTo>
                <a:lnTo>
                  <a:pt x="15875" y="184151"/>
                </a:lnTo>
                <a:lnTo>
                  <a:pt x="14288" y="184151"/>
                </a:lnTo>
                <a:lnTo>
                  <a:pt x="11112" y="182563"/>
                </a:lnTo>
                <a:close/>
                <a:moveTo>
                  <a:pt x="4762" y="177800"/>
                </a:moveTo>
                <a:lnTo>
                  <a:pt x="7938" y="177800"/>
                </a:lnTo>
                <a:lnTo>
                  <a:pt x="9525" y="180976"/>
                </a:lnTo>
                <a:lnTo>
                  <a:pt x="7938" y="180976"/>
                </a:lnTo>
                <a:lnTo>
                  <a:pt x="4762" y="180976"/>
                </a:lnTo>
                <a:close/>
                <a:moveTo>
                  <a:pt x="0" y="176213"/>
                </a:moveTo>
                <a:lnTo>
                  <a:pt x="3175" y="177800"/>
                </a:lnTo>
                <a:lnTo>
                  <a:pt x="0" y="177800"/>
                </a:lnTo>
                <a:close/>
                <a:moveTo>
                  <a:pt x="319088" y="173037"/>
                </a:moveTo>
                <a:lnTo>
                  <a:pt x="322263" y="173037"/>
                </a:lnTo>
                <a:lnTo>
                  <a:pt x="322263" y="176212"/>
                </a:lnTo>
                <a:lnTo>
                  <a:pt x="319088" y="176212"/>
                </a:lnTo>
                <a:close/>
                <a:moveTo>
                  <a:pt x="317500" y="173037"/>
                </a:moveTo>
                <a:lnTo>
                  <a:pt x="319088" y="173037"/>
                </a:lnTo>
                <a:lnTo>
                  <a:pt x="317500" y="176212"/>
                </a:lnTo>
                <a:close/>
                <a:moveTo>
                  <a:pt x="73025" y="139700"/>
                </a:moveTo>
                <a:lnTo>
                  <a:pt x="74613" y="139700"/>
                </a:lnTo>
                <a:lnTo>
                  <a:pt x="74613" y="141287"/>
                </a:lnTo>
                <a:close/>
                <a:moveTo>
                  <a:pt x="69850" y="136525"/>
                </a:moveTo>
                <a:lnTo>
                  <a:pt x="73025" y="139700"/>
                </a:lnTo>
                <a:lnTo>
                  <a:pt x="69850" y="139700"/>
                </a:lnTo>
                <a:close/>
                <a:moveTo>
                  <a:pt x="66675" y="114300"/>
                </a:moveTo>
                <a:lnTo>
                  <a:pt x="68263" y="119062"/>
                </a:lnTo>
                <a:lnTo>
                  <a:pt x="66675" y="117475"/>
                </a:lnTo>
                <a:close/>
                <a:moveTo>
                  <a:pt x="58738" y="107950"/>
                </a:moveTo>
                <a:lnTo>
                  <a:pt x="61913" y="109537"/>
                </a:lnTo>
                <a:lnTo>
                  <a:pt x="63500" y="109537"/>
                </a:lnTo>
                <a:lnTo>
                  <a:pt x="63500" y="112712"/>
                </a:lnTo>
                <a:lnTo>
                  <a:pt x="66675" y="114300"/>
                </a:lnTo>
                <a:lnTo>
                  <a:pt x="63500" y="114300"/>
                </a:lnTo>
                <a:lnTo>
                  <a:pt x="61913" y="112712"/>
                </a:lnTo>
                <a:close/>
                <a:moveTo>
                  <a:pt x="57150" y="106362"/>
                </a:moveTo>
                <a:lnTo>
                  <a:pt x="58738" y="107950"/>
                </a:lnTo>
                <a:lnTo>
                  <a:pt x="57150" y="107950"/>
                </a:lnTo>
                <a:close/>
                <a:moveTo>
                  <a:pt x="258762" y="85725"/>
                </a:moveTo>
                <a:lnTo>
                  <a:pt x="258762" y="87313"/>
                </a:lnTo>
                <a:lnTo>
                  <a:pt x="255587" y="90488"/>
                </a:lnTo>
                <a:close/>
                <a:moveTo>
                  <a:pt x="260350" y="80963"/>
                </a:moveTo>
                <a:lnTo>
                  <a:pt x="263525" y="80963"/>
                </a:lnTo>
                <a:lnTo>
                  <a:pt x="260350" y="82550"/>
                </a:lnTo>
                <a:lnTo>
                  <a:pt x="258762" y="85725"/>
                </a:lnTo>
                <a:lnTo>
                  <a:pt x="258762" y="82550"/>
                </a:lnTo>
                <a:close/>
                <a:moveTo>
                  <a:pt x="117475" y="74613"/>
                </a:moveTo>
                <a:lnTo>
                  <a:pt x="120650" y="74613"/>
                </a:lnTo>
                <a:lnTo>
                  <a:pt x="120650" y="76201"/>
                </a:lnTo>
                <a:lnTo>
                  <a:pt x="117475" y="76201"/>
                </a:lnTo>
                <a:close/>
                <a:moveTo>
                  <a:pt x="217488" y="69850"/>
                </a:moveTo>
                <a:lnTo>
                  <a:pt x="219075" y="69850"/>
                </a:lnTo>
                <a:lnTo>
                  <a:pt x="219075" y="74612"/>
                </a:lnTo>
                <a:lnTo>
                  <a:pt x="219075" y="82550"/>
                </a:lnTo>
                <a:lnTo>
                  <a:pt x="217488" y="82550"/>
                </a:lnTo>
                <a:lnTo>
                  <a:pt x="217488" y="80962"/>
                </a:lnTo>
                <a:lnTo>
                  <a:pt x="215900" y="80962"/>
                </a:lnTo>
                <a:lnTo>
                  <a:pt x="215900" y="77787"/>
                </a:lnTo>
                <a:lnTo>
                  <a:pt x="215900" y="76200"/>
                </a:lnTo>
                <a:lnTo>
                  <a:pt x="215900" y="74612"/>
                </a:lnTo>
                <a:lnTo>
                  <a:pt x="215900" y="71437"/>
                </a:lnTo>
                <a:lnTo>
                  <a:pt x="217488" y="71437"/>
                </a:lnTo>
                <a:close/>
                <a:moveTo>
                  <a:pt x="179387" y="66675"/>
                </a:moveTo>
                <a:lnTo>
                  <a:pt x="180975" y="74613"/>
                </a:lnTo>
                <a:lnTo>
                  <a:pt x="179387" y="74613"/>
                </a:lnTo>
                <a:close/>
                <a:moveTo>
                  <a:pt x="141288" y="49212"/>
                </a:moveTo>
                <a:lnTo>
                  <a:pt x="142875" y="50800"/>
                </a:lnTo>
                <a:lnTo>
                  <a:pt x="142875" y="53975"/>
                </a:lnTo>
                <a:lnTo>
                  <a:pt x="147638" y="55562"/>
                </a:lnTo>
                <a:lnTo>
                  <a:pt x="147638" y="60325"/>
                </a:lnTo>
                <a:lnTo>
                  <a:pt x="149225" y="61912"/>
                </a:lnTo>
                <a:lnTo>
                  <a:pt x="149225" y="65087"/>
                </a:lnTo>
                <a:lnTo>
                  <a:pt x="149225" y="66675"/>
                </a:lnTo>
                <a:lnTo>
                  <a:pt x="152400" y="66675"/>
                </a:lnTo>
                <a:lnTo>
                  <a:pt x="153988" y="69850"/>
                </a:lnTo>
                <a:lnTo>
                  <a:pt x="153988" y="71437"/>
                </a:lnTo>
                <a:lnTo>
                  <a:pt x="153988" y="76200"/>
                </a:lnTo>
                <a:lnTo>
                  <a:pt x="157163" y="77787"/>
                </a:lnTo>
                <a:lnTo>
                  <a:pt x="158750" y="76200"/>
                </a:lnTo>
                <a:lnTo>
                  <a:pt x="160338" y="74612"/>
                </a:lnTo>
                <a:lnTo>
                  <a:pt x="160338" y="76200"/>
                </a:lnTo>
                <a:lnTo>
                  <a:pt x="158750" y="77787"/>
                </a:lnTo>
                <a:lnTo>
                  <a:pt x="157163" y="80962"/>
                </a:lnTo>
                <a:lnTo>
                  <a:pt x="157163" y="82550"/>
                </a:lnTo>
                <a:lnTo>
                  <a:pt x="158750" y="85725"/>
                </a:lnTo>
                <a:lnTo>
                  <a:pt x="158750" y="87312"/>
                </a:lnTo>
                <a:lnTo>
                  <a:pt x="158750" y="90487"/>
                </a:lnTo>
                <a:lnTo>
                  <a:pt x="160338" y="90487"/>
                </a:lnTo>
                <a:lnTo>
                  <a:pt x="163513" y="87312"/>
                </a:lnTo>
                <a:lnTo>
                  <a:pt x="168275" y="85725"/>
                </a:lnTo>
                <a:lnTo>
                  <a:pt x="169863" y="85725"/>
                </a:lnTo>
                <a:lnTo>
                  <a:pt x="173038" y="85725"/>
                </a:lnTo>
                <a:lnTo>
                  <a:pt x="174625" y="85725"/>
                </a:lnTo>
                <a:lnTo>
                  <a:pt x="176213" y="87312"/>
                </a:lnTo>
                <a:lnTo>
                  <a:pt x="179388" y="90487"/>
                </a:lnTo>
                <a:lnTo>
                  <a:pt x="180975" y="90487"/>
                </a:lnTo>
                <a:lnTo>
                  <a:pt x="184150" y="87312"/>
                </a:lnTo>
                <a:lnTo>
                  <a:pt x="184150" y="85725"/>
                </a:lnTo>
                <a:lnTo>
                  <a:pt x="184150" y="82550"/>
                </a:lnTo>
                <a:lnTo>
                  <a:pt x="184150" y="80962"/>
                </a:lnTo>
                <a:lnTo>
                  <a:pt x="185738" y="77787"/>
                </a:lnTo>
                <a:lnTo>
                  <a:pt x="185738" y="76200"/>
                </a:lnTo>
                <a:lnTo>
                  <a:pt x="190500" y="76200"/>
                </a:lnTo>
                <a:lnTo>
                  <a:pt x="192088" y="77787"/>
                </a:lnTo>
                <a:lnTo>
                  <a:pt x="196850" y="77787"/>
                </a:lnTo>
                <a:lnTo>
                  <a:pt x="201613" y="80962"/>
                </a:lnTo>
                <a:lnTo>
                  <a:pt x="203200" y="80962"/>
                </a:lnTo>
                <a:lnTo>
                  <a:pt x="206375" y="80962"/>
                </a:lnTo>
                <a:lnTo>
                  <a:pt x="207963" y="80962"/>
                </a:lnTo>
                <a:lnTo>
                  <a:pt x="211138" y="80962"/>
                </a:lnTo>
                <a:lnTo>
                  <a:pt x="211138" y="77787"/>
                </a:lnTo>
                <a:lnTo>
                  <a:pt x="212725" y="77787"/>
                </a:lnTo>
                <a:lnTo>
                  <a:pt x="212725" y="82550"/>
                </a:lnTo>
                <a:lnTo>
                  <a:pt x="215900" y="82550"/>
                </a:lnTo>
                <a:lnTo>
                  <a:pt x="217488" y="85725"/>
                </a:lnTo>
                <a:lnTo>
                  <a:pt x="219075" y="85725"/>
                </a:lnTo>
                <a:lnTo>
                  <a:pt x="222250" y="87312"/>
                </a:lnTo>
                <a:lnTo>
                  <a:pt x="223838" y="90487"/>
                </a:lnTo>
                <a:lnTo>
                  <a:pt x="227013" y="92075"/>
                </a:lnTo>
                <a:lnTo>
                  <a:pt x="228600" y="92075"/>
                </a:lnTo>
                <a:lnTo>
                  <a:pt x="231775" y="93662"/>
                </a:lnTo>
                <a:lnTo>
                  <a:pt x="234950" y="96837"/>
                </a:lnTo>
                <a:lnTo>
                  <a:pt x="238125" y="96837"/>
                </a:lnTo>
                <a:lnTo>
                  <a:pt x="238125" y="98425"/>
                </a:lnTo>
                <a:lnTo>
                  <a:pt x="242888" y="101600"/>
                </a:lnTo>
                <a:lnTo>
                  <a:pt x="244475" y="101600"/>
                </a:lnTo>
                <a:lnTo>
                  <a:pt x="247650" y="101600"/>
                </a:lnTo>
                <a:lnTo>
                  <a:pt x="249238" y="101600"/>
                </a:lnTo>
                <a:lnTo>
                  <a:pt x="249238" y="103187"/>
                </a:lnTo>
                <a:lnTo>
                  <a:pt x="250825" y="103187"/>
                </a:lnTo>
                <a:lnTo>
                  <a:pt x="250825" y="106362"/>
                </a:lnTo>
                <a:lnTo>
                  <a:pt x="254000" y="106362"/>
                </a:lnTo>
                <a:lnTo>
                  <a:pt x="254000" y="107950"/>
                </a:lnTo>
                <a:lnTo>
                  <a:pt x="255588" y="107950"/>
                </a:lnTo>
                <a:lnTo>
                  <a:pt x="260350" y="107950"/>
                </a:lnTo>
                <a:lnTo>
                  <a:pt x="263525" y="107950"/>
                </a:lnTo>
                <a:lnTo>
                  <a:pt x="265113" y="107950"/>
                </a:lnTo>
                <a:lnTo>
                  <a:pt x="266700" y="109537"/>
                </a:lnTo>
                <a:lnTo>
                  <a:pt x="271463" y="114300"/>
                </a:lnTo>
                <a:lnTo>
                  <a:pt x="274638" y="117475"/>
                </a:lnTo>
                <a:lnTo>
                  <a:pt x="274638" y="119062"/>
                </a:lnTo>
                <a:lnTo>
                  <a:pt x="276225" y="122237"/>
                </a:lnTo>
                <a:lnTo>
                  <a:pt x="279400" y="123825"/>
                </a:lnTo>
                <a:lnTo>
                  <a:pt x="280988" y="125412"/>
                </a:lnTo>
                <a:lnTo>
                  <a:pt x="282575" y="125412"/>
                </a:lnTo>
                <a:lnTo>
                  <a:pt x="285750" y="125412"/>
                </a:lnTo>
                <a:lnTo>
                  <a:pt x="285750" y="128587"/>
                </a:lnTo>
                <a:lnTo>
                  <a:pt x="287338" y="128587"/>
                </a:lnTo>
                <a:lnTo>
                  <a:pt x="290513" y="128587"/>
                </a:lnTo>
                <a:lnTo>
                  <a:pt x="290513" y="130175"/>
                </a:lnTo>
                <a:lnTo>
                  <a:pt x="292100" y="130175"/>
                </a:lnTo>
                <a:lnTo>
                  <a:pt x="292100" y="133350"/>
                </a:lnTo>
                <a:lnTo>
                  <a:pt x="293688" y="134937"/>
                </a:lnTo>
                <a:lnTo>
                  <a:pt x="296863" y="136525"/>
                </a:lnTo>
                <a:lnTo>
                  <a:pt x="296863" y="139700"/>
                </a:lnTo>
                <a:lnTo>
                  <a:pt x="298450" y="139700"/>
                </a:lnTo>
                <a:lnTo>
                  <a:pt x="296863" y="141287"/>
                </a:lnTo>
                <a:lnTo>
                  <a:pt x="298450" y="144462"/>
                </a:lnTo>
                <a:lnTo>
                  <a:pt x="298450" y="146050"/>
                </a:lnTo>
                <a:lnTo>
                  <a:pt x="301625" y="149225"/>
                </a:lnTo>
                <a:lnTo>
                  <a:pt x="301625" y="150812"/>
                </a:lnTo>
                <a:lnTo>
                  <a:pt x="303213" y="155575"/>
                </a:lnTo>
                <a:lnTo>
                  <a:pt x="303213" y="160337"/>
                </a:lnTo>
                <a:lnTo>
                  <a:pt x="306388" y="161925"/>
                </a:lnTo>
                <a:lnTo>
                  <a:pt x="306388" y="165100"/>
                </a:lnTo>
                <a:lnTo>
                  <a:pt x="306388" y="166687"/>
                </a:lnTo>
                <a:lnTo>
                  <a:pt x="306388" y="168275"/>
                </a:lnTo>
                <a:lnTo>
                  <a:pt x="306388" y="171450"/>
                </a:lnTo>
                <a:lnTo>
                  <a:pt x="303213" y="171450"/>
                </a:lnTo>
                <a:lnTo>
                  <a:pt x="303213" y="173037"/>
                </a:lnTo>
                <a:lnTo>
                  <a:pt x="303213" y="176212"/>
                </a:lnTo>
                <a:lnTo>
                  <a:pt x="306388" y="177800"/>
                </a:lnTo>
                <a:lnTo>
                  <a:pt x="307975" y="177800"/>
                </a:lnTo>
                <a:lnTo>
                  <a:pt x="309563" y="176212"/>
                </a:lnTo>
                <a:lnTo>
                  <a:pt x="312738" y="176212"/>
                </a:lnTo>
                <a:lnTo>
                  <a:pt x="314325" y="176212"/>
                </a:lnTo>
                <a:lnTo>
                  <a:pt x="312738" y="177800"/>
                </a:lnTo>
                <a:lnTo>
                  <a:pt x="309563" y="177800"/>
                </a:lnTo>
                <a:lnTo>
                  <a:pt x="307975" y="180975"/>
                </a:lnTo>
                <a:lnTo>
                  <a:pt x="307975" y="182563"/>
                </a:lnTo>
                <a:lnTo>
                  <a:pt x="309563" y="182563"/>
                </a:lnTo>
                <a:lnTo>
                  <a:pt x="309563" y="184150"/>
                </a:lnTo>
                <a:lnTo>
                  <a:pt x="312738" y="184150"/>
                </a:lnTo>
                <a:lnTo>
                  <a:pt x="314325" y="188913"/>
                </a:lnTo>
                <a:lnTo>
                  <a:pt x="314325" y="192088"/>
                </a:lnTo>
                <a:lnTo>
                  <a:pt x="317500" y="193675"/>
                </a:lnTo>
                <a:lnTo>
                  <a:pt x="322263" y="193675"/>
                </a:lnTo>
                <a:lnTo>
                  <a:pt x="323850" y="196850"/>
                </a:lnTo>
                <a:lnTo>
                  <a:pt x="325438" y="196850"/>
                </a:lnTo>
                <a:lnTo>
                  <a:pt x="325438" y="198438"/>
                </a:lnTo>
                <a:lnTo>
                  <a:pt x="328613" y="198438"/>
                </a:lnTo>
                <a:lnTo>
                  <a:pt x="330200" y="198438"/>
                </a:lnTo>
                <a:lnTo>
                  <a:pt x="333375" y="200025"/>
                </a:lnTo>
                <a:lnTo>
                  <a:pt x="338138" y="203200"/>
                </a:lnTo>
                <a:lnTo>
                  <a:pt x="339725" y="204788"/>
                </a:lnTo>
                <a:lnTo>
                  <a:pt x="341313" y="207963"/>
                </a:lnTo>
                <a:lnTo>
                  <a:pt x="344488" y="207963"/>
                </a:lnTo>
                <a:lnTo>
                  <a:pt x="346075" y="209550"/>
                </a:lnTo>
                <a:lnTo>
                  <a:pt x="349250" y="211138"/>
                </a:lnTo>
                <a:lnTo>
                  <a:pt x="350838" y="214313"/>
                </a:lnTo>
                <a:lnTo>
                  <a:pt x="354013" y="214313"/>
                </a:lnTo>
                <a:lnTo>
                  <a:pt x="355600" y="214313"/>
                </a:lnTo>
                <a:lnTo>
                  <a:pt x="355600" y="215900"/>
                </a:lnTo>
                <a:lnTo>
                  <a:pt x="355600" y="219075"/>
                </a:lnTo>
                <a:lnTo>
                  <a:pt x="357188" y="219075"/>
                </a:lnTo>
                <a:lnTo>
                  <a:pt x="357188" y="220663"/>
                </a:lnTo>
                <a:lnTo>
                  <a:pt x="359569" y="225425"/>
                </a:lnTo>
                <a:lnTo>
                  <a:pt x="357188" y="225425"/>
                </a:lnTo>
                <a:lnTo>
                  <a:pt x="355600" y="225425"/>
                </a:lnTo>
                <a:lnTo>
                  <a:pt x="355600" y="223838"/>
                </a:lnTo>
                <a:lnTo>
                  <a:pt x="350838" y="223838"/>
                </a:lnTo>
                <a:lnTo>
                  <a:pt x="350838" y="225425"/>
                </a:lnTo>
                <a:lnTo>
                  <a:pt x="349250" y="225425"/>
                </a:lnTo>
                <a:lnTo>
                  <a:pt x="346075" y="225425"/>
                </a:lnTo>
                <a:lnTo>
                  <a:pt x="344488" y="227013"/>
                </a:lnTo>
                <a:lnTo>
                  <a:pt x="341313" y="227013"/>
                </a:lnTo>
                <a:lnTo>
                  <a:pt x="339725" y="231775"/>
                </a:lnTo>
                <a:lnTo>
                  <a:pt x="338138" y="231775"/>
                </a:lnTo>
                <a:lnTo>
                  <a:pt x="338138" y="234950"/>
                </a:lnTo>
                <a:lnTo>
                  <a:pt x="334963" y="236538"/>
                </a:lnTo>
                <a:lnTo>
                  <a:pt x="334963" y="239713"/>
                </a:lnTo>
                <a:lnTo>
                  <a:pt x="333375" y="241300"/>
                </a:lnTo>
                <a:lnTo>
                  <a:pt x="330200" y="242888"/>
                </a:lnTo>
                <a:lnTo>
                  <a:pt x="330200" y="246063"/>
                </a:lnTo>
                <a:lnTo>
                  <a:pt x="328613" y="247650"/>
                </a:lnTo>
                <a:lnTo>
                  <a:pt x="328613" y="252413"/>
                </a:lnTo>
                <a:lnTo>
                  <a:pt x="328613" y="255588"/>
                </a:lnTo>
                <a:lnTo>
                  <a:pt x="325438" y="257175"/>
                </a:lnTo>
                <a:lnTo>
                  <a:pt x="323850" y="261938"/>
                </a:lnTo>
                <a:lnTo>
                  <a:pt x="323850" y="266700"/>
                </a:lnTo>
                <a:lnTo>
                  <a:pt x="322263" y="268288"/>
                </a:lnTo>
                <a:lnTo>
                  <a:pt x="319088" y="268288"/>
                </a:lnTo>
                <a:lnTo>
                  <a:pt x="319088" y="271463"/>
                </a:lnTo>
                <a:lnTo>
                  <a:pt x="317500" y="273050"/>
                </a:lnTo>
                <a:lnTo>
                  <a:pt x="317500" y="274638"/>
                </a:lnTo>
                <a:lnTo>
                  <a:pt x="314325" y="274638"/>
                </a:lnTo>
                <a:lnTo>
                  <a:pt x="314325" y="277813"/>
                </a:lnTo>
                <a:lnTo>
                  <a:pt x="312738" y="277813"/>
                </a:lnTo>
                <a:lnTo>
                  <a:pt x="309563" y="277813"/>
                </a:lnTo>
                <a:lnTo>
                  <a:pt x="307975" y="277813"/>
                </a:lnTo>
                <a:lnTo>
                  <a:pt x="301625" y="279400"/>
                </a:lnTo>
                <a:lnTo>
                  <a:pt x="298450" y="282575"/>
                </a:lnTo>
                <a:lnTo>
                  <a:pt x="296863" y="282575"/>
                </a:lnTo>
                <a:lnTo>
                  <a:pt x="293688" y="282575"/>
                </a:lnTo>
                <a:lnTo>
                  <a:pt x="292100" y="279400"/>
                </a:lnTo>
                <a:lnTo>
                  <a:pt x="290513" y="279400"/>
                </a:lnTo>
                <a:lnTo>
                  <a:pt x="287338" y="277813"/>
                </a:lnTo>
                <a:lnTo>
                  <a:pt x="287338" y="274638"/>
                </a:lnTo>
                <a:lnTo>
                  <a:pt x="285750" y="273050"/>
                </a:lnTo>
                <a:lnTo>
                  <a:pt x="282575" y="273050"/>
                </a:lnTo>
                <a:lnTo>
                  <a:pt x="280988" y="273050"/>
                </a:lnTo>
                <a:lnTo>
                  <a:pt x="279400" y="274638"/>
                </a:lnTo>
                <a:lnTo>
                  <a:pt x="276225" y="277813"/>
                </a:lnTo>
                <a:lnTo>
                  <a:pt x="276225" y="282575"/>
                </a:lnTo>
                <a:lnTo>
                  <a:pt x="274638" y="284163"/>
                </a:lnTo>
                <a:lnTo>
                  <a:pt x="276225" y="284163"/>
                </a:lnTo>
                <a:lnTo>
                  <a:pt x="274638" y="285750"/>
                </a:lnTo>
                <a:lnTo>
                  <a:pt x="271463" y="288925"/>
                </a:lnTo>
                <a:lnTo>
                  <a:pt x="271463" y="290513"/>
                </a:lnTo>
                <a:lnTo>
                  <a:pt x="271463" y="293688"/>
                </a:lnTo>
                <a:lnTo>
                  <a:pt x="271463" y="295275"/>
                </a:lnTo>
                <a:lnTo>
                  <a:pt x="271463" y="298450"/>
                </a:lnTo>
                <a:lnTo>
                  <a:pt x="271463" y="300038"/>
                </a:lnTo>
                <a:lnTo>
                  <a:pt x="271463" y="301625"/>
                </a:lnTo>
                <a:lnTo>
                  <a:pt x="271463" y="304800"/>
                </a:lnTo>
                <a:lnTo>
                  <a:pt x="271463" y="306388"/>
                </a:lnTo>
                <a:lnTo>
                  <a:pt x="269875" y="309563"/>
                </a:lnTo>
                <a:lnTo>
                  <a:pt x="269875" y="311150"/>
                </a:lnTo>
                <a:lnTo>
                  <a:pt x="271463" y="311150"/>
                </a:lnTo>
                <a:lnTo>
                  <a:pt x="271463" y="314325"/>
                </a:lnTo>
                <a:lnTo>
                  <a:pt x="269875" y="315913"/>
                </a:lnTo>
                <a:lnTo>
                  <a:pt x="269875" y="320675"/>
                </a:lnTo>
                <a:lnTo>
                  <a:pt x="266700" y="322263"/>
                </a:lnTo>
                <a:lnTo>
                  <a:pt x="266700" y="325438"/>
                </a:lnTo>
                <a:lnTo>
                  <a:pt x="269875" y="325438"/>
                </a:lnTo>
                <a:lnTo>
                  <a:pt x="269875" y="322263"/>
                </a:lnTo>
                <a:lnTo>
                  <a:pt x="271463" y="320675"/>
                </a:lnTo>
                <a:lnTo>
                  <a:pt x="274638" y="320675"/>
                </a:lnTo>
                <a:lnTo>
                  <a:pt x="274638" y="322263"/>
                </a:lnTo>
                <a:lnTo>
                  <a:pt x="276225" y="322263"/>
                </a:lnTo>
                <a:lnTo>
                  <a:pt x="276225" y="325438"/>
                </a:lnTo>
                <a:lnTo>
                  <a:pt x="279400" y="327025"/>
                </a:lnTo>
                <a:lnTo>
                  <a:pt x="276225" y="327025"/>
                </a:lnTo>
                <a:lnTo>
                  <a:pt x="276225" y="330200"/>
                </a:lnTo>
                <a:lnTo>
                  <a:pt x="276225" y="331788"/>
                </a:lnTo>
                <a:lnTo>
                  <a:pt x="274638" y="331788"/>
                </a:lnTo>
                <a:lnTo>
                  <a:pt x="271463" y="330200"/>
                </a:lnTo>
                <a:lnTo>
                  <a:pt x="269875" y="330200"/>
                </a:lnTo>
                <a:lnTo>
                  <a:pt x="269875" y="327025"/>
                </a:lnTo>
                <a:lnTo>
                  <a:pt x="266700" y="327025"/>
                </a:lnTo>
                <a:lnTo>
                  <a:pt x="265113" y="330200"/>
                </a:lnTo>
                <a:lnTo>
                  <a:pt x="265113" y="331788"/>
                </a:lnTo>
                <a:lnTo>
                  <a:pt x="265113" y="333375"/>
                </a:lnTo>
                <a:lnTo>
                  <a:pt x="263525" y="336550"/>
                </a:lnTo>
                <a:lnTo>
                  <a:pt x="263525" y="338138"/>
                </a:lnTo>
                <a:lnTo>
                  <a:pt x="265113" y="341313"/>
                </a:lnTo>
                <a:lnTo>
                  <a:pt x="265113" y="342900"/>
                </a:lnTo>
                <a:lnTo>
                  <a:pt x="266700" y="346075"/>
                </a:lnTo>
                <a:lnTo>
                  <a:pt x="269875" y="347663"/>
                </a:lnTo>
                <a:lnTo>
                  <a:pt x="269875" y="349250"/>
                </a:lnTo>
                <a:lnTo>
                  <a:pt x="271463" y="352425"/>
                </a:lnTo>
                <a:lnTo>
                  <a:pt x="271463" y="354013"/>
                </a:lnTo>
                <a:lnTo>
                  <a:pt x="271463" y="357188"/>
                </a:lnTo>
                <a:lnTo>
                  <a:pt x="269875" y="352425"/>
                </a:lnTo>
                <a:lnTo>
                  <a:pt x="266700" y="349250"/>
                </a:lnTo>
                <a:lnTo>
                  <a:pt x="265113" y="349250"/>
                </a:lnTo>
                <a:lnTo>
                  <a:pt x="265113" y="347663"/>
                </a:lnTo>
                <a:lnTo>
                  <a:pt x="263525" y="346075"/>
                </a:lnTo>
                <a:lnTo>
                  <a:pt x="260350" y="342900"/>
                </a:lnTo>
                <a:lnTo>
                  <a:pt x="260350" y="346075"/>
                </a:lnTo>
                <a:lnTo>
                  <a:pt x="263525" y="347663"/>
                </a:lnTo>
                <a:lnTo>
                  <a:pt x="260350" y="347663"/>
                </a:lnTo>
                <a:lnTo>
                  <a:pt x="258763" y="346075"/>
                </a:lnTo>
                <a:lnTo>
                  <a:pt x="255588" y="346075"/>
                </a:lnTo>
                <a:lnTo>
                  <a:pt x="254000" y="346075"/>
                </a:lnTo>
                <a:lnTo>
                  <a:pt x="254000" y="347663"/>
                </a:lnTo>
                <a:lnTo>
                  <a:pt x="250825" y="347663"/>
                </a:lnTo>
                <a:lnTo>
                  <a:pt x="249238" y="349250"/>
                </a:lnTo>
                <a:lnTo>
                  <a:pt x="250825" y="354013"/>
                </a:lnTo>
                <a:lnTo>
                  <a:pt x="247650" y="349250"/>
                </a:lnTo>
                <a:lnTo>
                  <a:pt x="244475" y="352425"/>
                </a:lnTo>
                <a:lnTo>
                  <a:pt x="239713" y="354013"/>
                </a:lnTo>
                <a:lnTo>
                  <a:pt x="238125" y="357188"/>
                </a:lnTo>
                <a:lnTo>
                  <a:pt x="234950" y="357188"/>
                </a:lnTo>
                <a:lnTo>
                  <a:pt x="233363" y="357188"/>
                </a:lnTo>
                <a:lnTo>
                  <a:pt x="231775" y="357188"/>
                </a:lnTo>
                <a:lnTo>
                  <a:pt x="228600" y="358775"/>
                </a:lnTo>
                <a:lnTo>
                  <a:pt x="228600" y="360363"/>
                </a:lnTo>
                <a:lnTo>
                  <a:pt x="227013" y="358775"/>
                </a:lnTo>
                <a:lnTo>
                  <a:pt x="223838" y="358775"/>
                </a:lnTo>
                <a:lnTo>
                  <a:pt x="222250" y="358775"/>
                </a:lnTo>
                <a:lnTo>
                  <a:pt x="217488" y="358775"/>
                </a:lnTo>
                <a:lnTo>
                  <a:pt x="215900" y="358775"/>
                </a:lnTo>
                <a:lnTo>
                  <a:pt x="215900" y="360363"/>
                </a:lnTo>
                <a:lnTo>
                  <a:pt x="212725" y="363538"/>
                </a:lnTo>
                <a:lnTo>
                  <a:pt x="212725" y="360363"/>
                </a:lnTo>
                <a:lnTo>
                  <a:pt x="211138" y="360363"/>
                </a:lnTo>
                <a:lnTo>
                  <a:pt x="207963" y="360363"/>
                </a:lnTo>
                <a:lnTo>
                  <a:pt x="206375" y="360363"/>
                </a:lnTo>
                <a:lnTo>
                  <a:pt x="203200" y="360363"/>
                </a:lnTo>
                <a:lnTo>
                  <a:pt x="201613" y="360363"/>
                </a:lnTo>
                <a:lnTo>
                  <a:pt x="200025" y="360363"/>
                </a:lnTo>
                <a:lnTo>
                  <a:pt x="196850" y="358775"/>
                </a:lnTo>
                <a:lnTo>
                  <a:pt x="195263" y="357188"/>
                </a:lnTo>
                <a:lnTo>
                  <a:pt x="190500" y="357188"/>
                </a:lnTo>
                <a:lnTo>
                  <a:pt x="190500" y="352425"/>
                </a:lnTo>
                <a:lnTo>
                  <a:pt x="190500" y="349250"/>
                </a:lnTo>
                <a:lnTo>
                  <a:pt x="188913" y="349250"/>
                </a:lnTo>
                <a:lnTo>
                  <a:pt x="185738" y="346075"/>
                </a:lnTo>
                <a:lnTo>
                  <a:pt x="184150" y="342900"/>
                </a:lnTo>
                <a:lnTo>
                  <a:pt x="180975" y="341313"/>
                </a:lnTo>
                <a:lnTo>
                  <a:pt x="179388" y="341313"/>
                </a:lnTo>
                <a:lnTo>
                  <a:pt x="176213" y="338138"/>
                </a:lnTo>
                <a:lnTo>
                  <a:pt x="174625" y="338138"/>
                </a:lnTo>
                <a:lnTo>
                  <a:pt x="174625" y="341313"/>
                </a:lnTo>
                <a:lnTo>
                  <a:pt x="173038" y="342900"/>
                </a:lnTo>
                <a:lnTo>
                  <a:pt x="169863" y="342900"/>
                </a:lnTo>
                <a:lnTo>
                  <a:pt x="169863" y="346075"/>
                </a:lnTo>
                <a:lnTo>
                  <a:pt x="168275" y="347663"/>
                </a:lnTo>
                <a:lnTo>
                  <a:pt x="168275" y="352425"/>
                </a:lnTo>
                <a:lnTo>
                  <a:pt x="168275" y="354013"/>
                </a:lnTo>
                <a:lnTo>
                  <a:pt x="168275" y="358775"/>
                </a:lnTo>
                <a:lnTo>
                  <a:pt x="168275" y="365125"/>
                </a:lnTo>
                <a:lnTo>
                  <a:pt x="168275" y="368300"/>
                </a:lnTo>
                <a:lnTo>
                  <a:pt x="165100" y="369888"/>
                </a:lnTo>
                <a:lnTo>
                  <a:pt x="165100" y="365125"/>
                </a:lnTo>
                <a:lnTo>
                  <a:pt x="165100" y="363538"/>
                </a:lnTo>
                <a:lnTo>
                  <a:pt x="165100" y="360363"/>
                </a:lnTo>
                <a:lnTo>
                  <a:pt x="165100" y="357188"/>
                </a:lnTo>
                <a:lnTo>
                  <a:pt x="165100" y="354013"/>
                </a:lnTo>
                <a:lnTo>
                  <a:pt x="165100" y="349250"/>
                </a:lnTo>
                <a:lnTo>
                  <a:pt x="165100" y="347663"/>
                </a:lnTo>
                <a:lnTo>
                  <a:pt x="163513" y="346075"/>
                </a:lnTo>
                <a:lnTo>
                  <a:pt x="160338" y="346075"/>
                </a:lnTo>
                <a:lnTo>
                  <a:pt x="158750" y="347663"/>
                </a:lnTo>
                <a:lnTo>
                  <a:pt x="157163" y="347663"/>
                </a:lnTo>
                <a:lnTo>
                  <a:pt x="152400" y="347663"/>
                </a:lnTo>
                <a:lnTo>
                  <a:pt x="149225" y="347663"/>
                </a:lnTo>
                <a:lnTo>
                  <a:pt x="144463" y="349250"/>
                </a:lnTo>
                <a:lnTo>
                  <a:pt x="144463" y="352425"/>
                </a:lnTo>
                <a:lnTo>
                  <a:pt x="142875" y="352425"/>
                </a:lnTo>
                <a:lnTo>
                  <a:pt x="141288" y="349250"/>
                </a:lnTo>
                <a:lnTo>
                  <a:pt x="136525" y="347663"/>
                </a:lnTo>
                <a:lnTo>
                  <a:pt x="133350" y="347663"/>
                </a:lnTo>
                <a:lnTo>
                  <a:pt x="131763" y="347663"/>
                </a:lnTo>
                <a:lnTo>
                  <a:pt x="128588" y="347663"/>
                </a:lnTo>
                <a:lnTo>
                  <a:pt x="122238" y="346075"/>
                </a:lnTo>
                <a:lnTo>
                  <a:pt x="120650" y="346075"/>
                </a:lnTo>
                <a:lnTo>
                  <a:pt x="117475" y="342900"/>
                </a:lnTo>
                <a:lnTo>
                  <a:pt x="115888" y="341313"/>
                </a:lnTo>
                <a:lnTo>
                  <a:pt x="115888" y="338138"/>
                </a:lnTo>
                <a:lnTo>
                  <a:pt x="114300" y="338138"/>
                </a:lnTo>
                <a:lnTo>
                  <a:pt x="111125" y="338138"/>
                </a:lnTo>
                <a:lnTo>
                  <a:pt x="109538" y="336550"/>
                </a:lnTo>
                <a:lnTo>
                  <a:pt x="106363" y="336550"/>
                </a:lnTo>
                <a:lnTo>
                  <a:pt x="104775" y="336550"/>
                </a:lnTo>
                <a:lnTo>
                  <a:pt x="101600" y="333375"/>
                </a:lnTo>
                <a:lnTo>
                  <a:pt x="101600" y="336550"/>
                </a:lnTo>
                <a:lnTo>
                  <a:pt x="100013" y="336550"/>
                </a:lnTo>
                <a:lnTo>
                  <a:pt x="100013" y="333375"/>
                </a:lnTo>
                <a:lnTo>
                  <a:pt x="98425" y="331788"/>
                </a:lnTo>
                <a:lnTo>
                  <a:pt x="95250" y="330200"/>
                </a:lnTo>
                <a:lnTo>
                  <a:pt x="93663" y="330200"/>
                </a:lnTo>
                <a:lnTo>
                  <a:pt x="93663" y="331788"/>
                </a:lnTo>
                <a:lnTo>
                  <a:pt x="90488" y="331788"/>
                </a:lnTo>
                <a:lnTo>
                  <a:pt x="90488" y="333375"/>
                </a:lnTo>
                <a:lnTo>
                  <a:pt x="88900" y="336550"/>
                </a:lnTo>
                <a:lnTo>
                  <a:pt x="85725" y="338138"/>
                </a:lnTo>
                <a:lnTo>
                  <a:pt x="84138" y="342900"/>
                </a:lnTo>
                <a:lnTo>
                  <a:pt x="82550" y="344488"/>
                </a:lnTo>
                <a:lnTo>
                  <a:pt x="82550" y="342900"/>
                </a:lnTo>
                <a:lnTo>
                  <a:pt x="82550" y="341313"/>
                </a:lnTo>
                <a:lnTo>
                  <a:pt x="84138" y="338138"/>
                </a:lnTo>
                <a:lnTo>
                  <a:pt x="84138" y="336550"/>
                </a:lnTo>
                <a:lnTo>
                  <a:pt x="85725" y="333375"/>
                </a:lnTo>
                <a:lnTo>
                  <a:pt x="88900" y="333375"/>
                </a:lnTo>
                <a:lnTo>
                  <a:pt x="90488" y="330200"/>
                </a:lnTo>
                <a:lnTo>
                  <a:pt x="90488" y="327025"/>
                </a:lnTo>
                <a:lnTo>
                  <a:pt x="93663" y="325438"/>
                </a:lnTo>
                <a:lnTo>
                  <a:pt x="93663" y="322263"/>
                </a:lnTo>
                <a:lnTo>
                  <a:pt x="95250" y="322263"/>
                </a:lnTo>
                <a:lnTo>
                  <a:pt x="95250" y="320675"/>
                </a:lnTo>
                <a:lnTo>
                  <a:pt x="95250" y="317500"/>
                </a:lnTo>
                <a:lnTo>
                  <a:pt x="95250" y="315913"/>
                </a:lnTo>
                <a:lnTo>
                  <a:pt x="93663" y="315913"/>
                </a:lnTo>
                <a:lnTo>
                  <a:pt x="90488" y="317500"/>
                </a:lnTo>
                <a:lnTo>
                  <a:pt x="90488" y="320675"/>
                </a:lnTo>
                <a:lnTo>
                  <a:pt x="88900" y="322263"/>
                </a:lnTo>
                <a:lnTo>
                  <a:pt x="85725" y="322263"/>
                </a:lnTo>
                <a:lnTo>
                  <a:pt x="84138" y="320675"/>
                </a:lnTo>
                <a:lnTo>
                  <a:pt x="79375" y="325438"/>
                </a:lnTo>
                <a:lnTo>
                  <a:pt x="77788" y="330200"/>
                </a:lnTo>
                <a:lnTo>
                  <a:pt x="69850" y="336550"/>
                </a:lnTo>
                <a:lnTo>
                  <a:pt x="68263" y="341313"/>
                </a:lnTo>
                <a:lnTo>
                  <a:pt x="63500" y="346075"/>
                </a:lnTo>
                <a:lnTo>
                  <a:pt x="58738" y="349250"/>
                </a:lnTo>
                <a:lnTo>
                  <a:pt x="57150" y="352425"/>
                </a:lnTo>
                <a:lnTo>
                  <a:pt x="53975" y="354013"/>
                </a:lnTo>
                <a:lnTo>
                  <a:pt x="53975" y="352425"/>
                </a:lnTo>
                <a:lnTo>
                  <a:pt x="57150" y="349250"/>
                </a:lnTo>
                <a:lnTo>
                  <a:pt x="57150" y="347663"/>
                </a:lnTo>
                <a:lnTo>
                  <a:pt x="58738" y="346075"/>
                </a:lnTo>
                <a:lnTo>
                  <a:pt x="61913" y="342900"/>
                </a:lnTo>
                <a:lnTo>
                  <a:pt x="66675" y="338138"/>
                </a:lnTo>
                <a:lnTo>
                  <a:pt x="69850" y="333375"/>
                </a:lnTo>
                <a:lnTo>
                  <a:pt x="73025" y="331788"/>
                </a:lnTo>
                <a:lnTo>
                  <a:pt x="74613" y="330200"/>
                </a:lnTo>
                <a:lnTo>
                  <a:pt x="74613" y="327025"/>
                </a:lnTo>
                <a:lnTo>
                  <a:pt x="73025" y="327025"/>
                </a:lnTo>
                <a:lnTo>
                  <a:pt x="74613" y="325438"/>
                </a:lnTo>
                <a:lnTo>
                  <a:pt x="77788" y="322263"/>
                </a:lnTo>
                <a:lnTo>
                  <a:pt x="77788" y="320675"/>
                </a:lnTo>
                <a:lnTo>
                  <a:pt x="82550" y="315913"/>
                </a:lnTo>
                <a:lnTo>
                  <a:pt x="82550" y="314325"/>
                </a:lnTo>
                <a:lnTo>
                  <a:pt x="85725" y="311150"/>
                </a:lnTo>
                <a:lnTo>
                  <a:pt x="88900" y="309563"/>
                </a:lnTo>
                <a:lnTo>
                  <a:pt x="90488" y="306388"/>
                </a:lnTo>
                <a:lnTo>
                  <a:pt x="90488" y="304800"/>
                </a:lnTo>
                <a:lnTo>
                  <a:pt x="85725" y="309563"/>
                </a:lnTo>
                <a:lnTo>
                  <a:pt x="88900" y="306388"/>
                </a:lnTo>
                <a:lnTo>
                  <a:pt x="90488" y="301625"/>
                </a:lnTo>
                <a:lnTo>
                  <a:pt x="90488" y="300038"/>
                </a:lnTo>
                <a:lnTo>
                  <a:pt x="90488" y="298450"/>
                </a:lnTo>
                <a:lnTo>
                  <a:pt x="93663" y="295275"/>
                </a:lnTo>
                <a:lnTo>
                  <a:pt x="98419" y="293690"/>
                </a:lnTo>
                <a:lnTo>
                  <a:pt x="98424" y="293687"/>
                </a:lnTo>
                <a:lnTo>
                  <a:pt x="98425" y="293687"/>
                </a:lnTo>
                <a:lnTo>
                  <a:pt x="98425" y="290513"/>
                </a:lnTo>
                <a:lnTo>
                  <a:pt x="100012" y="290513"/>
                </a:lnTo>
                <a:lnTo>
                  <a:pt x="100012" y="290512"/>
                </a:lnTo>
                <a:lnTo>
                  <a:pt x="100013" y="290512"/>
                </a:lnTo>
                <a:lnTo>
                  <a:pt x="100013" y="285750"/>
                </a:lnTo>
                <a:lnTo>
                  <a:pt x="100013" y="284163"/>
                </a:lnTo>
                <a:lnTo>
                  <a:pt x="100013" y="282575"/>
                </a:lnTo>
                <a:lnTo>
                  <a:pt x="100013" y="279400"/>
                </a:lnTo>
                <a:lnTo>
                  <a:pt x="100013" y="277813"/>
                </a:lnTo>
                <a:lnTo>
                  <a:pt x="100013" y="274638"/>
                </a:lnTo>
                <a:lnTo>
                  <a:pt x="98425" y="273050"/>
                </a:lnTo>
                <a:lnTo>
                  <a:pt x="95250" y="273050"/>
                </a:lnTo>
                <a:lnTo>
                  <a:pt x="90488" y="274638"/>
                </a:lnTo>
                <a:lnTo>
                  <a:pt x="88900" y="274638"/>
                </a:lnTo>
                <a:lnTo>
                  <a:pt x="85725" y="274638"/>
                </a:lnTo>
                <a:lnTo>
                  <a:pt x="84138" y="274638"/>
                </a:lnTo>
                <a:lnTo>
                  <a:pt x="82550" y="274638"/>
                </a:lnTo>
                <a:lnTo>
                  <a:pt x="79375" y="274638"/>
                </a:lnTo>
                <a:lnTo>
                  <a:pt x="79375" y="273050"/>
                </a:lnTo>
                <a:lnTo>
                  <a:pt x="77788" y="273050"/>
                </a:lnTo>
                <a:lnTo>
                  <a:pt x="77788" y="271463"/>
                </a:lnTo>
                <a:lnTo>
                  <a:pt x="74613" y="271463"/>
                </a:lnTo>
                <a:lnTo>
                  <a:pt x="73025" y="271463"/>
                </a:lnTo>
                <a:lnTo>
                  <a:pt x="69850" y="271463"/>
                </a:lnTo>
                <a:lnTo>
                  <a:pt x="69850" y="268288"/>
                </a:lnTo>
                <a:lnTo>
                  <a:pt x="68263" y="266700"/>
                </a:lnTo>
                <a:lnTo>
                  <a:pt x="66675" y="263525"/>
                </a:lnTo>
                <a:lnTo>
                  <a:pt x="66675" y="261938"/>
                </a:lnTo>
                <a:lnTo>
                  <a:pt x="66675" y="258763"/>
                </a:lnTo>
                <a:lnTo>
                  <a:pt x="63500" y="257175"/>
                </a:lnTo>
                <a:lnTo>
                  <a:pt x="61913" y="255588"/>
                </a:lnTo>
                <a:lnTo>
                  <a:pt x="58738" y="252413"/>
                </a:lnTo>
                <a:lnTo>
                  <a:pt x="57150" y="252413"/>
                </a:lnTo>
                <a:lnTo>
                  <a:pt x="57150" y="250825"/>
                </a:lnTo>
                <a:lnTo>
                  <a:pt x="53975" y="250825"/>
                </a:lnTo>
                <a:lnTo>
                  <a:pt x="53975" y="247650"/>
                </a:lnTo>
                <a:lnTo>
                  <a:pt x="50800" y="246063"/>
                </a:lnTo>
                <a:lnTo>
                  <a:pt x="50800" y="242888"/>
                </a:lnTo>
                <a:lnTo>
                  <a:pt x="47625" y="242888"/>
                </a:lnTo>
                <a:lnTo>
                  <a:pt x="46038" y="242888"/>
                </a:lnTo>
                <a:lnTo>
                  <a:pt x="46038" y="241300"/>
                </a:lnTo>
                <a:lnTo>
                  <a:pt x="42863" y="241300"/>
                </a:lnTo>
                <a:lnTo>
                  <a:pt x="41275" y="239713"/>
                </a:lnTo>
                <a:lnTo>
                  <a:pt x="41275" y="236538"/>
                </a:lnTo>
                <a:lnTo>
                  <a:pt x="41275" y="234950"/>
                </a:lnTo>
                <a:lnTo>
                  <a:pt x="38100" y="234950"/>
                </a:lnTo>
                <a:lnTo>
                  <a:pt x="38100" y="231775"/>
                </a:lnTo>
                <a:lnTo>
                  <a:pt x="36513" y="231775"/>
                </a:lnTo>
                <a:lnTo>
                  <a:pt x="36513" y="230188"/>
                </a:lnTo>
                <a:lnTo>
                  <a:pt x="38100" y="230188"/>
                </a:lnTo>
                <a:lnTo>
                  <a:pt x="41275" y="227013"/>
                </a:lnTo>
                <a:lnTo>
                  <a:pt x="42863" y="225425"/>
                </a:lnTo>
                <a:lnTo>
                  <a:pt x="47625" y="220663"/>
                </a:lnTo>
                <a:lnTo>
                  <a:pt x="46038" y="219075"/>
                </a:lnTo>
                <a:lnTo>
                  <a:pt x="46038" y="214313"/>
                </a:lnTo>
                <a:lnTo>
                  <a:pt x="42863" y="214313"/>
                </a:lnTo>
                <a:lnTo>
                  <a:pt x="42863" y="211138"/>
                </a:lnTo>
                <a:lnTo>
                  <a:pt x="46038" y="209550"/>
                </a:lnTo>
                <a:lnTo>
                  <a:pt x="47625" y="207963"/>
                </a:lnTo>
                <a:lnTo>
                  <a:pt x="46038" y="207963"/>
                </a:lnTo>
                <a:lnTo>
                  <a:pt x="42863" y="207963"/>
                </a:lnTo>
                <a:lnTo>
                  <a:pt x="46038" y="204788"/>
                </a:lnTo>
                <a:lnTo>
                  <a:pt x="47625" y="204788"/>
                </a:lnTo>
                <a:lnTo>
                  <a:pt x="47625" y="203200"/>
                </a:lnTo>
                <a:lnTo>
                  <a:pt x="46038" y="200025"/>
                </a:lnTo>
                <a:lnTo>
                  <a:pt x="42863" y="200025"/>
                </a:lnTo>
                <a:lnTo>
                  <a:pt x="42863" y="198438"/>
                </a:lnTo>
                <a:lnTo>
                  <a:pt x="47625" y="200025"/>
                </a:lnTo>
                <a:lnTo>
                  <a:pt x="47625" y="198438"/>
                </a:lnTo>
                <a:lnTo>
                  <a:pt x="50800" y="196850"/>
                </a:lnTo>
                <a:lnTo>
                  <a:pt x="52388" y="193675"/>
                </a:lnTo>
                <a:lnTo>
                  <a:pt x="53975" y="193675"/>
                </a:lnTo>
                <a:lnTo>
                  <a:pt x="57150" y="192088"/>
                </a:lnTo>
                <a:lnTo>
                  <a:pt x="57150" y="188913"/>
                </a:lnTo>
                <a:lnTo>
                  <a:pt x="57150" y="187325"/>
                </a:lnTo>
                <a:lnTo>
                  <a:pt x="53975" y="187325"/>
                </a:lnTo>
                <a:lnTo>
                  <a:pt x="53975" y="184150"/>
                </a:lnTo>
                <a:lnTo>
                  <a:pt x="57150" y="182563"/>
                </a:lnTo>
                <a:lnTo>
                  <a:pt x="53975" y="182563"/>
                </a:lnTo>
                <a:lnTo>
                  <a:pt x="53975" y="180975"/>
                </a:lnTo>
                <a:lnTo>
                  <a:pt x="52388" y="180975"/>
                </a:lnTo>
                <a:lnTo>
                  <a:pt x="52388" y="177800"/>
                </a:lnTo>
                <a:lnTo>
                  <a:pt x="50800" y="177800"/>
                </a:lnTo>
                <a:lnTo>
                  <a:pt x="47625" y="177800"/>
                </a:lnTo>
                <a:lnTo>
                  <a:pt x="41275" y="173037"/>
                </a:lnTo>
                <a:lnTo>
                  <a:pt x="38100" y="173037"/>
                </a:lnTo>
                <a:lnTo>
                  <a:pt x="34925" y="171450"/>
                </a:lnTo>
                <a:lnTo>
                  <a:pt x="36513" y="171450"/>
                </a:lnTo>
                <a:lnTo>
                  <a:pt x="38100" y="171450"/>
                </a:lnTo>
                <a:lnTo>
                  <a:pt x="42863" y="173037"/>
                </a:lnTo>
                <a:lnTo>
                  <a:pt x="46038" y="173037"/>
                </a:lnTo>
                <a:lnTo>
                  <a:pt x="47625" y="176212"/>
                </a:lnTo>
                <a:lnTo>
                  <a:pt x="50800" y="173037"/>
                </a:lnTo>
                <a:lnTo>
                  <a:pt x="52388" y="171450"/>
                </a:lnTo>
                <a:lnTo>
                  <a:pt x="53975" y="168275"/>
                </a:lnTo>
                <a:lnTo>
                  <a:pt x="53975" y="166687"/>
                </a:lnTo>
                <a:lnTo>
                  <a:pt x="57150" y="165100"/>
                </a:lnTo>
                <a:lnTo>
                  <a:pt x="53975" y="161925"/>
                </a:lnTo>
                <a:lnTo>
                  <a:pt x="57150" y="161925"/>
                </a:lnTo>
                <a:lnTo>
                  <a:pt x="57150" y="160337"/>
                </a:lnTo>
                <a:lnTo>
                  <a:pt x="58738" y="157162"/>
                </a:lnTo>
                <a:lnTo>
                  <a:pt x="61913" y="155575"/>
                </a:lnTo>
                <a:lnTo>
                  <a:pt x="61913" y="152400"/>
                </a:lnTo>
                <a:lnTo>
                  <a:pt x="63500" y="149225"/>
                </a:lnTo>
                <a:lnTo>
                  <a:pt x="66675" y="149225"/>
                </a:lnTo>
                <a:lnTo>
                  <a:pt x="69850" y="149225"/>
                </a:lnTo>
                <a:lnTo>
                  <a:pt x="73025" y="149225"/>
                </a:lnTo>
                <a:lnTo>
                  <a:pt x="74613" y="149225"/>
                </a:lnTo>
                <a:lnTo>
                  <a:pt x="77788" y="146050"/>
                </a:lnTo>
                <a:lnTo>
                  <a:pt x="74613" y="144462"/>
                </a:lnTo>
                <a:lnTo>
                  <a:pt x="74613" y="141287"/>
                </a:lnTo>
                <a:lnTo>
                  <a:pt x="77788" y="141287"/>
                </a:lnTo>
                <a:lnTo>
                  <a:pt x="77788" y="139700"/>
                </a:lnTo>
                <a:lnTo>
                  <a:pt x="79375" y="139700"/>
                </a:lnTo>
                <a:lnTo>
                  <a:pt x="79375" y="136525"/>
                </a:lnTo>
                <a:lnTo>
                  <a:pt x="77788" y="134937"/>
                </a:lnTo>
                <a:lnTo>
                  <a:pt x="77788" y="133350"/>
                </a:lnTo>
                <a:lnTo>
                  <a:pt x="74613" y="133350"/>
                </a:lnTo>
                <a:lnTo>
                  <a:pt x="74613" y="130175"/>
                </a:lnTo>
                <a:lnTo>
                  <a:pt x="74613" y="128587"/>
                </a:lnTo>
                <a:lnTo>
                  <a:pt x="73025" y="128587"/>
                </a:lnTo>
                <a:lnTo>
                  <a:pt x="73025" y="125412"/>
                </a:lnTo>
                <a:lnTo>
                  <a:pt x="69850" y="123825"/>
                </a:lnTo>
                <a:lnTo>
                  <a:pt x="68263" y="119062"/>
                </a:lnTo>
                <a:lnTo>
                  <a:pt x="73025" y="122237"/>
                </a:lnTo>
                <a:lnTo>
                  <a:pt x="74613" y="123825"/>
                </a:lnTo>
                <a:lnTo>
                  <a:pt x="77788" y="125412"/>
                </a:lnTo>
                <a:lnTo>
                  <a:pt x="79375" y="125412"/>
                </a:lnTo>
                <a:lnTo>
                  <a:pt x="82550" y="123825"/>
                </a:lnTo>
                <a:lnTo>
                  <a:pt x="82550" y="122237"/>
                </a:lnTo>
                <a:lnTo>
                  <a:pt x="84138" y="122237"/>
                </a:lnTo>
                <a:lnTo>
                  <a:pt x="84138" y="119062"/>
                </a:lnTo>
                <a:lnTo>
                  <a:pt x="84138" y="117475"/>
                </a:lnTo>
                <a:lnTo>
                  <a:pt x="84138" y="114300"/>
                </a:lnTo>
                <a:lnTo>
                  <a:pt x="84138" y="109537"/>
                </a:lnTo>
                <a:lnTo>
                  <a:pt x="85725" y="109537"/>
                </a:lnTo>
                <a:lnTo>
                  <a:pt x="85725" y="107950"/>
                </a:lnTo>
                <a:lnTo>
                  <a:pt x="85725" y="106362"/>
                </a:lnTo>
                <a:lnTo>
                  <a:pt x="85725" y="101600"/>
                </a:lnTo>
                <a:lnTo>
                  <a:pt x="85725" y="96837"/>
                </a:lnTo>
                <a:lnTo>
                  <a:pt x="88900" y="96837"/>
                </a:lnTo>
                <a:lnTo>
                  <a:pt x="90488" y="98425"/>
                </a:lnTo>
                <a:lnTo>
                  <a:pt x="95250" y="93662"/>
                </a:lnTo>
                <a:lnTo>
                  <a:pt x="100013" y="92075"/>
                </a:lnTo>
                <a:lnTo>
                  <a:pt x="101600" y="92075"/>
                </a:lnTo>
                <a:lnTo>
                  <a:pt x="101600" y="93662"/>
                </a:lnTo>
                <a:lnTo>
                  <a:pt x="104775" y="93662"/>
                </a:lnTo>
                <a:lnTo>
                  <a:pt x="101600" y="98425"/>
                </a:lnTo>
                <a:lnTo>
                  <a:pt x="101600" y="101600"/>
                </a:lnTo>
                <a:lnTo>
                  <a:pt x="100013" y="101600"/>
                </a:lnTo>
                <a:lnTo>
                  <a:pt x="98425" y="106362"/>
                </a:lnTo>
                <a:lnTo>
                  <a:pt x="98425" y="107950"/>
                </a:lnTo>
                <a:lnTo>
                  <a:pt x="98425" y="117475"/>
                </a:lnTo>
                <a:lnTo>
                  <a:pt x="98425" y="119062"/>
                </a:lnTo>
                <a:lnTo>
                  <a:pt x="100013" y="122237"/>
                </a:lnTo>
                <a:lnTo>
                  <a:pt x="100013" y="123825"/>
                </a:lnTo>
                <a:lnTo>
                  <a:pt x="101600" y="123825"/>
                </a:lnTo>
                <a:lnTo>
                  <a:pt x="104775" y="125412"/>
                </a:lnTo>
                <a:lnTo>
                  <a:pt x="106363" y="128587"/>
                </a:lnTo>
                <a:lnTo>
                  <a:pt x="109538" y="130175"/>
                </a:lnTo>
                <a:lnTo>
                  <a:pt x="111125" y="133350"/>
                </a:lnTo>
                <a:lnTo>
                  <a:pt x="114300" y="133350"/>
                </a:lnTo>
                <a:lnTo>
                  <a:pt x="114300" y="134937"/>
                </a:lnTo>
                <a:lnTo>
                  <a:pt x="115888" y="133350"/>
                </a:lnTo>
                <a:lnTo>
                  <a:pt x="117475" y="133350"/>
                </a:lnTo>
                <a:lnTo>
                  <a:pt x="117475" y="130175"/>
                </a:lnTo>
                <a:lnTo>
                  <a:pt x="120650" y="128587"/>
                </a:lnTo>
                <a:lnTo>
                  <a:pt x="120650" y="130175"/>
                </a:lnTo>
                <a:lnTo>
                  <a:pt x="122238" y="130175"/>
                </a:lnTo>
                <a:lnTo>
                  <a:pt x="122238" y="125412"/>
                </a:lnTo>
                <a:lnTo>
                  <a:pt x="120650" y="123825"/>
                </a:lnTo>
                <a:lnTo>
                  <a:pt x="117475" y="114300"/>
                </a:lnTo>
                <a:lnTo>
                  <a:pt x="115888" y="114300"/>
                </a:lnTo>
                <a:lnTo>
                  <a:pt x="115888" y="112712"/>
                </a:lnTo>
                <a:lnTo>
                  <a:pt x="115888" y="109537"/>
                </a:lnTo>
                <a:lnTo>
                  <a:pt x="114300" y="109537"/>
                </a:lnTo>
                <a:lnTo>
                  <a:pt x="114300" y="107950"/>
                </a:lnTo>
                <a:lnTo>
                  <a:pt x="114300" y="106362"/>
                </a:lnTo>
                <a:lnTo>
                  <a:pt x="114300" y="103187"/>
                </a:lnTo>
                <a:lnTo>
                  <a:pt x="111125" y="101600"/>
                </a:lnTo>
                <a:lnTo>
                  <a:pt x="114300" y="101600"/>
                </a:lnTo>
                <a:lnTo>
                  <a:pt x="115888" y="101600"/>
                </a:lnTo>
                <a:lnTo>
                  <a:pt x="117475" y="101600"/>
                </a:lnTo>
                <a:lnTo>
                  <a:pt x="120650" y="98425"/>
                </a:lnTo>
                <a:lnTo>
                  <a:pt x="120650" y="96837"/>
                </a:lnTo>
                <a:lnTo>
                  <a:pt x="120650" y="93662"/>
                </a:lnTo>
                <a:lnTo>
                  <a:pt x="122238" y="93662"/>
                </a:lnTo>
                <a:lnTo>
                  <a:pt x="125413" y="93662"/>
                </a:lnTo>
                <a:lnTo>
                  <a:pt x="127000" y="93662"/>
                </a:lnTo>
                <a:lnTo>
                  <a:pt x="127000" y="96837"/>
                </a:lnTo>
                <a:lnTo>
                  <a:pt x="127000" y="98425"/>
                </a:lnTo>
                <a:lnTo>
                  <a:pt x="128588" y="98425"/>
                </a:lnTo>
                <a:lnTo>
                  <a:pt x="131763" y="96837"/>
                </a:lnTo>
                <a:lnTo>
                  <a:pt x="133350" y="96837"/>
                </a:lnTo>
                <a:lnTo>
                  <a:pt x="136525" y="96837"/>
                </a:lnTo>
                <a:lnTo>
                  <a:pt x="138113" y="93662"/>
                </a:lnTo>
                <a:lnTo>
                  <a:pt x="141288" y="92075"/>
                </a:lnTo>
                <a:lnTo>
                  <a:pt x="142875" y="90487"/>
                </a:lnTo>
                <a:lnTo>
                  <a:pt x="144463" y="90487"/>
                </a:lnTo>
                <a:lnTo>
                  <a:pt x="144463" y="87312"/>
                </a:lnTo>
                <a:lnTo>
                  <a:pt x="147638" y="85725"/>
                </a:lnTo>
                <a:lnTo>
                  <a:pt x="147638" y="82550"/>
                </a:lnTo>
                <a:lnTo>
                  <a:pt x="144463" y="82550"/>
                </a:lnTo>
                <a:lnTo>
                  <a:pt x="144463" y="80962"/>
                </a:lnTo>
                <a:lnTo>
                  <a:pt x="144463" y="77787"/>
                </a:lnTo>
                <a:lnTo>
                  <a:pt x="144463" y="76200"/>
                </a:lnTo>
                <a:lnTo>
                  <a:pt x="144463" y="74612"/>
                </a:lnTo>
                <a:lnTo>
                  <a:pt x="144463" y="71437"/>
                </a:lnTo>
                <a:lnTo>
                  <a:pt x="142875" y="69850"/>
                </a:lnTo>
                <a:lnTo>
                  <a:pt x="142875" y="66675"/>
                </a:lnTo>
                <a:lnTo>
                  <a:pt x="142875" y="58737"/>
                </a:lnTo>
                <a:lnTo>
                  <a:pt x="141288" y="53975"/>
                </a:lnTo>
                <a:close/>
                <a:moveTo>
                  <a:pt x="222250" y="34925"/>
                </a:moveTo>
                <a:lnTo>
                  <a:pt x="223838" y="34925"/>
                </a:lnTo>
                <a:lnTo>
                  <a:pt x="223838" y="39687"/>
                </a:lnTo>
                <a:lnTo>
                  <a:pt x="223838" y="44450"/>
                </a:lnTo>
                <a:lnTo>
                  <a:pt x="223838" y="49212"/>
                </a:lnTo>
                <a:lnTo>
                  <a:pt x="223838" y="50800"/>
                </a:lnTo>
                <a:lnTo>
                  <a:pt x="222250" y="53975"/>
                </a:lnTo>
                <a:lnTo>
                  <a:pt x="222250" y="58737"/>
                </a:lnTo>
                <a:lnTo>
                  <a:pt x="222250" y="60325"/>
                </a:lnTo>
                <a:lnTo>
                  <a:pt x="222250" y="65087"/>
                </a:lnTo>
                <a:lnTo>
                  <a:pt x="219075" y="65087"/>
                </a:lnTo>
                <a:lnTo>
                  <a:pt x="219075" y="69850"/>
                </a:lnTo>
                <a:lnTo>
                  <a:pt x="217488" y="66675"/>
                </a:lnTo>
                <a:lnTo>
                  <a:pt x="217488" y="61912"/>
                </a:lnTo>
                <a:lnTo>
                  <a:pt x="219075" y="58737"/>
                </a:lnTo>
                <a:lnTo>
                  <a:pt x="219075" y="49212"/>
                </a:lnTo>
                <a:lnTo>
                  <a:pt x="222250" y="44450"/>
                </a:lnTo>
                <a:lnTo>
                  <a:pt x="222250" y="39687"/>
                </a:lnTo>
                <a:lnTo>
                  <a:pt x="222250" y="38100"/>
                </a:lnTo>
                <a:close/>
                <a:moveTo>
                  <a:pt x="282575" y="31750"/>
                </a:moveTo>
                <a:lnTo>
                  <a:pt x="284163" y="31750"/>
                </a:lnTo>
                <a:lnTo>
                  <a:pt x="284163" y="33338"/>
                </a:lnTo>
                <a:lnTo>
                  <a:pt x="282575" y="33338"/>
                </a:lnTo>
                <a:close/>
                <a:moveTo>
                  <a:pt x="285750" y="26988"/>
                </a:moveTo>
                <a:lnTo>
                  <a:pt x="287338" y="26988"/>
                </a:lnTo>
                <a:lnTo>
                  <a:pt x="287338" y="28576"/>
                </a:lnTo>
                <a:lnTo>
                  <a:pt x="285750" y="28576"/>
                </a:lnTo>
                <a:close/>
                <a:moveTo>
                  <a:pt x="138113" y="23812"/>
                </a:moveTo>
                <a:lnTo>
                  <a:pt x="141288" y="28575"/>
                </a:lnTo>
                <a:lnTo>
                  <a:pt x="141288" y="31750"/>
                </a:lnTo>
                <a:lnTo>
                  <a:pt x="141288" y="33337"/>
                </a:lnTo>
                <a:lnTo>
                  <a:pt x="141288" y="34925"/>
                </a:lnTo>
                <a:lnTo>
                  <a:pt x="138113" y="26987"/>
                </a:lnTo>
                <a:close/>
                <a:moveTo>
                  <a:pt x="227013" y="22225"/>
                </a:moveTo>
                <a:lnTo>
                  <a:pt x="228600" y="23812"/>
                </a:lnTo>
                <a:lnTo>
                  <a:pt x="227013" y="26987"/>
                </a:lnTo>
                <a:lnTo>
                  <a:pt x="227013" y="31750"/>
                </a:lnTo>
                <a:lnTo>
                  <a:pt x="223838" y="34925"/>
                </a:lnTo>
                <a:lnTo>
                  <a:pt x="223838" y="33337"/>
                </a:lnTo>
                <a:lnTo>
                  <a:pt x="223838" y="28575"/>
                </a:lnTo>
                <a:lnTo>
                  <a:pt x="227013" y="23812"/>
                </a:lnTo>
                <a:close/>
                <a:moveTo>
                  <a:pt x="136525" y="17462"/>
                </a:moveTo>
                <a:lnTo>
                  <a:pt x="138113" y="17462"/>
                </a:lnTo>
                <a:lnTo>
                  <a:pt x="138113" y="22225"/>
                </a:lnTo>
                <a:close/>
                <a:moveTo>
                  <a:pt x="228600" y="15875"/>
                </a:moveTo>
                <a:lnTo>
                  <a:pt x="228600" y="17462"/>
                </a:lnTo>
                <a:lnTo>
                  <a:pt x="227013" y="22225"/>
                </a:lnTo>
                <a:lnTo>
                  <a:pt x="227013" y="19050"/>
                </a:lnTo>
                <a:close/>
                <a:moveTo>
                  <a:pt x="231775" y="6350"/>
                </a:moveTo>
                <a:lnTo>
                  <a:pt x="231775" y="7937"/>
                </a:lnTo>
                <a:lnTo>
                  <a:pt x="231775" y="11112"/>
                </a:lnTo>
                <a:lnTo>
                  <a:pt x="228600" y="12700"/>
                </a:lnTo>
                <a:lnTo>
                  <a:pt x="228600" y="7937"/>
                </a:lnTo>
                <a:close/>
                <a:moveTo>
                  <a:pt x="233363" y="0"/>
                </a:moveTo>
                <a:lnTo>
                  <a:pt x="233363" y="1587"/>
                </a:lnTo>
                <a:lnTo>
                  <a:pt x="231775" y="6350"/>
                </a:lnTo>
                <a:lnTo>
                  <a:pt x="231775" y="3175"/>
                </a:lnTo>
                <a:lnTo>
                  <a:pt x="231775" y="1587"/>
                </a:lnTo>
                <a:close/>
              </a:path>
            </a:pathLst>
          </a:custGeom>
          <a:blipFill dpi="0" rotWithShape="0">
            <a:blip r:embed="rId3"/>
            <a:srcRect/>
            <a:tile tx="101600" ty="102870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hape 46"/>
          <p:cNvCxnSpPr/>
          <p:nvPr/>
        </p:nvCxnSpPr>
        <p:spPr>
          <a:xfrm>
            <a:off x="0" y="3520165"/>
            <a:ext cx="12355633" cy="0"/>
          </a:xfrm>
          <a:prstGeom prst="straightConnector1">
            <a:avLst/>
          </a:prstGeom>
          <a:noFill/>
          <a:ln w="9525" cap="flat" cmpd="sng">
            <a:solidFill>
              <a:srgbClr val="CBCBCB"/>
            </a:solidFill>
            <a:prstDash val="solid"/>
            <a:miter/>
            <a:headEnd type="none" w="med" len="med"/>
            <a:tailEnd type="none" w="med" len="med"/>
          </a:ln>
        </p:spPr>
      </p:cxnSp>
      <p:grpSp>
        <p:nvGrpSpPr>
          <p:cNvPr id="5" name="Shape 47"/>
          <p:cNvGrpSpPr/>
          <p:nvPr/>
        </p:nvGrpSpPr>
        <p:grpSpPr>
          <a:xfrm>
            <a:off x="2164289" y="1070096"/>
            <a:ext cx="655084" cy="342250"/>
            <a:chOff x="1775548" y="1990598"/>
            <a:chExt cx="621122" cy="372086"/>
          </a:xfrm>
          <a:noFill/>
        </p:grpSpPr>
        <p:sp>
          <p:nvSpPr>
            <p:cNvPr id="6" name="Shape 48"/>
            <p:cNvSpPr/>
            <p:nvPr/>
          </p:nvSpPr>
          <p:spPr>
            <a:xfrm>
              <a:off x="1775548" y="1990598"/>
              <a:ext cx="621122" cy="37208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71" y="119785"/>
                  </a:moveTo>
                  <a:lnTo>
                    <a:pt x="0" y="119785"/>
                  </a:lnTo>
                  <a:lnTo>
                    <a:pt x="0" y="0"/>
                  </a:lnTo>
                  <a:lnTo>
                    <a:pt x="119871" y="0"/>
                  </a:lnTo>
                  <a:lnTo>
                    <a:pt x="119871" y="119785"/>
                  </a:lnTo>
                </a:path>
              </a:pathLst>
            </a:custGeom>
            <a:grpFill/>
            <a:ln w="3427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 49"/>
            <p:cNvSpPr/>
            <p:nvPr/>
          </p:nvSpPr>
          <p:spPr>
            <a:xfrm>
              <a:off x="1775548" y="1990598"/>
              <a:ext cx="621122" cy="19922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59486" y="119598"/>
                  </a:lnTo>
                  <a:lnTo>
                    <a:pt x="119871" y="0"/>
                  </a:lnTo>
                </a:path>
              </a:pathLst>
            </a:custGeom>
            <a:grpFill/>
            <a:ln w="3427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Shape 50"/>
          <p:cNvGrpSpPr/>
          <p:nvPr/>
        </p:nvGrpSpPr>
        <p:grpSpPr>
          <a:xfrm>
            <a:off x="9381679" y="921108"/>
            <a:ext cx="528392" cy="590180"/>
            <a:chOff x="8218224" y="8245764"/>
            <a:chExt cx="500997" cy="641631"/>
          </a:xfrm>
          <a:noFill/>
        </p:grpSpPr>
        <p:cxnSp>
          <p:nvCxnSpPr>
            <p:cNvPr id="9" name="Shape 51"/>
            <p:cNvCxnSpPr/>
            <p:nvPr/>
          </p:nvCxnSpPr>
          <p:spPr>
            <a:xfrm>
              <a:off x="8218224" y="8245764"/>
              <a:ext cx="2929" cy="641631"/>
            </a:xfrm>
            <a:prstGeom prst="straightConnector1">
              <a:avLst/>
            </a:prstGeom>
            <a:grpFill/>
            <a:ln w="3427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" name="Shape 52"/>
            <p:cNvSpPr/>
            <p:nvPr/>
          </p:nvSpPr>
          <p:spPr>
            <a:xfrm>
              <a:off x="8411592" y="8310220"/>
              <a:ext cx="307629" cy="28712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3017" y="0"/>
                  </a:moveTo>
                  <a:lnTo>
                    <a:pt x="0" y="20508"/>
                  </a:lnTo>
                  <a:lnTo>
                    <a:pt x="0" y="119722"/>
                  </a:lnTo>
                  <a:lnTo>
                    <a:pt x="119741" y="119722"/>
                  </a:lnTo>
                  <a:lnTo>
                    <a:pt x="96465" y="70115"/>
                  </a:lnTo>
                  <a:lnTo>
                    <a:pt x="119741" y="20508"/>
                  </a:lnTo>
                  <a:lnTo>
                    <a:pt x="0" y="20508"/>
                  </a:lnTo>
                </a:path>
              </a:pathLst>
            </a:custGeom>
            <a:grpFill/>
            <a:ln w="3427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 53"/>
            <p:cNvSpPr/>
            <p:nvPr/>
          </p:nvSpPr>
          <p:spPr>
            <a:xfrm>
              <a:off x="8218224" y="8310220"/>
              <a:ext cx="251964" cy="23731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1653" y="119665"/>
                  </a:moveTo>
                  <a:lnTo>
                    <a:pt x="0" y="119665"/>
                  </a:lnTo>
                  <a:lnTo>
                    <a:pt x="0" y="0"/>
                  </a:lnTo>
                  <a:lnTo>
                    <a:pt x="119685" y="0"/>
                  </a:lnTo>
                  <a:lnTo>
                    <a:pt x="119685" y="24735"/>
                  </a:lnTo>
                </a:path>
              </a:pathLst>
            </a:custGeom>
            <a:grpFill/>
            <a:ln w="3427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Shape 54"/>
          <p:cNvGrpSpPr/>
          <p:nvPr/>
        </p:nvGrpSpPr>
        <p:grpSpPr>
          <a:xfrm>
            <a:off x="2158399" y="4182433"/>
            <a:ext cx="655084" cy="388065"/>
            <a:chOff x="6188912" y="23939881"/>
            <a:chExt cx="1307712" cy="888261"/>
          </a:xfrm>
          <a:noFill/>
        </p:grpSpPr>
        <p:sp>
          <p:nvSpPr>
            <p:cNvPr id="13" name="Shape 55"/>
            <p:cNvSpPr/>
            <p:nvPr/>
          </p:nvSpPr>
          <p:spPr>
            <a:xfrm>
              <a:off x="6188912" y="23939881"/>
              <a:ext cx="1307712" cy="88825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7237" y="28113"/>
                  </a:moveTo>
                  <a:lnTo>
                    <a:pt x="71948" y="0"/>
                  </a:lnTo>
                  <a:lnTo>
                    <a:pt x="48822" y="0"/>
                  </a:lnTo>
                  <a:lnTo>
                    <a:pt x="33533" y="28113"/>
                  </a:lnTo>
                  <a:lnTo>
                    <a:pt x="0" y="28113"/>
                  </a:lnTo>
                  <a:lnTo>
                    <a:pt x="0" y="119811"/>
                  </a:lnTo>
                  <a:lnTo>
                    <a:pt x="119871" y="119811"/>
                  </a:lnTo>
                  <a:lnTo>
                    <a:pt x="119871" y="28113"/>
                  </a:lnTo>
                  <a:lnTo>
                    <a:pt x="87237" y="28113"/>
                  </a:lnTo>
                </a:path>
              </a:pathLst>
            </a:custGeom>
            <a:grpFill/>
            <a:ln w="3427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Shape 56"/>
            <p:cNvSpPr/>
            <p:nvPr/>
          </p:nvSpPr>
          <p:spPr>
            <a:xfrm>
              <a:off x="6682390" y="24316160"/>
              <a:ext cx="333096" cy="34543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497" y="57813"/>
                  </a:moveTo>
                  <a:lnTo>
                    <a:pt x="119497" y="57813"/>
                  </a:lnTo>
                  <a:cubicBezTo>
                    <a:pt x="119497" y="29149"/>
                    <a:pt x="93389" y="0"/>
                    <a:pt x="59748" y="0"/>
                  </a:cubicBezTo>
                  <a:cubicBezTo>
                    <a:pt x="26108" y="0"/>
                    <a:pt x="0" y="29149"/>
                    <a:pt x="0" y="57813"/>
                  </a:cubicBezTo>
                  <a:cubicBezTo>
                    <a:pt x="0" y="90364"/>
                    <a:pt x="26108" y="119514"/>
                    <a:pt x="59748" y="119514"/>
                  </a:cubicBezTo>
                  <a:cubicBezTo>
                    <a:pt x="93389" y="119514"/>
                    <a:pt x="119497" y="90364"/>
                    <a:pt x="119497" y="57813"/>
                  </a:cubicBezTo>
                </a:path>
              </a:pathLst>
            </a:custGeom>
            <a:grpFill/>
            <a:ln w="3427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5" name="Shape 57"/>
            <p:cNvCxnSpPr/>
            <p:nvPr/>
          </p:nvCxnSpPr>
          <p:spPr>
            <a:xfrm>
              <a:off x="6355458" y="24149610"/>
              <a:ext cx="6171" cy="678532"/>
            </a:xfrm>
            <a:prstGeom prst="straightConnector1">
              <a:avLst/>
            </a:prstGeom>
            <a:grpFill/>
            <a:ln w="3427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6" name="Shape 58"/>
            <p:cNvSpPr/>
            <p:nvPr/>
          </p:nvSpPr>
          <p:spPr>
            <a:xfrm>
              <a:off x="7305400" y="24316160"/>
              <a:ext cx="6171" cy="616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3427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Shape 59"/>
          <p:cNvGrpSpPr/>
          <p:nvPr/>
        </p:nvGrpSpPr>
        <p:grpSpPr>
          <a:xfrm>
            <a:off x="9309615" y="4104683"/>
            <a:ext cx="642725" cy="525505"/>
            <a:chOff x="8168414" y="12118985"/>
            <a:chExt cx="609403" cy="571317"/>
          </a:xfrm>
          <a:noFill/>
        </p:grpSpPr>
        <p:cxnSp>
          <p:nvCxnSpPr>
            <p:cNvPr id="18" name="Shape 60"/>
            <p:cNvCxnSpPr/>
            <p:nvPr/>
          </p:nvCxnSpPr>
          <p:spPr>
            <a:xfrm>
              <a:off x="8511204" y="12414900"/>
              <a:ext cx="49806" cy="49806"/>
            </a:xfrm>
            <a:prstGeom prst="straightConnector1">
              <a:avLst/>
            </a:prstGeom>
            <a:grpFill/>
            <a:ln w="3427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9" name="Shape 61"/>
            <p:cNvSpPr/>
            <p:nvPr/>
          </p:nvSpPr>
          <p:spPr>
            <a:xfrm>
              <a:off x="8528785" y="12435407"/>
              <a:ext cx="249033" cy="25489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28272"/>
                  </a:moveTo>
                  <a:lnTo>
                    <a:pt x="28877" y="0"/>
                  </a:lnTo>
                  <a:lnTo>
                    <a:pt x="119679" y="91413"/>
                  </a:lnTo>
                  <a:lnTo>
                    <a:pt x="91122" y="119685"/>
                  </a:lnTo>
                  <a:lnTo>
                    <a:pt x="0" y="28272"/>
                  </a:lnTo>
                </a:path>
              </a:pathLst>
            </a:custGeom>
            <a:grpFill/>
            <a:ln w="3427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Shape 62"/>
            <p:cNvSpPr/>
            <p:nvPr/>
          </p:nvSpPr>
          <p:spPr>
            <a:xfrm>
              <a:off x="8206503" y="12118985"/>
              <a:ext cx="123052" cy="12012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2245" y="119333"/>
                  </a:moveTo>
                  <a:lnTo>
                    <a:pt x="119358" y="59333"/>
                  </a:lnTo>
                  <a:lnTo>
                    <a:pt x="23743" y="0"/>
                  </a:lnTo>
                  <a:lnTo>
                    <a:pt x="0" y="19333"/>
                  </a:lnTo>
                  <a:lnTo>
                    <a:pt x="62245" y="119333"/>
                  </a:lnTo>
                </a:path>
              </a:pathLst>
            </a:custGeom>
            <a:grpFill/>
            <a:ln w="3427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1" name="Shape 63"/>
            <p:cNvCxnSpPr/>
            <p:nvPr/>
          </p:nvCxnSpPr>
          <p:spPr>
            <a:xfrm rot="10800000">
              <a:off x="8300258" y="12203951"/>
              <a:ext cx="134771" cy="134771"/>
            </a:xfrm>
            <a:prstGeom prst="straightConnector1">
              <a:avLst/>
            </a:prstGeom>
            <a:grpFill/>
            <a:ln w="3427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2" name="Shape 64"/>
            <p:cNvSpPr/>
            <p:nvPr/>
          </p:nvSpPr>
          <p:spPr>
            <a:xfrm>
              <a:off x="8168414" y="12118986"/>
              <a:ext cx="562524" cy="55959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57" y="17914"/>
                  </a:moveTo>
                  <a:lnTo>
                    <a:pt x="119857" y="17914"/>
                  </a:lnTo>
                  <a:cubicBezTo>
                    <a:pt x="102816" y="26445"/>
                    <a:pt x="102816" y="26445"/>
                    <a:pt x="102816" y="26445"/>
                  </a:cubicBezTo>
                  <a:cubicBezTo>
                    <a:pt x="94295" y="16919"/>
                    <a:pt x="94295" y="16919"/>
                    <a:pt x="94295" y="16919"/>
                  </a:cubicBezTo>
                  <a:cubicBezTo>
                    <a:pt x="101822" y="0"/>
                    <a:pt x="101822" y="0"/>
                    <a:pt x="101822" y="0"/>
                  </a:cubicBezTo>
                  <a:lnTo>
                    <a:pt x="101822" y="0"/>
                  </a:lnTo>
                  <a:cubicBezTo>
                    <a:pt x="80520" y="0"/>
                    <a:pt x="75266" y="10521"/>
                    <a:pt x="75266" y="21184"/>
                  </a:cubicBezTo>
                  <a:cubicBezTo>
                    <a:pt x="75266" y="29715"/>
                    <a:pt x="75266" y="29715"/>
                    <a:pt x="75266" y="29715"/>
                  </a:cubicBezTo>
                  <a:cubicBezTo>
                    <a:pt x="3266" y="102938"/>
                    <a:pt x="3266" y="102938"/>
                    <a:pt x="3266" y="102938"/>
                  </a:cubicBezTo>
                  <a:cubicBezTo>
                    <a:pt x="0" y="115592"/>
                    <a:pt x="0" y="115592"/>
                    <a:pt x="0" y="115592"/>
                  </a:cubicBezTo>
                  <a:cubicBezTo>
                    <a:pt x="4260" y="119857"/>
                    <a:pt x="4260" y="119857"/>
                    <a:pt x="4260" y="119857"/>
                  </a:cubicBezTo>
                  <a:cubicBezTo>
                    <a:pt x="17041" y="116729"/>
                    <a:pt x="17041" y="116729"/>
                    <a:pt x="17041" y="116729"/>
                  </a:cubicBezTo>
                  <a:cubicBezTo>
                    <a:pt x="90177" y="44502"/>
                    <a:pt x="90177" y="44502"/>
                    <a:pt x="90177" y="44502"/>
                  </a:cubicBezTo>
                  <a:cubicBezTo>
                    <a:pt x="98556" y="44502"/>
                    <a:pt x="98556" y="44502"/>
                    <a:pt x="98556" y="44502"/>
                  </a:cubicBezTo>
                  <a:cubicBezTo>
                    <a:pt x="109207" y="44502"/>
                    <a:pt x="119857" y="39241"/>
                    <a:pt x="119857" y="17914"/>
                  </a:cubicBezTo>
                </a:path>
              </a:pathLst>
            </a:custGeom>
            <a:grpFill/>
            <a:ln w="3427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Shape 65"/>
          <p:cNvSpPr txBox="1"/>
          <p:nvPr/>
        </p:nvSpPr>
        <p:spPr>
          <a:xfrm>
            <a:off x="1290773" y="2028666"/>
            <a:ext cx="2402573" cy="6167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Shape 66"/>
          <p:cNvSpPr txBox="1"/>
          <p:nvPr/>
        </p:nvSpPr>
        <p:spPr>
          <a:xfrm>
            <a:off x="1239207" y="1670656"/>
            <a:ext cx="2504738" cy="25547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Shape 67"/>
          <p:cNvSpPr txBox="1"/>
          <p:nvPr/>
        </p:nvSpPr>
        <p:spPr>
          <a:xfrm>
            <a:off x="8448054" y="2019638"/>
            <a:ext cx="2402573" cy="6167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Shape 68"/>
          <p:cNvSpPr txBox="1"/>
          <p:nvPr/>
        </p:nvSpPr>
        <p:spPr>
          <a:xfrm>
            <a:off x="8396489" y="1661628"/>
            <a:ext cx="2504738" cy="25547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>
              <a:buSzPct val="25000"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Shape 69"/>
          <p:cNvSpPr txBox="1"/>
          <p:nvPr/>
        </p:nvSpPr>
        <p:spPr>
          <a:xfrm>
            <a:off x="1290773" y="5151134"/>
            <a:ext cx="2402573" cy="6167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Shape 70"/>
          <p:cNvSpPr txBox="1"/>
          <p:nvPr/>
        </p:nvSpPr>
        <p:spPr>
          <a:xfrm>
            <a:off x="1239207" y="4793123"/>
            <a:ext cx="2504738" cy="25547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>
              <a:buSzPct val="25000"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Shape 71"/>
          <p:cNvSpPr txBox="1"/>
          <p:nvPr/>
        </p:nvSpPr>
        <p:spPr>
          <a:xfrm>
            <a:off x="8448054" y="5142106"/>
            <a:ext cx="2402573" cy="6167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Shape 72"/>
          <p:cNvSpPr txBox="1"/>
          <p:nvPr/>
        </p:nvSpPr>
        <p:spPr>
          <a:xfrm>
            <a:off x="8396489" y="4784095"/>
            <a:ext cx="2504738" cy="25547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>
              <a:buSzPct val="25000"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7B215054-3E87-4C65-BF68-FE667B7495A9}"/>
              </a:ext>
            </a:extLst>
          </p:cNvPr>
          <p:cNvSpPr/>
          <p:nvPr/>
        </p:nvSpPr>
        <p:spPr>
          <a:xfrm rot="17100000">
            <a:off x="1541552" y="963221"/>
            <a:ext cx="9727486" cy="3346301"/>
          </a:xfrm>
          <a:custGeom>
            <a:avLst/>
            <a:gdLst>
              <a:gd name="connsiteX0" fmla="*/ 268405 w 9727486"/>
              <a:gd name="connsiteY0" fmla="*/ 1643286 h 3346301"/>
              <a:gd name="connsiteX1" fmla="*/ 231137 w 9727486"/>
              <a:gd name="connsiteY1" fmla="*/ 1635614 h 3346301"/>
              <a:gd name="connsiteX2" fmla="*/ 236254 w 9727486"/>
              <a:gd name="connsiteY2" fmla="*/ 1625020 h 3346301"/>
              <a:gd name="connsiteX3" fmla="*/ 268405 w 9727486"/>
              <a:gd name="connsiteY3" fmla="*/ 1643286 h 3346301"/>
              <a:gd name="connsiteX4" fmla="*/ 121399 w 9727486"/>
              <a:gd name="connsiteY4" fmla="*/ 1094652 h 3346301"/>
              <a:gd name="connsiteX5" fmla="*/ 84131 w 9727486"/>
              <a:gd name="connsiteY5" fmla="*/ 1086980 h 3346301"/>
              <a:gd name="connsiteX6" fmla="*/ 89248 w 9727486"/>
              <a:gd name="connsiteY6" fmla="*/ 1076386 h 3346301"/>
              <a:gd name="connsiteX7" fmla="*/ 121399 w 9727486"/>
              <a:gd name="connsiteY7" fmla="*/ 1094652 h 3346301"/>
              <a:gd name="connsiteX8" fmla="*/ 504784 w 9727486"/>
              <a:gd name="connsiteY8" fmla="*/ 2447057 h 3346301"/>
              <a:gd name="connsiteX9" fmla="*/ 499790 w 9727486"/>
              <a:gd name="connsiteY9" fmla="*/ 2452884 h 3346301"/>
              <a:gd name="connsiteX10" fmla="*/ 499671 w 9727486"/>
              <a:gd name="connsiteY10" fmla="*/ 2452902 h 3346301"/>
              <a:gd name="connsiteX11" fmla="*/ 504784 w 9727486"/>
              <a:gd name="connsiteY11" fmla="*/ 2447057 h 3346301"/>
              <a:gd name="connsiteX12" fmla="*/ 179991 w 9727486"/>
              <a:gd name="connsiteY12" fmla="*/ 1197909 h 3346301"/>
              <a:gd name="connsiteX13" fmla="*/ 169990 w 9727486"/>
              <a:gd name="connsiteY13" fmla="*/ 1179413 h 3346301"/>
              <a:gd name="connsiteX14" fmla="*/ 149162 w 9727486"/>
              <a:gd name="connsiteY14" fmla="*/ 1187452 h 3346301"/>
              <a:gd name="connsiteX15" fmla="*/ 173277 w 9727486"/>
              <a:gd name="connsiteY15" fmla="*/ 1213390 h 3346301"/>
              <a:gd name="connsiteX16" fmla="*/ 179991 w 9727486"/>
              <a:gd name="connsiteY16" fmla="*/ 1197909 h 3346301"/>
              <a:gd name="connsiteX17" fmla="*/ 1163881 w 9727486"/>
              <a:gd name="connsiteY17" fmla="*/ 3018101 h 3346301"/>
              <a:gd name="connsiteX18" fmla="*/ 1139037 w 9727486"/>
              <a:gd name="connsiteY18" fmla="*/ 3026137 h 3346301"/>
              <a:gd name="connsiteX19" fmla="*/ 1095194 w 9727486"/>
              <a:gd name="connsiteY19" fmla="*/ 3017736 h 3346301"/>
              <a:gd name="connsiteX20" fmla="*/ 1095559 w 9727486"/>
              <a:gd name="connsiteY20" fmla="*/ 3014814 h 3346301"/>
              <a:gd name="connsiteX21" fmla="*/ 1116018 w 9727486"/>
              <a:gd name="connsiteY21" fmla="*/ 3006410 h 3346301"/>
              <a:gd name="connsiteX22" fmla="*/ 1131730 w 9727486"/>
              <a:gd name="connsiteY22" fmla="*/ 3015178 h 3346301"/>
              <a:gd name="connsiteX23" fmla="*/ 1163881 w 9727486"/>
              <a:gd name="connsiteY23" fmla="*/ 3018101 h 3346301"/>
              <a:gd name="connsiteX24" fmla="*/ 629223 w 9727486"/>
              <a:gd name="connsiteY24" fmla="*/ 750106 h 3346301"/>
              <a:gd name="connsiteX25" fmla="*/ 628862 w 9727486"/>
              <a:gd name="connsiteY25" fmla="*/ 749995 h 3346301"/>
              <a:gd name="connsiteX26" fmla="*/ 628782 w 9727486"/>
              <a:gd name="connsiteY26" fmla="*/ 749220 h 3346301"/>
              <a:gd name="connsiteX27" fmla="*/ 1264120 w 9727486"/>
              <a:gd name="connsiteY27" fmla="*/ 2894749 h 3346301"/>
              <a:gd name="connsiteX28" fmla="*/ 1254119 w 9727486"/>
              <a:gd name="connsiteY28" fmla="*/ 2889862 h 3346301"/>
              <a:gd name="connsiteX29" fmla="*/ 1234024 w 9727486"/>
              <a:gd name="connsiteY29" fmla="*/ 2900092 h 3346301"/>
              <a:gd name="connsiteX30" fmla="*/ 1219410 w 9727486"/>
              <a:gd name="connsiteY30" fmla="*/ 2905209 h 3346301"/>
              <a:gd name="connsiteX31" fmla="*/ 1201509 w 9727486"/>
              <a:gd name="connsiteY31" fmla="*/ 2923110 h 3346301"/>
              <a:gd name="connsiteX32" fmla="*/ 1202238 w 9727486"/>
              <a:gd name="connsiteY32" fmla="*/ 2924935 h 3346301"/>
              <a:gd name="connsiteX33" fmla="*/ 1201509 w 9727486"/>
              <a:gd name="connsiteY33" fmla="*/ 2928591 h 3346301"/>
              <a:gd name="connsiteX34" fmla="*/ 1199315 w 9727486"/>
              <a:gd name="connsiteY34" fmla="*/ 2931514 h 3346301"/>
              <a:gd name="connsiteX35" fmla="*/ 1209545 w 9727486"/>
              <a:gd name="connsiteY35" fmla="*/ 2937724 h 3346301"/>
              <a:gd name="connsiteX36" fmla="*/ 1211739 w 9727486"/>
              <a:gd name="connsiteY36" fmla="*/ 2935898 h 3346301"/>
              <a:gd name="connsiteX37" fmla="*/ 1215390 w 9727486"/>
              <a:gd name="connsiteY37" fmla="*/ 2932243 h 3346301"/>
              <a:gd name="connsiteX38" fmla="*/ 1232563 w 9727486"/>
              <a:gd name="connsiteY38" fmla="*/ 2927858 h 3346301"/>
              <a:gd name="connsiteX39" fmla="*/ 1237311 w 9727486"/>
              <a:gd name="connsiteY39" fmla="*/ 2916900 h 3346301"/>
              <a:gd name="connsiteX40" fmla="*/ 1262888 w 9727486"/>
              <a:gd name="connsiteY40" fmla="*/ 2902650 h 3346301"/>
              <a:gd name="connsiteX41" fmla="*/ 1264120 w 9727486"/>
              <a:gd name="connsiteY41" fmla="*/ 2894749 h 3346301"/>
              <a:gd name="connsiteX42" fmla="*/ 1389297 w 9727486"/>
              <a:gd name="connsiteY42" fmla="*/ 2885842 h 3346301"/>
              <a:gd name="connsiteX43" fmla="*/ 1371396 w 9727486"/>
              <a:gd name="connsiteY43" fmla="*/ 2890959 h 3346301"/>
              <a:gd name="connsiteX44" fmla="*/ 1354223 w 9727486"/>
              <a:gd name="connsiteY44" fmla="*/ 2914706 h 3346301"/>
              <a:gd name="connsiteX45" fmla="*/ 1351669 w 9727486"/>
              <a:gd name="connsiteY45" fmla="*/ 2919090 h 3346301"/>
              <a:gd name="connsiteX46" fmla="*/ 1345091 w 9727486"/>
              <a:gd name="connsiteY46" fmla="*/ 2926397 h 3346301"/>
              <a:gd name="connsiteX47" fmla="*/ 1344362 w 9727486"/>
              <a:gd name="connsiteY47" fmla="*/ 2925300 h 3346301"/>
              <a:gd name="connsiteX48" fmla="*/ 1335593 w 9727486"/>
              <a:gd name="connsiteY48" fmla="*/ 2914342 h 3346301"/>
              <a:gd name="connsiteX49" fmla="*/ 1327554 w 9727486"/>
              <a:gd name="connsiteY49" fmla="*/ 2916167 h 3346301"/>
              <a:gd name="connsiteX50" fmla="*/ 1329380 w 9727486"/>
              <a:gd name="connsiteY50" fmla="*/ 2929320 h 3346301"/>
              <a:gd name="connsiteX51" fmla="*/ 1337419 w 9727486"/>
              <a:gd name="connsiteY51" fmla="*/ 2936627 h 3346301"/>
              <a:gd name="connsiteX52" fmla="*/ 1367744 w 9727486"/>
              <a:gd name="connsiteY52" fmla="*/ 2932975 h 3346301"/>
              <a:gd name="connsiteX53" fmla="*/ 1373222 w 9727486"/>
              <a:gd name="connsiteY53" fmla="*/ 2927130 h 3346301"/>
              <a:gd name="connsiteX54" fmla="*/ 1378338 w 9727486"/>
              <a:gd name="connsiteY54" fmla="*/ 2920916 h 3346301"/>
              <a:gd name="connsiteX55" fmla="*/ 1389297 w 9727486"/>
              <a:gd name="connsiteY55" fmla="*/ 2885842 h 3346301"/>
              <a:gd name="connsiteX56" fmla="*/ 2566823 w 9727486"/>
              <a:gd name="connsiteY56" fmla="*/ 2668462 h 3346301"/>
              <a:gd name="connsiteX57" fmla="*/ 2537959 w 9727486"/>
              <a:gd name="connsiteY57" fmla="*/ 2679420 h 3346301"/>
              <a:gd name="connsiteX58" fmla="*/ 2527001 w 9727486"/>
              <a:gd name="connsiteY58" fmla="*/ 2686727 h 3346301"/>
              <a:gd name="connsiteX59" fmla="*/ 2509828 w 9727486"/>
              <a:gd name="connsiteY59" fmla="*/ 2698418 h 3346301"/>
              <a:gd name="connsiteX60" fmla="*/ 2544538 w 9727486"/>
              <a:gd name="connsiteY60" fmla="*/ 2702803 h 3346301"/>
              <a:gd name="connsiteX61" fmla="*/ 2566823 w 9727486"/>
              <a:gd name="connsiteY61" fmla="*/ 2668462 h 3346301"/>
              <a:gd name="connsiteX62" fmla="*/ 2784128 w 9727486"/>
              <a:gd name="connsiteY62" fmla="*/ 2890369 h 3346301"/>
              <a:gd name="connsiteX63" fmla="*/ 2749499 w 9727486"/>
              <a:gd name="connsiteY63" fmla="*/ 2876345 h 3346301"/>
              <a:gd name="connsiteX64" fmla="*/ 2785669 w 9727486"/>
              <a:gd name="connsiteY64" fmla="*/ 2910686 h 3346301"/>
              <a:gd name="connsiteX65" fmla="*/ 2784128 w 9727486"/>
              <a:gd name="connsiteY65" fmla="*/ 2890369 h 3346301"/>
              <a:gd name="connsiteX66" fmla="*/ 2941675 w 9727486"/>
              <a:gd name="connsiteY66" fmla="*/ 2857347 h 3346301"/>
              <a:gd name="connsiteX67" fmla="*/ 2925963 w 9727486"/>
              <a:gd name="connsiteY67" fmla="*/ 2872693 h 3346301"/>
              <a:gd name="connsiteX68" fmla="*/ 2896736 w 9727486"/>
              <a:gd name="connsiteY68" fmla="*/ 2856618 h 3346301"/>
              <a:gd name="connsiteX69" fmla="*/ 2941675 w 9727486"/>
              <a:gd name="connsiteY69" fmla="*/ 2857347 h 3346301"/>
              <a:gd name="connsiteX70" fmla="*/ 2985149 w 9727486"/>
              <a:gd name="connsiteY70" fmla="*/ 2800352 h 3346301"/>
              <a:gd name="connsiteX71" fmla="*/ 2984056 w 9727486"/>
              <a:gd name="connsiteY71" fmla="*/ 2801081 h 3346301"/>
              <a:gd name="connsiteX72" fmla="*/ 2944962 w 9727486"/>
              <a:gd name="connsiteY72" fmla="*/ 2797065 h 3346301"/>
              <a:gd name="connsiteX73" fmla="*/ 2943501 w 9727486"/>
              <a:gd name="connsiteY73" fmla="*/ 2795604 h 3346301"/>
              <a:gd name="connsiteX74" fmla="*/ 2947885 w 9727486"/>
              <a:gd name="connsiteY74" fmla="*/ 2820447 h 3346301"/>
              <a:gd name="connsiteX75" fmla="*/ 2971267 w 9727486"/>
              <a:gd name="connsiteY75" fmla="*/ 2824463 h 3346301"/>
              <a:gd name="connsiteX76" fmla="*/ 2985149 w 9727486"/>
              <a:gd name="connsiteY76" fmla="*/ 2800352 h 3346301"/>
              <a:gd name="connsiteX77" fmla="*/ 2796245 w 9727486"/>
              <a:gd name="connsiteY77" fmla="*/ 1056856 h 3346301"/>
              <a:gd name="connsiteX78" fmla="*/ 2794118 w 9727486"/>
              <a:gd name="connsiteY78" fmla="*/ 1053657 h 3346301"/>
              <a:gd name="connsiteX79" fmla="*/ 2788957 w 9727486"/>
              <a:gd name="connsiteY79" fmla="*/ 1060551 h 3346301"/>
              <a:gd name="connsiteX80" fmla="*/ 2793288 w 9727486"/>
              <a:gd name="connsiteY80" fmla="*/ 1068592 h 3346301"/>
              <a:gd name="connsiteX81" fmla="*/ 2794828 w 9727486"/>
              <a:gd name="connsiteY81" fmla="*/ 1067450 h 3346301"/>
              <a:gd name="connsiteX82" fmla="*/ 2796768 w 9727486"/>
              <a:gd name="connsiteY82" fmla="*/ 1058984 h 3346301"/>
              <a:gd name="connsiteX83" fmla="*/ 2934231 w 9727486"/>
              <a:gd name="connsiteY83" fmla="*/ 1270020 h 3346301"/>
              <a:gd name="connsiteX84" fmla="*/ 2913360 w 9727486"/>
              <a:gd name="connsiteY84" fmla="*/ 1273125 h 3346301"/>
              <a:gd name="connsiteX85" fmla="*/ 2902723 w 9727486"/>
              <a:gd name="connsiteY85" fmla="*/ 1281932 h 3346301"/>
              <a:gd name="connsiteX86" fmla="*/ 2901052 w 9727486"/>
              <a:gd name="connsiteY86" fmla="*/ 1287336 h 3346301"/>
              <a:gd name="connsiteX87" fmla="*/ 2914504 w 9727486"/>
              <a:gd name="connsiteY87" fmla="*/ 1292305 h 3346301"/>
              <a:gd name="connsiteX88" fmla="*/ 2934231 w 9727486"/>
              <a:gd name="connsiteY88" fmla="*/ 1270020 h 3346301"/>
              <a:gd name="connsiteX89" fmla="*/ 2875092 w 9727486"/>
              <a:gd name="connsiteY89" fmla="*/ 1007217 h 3346301"/>
              <a:gd name="connsiteX90" fmla="*/ 2868721 w 9727486"/>
              <a:gd name="connsiteY90" fmla="*/ 1009572 h 3346301"/>
              <a:gd name="connsiteX91" fmla="*/ 2872123 w 9727486"/>
              <a:gd name="connsiteY91" fmla="*/ 1006967 h 3346301"/>
              <a:gd name="connsiteX92" fmla="*/ 2902444 w 9727486"/>
              <a:gd name="connsiteY92" fmla="*/ 1009526 h 3346301"/>
              <a:gd name="connsiteX93" fmla="*/ 2875092 w 9727486"/>
              <a:gd name="connsiteY93" fmla="*/ 1007217 h 3346301"/>
              <a:gd name="connsiteX94" fmla="*/ 2892514 w 9727486"/>
              <a:gd name="connsiteY94" fmla="*/ 1000777 h 3346301"/>
              <a:gd name="connsiteX95" fmla="*/ 2924365 w 9727486"/>
              <a:gd name="connsiteY95" fmla="*/ 1084422 h 3346301"/>
              <a:gd name="connsiteX96" fmla="*/ 2887830 w 9727486"/>
              <a:gd name="connsiteY96" fmla="*/ 1061404 h 3346301"/>
              <a:gd name="connsiteX97" fmla="*/ 2856776 w 9727486"/>
              <a:gd name="connsiteY97" fmla="*/ 1086980 h 3346301"/>
              <a:gd name="connsiteX98" fmla="*/ 2848008 w 9727486"/>
              <a:gd name="connsiteY98" fmla="*/ 1098307 h 3346301"/>
              <a:gd name="connsiteX99" fmla="*/ 2843844 w 9727486"/>
              <a:gd name="connsiteY99" fmla="*/ 1110040 h 3346301"/>
              <a:gd name="connsiteX100" fmla="*/ 2844126 w 9727486"/>
              <a:gd name="connsiteY100" fmla="*/ 1110238 h 3346301"/>
              <a:gd name="connsiteX101" fmla="*/ 2838644 w 9727486"/>
              <a:gd name="connsiteY101" fmla="*/ 1121929 h 3346301"/>
              <a:gd name="connsiteX102" fmla="*/ 2836454 w 9727486"/>
              <a:gd name="connsiteY102" fmla="*/ 1126314 h 3346301"/>
              <a:gd name="connsiteX103" fmla="*/ 2846447 w 9727486"/>
              <a:gd name="connsiteY103" fmla="*/ 1141895 h 3346301"/>
              <a:gd name="connsiteX104" fmla="*/ 2857509 w 9727486"/>
              <a:gd name="connsiteY104" fmla="*/ 1139591 h 3346301"/>
              <a:gd name="connsiteX105" fmla="*/ 2857874 w 9727486"/>
              <a:gd name="connsiteY105" fmla="*/ 1130458 h 3346301"/>
              <a:gd name="connsiteX106" fmla="*/ 2857874 w 9727486"/>
              <a:gd name="connsiteY106" fmla="*/ 1126802 h 3346301"/>
              <a:gd name="connsiteX107" fmla="*/ 2867739 w 9727486"/>
              <a:gd name="connsiteY107" fmla="*/ 1123151 h 3346301"/>
              <a:gd name="connsiteX108" fmla="*/ 2885276 w 9727486"/>
              <a:gd name="connsiteY108" fmla="*/ 1131187 h 3346301"/>
              <a:gd name="connsiteX109" fmla="*/ 2895870 w 9727486"/>
              <a:gd name="connsiteY109" fmla="*/ 1121689 h 3346301"/>
              <a:gd name="connsiteX110" fmla="*/ 2906829 w 9727486"/>
              <a:gd name="connsiteY110" fmla="*/ 1115111 h 3346301"/>
              <a:gd name="connsiteX111" fmla="*/ 2914868 w 9727486"/>
              <a:gd name="connsiteY111" fmla="*/ 1089903 h 3346301"/>
              <a:gd name="connsiteX112" fmla="*/ 2917059 w 9727486"/>
              <a:gd name="connsiteY112" fmla="*/ 1090632 h 3346301"/>
              <a:gd name="connsiteX113" fmla="*/ 2919252 w 9727486"/>
              <a:gd name="connsiteY113" fmla="*/ 1091364 h 3346301"/>
              <a:gd name="connsiteX114" fmla="*/ 2924365 w 9727486"/>
              <a:gd name="connsiteY114" fmla="*/ 1084422 h 3346301"/>
              <a:gd name="connsiteX115" fmla="*/ 2944096 w 9727486"/>
              <a:gd name="connsiteY115" fmla="*/ 1004045 h 3346301"/>
              <a:gd name="connsiteX116" fmla="*/ 2925827 w 9727486"/>
              <a:gd name="connsiteY116" fmla="*/ 1011352 h 3346301"/>
              <a:gd name="connsiteX117" fmla="*/ 2909751 w 9727486"/>
              <a:gd name="connsiteY117" fmla="*/ 1017930 h 3346301"/>
              <a:gd name="connsiteX118" fmla="*/ 2920714 w 9727486"/>
              <a:gd name="connsiteY118" fmla="*/ 996009 h 3346301"/>
              <a:gd name="connsiteX119" fmla="*/ 2908382 w 9727486"/>
              <a:gd name="connsiteY119" fmla="*/ 994912 h 3346301"/>
              <a:gd name="connsiteX120" fmla="*/ 2892514 w 9727486"/>
              <a:gd name="connsiteY120" fmla="*/ 1000777 h 3346301"/>
              <a:gd name="connsiteX121" fmla="*/ 2871755 w 9727486"/>
              <a:gd name="connsiteY121" fmla="*/ 982488 h 3346301"/>
              <a:gd name="connsiteX122" fmla="*/ 2869929 w 9727486"/>
              <a:gd name="connsiteY122" fmla="*/ 984682 h 3346301"/>
              <a:gd name="connsiteX123" fmla="*/ 2863354 w 9727486"/>
              <a:gd name="connsiteY123" fmla="*/ 991256 h 3346301"/>
              <a:gd name="connsiteX124" fmla="*/ 2845085 w 9727486"/>
              <a:gd name="connsiteY124" fmla="*/ 1002948 h 3346301"/>
              <a:gd name="connsiteX125" fmla="*/ 2829010 w 9727486"/>
              <a:gd name="connsiteY125" fmla="*/ 1008793 h 3346301"/>
              <a:gd name="connsiteX126" fmla="*/ 2826820 w 9727486"/>
              <a:gd name="connsiteY126" fmla="*/ 1017197 h 3346301"/>
              <a:gd name="connsiteX127" fmla="*/ 2825358 w 9727486"/>
              <a:gd name="connsiteY127" fmla="*/ 1025601 h 3346301"/>
              <a:gd name="connsiteX128" fmla="*/ 2868721 w 9727486"/>
              <a:gd name="connsiteY128" fmla="*/ 1009572 h 3346301"/>
              <a:gd name="connsiteX129" fmla="*/ 2854951 w 9727486"/>
              <a:gd name="connsiteY129" fmla="*/ 1020120 h 3346301"/>
              <a:gd name="connsiteX130" fmla="*/ 2838143 w 9727486"/>
              <a:gd name="connsiteY130" fmla="*/ 1029621 h 3346301"/>
              <a:gd name="connsiteX131" fmla="*/ 2853125 w 9727486"/>
              <a:gd name="connsiteY131" fmla="*/ 1039483 h 3346301"/>
              <a:gd name="connsiteX132" fmla="*/ 2856048 w 9727486"/>
              <a:gd name="connsiteY132" fmla="*/ 1040944 h 3346301"/>
              <a:gd name="connsiteX133" fmla="*/ 2855979 w 9727486"/>
              <a:gd name="connsiteY133" fmla="*/ 1041063 h 3346301"/>
              <a:gd name="connsiteX134" fmla="*/ 2838875 w 9727486"/>
              <a:gd name="connsiteY134" fmla="*/ 1048251 h 3346301"/>
              <a:gd name="connsiteX135" fmla="*/ 2847643 w 9727486"/>
              <a:gd name="connsiteY135" fmla="*/ 1050081 h 3346301"/>
              <a:gd name="connsiteX136" fmla="*/ 2850567 w 9727486"/>
              <a:gd name="connsiteY136" fmla="*/ 1050809 h 3346301"/>
              <a:gd name="connsiteX137" fmla="*/ 2855979 w 9727486"/>
              <a:gd name="connsiteY137" fmla="*/ 1041063 h 3346301"/>
              <a:gd name="connsiteX138" fmla="*/ 3252452 w 9727486"/>
              <a:gd name="connsiteY138" fmla="*/ 1168086 h 3346301"/>
              <a:gd name="connsiteX139" fmla="*/ 3243319 w 9727486"/>
              <a:gd name="connsiteY139" fmla="*/ 1147626 h 3346301"/>
              <a:gd name="connsiteX140" fmla="*/ 3235280 w 9727486"/>
              <a:gd name="connsiteY140" fmla="*/ 1137765 h 3346301"/>
              <a:gd name="connsiteX141" fmla="*/ 3197648 w 9727486"/>
              <a:gd name="connsiteY141" fmla="*/ 1165532 h 3346301"/>
              <a:gd name="connsiteX142" fmla="*/ 3219569 w 9727486"/>
              <a:gd name="connsiteY142" fmla="*/ 1159686 h 3346301"/>
              <a:gd name="connsiteX143" fmla="*/ 3223953 w 9727486"/>
              <a:gd name="connsiteY143" fmla="*/ 1159686 h 3346301"/>
              <a:gd name="connsiteX144" fmla="*/ 3242222 w 9727486"/>
              <a:gd name="connsiteY144" fmla="*/ 1159686 h 3346301"/>
              <a:gd name="connsiteX145" fmla="*/ 3252088 w 9727486"/>
              <a:gd name="connsiteY145" fmla="*/ 1173203 h 3346301"/>
              <a:gd name="connsiteX146" fmla="*/ 3279122 w 9727486"/>
              <a:gd name="connsiteY146" fmla="*/ 839271 h 3346301"/>
              <a:gd name="connsiteX147" fmla="*/ 3271086 w 9727486"/>
              <a:gd name="connsiteY147" fmla="*/ 872518 h 3346301"/>
              <a:gd name="connsiteX148" fmla="*/ 3263046 w 9727486"/>
              <a:gd name="connsiteY148" fmla="*/ 851694 h 3346301"/>
              <a:gd name="connsiteX149" fmla="*/ 3259395 w 9727486"/>
              <a:gd name="connsiteY149" fmla="*/ 841829 h 3346301"/>
              <a:gd name="connsiteX150" fmla="*/ 3241858 w 9727486"/>
              <a:gd name="connsiteY150" fmla="*/ 840367 h 3346301"/>
              <a:gd name="connsiteX151" fmla="*/ 3240032 w 9727486"/>
              <a:gd name="connsiteY151" fmla="*/ 838906 h 3346301"/>
              <a:gd name="connsiteX152" fmla="*/ 3236377 w 9727486"/>
              <a:gd name="connsiteY152" fmla="*/ 823559 h 3346301"/>
              <a:gd name="connsiteX153" fmla="*/ 3252088 w 9727486"/>
              <a:gd name="connsiteY153" fmla="*/ 824656 h 3346301"/>
              <a:gd name="connsiteX154" fmla="*/ 3259030 w 9727486"/>
              <a:gd name="connsiteY154" fmla="*/ 826118 h 3346301"/>
              <a:gd name="connsiteX155" fmla="*/ 3279122 w 9727486"/>
              <a:gd name="connsiteY155" fmla="*/ 839271 h 3346301"/>
              <a:gd name="connsiteX156" fmla="*/ 3479921 w 9727486"/>
              <a:gd name="connsiteY156" fmla="*/ 759369 h 3346301"/>
              <a:gd name="connsiteX157" fmla="*/ 3479975 w 9727486"/>
              <a:gd name="connsiteY157" fmla="*/ 763009 h 3346301"/>
              <a:gd name="connsiteX158" fmla="*/ 3466550 w 9727486"/>
              <a:gd name="connsiteY158" fmla="*/ 777895 h 3346301"/>
              <a:gd name="connsiteX159" fmla="*/ 3413939 w 9727486"/>
              <a:gd name="connsiteY159" fmla="*/ 785202 h 3346301"/>
              <a:gd name="connsiteX160" fmla="*/ 3411745 w 9727486"/>
              <a:gd name="connsiteY160" fmla="*/ 778624 h 3346301"/>
              <a:gd name="connsiteX161" fmla="*/ 3429282 w 9727486"/>
              <a:gd name="connsiteY161" fmla="*/ 769856 h 3346301"/>
              <a:gd name="connsiteX162" fmla="*/ 3439876 w 9727486"/>
              <a:gd name="connsiteY162" fmla="*/ 763646 h 3346301"/>
              <a:gd name="connsiteX163" fmla="*/ 3501815 w 9727486"/>
              <a:gd name="connsiteY163" fmla="*/ 828450 h 3346301"/>
              <a:gd name="connsiteX164" fmla="*/ 3500158 w 9727486"/>
              <a:gd name="connsiteY164" fmla="*/ 828676 h 3346301"/>
              <a:gd name="connsiteX165" fmla="*/ 3483630 w 9727486"/>
              <a:gd name="connsiteY165" fmla="*/ 825746 h 3346301"/>
              <a:gd name="connsiteX166" fmla="*/ 3489199 w 9727486"/>
              <a:gd name="connsiteY166" fmla="*/ 821369 h 3346301"/>
              <a:gd name="connsiteX167" fmla="*/ 3479702 w 9727486"/>
              <a:gd name="connsiteY167" fmla="*/ 744283 h 3346301"/>
              <a:gd name="connsiteX168" fmla="*/ 3479817 w 9727486"/>
              <a:gd name="connsiteY168" fmla="*/ 752307 h 3346301"/>
              <a:gd name="connsiteX169" fmla="*/ 3472395 w 9727486"/>
              <a:gd name="connsiteY169" fmla="*/ 746473 h 3346301"/>
              <a:gd name="connsiteX170" fmla="*/ 3470201 w 9727486"/>
              <a:gd name="connsiteY170" fmla="*/ 743919 h 3346301"/>
              <a:gd name="connsiteX171" fmla="*/ 3479702 w 9727486"/>
              <a:gd name="connsiteY171" fmla="*/ 744283 h 3346301"/>
              <a:gd name="connsiteX172" fmla="*/ 3487738 w 9727486"/>
              <a:gd name="connsiteY172" fmla="*/ 758533 h 3346301"/>
              <a:gd name="connsiteX173" fmla="*/ 3479921 w 9727486"/>
              <a:gd name="connsiteY173" fmla="*/ 759369 h 3346301"/>
              <a:gd name="connsiteX174" fmla="*/ 3479817 w 9727486"/>
              <a:gd name="connsiteY174" fmla="*/ 752307 h 3346301"/>
              <a:gd name="connsiteX175" fmla="*/ 3637760 w 9727486"/>
              <a:gd name="connsiteY175" fmla="*/ 985276 h 3346301"/>
              <a:gd name="connsiteX176" fmla="*/ 3630591 w 9727486"/>
              <a:gd name="connsiteY176" fmla="*/ 976278 h 3346301"/>
              <a:gd name="connsiteX177" fmla="*/ 3589304 w 9727486"/>
              <a:gd name="connsiteY177" fmla="*/ 975549 h 3346301"/>
              <a:gd name="connsiteX178" fmla="*/ 3628761 w 9727486"/>
              <a:gd name="connsiteY178" fmla="*/ 989066 h 3346301"/>
              <a:gd name="connsiteX179" fmla="*/ 3637760 w 9727486"/>
              <a:gd name="connsiteY179" fmla="*/ 985276 h 3346301"/>
              <a:gd name="connsiteX180" fmla="*/ 3601681 w 9727486"/>
              <a:gd name="connsiteY180" fmla="*/ 794516 h 3346301"/>
              <a:gd name="connsiteX181" fmla="*/ 3596611 w 9727486"/>
              <a:gd name="connsiteY181" fmla="*/ 776430 h 3346301"/>
              <a:gd name="connsiteX182" fmla="*/ 3580903 w 9727486"/>
              <a:gd name="connsiteY182" fmla="*/ 783737 h 3346301"/>
              <a:gd name="connsiteX183" fmla="*/ 3573228 w 9727486"/>
              <a:gd name="connsiteY183" fmla="*/ 787028 h 3346301"/>
              <a:gd name="connsiteX184" fmla="*/ 3569941 w 9727486"/>
              <a:gd name="connsiteY184" fmla="*/ 809314 h 3346301"/>
              <a:gd name="connsiteX185" fmla="*/ 3591133 w 9727486"/>
              <a:gd name="connsiteY185" fmla="*/ 808216 h 3346301"/>
              <a:gd name="connsiteX186" fmla="*/ 3601681 w 9727486"/>
              <a:gd name="connsiteY186" fmla="*/ 794516 h 3346301"/>
              <a:gd name="connsiteX187" fmla="*/ 3636936 w 9727486"/>
              <a:gd name="connsiteY187" fmla="*/ 693224 h 3346301"/>
              <a:gd name="connsiteX188" fmla="*/ 3635340 w 9727486"/>
              <a:gd name="connsiteY188" fmla="*/ 709938 h 3346301"/>
              <a:gd name="connsiteX189" fmla="*/ 3618532 w 9727486"/>
              <a:gd name="connsiteY189" fmla="*/ 720168 h 3346301"/>
              <a:gd name="connsiteX190" fmla="*/ 3605015 w 9727486"/>
              <a:gd name="connsiteY190" fmla="*/ 717613 h 3346301"/>
              <a:gd name="connsiteX191" fmla="*/ 3597343 w 9727486"/>
              <a:gd name="connsiteY191" fmla="*/ 716881 h 3346301"/>
              <a:gd name="connsiteX192" fmla="*/ 3580171 w 9727486"/>
              <a:gd name="connsiteY192" fmla="*/ 726746 h 3346301"/>
              <a:gd name="connsiteX193" fmla="*/ 3577977 w 9727486"/>
              <a:gd name="connsiteY193" fmla="*/ 749764 h 3346301"/>
              <a:gd name="connsiteX194" fmla="*/ 3574325 w 9727486"/>
              <a:gd name="connsiteY194" fmla="*/ 748668 h 3346301"/>
              <a:gd name="connsiteX195" fmla="*/ 3564460 w 9727486"/>
              <a:gd name="connsiteY195" fmla="*/ 745744 h 3346301"/>
              <a:gd name="connsiteX196" fmla="*/ 3536329 w 9727486"/>
              <a:gd name="connsiteY196" fmla="*/ 719075 h 3346301"/>
              <a:gd name="connsiteX197" fmla="*/ 3534138 w 9727486"/>
              <a:gd name="connsiteY197" fmla="*/ 708112 h 3346301"/>
              <a:gd name="connsiteX198" fmla="*/ 3539616 w 9727486"/>
              <a:gd name="connsiteY198" fmla="*/ 697154 h 3346301"/>
              <a:gd name="connsiteX199" fmla="*/ 3549481 w 9727486"/>
              <a:gd name="connsiteY199" fmla="*/ 701538 h 3346301"/>
              <a:gd name="connsiteX200" fmla="*/ 3566654 w 9727486"/>
              <a:gd name="connsiteY200" fmla="*/ 706651 h 3346301"/>
              <a:gd name="connsiteX201" fmla="*/ 3582365 w 9727486"/>
              <a:gd name="connsiteY201" fmla="*/ 697154 h 3346301"/>
              <a:gd name="connsiteX202" fmla="*/ 3599169 w 9727486"/>
              <a:gd name="connsiteY202" fmla="*/ 681078 h 3346301"/>
              <a:gd name="connsiteX203" fmla="*/ 3599169 w 9727486"/>
              <a:gd name="connsiteY203" fmla="*/ 687289 h 3346301"/>
              <a:gd name="connsiteX204" fmla="*/ 3599169 w 9727486"/>
              <a:gd name="connsiteY204" fmla="*/ 693863 h 3346301"/>
              <a:gd name="connsiteX205" fmla="*/ 3617435 w 9727486"/>
              <a:gd name="connsiteY205" fmla="*/ 693499 h 3346301"/>
              <a:gd name="connsiteX206" fmla="*/ 3636936 w 9727486"/>
              <a:gd name="connsiteY206" fmla="*/ 693224 h 3346301"/>
              <a:gd name="connsiteX207" fmla="*/ 3677356 w 9727486"/>
              <a:gd name="connsiteY207" fmla="*/ 760723 h 3346301"/>
              <a:gd name="connsiteX208" fmla="*/ 3660912 w 9727486"/>
              <a:gd name="connsiteY208" fmla="*/ 757067 h 3346301"/>
              <a:gd name="connsiteX209" fmla="*/ 3632781 w 9727486"/>
              <a:gd name="connsiteY209" fmla="*/ 766569 h 3346301"/>
              <a:gd name="connsiteX210" fmla="*/ 3629494 w 9727486"/>
              <a:gd name="connsiteY210" fmla="*/ 784470 h 3346301"/>
              <a:gd name="connsiteX211" fmla="*/ 3629130 w 9727486"/>
              <a:gd name="connsiteY211" fmla="*/ 786296 h 3346301"/>
              <a:gd name="connsiteX212" fmla="*/ 3655799 w 9727486"/>
              <a:gd name="connsiteY212" fmla="*/ 776430 h 3346301"/>
              <a:gd name="connsiteX213" fmla="*/ 3666758 w 9727486"/>
              <a:gd name="connsiteY213" fmla="*/ 773508 h 3346301"/>
              <a:gd name="connsiteX214" fmla="*/ 3677356 w 9727486"/>
              <a:gd name="connsiteY214" fmla="*/ 760723 h 3346301"/>
              <a:gd name="connsiteX215" fmla="*/ 3697447 w 9727486"/>
              <a:gd name="connsiteY215" fmla="*/ 784834 h 3346301"/>
              <a:gd name="connsiteX216" fmla="*/ 3685392 w 9727486"/>
              <a:gd name="connsiteY216" fmla="*/ 781182 h 3346301"/>
              <a:gd name="connsiteX217" fmla="*/ 3682105 w 9727486"/>
              <a:gd name="connsiteY217" fmla="*/ 787757 h 3346301"/>
              <a:gd name="connsiteX218" fmla="*/ 3683566 w 9727486"/>
              <a:gd name="connsiteY218" fmla="*/ 796161 h 3346301"/>
              <a:gd name="connsiteX219" fmla="*/ 3670778 w 9727486"/>
              <a:gd name="connsiteY219" fmla="*/ 811504 h 3346301"/>
              <a:gd name="connsiteX220" fmla="*/ 3656528 w 9727486"/>
              <a:gd name="connsiteY220" fmla="*/ 833425 h 3346301"/>
              <a:gd name="connsiteX221" fmla="*/ 3674065 w 9727486"/>
              <a:gd name="connsiteY221" fmla="*/ 820272 h 3346301"/>
              <a:gd name="connsiteX222" fmla="*/ 3694160 w 9727486"/>
              <a:gd name="connsiteY222" fmla="*/ 803468 h 3346301"/>
              <a:gd name="connsiteX223" fmla="*/ 3697447 w 9727486"/>
              <a:gd name="connsiteY223" fmla="*/ 784834 h 3346301"/>
              <a:gd name="connsiteX224" fmla="*/ 3773809 w 9727486"/>
              <a:gd name="connsiteY224" fmla="*/ 719071 h 3346301"/>
              <a:gd name="connsiteX225" fmla="*/ 3757000 w 9727486"/>
              <a:gd name="connsiteY225" fmla="*/ 724916 h 3346301"/>
              <a:gd name="connsiteX226" fmla="*/ 3736905 w 9727486"/>
              <a:gd name="connsiteY226" fmla="*/ 728572 h 3346301"/>
              <a:gd name="connsiteX227" fmla="*/ 3735079 w 9727486"/>
              <a:gd name="connsiteY227" fmla="*/ 727475 h 3346301"/>
              <a:gd name="connsiteX228" fmla="*/ 3728869 w 9727486"/>
              <a:gd name="connsiteY228" fmla="*/ 740263 h 3346301"/>
              <a:gd name="connsiteX229" fmla="*/ 3762117 w 9727486"/>
              <a:gd name="connsiteY229" fmla="*/ 741357 h 3346301"/>
              <a:gd name="connsiteX230" fmla="*/ 3772712 w 9727486"/>
              <a:gd name="connsiteY230" fmla="*/ 731859 h 3346301"/>
              <a:gd name="connsiteX231" fmla="*/ 3773809 w 9727486"/>
              <a:gd name="connsiteY231" fmla="*/ 719071 h 3346301"/>
              <a:gd name="connsiteX232" fmla="*/ 3856740 w 9727486"/>
              <a:gd name="connsiteY232" fmla="*/ 725649 h 3346301"/>
              <a:gd name="connsiteX233" fmla="*/ 3816918 w 9727486"/>
              <a:gd name="connsiteY233" fmla="*/ 721265 h 3346301"/>
              <a:gd name="connsiteX234" fmla="*/ 3799746 w 9727486"/>
              <a:gd name="connsiteY234" fmla="*/ 726378 h 3346301"/>
              <a:gd name="connsiteX235" fmla="*/ 3797920 w 9727486"/>
              <a:gd name="connsiteY235" fmla="*/ 736608 h 3346301"/>
              <a:gd name="connsiteX236" fmla="*/ 3809975 w 9727486"/>
              <a:gd name="connsiteY236" fmla="*/ 739895 h 3346301"/>
              <a:gd name="connsiteX237" fmla="*/ 3818379 w 9727486"/>
              <a:gd name="connsiteY237" fmla="*/ 735879 h 3346301"/>
              <a:gd name="connsiteX238" fmla="*/ 3827512 w 9727486"/>
              <a:gd name="connsiteY238" fmla="*/ 749032 h 3346301"/>
              <a:gd name="connsiteX239" fmla="*/ 3847243 w 9727486"/>
              <a:gd name="connsiteY239" fmla="*/ 748299 h 3346301"/>
              <a:gd name="connsiteX240" fmla="*/ 3855647 w 9727486"/>
              <a:gd name="connsiteY240" fmla="*/ 729301 h 3346301"/>
              <a:gd name="connsiteX241" fmla="*/ 4511222 w 9727486"/>
              <a:gd name="connsiteY241" fmla="*/ 3016640 h 3346301"/>
              <a:gd name="connsiteX242" fmla="*/ 4479435 w 9727486"/>
              <a:gd name="connsiteY242" fmla="*/ 3008968 h 3346301"/>
              <a:gd name="connsiteX243" fmla="*/ 4467379 w 9727486"/>
              <a:gd name="connsiteY243" fmla="*/ 3010794 h 3346301"/>
              <a:gd name="connsiteX244" fmla="*/ 4463360 w 9727486"/>
              <a:gd name="connsiteY244" fmla="*/ 3011523 h 3346301"/>
              <a:gd name="connsiteX245" fmla="*/ 4466647 w 9727486"/>
              <a:gd name="connsiteY245" fmla="*/ 3026870 h 3346301"/>
              <a:gd name="connsiteX246" fmla="*/ 4468108 w 9727486"/>
              <a:gd name="connsiteY246" fmla="*/ 3026137 h 3346301"/>
              <a:gd name="connsiteX247" fmla="*/ 4491126 w 9727486"/>
              <a:gd name="connsiteY247" fmla="*/ 3032715 h 3346301"/>
              <a:gd name="connsiteX248" fmla="*/ 4496239 w 9727486"/>
              <a:gd name="connsiteY248" fmla="*/ 3042945 h 3346301"/>
              <a:gd name="connsiteX249" fmla="*/ 4511222 w 9727486"/>
              <a:gd name="connsiteY249" fmla="*/ 3016640 h 3346301"/>
              <a:gd name="connsiteX250" fmla="*/ 4528119 w 9727486"/>
              <a:gd name="connsiteY250" fmla="*/ 3071624 h 3346301"/>
              <a:gd name="connsiteX251" fmla="*/ 4520718 w 9727486"/>
              <a:gd name="connsiteY251" fmla="*/ 3063405 h 3346301"/>
              <a:gd name="connsiteX252" fmla="*/ 4492634 w 9727486"/>
              <a:gd name="connsiteY252" fmla="*/ 3074455 h 3346301"/>
              <a:gd name="connsiteX253" fmla="*/ 4486726 w 9727486"/>
              <a:gd name="connsiteY253" fmla="*/ 3087036 h 3346301"/>
              <a:gd name="connsiteX254" fmla="*/ 4486009 w 9727486"/>
              <a:gd name="connsiteY254" fmla="*/ 3087516 h 3346301"/>
              <a:gd name="connsiteX255" fmla="*/ 4485645 w 9727486"/>
              <a:gd name="connsiteY255" fmla="*/ 3089345 h 3346301"/>
              <a:gd name="connsiteX256" fmla="*/ 4486726 w 9727486"/>
              <a:gd name="connsiteY256" fmla="*/ 3087036 h 3346301"/>
              <a:gd name="connsiteX257" fmla="*/ 4504643 w 9727486"/>
              <a:gd name="connsiteY257" fmla="*/ 3075096 h 3346301"/>
              <a:gd name="connsiteX258" fmla="*/ 4514144 w 9727486"/>
              <a:gd name="connsiteY258" fmla="*/ 3075460 h 3346301"/>
              <a:gd name="connsiteX259" fmla="*/ 4528119 w 9727486"/>
              <a:gd name="connsiteY259" fmla="*/ 3071624 h 3346301"/>
              <a:gd name="connsiteX260" fmla="*/ 3885236 w 9727486"/>
              <a:gd name="connsiteY260" fmla="*/ 610199 h 3346301"/>
              <a:gd name="connsiteX261" fmla="*/ 3875738 w 9727486"/>
              <a:gd name="connsiteY261" fmla="*/ 619696 h 3346301"/>
              <a:gd name="connsiteX262" fmla="*/ 3859299 w 9727486"/>
              <a:gd name="connsiteY262" fmla="*/ 620428 h 3346301"/>
              <a:gd name="connsiteX263" fmla="*/ 3823128 w 9727486"/>
              <a:gd name="connsiteY263" fmla="*/ 646369 h 3346301"/>
              <a:gd name="connsiteX264" fmla="*/ 3808514 w 9727486"/>
              <a:gd name="connsiteY264" fmla="*/ 646369 h 3346301"/>
              <a:gd name="connsiteX265" fmla="*/ 3793900 w 9727486"/>
              <a:gd name="connsiteY265" fmla="*/ 646369 h 3346301"/>
              <a:gd name="connsiteX266" fmla="*/ 3732521 w 9727486"/>
              <a:gd name="connsiteY266" fmla="*/ 669383 h 3346301"/>
              <a:gd name="connsiteX267" fmla="*/ 3732157 w 9727486"/>
              <a:gd name="connsiteY267" fmla="*/ 685095 h 3346301"/>
              <a:gd name="connsiteX268" fmla="*/ 3731788 w 9727486"/>
              <a:gd name="connsiteY268" fmla="*/ 687289 h 3346301"/>
              <a:gd name="connsiteX269" fmla="*/ 3714984 w 9727486"/>
              <a:gd name="connsiteY269" fmla="*/ 677788 h 3346301"/>
              <a:gd name="connsiteX270" fmla="*/ 3718271 w 9727486"/>
              <a:gd name="connsiteY270" fmla="*/ 673403 h 3346301"/>
              <a:gd name="connsiteX271" fmla="*/ 3751884 w 9727486"/>
              <a:gd name="connsiteY271" fmla="*/ 636504 h 3346301"/>
              <a:gd name="connsiteX272" fmla="*/ 3761020 w 9727486"/>
              <a:gd name="connsiteY272" fmla="*/ 626638 h 3346301"/>
              <a:gd name="connsiteX273" fmla="*/ 3813631 w 9727486"/>
              <a:gd name="connsiteY273" fmla="*/ 630294 h 3346301"/>
              <a:gd name="connsiteX274" fmla="*/ 3815088 w 9727486"/>
              <a:gd name="connsiteY274" fmla="*/ 624080 h 3346301"/>
              <a:gd name="connsiteX275" fmla="*/ 3847243 w 9727486"/>
              <a:gd name="connsiteY275" fmla="*/ 599236 h 3346301"/>
              <a:gd name="connsiteX276" fmla="*/ 3885236 w 9727486"/>
              <a:gd name="connsiteY276" fmla="*/ 610199 h 3346301"/>
              <a:gd name="connsiteX277" fmla="*/ 3974021 w 9727486"/>
              <a:gd name="connsiteY277" fmla="*/ 705919 h 3346301"/>
              <a:gd name="connsiteX278" fmla="*/ 3965525 w 9727486"/>
              <a:gd name="connsiteY278" fmla="*/ 703088 h 3346301"/>
              <a:gd name="connsiteX279" fmla="*/ 3957577 w 9727486"/>
              <a:gd name="connsiteY279" fmla="*/ 708477 h 3346301"/>
              <a:gd name="connsiteX280" fmla="*/ 3944793 w 9727486"/>
              <a:gd name="connsiteY280" fmla="*/ 704821 h 3346301"/>
              <a:gd name="connsiteX281" fmla="*/ 3905699 w 9727486"/>
              <a:gd name="connsiteY281" fmla="*/ 714322 h 3346301"/>
              <a:gd name="connsiteX282" fmla="*/ 3895834 w 9727486"/>
              <a:gd name="connsiteY282" fmla="*/ 720532 h 3346301"/>
              <a:gd name="connsiteX283" fmla="*/ 3894737 w 9727486"/>
              <a:gd name="connsiteY283" fmla="*/ 753048 h 3346301"/>
              <a:gd name="connsiteX284" fmla="*/ 3904967 w 9727486"/>
              <a:gd name="connsiteY284" fmla="*/ 754145 h 3346301"/>
              <a:gd name="connsiteX285" fmla="*/ 3904967 w 9727486"/>
              <a:gd name="connsiteY285" fmla="*/ 753048 h 3346301"/>
              <a:gd name="connsiteX286" fmla="*/ 3915565 w 9727486"/>
              <a:gd name="connsiteY286" fmla="*/ 729301 h 3346301"/>
              <a:gd name="connsiteX287" fmla="*/ 3956484 w 9727486"/>
              <a:gd name="connsiteY287" fmla="*/ 720897 h 3346301"/>
              <a:gd name="connsiteX288" fmla="*/ 3974021 w 9727486"/>
              <a:gd name="connsiteY288" fmla="*/ 705919 h 3346301"/>
              <a:gd name="connsiteX289" fmla="*/ 4072299 w 9727486"/>
              <a:gd name="connsiteY289" fmla="*/ 528725 h 3346301"/>
              <a:gd name="connsiteX290" fmla="*/ 4063531 w 9727486"/>
              <a:gd name="connsiteY290" fmla="*/ 539318 h 3346301"/>
              <a:gd name="connsiteX291" fmla="*/ 4004710 w 9727486"/>
              <a:gd name="connsiteY291" fmla="*/ 567818 h 3346301"/>
              <a:gd name="connsiteX292" fmla="*/ 3998496 w 9727486"/>
              <a:gd name="connsiteY292" fmla="*/ 571473 h 3346301"/>
              <a:gd name="connsiteX293" fmla="*/ 3978037 w 9727486"/>
              <a:gd name="connsiteY293" fmla="*/ 583529 h 3346301"/>
              <a:gd name="connsiteX294" fmla="*/ 3977672 w 9727486"/>
              <a:gd name="connsiteY294" fmla="*/ 562337 h 3346301"/>
              <a:gd name="connsiteX295" fmla="*/ 3986076 w 9727486"/>
              <a:gd name="connsiteY295" fmla="*/ 540051 h 3346301"/>
              <a:gd name="connsiteX296" fmla="*/ 3995942 w 9727486"/>
              <a:gd name="connsiteY296" fmla="*/ 534206 h 3346301"/>
              <a:gd name="connsiteX297" fmla="*/ 4005439 w 9727486"/>
              <a:gd name="connsiteY297" fmla="*/ 542609 h 3346301"/>
              <a:gd name="connsiteX298" fmla="*/ 4019324 w 9727486"/>
              <a:gd name="connsiteY298" fmla="*/ 546261 h 3346301"/>
              <a:gd name="connsiteX299" fmla="*/ 4060243 w 9727486"/>
              <a:gd name="connsiteY299" fmla="*/ 529457 h 3346301"/>
              <a:gd name="connsiteX300" fmla="*/ 4066545 w 9727486"/>
              <a:gd name="connsiteY300" fmla="*/ 525391 h 3346301"/>
              <a:gd name="connsiteX301" fmla="*/ 4072299 w 9727486"/>
              <a:gd name="connsiteY301" fmla="*/ 528725 h 3346301"/>
              <a:gd name="connsiteX302" fmla="*/ 4120480 w 9727486"/>
              <a:gd name="connsiteY302" fmla="*/ 642667 h 3346301"/>
              <a:gd name="connsiteX303" fmla="*/ 4111393 w 9727486"/>
              <a:gd name="connsiteY303" fmla="*/ 633213 h 3346301"/>
              <a:gd name="connsiteX304" fmla="*/ 4101163 w 9727486"/>
              <a:gd name="connsiteY304" fmla="*/ 630658 h 3346301"/>
              <a:gd name="connsiteX305" fmla="*/ 4094584 w 9727486"/>
              <a:gd name="connsiteY305" fmla="*/ 631387 h 3346301"/>
              <a:gd name="connsiteX306" fmla="*/ 4067915 w 9727486"/>
              <a:gd name="connsiteY306" fmla="*/ 645272 h 3346301"/>
              <a:gd name="connsiteX307" fmla="*/ 4063895 w 9727486"/>
              <a:gd name="connsiteY307" fmla="*/ 655134 h 3346301"/>
              <a:gd name="connsiteX308" fmla="*/ 4096778 w 9727486"/>
              <a:gd name="connsiteY308" fmla="*/ 661348 h 3346301"/>
              <a:gd name="connsiteX309" fmla="*/ 4108470 w 9727486"/>
              <a:gd name="connsiteY309" fmla="*/ 655134 h 3346301"/>
              <a:gd name="connsiteX310" fmla="*/ 4120480 w 9727486"/>
              <a:gd name="connsiteY310" fmla="*/ 642667 h 3346301"/>
              <a:gd name="connsiteX311" fmla="*/ 4152676 w 9727486"/>
              <a:gd name="connsiteY311" fmla="*/ 494015 h 3346301"/>
              <a:gd name="connsiteX312" fmla="*/ 4152676 w 9727486"/>
              <a:gd name="connsiteY312" fmla="*/ 501687 h 3346301"/>
              <a:gd name="connsiteX313" fmla="*/ 4113218 w 9727486"/>
              <a:gd name="connsiteY313" fmla="*/ 510455 h 3346301"/>
              <a:gd name="connsiteX314" fmla="*/ 4105182 w 9727486"/>
              <a:gd name="connsiteY314" fmla="*/ 499132 h 3346301"/>
              <a:gd name="connsiteX315" fmla="*/ 4102624 w 9727486"/>
              <a:gd name="connsiteY315" fmla="*/ 497302 h 3346301"/>
              <a:gd name="connsiteX316" fmla="*/ 4109567 w 9727486"/>
              <a:gd name="connsiteY316" fmla="*/ 489995 h 3346301"/>
              <a:gd name="connsiteX317" fmla="*/ 4149025 w 9727486"/>
              <a:gd name="connsiteY317" fmla="*/ 487072 h 3346301"/>
              <a:gd name="connsiteX318" fmla="*/ 5038055 w 9727486"/>
              <a:gd name="connsiteY318" fmla="*/ 2807295 h 3346301"/>
              <a:gd name="connsiteX319" fmla="*/ 5019421 w 9727486"/>
              <a:gd name="connsiteY319" fmla="*/ 2798891 h 3346301"/>
              <a:gd name="connsiteX320" fmla="*/ 5013575 w 9727486"/>
              <a:gd name="connsiteY320" fmla="*/ 2804372 h 3346301"/>
              <a:gd name="connsiteX321" fmla="*/ 5009924 w 9727486"/>
              <a:gd name="connsiteY321" fmla="*/ 2807659 h 3346301"/>
              <a:gd name="connsiteX322" fmla="*/ 4982521 w 9727486"/>
              <a:gd name="connsiteY322" fmla="*/ 2809121 h 3346301"/>
              <a:gd name="connsiteX323" fmla="*/ 4971563 w 9727486"/>
              <a:gd name="connsiteY323" fmla="*/ 2816063 h 3346301"/>
              <a:gd name="connsiteX324" fmla="*/ 4990193 w 9727486"/>
              <a:gd name="connsiteY324" fmla="*/ 2837251 h 3346301"/>
              <a:gd name="connsiteX325" fmla="*/ 5025267 w 9727486"/>
              <a:gd name="connsiteY325" fmla="*/ 2819715 h 3346301"/>
              <a:gd name="connsiteX326" fmla="*/ 5031845 w 9727486"/>
              <a:gd name="connsiteY326" fmla="*/ 2813140 h 3346301"/>
              <a:gd name="connsiteX327" fmla="*/ 5117976 w 9727486"/>
              <a:gd name="connsiteY327" fmla="*/ 2791990 h 3346301"/>
              <a:gd name="connsiteX328" fmla="*/ 5118068 w 9727486"/>
              <a:gd name="connsiteY328" fmla="*/ 2794506 h 3346301"/>
              <a:gd name="connsiteX329" fmla="*/ 5108203 w 9727486"/>
              <a:gd name="connsiteY329" fmla="*/ 2802910 h 3346301"/>
              <a:gd name="connsiteX330" fmla="*/ 5100201 w 9727486"/>
              <a:gd name="connsiteY330" fmla="*/ 2799358 h 3346301"/>
              <a:gd name="connsiteX331" fmla="*/ 5101451 w 9727486"/>
              <a:gd name="connsiteY331" fmla="*/ 2786432 h 3346301"/>
              <a:gd name="connsiteX332" fmla="*/ 5192191 w 9727486"/>
              <a:gd name="connsiteY332" fmla="*/ 2839126 h 3346301"/>
              <a:gd name="connsiteX333" fmla="*/ 5189312 w 9727486"/>
              <a:gd name="connsiteY333" fmla="*/ 2850040 h 3346301"/>
              <a:gd name="connsiteX334" fmla="*/ 5173237 w 9727486"/>
              <a:gd name="connsiteY334" fmla="*/ 2848943 h 3346301"/>
              <a:gd name="connsiteX335" fmla="*/ 5170314 w 9727486"/>
              <a:gd name="connsiteY335" fmla="*/ 2849311 h 3346301"/>
              <a:gd name="connsiteX336" fmla="*/ 5161181 w 9727486"/>
              <a:gd name="connsiteY336" fmla="*/ 2835426 h 3346301"/>
              <a:gd name="connsiteX337" fmla="*/ 5175431 w 9727486"/>
              <a:gd name="connsiteY337" fmla="*/ 2822637 h 3346301"/>
              <a:gd name="connsiteX338" fmla="*/ 5179815 w 9727486"/>
              <a:gd name="connsiteY338" fmla="*/ 2829580 h 3346301"/>
              <a:gd name="connsiteX339" fmla="*/ 5186025 w 9727486"/>
              <a:gd name="connsiteY339" fmla="*/ 2839445 h 3346301"/>
              <a:gd name="connsiteX340" fmla="*/ 5192191 w 9727486"/>
              <a:gd name="connsiteY340" fmla="*/ 2839126 h 3346301"/>
              <a:gd name="connsiteX341" fmla="*/ 5308419 w 9727486"/>
              <a:gd name="connsiteY341" fmla="*/ 2799988 h 3346301"/>
              <a:gd name="connsiteX342" fmla="*/ 5292343 w 9727486"/>
              <a:gd name="connsiteY342" fmla="*/ 2815334 h 3346301"/>
              <a:gd name="connsiteX343" fmla="*/ 5288323 w 9727486"/>
              <a:gd name="connsiteY343" fmla="*/ 2794507 h 3346301"/>
              <a:gd name="connsiteX344" fmla="*/ 5308419 w 9727486"/>
              <a:gd name="connsiteY344" fmla="*/ 2799988 h 3346301"/>
              <a:gd name="connsiteX345" fmla="*/ 4772675 w 9727486"/>
              <a:gd name="connsiteY345" fmla="*/ 579141 h 3346301"/>
              <a:gd name="connsiteX346" fmla="*/ 4766101 w 9727486"/>
              <a:gd name="connsiteY346" fmla="*/ 593026 h 3346301"/>
              <a:gd name="connsiteX347" fmla="*/ 4758429 w 9727486"/>
              <a:gd name="connsiteY347" fmla="*/ 607640 h 3346301"/>
              <a:gd name="connsiteX348" fmla="*/ 4724461 w 9727486"/>
              <a:gd name="connsiteY348" fmla="*/ 609830 h 3346301"/>
              <a:gd name="connsiteX349" fmla="*/ 4724453 w 9727486"/>
              <a:gd name="connsiteY349" fmla="*/ 609834 h 3346301"/>
              <a:gd name="connsiteX350" fmla="*/ 4702163 w 9727486"/>
              <a:gd name="connsiteY350" fmla="*/ 604717 h 3346301"/>
              <a:gd name="connsiteX351" fmla="*/ 4690472 w 9727486"/>
              <a:gd name="connsiteY351" fmla="*/ 621157 h 3346301"/>
              <a:gd name="connsiteX352" fmla="*/ 4672571 w 9727486"/>
              <a:gd name="connsiteY352" fmla="*/ 621890 h 3346301"/>
              <a:gd name="connsiteX353" fmla="*/ 4637862 w 9727486"/>
              <a:gd name="connsiteY353" fmla="*/ 638329 h 3346301"/>
              <a:gd name="connsiteX354" fmla="*/ 4632016 w 9727486"/>
              <a:gd name="connsiteY354" fmla="*/ 646734 h 3346301"/>
              <a:gd name="connsiteX355" fmla="*/ 4620693 w 9727486"/>
              <a:gd name="connsiteY355" fmla="*/ 627003 h 3346301"/>
              <a:gd name="connsiteX356" fmla="*/ 4655767 w 9727486"/>
              <a:gd name="connsiteY356" fmla="*/ 601794 h 3346301"/>
              <a:gd name="connsiteX357" fmla="*/ 4681704 w 9727486"/>
              <a:gd name="connsiteY357" fmla="*/ 601430 h 3346301"/>
              <a:gd name="connsiteX358" fmla="*/ 4704722 w 9727486"/>
              <a:gd name="connsiteY358" fmla="*/ 584622 h 3346301"/>
              <a:gd name="connsiteX359" fmla="*/ 4716413 w 9727486"/>
              <a:gd name="connsiteY359" fmla="*/ 593026 h 3346301"/>
              <a:gd name="connsiteX360" fmla="*/ 4742714 w 9727486"/>
              <a:gd name="connsiteY360" fmla="*/ 601062 h 3346301"/>
              <a:gd name="connsiteX361" fmla="*/ 4742718 w 9727486"/>
              <a:gd name="connsiteY361" fmla="*/ 601062 h 3346301"/>
              <a:gd name="connsiteX362" fmla="*/ 4710567 w 9727486"/>
              <a:gd name="connsiteY362" fmla="*/ 573295 h 3346301"/>
              <a:gd name="connsiteX363" fmla="*/ 4727372 w 9727486"/>
              <a:gd name="connsiteY363" fmla="*/ 567085 h 3346301"/>
              <a:gd name="connsiteX364" fmla="*/ 4743815 w 9727486"/>
              <a:gd name="connsiteY364" fmla="*/ 561240 h 3346301"/>
              <a:gd name="connsiteX365" fmla="*/ 4747467 w 9727486"/>
              <a:gd name="connsiteY365" fmla="*/ 557952 h 3346301"/>
              <a:gd name="connsiteX366" fmla="*/ 4758794 w 9727486"/>
              <a:gd name="connsiteY366" fmla="*/ 554297 h 3346301"/>
              <a:gd name="connsiteX367" fmla="*/ 4767927 w 9727486"/>
              <a:gd name="connsiteY367" fmla="*/ 571105 h 3346301"/>
              <a:gd name="connsiteX368" fmla="*/ 4772675 w 9727486"/>
              <a:gd name="connsiteY368" fmla="*/ 579141 h 3346301"/>
              <a:gd name="connsiteX369" fmla="*/ 5445786 w 9727486"/>
              <a:gd name="connsiteY369" fmla="*/ 2665171 h 3346301"/>
              <a:gd name="connsiteX370" fmla="*/ 5423501 w 9727486"/>
              <a:gd name="connsiteY370" fmla="*/ 2651653 h 3346301"/>
              <a:gd name="connsiteX371" fmla="*/ 5390985 w 9727486"/>
              <a:gd name="connsiteY371" fmla="*/ 2659325 h 3346301"/>
              <a:gd name="connsiteX372" fmla="*/ 5381849 w 9727486"/>
              <a:gd name="connsiteY372" fmla="*/ 2657499 h 3346301"/>
              <a:gd name="connsiteX373" fmla="*/ 5367967 w 9727486"/>
              <a:gd name="connsiteY373" fmla="*/ 2661155 h 3346301"/>
              <a:gd name="connsiteX374" fmla="*/ 5353353 w 9727486"/>
              <a:gd name="connsiteY374" fmla="*/ 2672477 h 3346301"/>
              <a:gd name="connsiteX375" fmla="*/ 5349698 w 9727486"/>
              <a:gd name="connsiteY375" fmla="*/ 2685630 h 3346301"/>
              <a:gd name="connsiteX376" fmla="*/ 5372716 w 9727486"/>
              <a:gd name="connsiteY376" fmla="*/ 2695860 h 3346301"/>
              <a:gd name="connsiteX377" fmla="*/ 5407061 w 9727486"/>
              <a:gd name="connsiteY377" fmla="*/ 2676862 h 3346301"/>
              <a:gd name="connsiteX378" fmla="*/ 5408523 w 9727486"/>
              <a:gd name="connsiteY378" fmla="*/ 2675769 h 3346301"/>
              <a:gd name="connsiteX379" fmla="*/ 5413271 w 9727486"/>
              <a:gd name="connsiteY379" fmla="*/ 2667000 h 3346301"/>
              <a:gd name="connsiteX380" fmla="*/ 5445786 w 9727486"/>
              <a:gd name="connsiteY380" fmla="*/ 2665171 h 3346301"/>
              <a:gd name="connsiteX381" fmla="*/ 5480131 w 9727486"/>
              <a:gd name="connsiteY381" fmla="*/ 2694034 h 3346301"/>
              <a:gd name="connsiteX382" fmla="*/ 5437382 w 9727486"/>
              <a:gd name="connsiteY382" fmla="*/ 2697321 h 3346301"/>
              <a:gd name="connsiteX383" fmla="*/ 5425691 w 9727486"/>
              <a:gd name="connsiteY383" fmla="*/ 2708284 h 3346301"/>
              <a:gd name="connsiteX384" fmla="*/ 5458574 w 9727486"/>
              <a:gd name="connsiteY384" fmla="*/ 2719611 h 3346301"/>
              <a:gd name="connsiteX385" fmla="*/ 5480131 w 9727486"/>
              <a:gd name="connsiteY385" fmla="*/ 2694034 h 3346301"/>
              <a:gd name="connsiteX386" fmla="*/ 5563428 w 9727486"/>
              <a:gd name="connsiteY386" fmla="*/ 2604385 h 3346301"/>
              <a:gd name="connsiteX387" fmla="*/ 5548817 w 9727486"/>
              <a:gd name="connsiteY387" fmla="*/ 2593197 h 3346301"/>
              <a:gd name="connsiteX388" fmla="*/ 5545894 w 9727486"/>
              <a:gd name="connsiteY388" fmla="*/ 2608176 h 3346301"/>
              <a:gd name="connsiteX389" fmla="*/ 5543056 w 9727486"/>
              <a:gd name="connsiteY389" fmla="*/ 2624142 h 3346301"/>
              <a:gd name="connsiteX390" fmla="*/ 5541190 w 9727486"/>
              <a:gd name="connsiteY390" fmla="*/ 2624754 h 3346301"/>
              <a:gd name="connsiteX391" fmla="*/ 5542972 w 9727486"/>
              <a:gd name="connsiteY391" fmla="*/ 2624619 h 3346301"/>
              <a:gd name="connsiteX392" fmla="*/ 5543056 w 9727486"/>
              <a:gd name="connsiteY392" fmla="*/ 2624142 h 3346301"/>
              <a:gd name="connsiteX393" fmla="*/ 5558314 w 9727486"/>
              <a:gd name="connsiteY393" fmla="*/ 2619138 h 3346301"/>
              <a:gd name="connsiteX394" fmla="*/ 5563428 w 9727486"/>
              <a:gd name="connsiteY394" fmla="*/ 2604385 h 3346301"/>
              <a:gd name="connsiteX395" fmla="*/ 5089800 w 9727486"/>
              <a:gd name="connsiteY395" fmla="*/ 445789 h 3346301"/>
              <a:gd name="connsiteX396" fmla="*/ 5090164 w 9727486"/>
              <a:gd name="connsiteY396" fmla="*/ 456019 h 3346301"/>
              <a:gd name="connsiteX397" fmla="*/ 5077744 w 9727486"/>
              <a:gd name="connsiteY397" fmla="*/ 458942 h 3346301"/>
              <a:gd name="connsiteX398" fmla="*/ 5070069 w 9727486"/>
              <a:gd name="connsiteY398" fmla="*/ 454926 h 3346301"/>
              <a:gd name="connsiteX399" fmla="*/ 5058377 w 9727486"/>
              <a:gd name="connsiteY399" fmla="*/ 464423 h 3346301"/>
              <a:gd name="connsiteX400" fmla="*/ 5009787 w 9727486"/>
              <a:gd name="connsiteY400" fmla="*/ 481959 h 3346301"/>
              <a:gd name="connsiteX401" fmla="*/ 4981656 w 9727486"/>
              <a:gd name="connsiteY401" fmla="*/ 474653 h 3346301"/>
              <a:gd name="connsiteX402" fmla="*/ 5002848 w 9727486"/>
              <a:gd name="connsiteY402" fmla="*/ 467345 h 3346301"/>
              <a:gd name="connsiteX403" fmla="*/ 5011248 w 9727486"/>
              <a:gd name="connsiteY403" fmla="*/ 464423 h 3346301"/>
              <a:gd name="connsiteX404" fmla="*/ 5052532 w 9727486"/>
              <a:gd name="connsiteY404" fmla="*/ 435195 h 3346301"/>
              <a:gd name="connsiteX405" fmla="*/ 5059110 w 9727486"/>
              <a:gd name="connsiteY405" fmla="*/ 428984 h 3346301"/>
              <a:gd name="connsiteX406" fmla="*/ 5089800 w 9727486"/>
              <a:gd name="connsiteY406" fmla="*/ 445789 h 3346301"/>
              <a:gd name="connsiteX407" fmla="*/ 5721991 w 9727486"/>
              <a:gd name="connsiteY407" fmla="*/ 2558488 h 3346301"/>
              <a:gd name="connsiteX408" fmla="*/ 5705551 w 9727486"/>
              <a:gd name="connsiteY408" fmla="*/ 2549355 h 3346301"/>
              <a:gd name="connsiteX409" fmla="*/ 5675591 w 9727486"/>
              <a:gd name="connsiteY409" fmla="*/ 2562144 h 3346301"/>
              <a:gd name="connsiteX410" fmla="*/ 5695322 w 9727486"/>
              <a:gd name="connsiteY410" fmla="*/ 2575296 h 3346301"/>
              <a:gd name="connsiteX411" fmla="*/ 5701167 w 9727486"/>
              <a:gd name="connsiteY411" fmla="*/ 2570547 h 3346301"/>
              <a:gd name="connsiteX412" fmla="*/ 5704090 w 9727486"/>
              <a:gd name="connsiteY412" fmla="*/ 2563605 h 3346301"/>
              <a:gd name="connsiteX413" fmla="*/ 5721991 w 9727486"/>
              <a:gd name="connsiteY413" fmla="*/ 2558488 h 3346301"/>
              <a:gd name="connsiteX414" fmla="*/ 5791545 w 9727486"/>
              <a:gd name="connsiteY414" fmla="*/ 2517525 h 3346301"/>
              <a:gd name="connsiteX415" fmla="*/ 5787390 w 9727486"/>
              <a:gd name="connsiteY415" fmla="*/ 2512456 h 3346301"/>
              <a:gd name="connsiteX416" fmla="*/ 5774966 w 9727486"/>
              <a:gd name="connsiteY416" fmla="*/ 2514282 h 3346301"/>
              <a:gd name="connsiteX417" fmla="*/ 5747199 w 9727486"/>
              <a:gd name="connsiteY417" fmla="*/ 2536935 h 3346301"/>
              <a:gd name="connsiteX418" fmla="*/ 5743548 w 9727486"/>
              <a:gd name="connsiteY418" fmla="*/ 2547165 h 3346301"/>
              <a:gd name="connsiteX419" fmla="*/ 5744645 w 9727486"/>
              <a:gd name="connsiteY419" fmla="*/ 2549720 h 3346301"/>
              <a:gd name="connsiteX420" fmla="*/ 5779350 w 9727486"/>
              <a:gd name="connsiteY420" fmla="*/ 2531818 h 3346301"/>
              <a:gd name="connsiteX421" fmla="*/ 5792139 w 9727486"/>
              <a:gd name="connsiteY421" fmla="*/ 2522321 h 3346301"/>
              <a:gd name="connsiteX422" fmla="*/ 5791545 w 9727486"/>
              <a:gd name="connsiteY422" fmla="*/ 2517525 h 3346301"/>
              <a:gd name="connsiteX423" fmla="*/ 5850230 w 9727486"/>
              <a:gd name="connsiteY423" fmla="*/ 2565066 h 3346301"/>
              <a:gd name="connsiteX424" fmla="*/ 5830499 w 9727486"/>
              <a:gd name="connsiteY424" fmla="*/ 2566892 h 3346301"/>
              <a:gd name="connsiteX425" fmla="*/ 5812234 w 9727486"/>
              <a:gd name="connsiteY425" fmla="*/ 2596120 h 3346301"/>
              <a:gd name="connsiteX426" fmla="*/ 5839268 w 9727486"/>
              <a:gd name="connsiteY426" fmla="*/ 2580045 h 3346301"/>
              <a:gd name="connsiteX427" fmla="*/ 5850230 w 9727486"/>
              <a:gd name="connsiteY427" fmla="*/ 2565066 h 3346301"/>
              <a:gd name="connsiteX428" fmla="*/ 5864844 w 9727486"/>
              <a:gd name="connsiteY428" fmla="*/ 2512456 h 3346301"/>
              <a:gd name="connsiteX429" fmla="*/ 5855343 w 9727486"/>
              <a:gd name="connsiteY429" fmla="*/ 2500400 h 3346301"/>
              <a:gd name="connsiteX430" fmla="*/ 5849133 w 9727486"/>
              <a:gd name="connsiteY430" fmla="*/ 2495283 h 3346301"/>
              <a:gd name="connsiteX431" fmla="*/ 5835252 w 9727486"/>
              <a:gd name="connsiteY431" fmla="*/ 2483592 h 3346301"/>
              <a:gd name="connsiteX432" fmla="*/ 5800178 w 9727486"/>
              <a:gd name="connsiteY432" fmla="*/ 2511723 h 3346301"/>
              <a:gd name="connsiteX433" fmla="*/ 5803101 w 9727486"/>
              <a:gd name="connsiteY433" fmla="*/ 2521224 h 3346301"/>
              <a:gd name="connsiteX434" fmla="*/ 5812598 w 9727486"/>
              <a:gd name="connsiteY434" fmla="*/ 2527070 h 3346301"/>
              <a:gd name="connsiteX435" fmla="*/ 5820638 w 9727486"/>
              <a:gd name="connsiteY435" fmla="*/ 2527798 h 3346301"/>
              <a:gd name="connsiteX436" fmla="*/ 5823925 w 9727486"/>
              <a:gd name="connsiteY436" fmla="*/ 2507707 h 3346301"/>
              <a:gd name="connsiteX437" fmla="*/ 5829406 w 9727486"/>
              <a:gd name="connsiteY437" fmla="*/ 2503687 h 3346301"/>
              <a:gd name="connsiteX438" fmla="*/ 5830868 w 9727486"/>
              <a:gd name="connsiteY438" fmla="*/ 2502590 h 3346301"/>
              <a:gd name="connsiteX439" fmla="*/ 5864844 w 9727486"/>
              <a:gd name="connsiteY439" fmla="*/ 2512456 h 3346301"/>
              <a:gd name="connsiteX440" fmla="*/ 5918916 w 9727486"/>
              <a:gd name="connsiteY440" fmla="*/ 2515743 h 3346301"/>
              <a:gd name="connsiteX441" fmla="*/ 5892611 w 9727486"/>
              <a:gd name="connsiteY441" fmla="*/ 2516840 h 3346301"/>
              <a:gd name="connsiteX442" fmla="*/ 5869228 w 9727486"/>
              <a:gd name="connsiteY442" fmla="*/ 2524511 h 3346301"/>
              <a:gd name="connsiteX443" fmla="*/ 5862650 w 9727486"/>
              <a:gd name="connsiteY443" fmla="*/ 2531818 h 3346301"/>
              <a:gd name="connsiteX444" fmla="*/ 5864844 w 9727486"/>
              <a:gd name="connsiteY444" fmla="*/ 2550088 h 3346301"/>
              <a:gd name="connsiteX445" fmla="*/ 5873248 w 9727486"/>
              <a:gd name="connsiteY445" fmla="*/ 2551914 h 3346301"/>
              <a:gd name="connsiteX446" fmla="*/ 5876535 w 9727486"/>
              <a:gd name="connsiteY446" fmla="*/ 2554104 h 3346301"/>
              <a:gd name="connsiteX447" fmla="*/ 5890785 w 9727486"/>
              <a:gd name="connsiteY447" fmla="*/ 2569815 h 3346301"/>
              <a:gd name="connsiteX448" fmla="*/ 5897724 w 9727486"/>
              <a:gd name="connsiteY448" fmla="*/ 2565795 h 3346301"/>
              <a:gd name="connsiteX449" fmla="*/ 5896631 w 9727486"/>
              <a:gd name="connsiteY449" fmla="*/ 2552643 h 3346301"/>
              <a:gd name="connsiteX450" fmla="*/ 5900282 w 9727486"/>
              <a:gd name="connsiteY450" fmla="*/ 2535838 h 3346301"/>
              <a:gd name="connsiteX451" fmla="*/ 5920378 w 9727486"/>
              <a:gd name="connsiteY451" fmla="*/ 2525973 h 3346301"/>
              <a:gd name="connsiteX452" fmla="*/ 6024502 w 9727486"/>
              <a:gd name="connsiteY452" fmla="*/ 2873058 h 3346301"/>
              <a:gd name="connsiteX453" fmla="*/ 6018292 w 9727486"/>
              <a:gd name="connsiteY453" fmla="*/ 2890594 h 3346301"/>
              <a:gd name="connsiteX454" fmla="*/ 5990889 w 9727486"/>
              <a:gd name="connsiteY454" fmla="*/ 2875981 h 3346301"/>
              <a:gd name="connsiteX455" fmla="*/ 6012810 w 9727486"/>
              <a:gd name="connsiteY455" fmla="*/ 2866479 h 3346301"/>
              <a:gd name="connsiteX456" fmla="*/ 6019385 w 9727486"/>
              <a:gd name="connsiteY456" fmla="*/ 2870135 h 3346301"/>
              <a:gd name="connsiteX457" fmla="*/ 5973717 w 9727486"/>
              <a:gd name="connsiteY457" fmla="*/ 2510262 h 3346301"/>
              <a:gd name="connsiteX458" fmla="*/ 5953625 w 9727486"/>
              <a:gd name="connsiteY458" fmla="*/ 2508436 h 3346301"/>
              <a:gd name="connsiteX459" fmla="*/ 5953990 w 9727486"/>
              <a:gd name="connsiteY459" fmla="*/ 2529628 h 3346301"/>
              <a:gd name="connsiteX460" fmla="*/ 5956180 w 9727486"/>
              <a:gd name="connsiteY460" fmla="*/ 2532915 h 3346301"/>
              <a:gd name="connsiteX461" fmla="*/ 5973717 w 9727486"/>
              <a:gd name="connsiteY461" fmla="*/ 2510262 h 3346301"/>
              <a:gd name="connsiteX462" fmla="*/ 6117303 w 9727486"/>
              <a:gd name="connsiteY462" fmla="*/ 2842733 h 3346301"/>
              <a:gd name="connsiteX463" fmla="*/ 6099766 w 9727486"/>
              <a:gd name="connsiteY463" fmla="*/ 2847846 h 3346301"/>
              <a:gd name="connsiteX464" fmla="*/ 6062498 w 9727486"/>
              <a:gd name="connsiteY464" fmla="*/ 2854424 h 3346301"/>
              <a:gd name="connsiteX465" fmla="*/ 6058846 w 9727486"/>
              <a:gd name="connsiteY465" fmla="*/ 2872689 h 3346301"/>
              <a:gd name="connsiteX466" fmla="*/ 6034003 w 9727486"/>
              <a:gd name="connsiteY466" fmla="*/ 2852594 h 3346301"/>
              <a:gd name="connsiteX467" fmla="*/ 6039484 w 9727486"/>
              <a:gd name="connsiteY467" fmla="*/ 2844923 h 3346301"/>
              <a:gd name="connsiteX468" fmla="*/ 6042407 w 9727486"/>
              <a:gd name="connsiteY468" fmla="*/ 2840903 h 3346301"/>
              <a:gd name="connsiteX469" fmla="*/ 6053730 w 9727486"/>
              <a:gd name="connsiteY469" fmla="*/ 2826289 h 3346301"/>
              <a:gd name="connsiteX470" fmla="*/ 6085152 w 9727486"/>
              <a:gd name="connsiteY470" fmla="*/ 2821905 h 3346301"/>
              <a:gd name="connsiteX471" fmla="*/ 6103417 w 9727486"/>
              <a:gd name="connsiteY471" fmla="*/ 2840539 h 3346301"/>
              <a:gd name="connsiteX472" fmla="*/ 6117303 w 9727486"/>
              <a:gd name="connsiteY472" fmla="*/ 2842733 h 3346301"/>
              <a:gd name="connsiteX473" fmla="*/ 6289380 w 9727486"/>
              <a:gd name="connsiteY473" fmla="*/ 2779160 h 3346301"/>
              <a:gd name="connsiteX474" fmla="*/ 6274037 w 9727486"/>
              <a:gd name="connsiteY474" fmla="*/ 2798526 h 3346301"/>
              <a:gd name="connsiteX475" fmla="*/ 6238963 w 9727486"/>
              <a:gd name="connsiteY475" fmla="*/ 2806562 h 3346301"/>
              <a:gd name="connsiteX476" fmla="*/ 6238595 w 9727486"/>
              <a:gd name="connsiteY476" fmla="*/ 2804737 h 3346301"/>
              <a:gd name="connsiteX477" fmla="*/ 6236769 w 9727486"/>
              <a:gd name="connsiteY477" fmla="*/ 2789390 h 3346301"/>
              <a:gd name="connsiteX478" fmla="*/ 6176123 w 9727486"/>
              <a:gd name="connsiteY478" fmla="*/ 2807295 h 3346301"/>
              <a:gd name="connsiteX479" fmla="*/ 6160048 w 9727486"/>
              <a:gd name="connsiteY479" fmla="*/ 2790851 h 3346301"/>
              <a:gd name="connsiteX480" fmla="*/ 6152741 w 9727486"/>
              <a:gd name="connsiteY480" fmla="*/ 2785738 h 3346301"/>
              <a:gd name="connsiteX481" fmla="*/ 6129358 w 9727486"/>
              <a:gd name="connsiteY481" fmla="*/ 2793045 h 3346301"/>
              <a:gd name="connsiteX482" fmla="*/ 6145434 w 9727486"/>
              <a:gd name="connsiteY482" fmla="*/ 2802911 h 3346301"/>
              <a:gd name="connsiteX483" fmla="*/ 6146895 w 9727486"/>
              <a:gd name="connsiteY483" fmla="*/ 2803275 h 3346301"/>
              <a:gd name="connsiteX484" fmla="*/ 6135568 w 9727486"/>
              <a:gd name="connsiteY484" fmla="*/ 2822273 h 3346301"/>
              <a:gd name="connsiteX485" fmla="*/ 6152741 w 9727486"/>
              <a:gd name="connsiteY485" fmla="*/ 2825560 h 3346301"/>
              <a:gd name="connsiteX486" fmla="*/ 6162238 w 9727486"/>
              <a:gd name="connsiteY486" fmla="*/ 2825925 h 3346301"/>
              <a:gd name="connsiteX487" fmla="*/ 6168448 w 9727486"/>
              <a:gd name="connsiteY487" fmla="*/ 2834693 h 3346301"/>
              <a:gd name="connsiteX488" fmla="*/ 6168083 w 9727486"/>
              <a:gd name="connsiteY488" fmla="*/ 2837251 h 3346301"/>
              <a:gd name="connsiteX489" fmla="*/ 6134471 w 9727486"/>
              <a:gd name="connsiteY489" fmla="*/ 2836154 h 3346301"/>
              <a:gd name="connsiteX490" fmla="*/ 6126800 w 9727486"/>
              <a:gd name="connsiteY490" fmla="*/ 2816063 h 3346301"/>
              <a:gd name="connsiteX491" fmla="*/ 6124606 w 9727486"/>
              <a:gd name="connsiteY491" fmla="*/ 2810217 h 3346301"/>
              <a:gd name="connsiteX492" fmla="*/ 6109992 w 9727486"/>
              <a:gd name="connsiteY492" fmla="*/ 2795235 h 3346301"/>
              <a:gd name="connsiteX493" fmla="*/ 6111453 w 9727486"/>
              <a:gd name="connsiteY493" fmla="*/ 2780621 h 3346301"/>
              <a:gd name="connsiteX494" fmla="*/ 6125338 w 9727486"/>
              <a:gd name="connsiteY494" fmla="*/ 2775873 h 3346301"/>
              <a:gd name="connsiteX495" fmla="*/ 6171006 w 9727486"/>
              <a:gd name="connsiteY495" fmla="*/ 2777334 h 3346301"/>
              <a:gd name="connsiteX496" fmla="*/ 6222155 w 9727486"/>
              <a:gd name="connsiteY496" fmla="*/ 2766375 h 3346301"/>
              <a:gd name="connsiteX497" fmla="*/ 6251065 w 9727486"/>
              <a:gd name="connsiteY497" fmla="*/ 2751531 h 3346301"/>
              <a:gd name="connsiteX498" fmla="*/ 6272576 w 9727486"/>
              <a:gd name="connsiteY498" fmla="*/ 2758336 h 3346301"/>
              <a:gd name="connsiteX499" fmla="*/ 6283899 w 9727486"/>
              <a:gd name="connsiteY499" fmla="*/ 2772586 h 3346301"/>
              <a:gd name="connsiteX500" fmla="*/ 5622928 w 9727486"/>
              <a:gd name="connsiteY500" fmla="*/ 250855 h 3346301"/>
              <a:gd name="connsiteX501" fmla="*/ 5598368 w 9727486"/>
              <a:gd name="connsiteY501" fmla="*/ 258001 h 3346301"/>
              <a:gd name="connsiteX502" fmla="*/ 5597639 w 9727486"/>
              <a:gd name="connsiteY502" fmla="*/ 243022 h 3346301"/>
              <a:gd name="connsiteX503" fmla="*/ 5600193 w 9727486"/>
              <a:gd name="connsiteY503" fmla="*/ 243751 h 3346301"/>
              <a:gd name="connsiteX504" fmla="*/ 5650069 w 9727486"/>
              <a:gd name="connsiteY504" fmla="*/ 242959 h 3346301"/>
              <a:gd name="connsiteX505" fmla="*/ 5629421 w 9727486"/>
              <a:gd name="connsiteY505" fmla="*/ 252884 h 3346301"/>
              <a:gd name="connsiteX506" fmla="*/ 5622928 w 9727486"/>
              <a:gd name="connsiteY506" fmla="*/ 250855 h 3346301"/>
              <a:gd name="connsiteX507" fmla="*/ 5658650 w 9727486"/>
              <a:gd name="connsiteY507" fmla="*/ 240464 h 3346301"/>
              <a:gd name="connsiteX508" fmla="*/ 5650069 w 9727486"/>
              <a:gd name="connsiteY508" fmla="*/ 242959 h 3346301"/>
              <a:gd name="connsiteX509" fmla="*/ 5657736 w 9727486"/>
              <a:gd name="connsiteY509" fmla="*/ 239275 h 3346301"/>
              <a:gd name="connsiteX510" fmla="*/ 5658650 w 9727486"/>
              <a:gd name="connsiteY510" fmla="*/ 240464 h 3346301"/>
              <a:gd name="connsiteX511" fmla="*/ 6433694 w 9727486"/>
              <a:gd name="connsiteY511" fmla="*/ 2714129 h 3346301"/>
              <a:gd name="connsiteX512" fmla="*/ 6417254 w 9727486"/>
              <a:gd name="connsiteY512" fmla="*/ 2721436 h 3346301"/>
              <a:gd name="connsiteX513" fmla="*/ 6410312 w 9727486"/>
              <a:gd name="connsiteY513" fmla="*/ 2724724 h 3346301"/>
              <a:gd name="connsiteX514" fmla="*/ 6394236 w 9727486"/>
              <a:gd name="connsiteY514" fmla="*/ 2727646 h 3346301"/>
              <a:gd name="connsiteX515" fmla="*/ 6360624 w 9727486"/>
              <a:gd name="connsiteY515" fmla="*/ 2722533 h 3346301"/>
              <a:gd name="connsiteX516" fmla="*/ 6329570 w 9727486"/>
              <a:gd name="connsiteY516" fmla="*/ 2756146 h 3346301"/>
              <a:gd name="connsiteX517" fmla="*/ 6327012 w 9727486"/>
              <a:gd name="connsiteY517" fmla="*/ 2759069 h 3346301"/>
              <a:gd name="connsiteX518" fmla="*/ 6322992 w 9727486"/>
              <a:gd name="connsiteY518" fmla="*/ 2763453 h 3346301"/>
              <a:gd name="connsiteX519" fmla="*/ 6308378 w 9727486"/>
              <a:gd name="connsiteY519" fmla="*/ 2774411 h 3346301"/>
              <a:gd name="connsiteX520" fmla="*/ 6307649 w 9727486"/>
              <a:gd name="connsiteY520" fmla="*/ 2771857 h 3346301"/>
              <a:gd name="connsiteX521" fmla="*/ 6303994 w 9727486"/>
              <a:gd name="connsiteY521" fmla="*/ 2761259 h 3346301"/>
              <a:gd name="connsiteX522" fmla="*/ 6316418 w 9727486"/>
              <a:gd name="connsiteY522" fmla="*/ 2737512 h 3346301"/>
              <a:gd name="connsiteX523" fmla="*/ 6361357 w 9727486"/>
              <a:gd name="connsiteY523" fmla="*/ 2711940 h 3346301"/>
              <a:gd name="connsiteX524" fmla="*/ 6413235 w 9727486"/>
              <a:gd name="connsiteY524" fmla="*/ 2702438 h 3346301"/>
              <a:gd name="connsiteX525" fmla="*/ 6433694 w 9727486"/>
              <a:gd name="connsiteY525" fmla="*/ 2714129 h 3346301"/>
              <a:gd name="connsiteX526" fmla="*/ 5813558 w 9727486"/>
              <a:gd name="connsiteY526" fmla="*/ 219640 h 3346301"/>
              <a:gd name="connsiteX527" fmla="*/ 5785063 w 9727486"/>
              <a:gd name="connsiteY527" fmla="*/ 222927 h 3346301"/>
              <a:gd name="connsiteX528" fmla="*/ 5781407 w 9727486"/>
              <a:gd name="connsiteY528" fmla="*/ 220004 h 3346301"/>
              <a:gd name="connsiteX529" fmla="*/ 5777756 w 9727486"/>
              <a:gd name="connsiteY529" fmla="*/ 187125 h 3346301"/>
              <a:gd name="connsiteX530" fmla="*/ 5786889 w 9727486"/>
              <a:gd name="connsiteY530" fmla="*/ 195893 h 3346301"/>
              <a:gd name="connsiteX531" fmla="*/ 5795657 w 9727486"/>
              <a:gd name="connsiteY531" fmla="*/ 206852 h 3346301"/>
              <a:gd name="connsiteX532" fmla="*/ 5899052 w 9727486"/>
              <a:gd name="connsiteY532" fmla="*/ 161912 h 3346301"/>
              <a:gd name="connsiteX533" fmla="*/ 5899440 w 9727486"/>
              <a:gd name="connsiteY533" fmla="*/ 163464 h 3346301"/>
              <a:gd name="connsiteX534" fmla="*/ 5893754 w 9727486"/>
              <a:gd name="connsiteY534" fmla="*/ 162918 h 3346301"/>
              <a:gd name="connsiteX535" fmla="*/ 5899052 w 9727486"/>
              <a:gd name="connsiteY535" fmla="*/ 161912 h 3346301"/>
              <a:gd name="connsiteX536" fmla="*/ 6582393 w 9727486"/>
              <a:gd name="connsiteY536" fmla="*/ 2616944 h 3346301"/>
              <a:gd name="connsiteX537" fmla="*/ 6583126 w 9727486"/>
              <a:gd name="connsiteY537" fmla="*/ 2624984 h 3346301"/>
              <a:gd name="connsiteX538" fmla="*/ 6558646 w 9727486"/>
              <a:gd name="connsiteY538" fmla="*/ 2648366 h 3346301"/>
              <a:gd name="connsiteX539" fmla="*/ 6553533 w 9727486"/>
              <a:gd name="connsiteY539" fmla="*/ 2648730 h 3346301"/>
              <a:gd name="connsiteX540" fmla="*/ 6546955 w 9727486"/>
              <a:gd name="connsiteY540" fmla="*/ 2658596 h 3346301"/>
              <a:gd name="connsiteX541" fmla="*/ 6565953 w 9727486"/>
              <a:gd name="connsiteY541" fmla="*/ 2672477 h 3346301"/>
              <a:gd name="connsiteX542" fmla="*/ 6560107 w 9727486"/>
              <a:gd name="connsiteY542" fmla="*/ 2677959 h 3346301"/>
              <a:gd name="connsiteX543" fmla="*/ 6544396 w 9727486"/>
              <a:gd name="connsiteY543" fmla="*/ 2676133 h 3346301"/>
              <a:gd name="connsiteX544" fmla="*/ 6538919 w 9727486"/>
              <a:gd name="connsiteY544" fmla="*/ 2671749 h 3346301"/>
              <a:gd name="connsiteX545" fmla="*/ 6522475 w 9727486"/>
              <a:gd name="connsiteY545" fmla="*/ 2661883 h 3346301"/>
              <a:gd name="connsiteX546" fmla="*/ 6508230 w 9727486"/>
              <a:gd name="connsiteY546" fmla="*/ 2676862 h 3346301"/>
              <a:gd name="connsiteX547" fmla="*/ 6484847 w 9727486"/>
              <a:gd name="connsiteY547" fmla="*/ 2697690 h 3346301"/>
              <a:gd name="connsiteX548" fmla="*/ 6484847 w 9727486"/>
              <a:gd name="connsiteY548" fmla="*/ 2694034 h 3346301"/>
              <a:gd name="connsiteX549" fmla="*/ 6465116 w 9727486"/>
              <a:gd name="connsiteY549" fmla="*/ 2684169 h 3346301"/>
              <a:gd name="connsiteX550" fmla="*/ 6462558 w 9727486"/>
              <a:gd name="connsiteY550" fmla="*/ 2685630 h 3346301"/>
              <a:gd name="connsiteX551" fmla="*/ 6459271 w 9727486"/>
              <a:gd name="connsiteY551" fmla="*/ 2673939 h 3346301"/>
              <a:gd name="connsiteX552" fmla="*/ 6462926 w 9727486"/>
              <a:gd name="connsiteY552" fmla="*/ 2673210 h 3346301"/>
              <a:gd name="connsiteX553" fmla="*/ 6472059 w 9727486"/>
              <a:gd name="connsiteY553" fmla="*/ 2671749 h 3346301"/>
              <a:gd name="connsiteX554" fmla="*/ 6489960 w 9727486"/>
              <a:gd name="connsiteY554" fmla="*/ 2667729 h 3346301"/>
              <a:gd name="connsiteX555" fmla="*/ 6480095 w 9727486"/>
              <a:gd name="connsiteY555" fmla="*/ 2650924 h 3346301"/>
              <a:gd name="connsiteX556" fmla="*/ 6534167 w 9727486"/>
              <a:gd name="connsiteY556" fmla="*/ 2639598 h 3346301"/>
              <a:gd name="connsiteX557" fmla="*/ 6534167 w 9727486"/>
              <a:gd name="connsiteY557" fmla="*/ 2601966 h 3346301"/>
              <a:gd name="connsiteX558" fmla="*/ 6545858 w 9727486"/>
              <a:gd name="connsiteY558" fmla="*/ 2612560 h 3346301"/>
              <a:gd name="connsiteX559" fmla="*/ 6565589 w 9727486"/>
              <a:gd name="connsiteY559" fmla="*/ 2620600 h 3346301"/>
              <a:gd name="connsiteX560" fmla="*/ 6582393 w 9727486"/>
              <a:gd name="connsiteY560" fmla="*/ 2616944 h 3346301"/>
              <a:gd name="connsiteX561" fmla="*/ 5939971 w 9727486"/>
              <a:gd name="connsiteY561" fmla="*/ 138898 h 3346301"/>
              <a:gd name="connsiteX562" fmla="*/ 5932664 w 9727486"/>
              <a:gd name="connsiteY562" fmla="*/ 168855 h 3346301"/>
              <a:gd name="connsiteX563" fmla="*/ 5924993 w 9727486"/>
              <a:gd name="connsiteY563" fmla="*/ 179085 h 3346301"/>
              <a:gd name="connsiteX564" fmla="*/ 5902708 w 9727486"/>
              <a:gd name="connsiteY564" fmla="*/ 176527 h 3346301"/>
              <a:gd name="connsiteX565" fmla="*/ 5899440 w 9727486"/>
              <a:gd name="connsiteY565" fmla="*/ 163464 h 3346301"/>
              <a:gd name="connsiteX566" fmla="*/ 5921338 w 9727486"/>
              <a:gd name="connsiteY566" fmla="*/ 165568 h 3346301"/>
              <a:gd name="connsiteX567" fmla="*/ 5925357 w 9727486"/>
              <a:gd name="connsiteY567" fmla="*/ 139627 h 3346301"/>
              <a:gd name="connsiteX568" fmla="*/ 5938146 w 9727486"/>
              <a:gd name="connsiteY568" fmla="*/ 138530 h 3346301"/>
              <a:gd name="connsiteX569" fmla="*/ 6575819 w 9727486"/>
              <a:gd name="connsiteY569" fmla="*/ 2487612 h 3346301"/>
              <a:gd name="connsiteX570" fmla="*/ 6562298 w 9727486"/>
              <a:gd name="connsiteY570" fmla="*/ 2509165 h 3346301"/>
              <a:gd name="connsiteX571" fmla="*/ 6544396 w 9727486"/>
              <a:gd name="connsiteY571" fmla="*/ 2500396 h 3346301"/>
              <a:gd name="connsiteX572" fmla="*/ 6532341 w 9727486"/>
              <a:gd name="connsiteY572" fmla="*/ 2494551 h 3346301"/>
              <a:gd name="connsiteX573" fmla="*/ 6538551 w 9727486"/>
              <a:gd name="connsiteY573" fmla="*/ 2473727 h 3346301"/>
              <a:gd name="connsiteX574" fmla="*/ 6560472 w 9727486"/>
              <a:gd name="connsiteY574" fmla="*/ 2478475 h 3346301"/>
              <a:gd name="connsiteX575" fmla="*/ 6575819 w 9727486"/>
              <a:gd name="connsiteY575" fmla="*/ 2487612 h 3346301"/>
              <a:gd name="connsiteX576" fmla="*/ 6500190 w 9727486"/>
              <a:gd name="connsiteY576" fmla="*/ 1978680 h 3346301"/>
              <a:gd name="connsiteX577" fmla="*/ 6476808 w 9727486"/>
              <a:gd name="connsiteY577" fmla="*/ 1998042 h 3346301"/>
              <a:gd name="connsiteX578" fmla="*/ 6468404 w 9727486"/>
              <a:gd name="connsiteY578" fmla="*/ 1996217 h 3346301"/>
              <a:gd name="connsiteX579" fmla="*/ 6446847 w 9727486"/>
              <a:gd name="connsiteY579" fmla="*/ 1991100 h 3346301"/>
              <a:gd name="connsiteX580" fmla="*/ 6421639 w 9727486"/>
              <a:gd name="connsiteY580" fmla="*/ 2018866 h 3346301"/>
              <a:gd name="connsiteX581" fmla="*/ 6417983 w 9727486"/>
              <a:gd name="connsiteY581" fmla="*/ 2025076 h 3346301"/>
              <a:gd name="connsiteX582" fmla="*/ 6413235 w 9727486"/>
              <a:gd name="connsiteY582" fmla="*/ 2032751 h 3346301"/>
              <a:gd name="connsiteX583" fmla="*/ 6431868 w 9727486"/>
              <a:gd name="connsiteY583" fmla="*/ 2040787 h 3346301"/>
              <a:gd name="connsiteX584" fmla="*/ 6438443 w 9727486"/>
              <a:gd name="connsiteY584" fmla="*/ 2039690 h 3346301"/>
              <a:gd name="connsiteX585" fmla="*/ 6468768 w 9727486"/>
              <a:gd name="connsiteY585" fmla="*/ 2034942 h 3346301"/>
              <a:gd name="connsiteX586" fmla="*/ 6463655 w 9727486"/>
              <a:gd name="connsiteY586" fmla="*/ 2013021 h 3346301"/>
              <a:gd name="connsiteX587" fmla="*/ 6500190 w 9727486"/>
              <a:gd name="connsiteY587" fmla="*/ 1978680 h 3346301"/>
              <a:gd name="connsiteX588" fmla="*/ 6823524 w 9727486"/>
              <a:gd name="connsiteY588" fmla="*/ 2553375 h 3346301"/>
              <a:gd name="connsiteX589" fmla="*/ 6818776 w 9727486"/>
              <a:gd name="connsiteY589" fmla="*/ 2564334 h 3346301"/>
              <a:gd name="connsiteX590" fmla="*/ 6768720 w 9727486"/>
              <a:gd name="connsiteY590" fmla="*/ 2570544 h 3346301"/>
              <a:gd name="connsiteX591" fmla="*/ 6752280 w 9727486"/>
              <a:gd name="connsiteY591" fmla="*/ 2578583 h 3346301"/>
              <a:gd name="connsiteX592" fmla="*/ 6741686 w 9727486"/>
              <a:gd name="connsiteY592" fmla="*/ 2600140 h 3346301"/>
              <a:gd name="connsiteX593" fmla="*/ 6724878 w 9727486"/>
              <a:gd name="connsiteY593" fmla="*/ 2595023 h 3346301"/>
              <a:gd name="connsiteX594" fmla="*/ 6737666 w 9727486"/>
              <a:gd name="connsiteY594" fmla="*/ 2579312 h 3346301"/>
              <a:gd name="connsiteX595" fmla="*/ 6735108 w 9727486"/>
              <a:gd name="connsiteY595" fmla="*/ 2556662 h 3346301"/>
              <a:gd name="connsiteX596" fmla="*/ 6774201 w 9727486"/>
              <a:gd name="connsiteY596" fmla="*/ 2546432 h 3346301"/>
              <a:gd name="connsiteX597" fmla="*/ 6784431 w 9727486"/>
              <a:gd name="connsiteY597" fmla="*/ 2550452 h 3346301"/>
              <a:gd name="connsiteX598" fmla="*/ 6801239 w 9727486"/>
              <a:gd name="connsiteY598" fmla="*/ 2544238 h 3346301"/>
              <a:gd name="connsiteX599" fmla="*/ 6804162 w 9727486"/>
              <a:gd name="connsiteY599" fmla="*/ 2528896 h 3346301"/>
              <a:gd name="connsiteX600" fmla="*/ 6823524 w 9727486"/>
              <a:gd name="connsiteY600" fmla="*/ 2553375 h 3346301"/>
              <a:gd name="connsiteX601" fmla="*/ 6821699 w 9727486"/>
              <a:gd name="connsiteY601" fmla="*/ 2455830 h 3346301"/>
              <a:gd name="connsiteX602" fmla="*/ 6781144 w 9727486"/>
              <a:gd name="connsiteY602" fmla="*/ 2463865 h 3346301"/>
              <a:gd name="connsiteX603" fmla="*/ 6778950 w 9727486"/>
              <a:gd name="connsiteY603" fmla="*/ 2447061 h 3346301"/>
              <a:gd name="connsiteX604" fmla="*/ 6804162 w 9727486"/>
              <a:gd name="connsiteY604" fmla="*/ 2428427 h 3346301"/>
              <a:gd name="connsiteX605" fmla="*/ 6821699 w 9727486"/>
              <a:gd name="connsiteY605" fmla="*/ 2455830 h 3346301"/>
              <a:gd name="connsiteX606" fmla="*/ 6800142 w 9727486"/>
              <a:gd name="connsiteY606" fmla="*/ 2364490 h 3346301"/>
              <a:gd name="connsiteX607" fmla="*/ 6791373 w 9727486"/>
              <a:gd name="connsiteY607" fmla="*/ 2383488 h 3346301"/>
              <a:gd name="connsiteX608" fmla="*/ 6782969 w 9727486"/>
              <a:gd name="connsiteY608" fmla="*/ 2386047 h 3346301"/>
              <a:gd name="connsiteX609" fmla="*/ 6783702 w 9727486"/>
              <a:gd name="connsiteY609" fmla="*/ 2418193 h 3346301"/>
              <a:gd name="connsiteX610" fmla="*/ 6722323 w 9727486"/>
              <a:gd name="connsiteY610" fmla="*/ 2443770 h 3346301"/>
              <a:gd name="connsiteX611" fmla="*/ 6721955 w 9727486"/>
              <a:gd name="connsiteY611" fmla="*/ 2451806 h 3346301"/>
              <a:gd name="connsiteX612" fmla="*/ 6721955 w 9727486"/>
              <a:gd name="connsiteY612" fmla="*/ 2452902 h 3346301"/>
              <a:gd name="connsiteX613" fmla="*/ 6712822 w 9727486"/>
              <a:gd name="connsiteY613" fmla="*/ 2449980 h 3346301"/>
              <a:gd name="connsiteX614" fmla="*/ 6712458 w 9727486"/>
              <a:gd name="connsiteY614" fmla="*/ 2447057 h 3346301"/>
              <a:gd name="connsiteX615" fmla="*/ 6698573 w 9727486"/>
              <a:gd name="connsiteY615" fmla="*/ 2431714 h 3346301"/>
              <a:gd name="connsiteX616" fmla="*/ 6673000 w 9727486"/>
              <a:gd name="connsiteY616" fmla="*/ 2449615 h 3346301"/>
              <a:gd name="connsiteX617" fmla="*/ 6690901 w 9727486"/>
              <a:gd name="connsiteY617" fmla="*/ 2452538 h 3346301"/>
              <a:gd name="connsiteX618" fmla="*/ 6701495 w 9727486"/>
              <a:gd name="connsiteY618" fmla="*/ 2455097 h 3346301"/>
              <a:gd name="connsiteX619" fmla="*/ 6701495 w 9727486"/>
              <a:gd name="connsiteY619" fmla="*/ 2458020 h 3346301"/>
              <a:gd name="connsiteX620" fmla="*/ 6662406 w 9727486"/>
              <a:gd name="connsiteY620" fmla="*/ 2475188 h 3346301"/>
              <a:gd name="connsiteX621" fmla="*/ 6661673 w 9727486"/>
              <a:gd name="connsiteY621" fmla="*/ 2451806 h 3346301"/>
              <a:gd name="connsiteX622" fmla="*/ 6645598 w 9727486"/>
              <a:gd name="connsiteY622" fmla="*/ 2449616 h 3346301"/>
              <a:gd name="connsiteX623" fmla="*/ 6639023 w 9727486"/>
              <a:gd name="connsiteY623" fmla="*/ 2450713 h 3346301"/>
              <a:gd name="connsiteX624" fmla="*/ 6650346 w 9727486"/>
              <a:gd name="connsiteY624" fmla="*/ 2433905 h 3346301"/>
              <a:gd name="connsiteX625" fmla="*/ 6664960 w 9727486"/>
              <a:gd name="connsiteY625" fmla="*/ 2425869 h 3346301"/>
              <a:gd name="connsiteX626" fmla="*/ 6677384 w 9727486"/>
              <a:gd name="connsiteY626" fmla="*/ 2418926 h 3346301"/>
              <a:gd name="connsiteX627" fmla="*/ 6711725 w 9727486"/>
              <a:gd name="connsiteY627" fmla="*/ 2413081 h 3346301"/>
              <a:gd name="connsiteX628" fmla="*/ 6715381 w 9727486"/>
              <a:gd name="connsiteY628" fmla="*/ 2414177 h 3346301"/>
              <a:gd name="connsiteX629" fmla="*/ 6723785 w 9727486"/>
              <a:gd name="connsiteY629" fmla="*/ 2416732 h 3346301"/>
              <a:gd name="connsiteX630" fmla="*/ 6736205 w 9727486"/>
              <a:gd name="connsiteY630" fmla="*/ 2393718 h 3346301"/>
              <a:gd name="connsiteX631" fmla="*/ 6750090 w 9727486"/>
              <a:gd name="connsiteY631" fmla="*/ 2373623 h 3346301"/>
              <a:gd name="connsiteX632" fmla="*/ 6766894 w 9727486"/>
              <a:gd name="connsiteY632" fmla="*/ 2396641 h 3346301"/>
              <a:gd name="connsiteX633" fmla="*/ 6781144 w 9727486"/>
              <a:gd name="connsiteY633" fmla="*/ 2366680 h 3346301"/>
              <a:gd name="connsiteX634" fmla="*/ 6789912 w 9727486"/>
              <a:gd name="connsiteY634" fmla="*/ 2359373 h 3346301"/>
              <a:gd name="connsiteX635" fmla="*/ 6800142 w 9727486"/>
              <a:gd name="connsiteY635" fmla="*/ 2364490 h 3346301"/>
              <a:gd name="connsiteX636" fmla="*/ 6211609 w 9727486"/>
              <a:gd name="connsiteY636" fmla="*/ 88935 h 3346301"/>
              <a:gd name="connsiteX637" fmla="*/ 6205947 w 9727486"/>
              <a:gd name="connsiteY637" fmla="*/ 97979 h 3346301"/>
              <a:gd name="connsiteX638" fmla="*/ 6179273 w 9727486"/>
              <a:gd name="connsiteY638" fmla="*/ 115516 h 3346301"/>
              <a:gd name="connsiteX639" fmla="*/ 6151875 w 9727486"/>
              <a:gd name="connsiteY639" fmla="*/ 127207 h 3346301"/>
              <a:gd name="connsiteX640" fmla="*/ 6123376 w 9727486"/>
              <a:gd name="connsiteY640" fmla="*/ 137801 h 3346301"/>
              <a:gd name="connsiteX641" fmla="*/ 6112417 w 9727486"/>
              <a:gd name="connsiteY641" fmla="*/ 133781 h 3346301"/>
              <a:gd name="connsiteX642" fmla="*/ 6098167 w 9727486"/>
              <a:gd name="connsiteY642" fmla="*/ 135243 h 3346301"/>
              <a:gd name="connsiteX643" fmla="*/ 6091589 w 9727486"/>
              <a:gd name="connsiteY643" fmla="*/ 144375 h 3346301"/>
              <a:gd name="connsiteX644" fmla="*/ 6072226 w 9727486"/>
              <a:gd name="connsiteY644" fmla="*/ 142550 h 3346301"/>
              <a:gd name="connsiteX645" fmla="*/ 6049941 w 9727486"/>
              <a:gd name="connsiteY645" fmla="*/ 138530 h 3346301"/>
              <a:gd name="connsiteX646" fmla="*/ 6033866 w 9727486"/>
              <a:gd name="connsiteY646" fmla="*/ 123552 h 3346301"/>
              <a:gd name="connsiteX647" fmla="*/ 6081359 w 9727486"/>
              <a:gd name="connsiteY647" fmla="*/ 107112 h 3346301"/>
              <a:gd name="connsiteX648" fmla="*/ 6094512 w 9727486"/>
              <a:gd name="connsiteY648" fmla="*/ 104189 h 3346301"/>
              <a:gd name="connsiteX649" fmla="*/ 6099264 w 9727486"/>
              <a:gd name="connsiteY649" fmla="*/ 103092 h 3346301"/>
              <a:gd name="connsiteX650" fmla="*/ 6110952 w 9727486"/>
              <a:gd name="connsiteY650" fmla="*/ 93595 h 3346301"/>
              <a:gd name="connsiteX651" fmla="*/ 6133970 w 9727486"/>
              <a:gd name="connsiteY651" fmla="*/ 89210 h 3346301"/>
              <a:gd name="connsiteX652" fmla="*/ 6136893 w 9727486"/>
              <a:gd name="connsiteY652" fmla="*/ 89575 h 3346301"/>
              <a:gd name="connsiteX653" fmla="*/ 6180006 w 9727486"/>
              <a:gd name="connsiteY653" fmla="*/ 85555 h 3346301"/>
              <a:gd name="connsiteX654" fmla="*/ 6186945 w 9727486"/>
              <a:gd name="connsiteY654" fmla="*/ 86652 h 3346301"/>
              <a:gd name="connsiteX655" fmla="*/ 6206311 w 9727486"/>
              <a:gd name="connsiteY655" fmla="*/ 74961 h 3346301"/>
              <a:gd name="connsiteX656" fmla="*/ 6211609 w 9727486"/>
              <a:gd name="connsiteY656" fmla="*/ 88935 h 3346301"/>
              <a:gd name="connsiteX657" fmla="*/ 6767991 w 9727486"/>
              <a:gd name="connsiteY657" fmla="*/ 1901954 h 3346301"/>
              <a:gd name="connsiteX658" fmla="*/ 6758126 w 9727486"/>
              <a:gd name="connsiteY658" fmla="*/ 1890263 h 3346301"/>
              <a:gd name="connsiteX659" fmla="*/ 6725246 w 9727486"/>
              <a:gd name="connsiteY659" fmla="*/ 1890263 h 3346301"/>
              <a:gd name="connsiteX660" fmla="*/ 6729262 w 9727486"/>
              <a:gd name="connsiteY660" fmla="*/ 1912917 h 3346301"/>
              <a:gd name="connsiteX661" fmla="*/ 6673364 w 9727486"/>
              <a:gd name="connsiteY661" fmla="*/ 1913281 h 3346301"/>
              <a:gd name="connsiteX662" fmla="*/ 6660212 w 9727486"/>
              <a:gd name="connsiteY662" fmla="*/ 1916932 h 3346301"/>
              <a:gd name="connsiteX663" fmla="*/ 6653269 w 9727486"/>
              <a:gd name="connsiteY663" fmla="*/ 1941412 h 3346301"/>
              <a:gd name="connsiteX664" fmla="*/ 6652540 w 9727486"/>
              <a:gd name="connsiteY664" fmla="*/ 1943606 h 3346301"/>
              <a:gd name="connsiteX665" fmla="*/ 6621118 w 9727486"/>
              <a:gd name="connsiteY665" fmla="*/ 1938125 h 3346301"/>
              <a:gd name="connsiteX666" fmla="*/ 6605775 w 9727486"/>
              <a:gd name="connsiteY666" fmla="*/ 1943237 h 3346301"/>
              <a:gd name="connsiteX667" fmla="*/ 6600294 w 9727486"/>
              <a:gd name="connsiteY667" fmla="*/ 1962604 h 3346301"/>
              <a:gd name="connsiteX668" fmla="*/ 6575086 w 9727486"/>
              <a:gd name="connsiteY668" fmla="*/ 1977582 h 3346301"/>
              <a:gd name="connsiteX669" fmla="*/ 6594449 w 9727486"/>
              <a:gd name="connsiteY669" fmla="*/ 1998042 h 3346301"/>
              <a:gd name="connsiteX670" fmla="*/ 6594084 w 9727486"/>
              <a:gd name="connsiteY670" fmla="*/ 1999868 h 3346301"/>
              <a:gd name="connsiteX671" fmla="*/ 6603217 w 9727486"/>
              <a:gd name="connsiteY671" fmla="*/ 1983793 h 3346301"/>
              <a:gd name="connsiteX672" fmla="*/ 6653637 w 9727486"/>
              <a:gd name="connsiteY672" fmla="*/ 1946893 h 3346301"/>
              <a:gd name="connsiteX673" fmla="*/ 6685788 w 9727486"/>
              <a:gd name="connsiteY673" fmla="*/ 1962604 h 3346301"/>
              <a:gd name="connsiteX674" fmla="*/ 6699305 w 9727486"/>
              <a:gd name="connsiteY674" fmla="*/ 1954929 h 3346301"/>
              <a:gd name="connsiteX675" fmla="*/ 6720862 w 9727486"/>
              <a:gd name="connsiteY675" fmla="*/ 1930453 h 3346301"/>
              <a:gd name="connsiteX676" fmla="*/ 6746070 w 9727486"/>
              <a:gd name="connsiteY676" fmla="*/ 1924972 h 3346301"/>
              <a:gd name="connsiteX677" fmla="*/ 6767258 w 9727486"/>
              <a:gd name="connsiteY677" fmla="*/ 1923147 h 3346301"/>
              <a:gd name="connsiteX678" fmla="*/ 6767991 w 9727486"/>
              <a:gd name="connsiteY678" fmla="*/ 1901954 h 3346301"/>
              <a:gd name="connsiteX679" fmla="*/ 6952172 w 9727486"/>
              <a:gd name="connsiteY679" fmla="*/ 2485783 h 3346301"/>
              <a:gd name="connsiteX680" fmla="*/ 6948472 w 9727486"/>
              <a:gd name="connsiteY680" fmla="*/ 2494551 h 3346301"/>
              <a:gd name="connsiteX681" fmla="*/ 6943359 w 9727486"/>
              <a:gd name="connsiteY681" fmla="*/ 2497473 h 3346301"/>
              <a:gd name="connsiteX682" fmla="*/ 6936781 w 9727486"/>
              <a:gd name="connsiteY682" fmla="*/ 2501493 h 3346301"/>
              <a:gd name="connsiteX683" fmla="*/ 6906092 w 9727486"/>
              <a:gd name="connsiteY683" fmla="*/ 2489073 h 3346301"/>
              <a:gd name="connsiteX684" fmla="*/ 6903901 w 9727486"/>
              <a:gd name="connsiteY684" fmla="*/ 2482131 h 3346301"/>
              <a:gd name="connsiteX685" fmla="*/ 6909383 w 9727486"/>
              <a:gd name="connsiteY685" fmla="*/ 2483228 h 3346301"/>
              <a:gd name="connsiteX686" fmla="*/ 6919613 w 9727486"/>
              <a:gd name="connsiteY686" fmla="*/ 2483956 h 3346301"/>
              <a:gd name="connsiteX687" fmla="*/ 6940801 w 9727486"/>
              <a:gd name="connsiteY687" fmla="*/ 2470439 h 3346301"/>
              <a:gd name="connsiteX688" fmla="*/ 6952172 w 9727486"/>
              <a:gd name="connsiteY688" fmla="*/ 2485783 h 3346301"/>
              <a:gd name="connsiteX689" fmla="*/ 6817679 w 9727486"/>
              <a:gd name="connsiteY689" fmla="*/ 1880033 h 3346301"/>
              <a:gd name="connsiteX690" fmla="*/ 6786257 w 9727486"/>
              <a:gd name="connsiteY690" fmla="*/ 1874188 h 3346301"/>
              <a:gd name="connsiteX691" fmla="*/ 6781508 w 9727486"/>
              <a:gd name="connsiteY691" fmla="*/ 1864322 h 3346301"/>
              <a:gd name="connsiteX692" fmla="*/ 6774934 w 9727486"/>
              <a:gd name="connsiteY692" fmla="*/ 1883688 h 3346301"/>
              <a:gd name="connsiteX693" fmla="*/ 6806716 w 9727486"/>
              <a:gd name="connsiteY693" fmla="*/ 1930454 h 3346301"/>
              <a:gd name="connsiteX694" fmla="*/ 6824621 w 9727486"/>
              <a:gd name="connsiteY694" fmla="*/ 1917665 h 3346301"/>
              <a:gd name="connsiteX695" fmla="*/ 6825443 w 9727486"/>
              <a:gd name="connsiteY695" fmla="*/ 1916976 h 3346301"/>
              <a:gd name="connsiteX696" fmla="*/ 6821929 w 9727486"/>
              <a:gd name="connsiteY696" fmla="*/ 1914498 h 3346301"/>
              <a:gd name="connsiteX697" fmla="*/ 6807316 w 9727486"/>
              <a:gd name="connsiteY697" fmla="*/ 1898059 h 3346301"/>
              <a:gd name="connsiteX698" fmla="*/ 6807316 w 9727486"/>
              <a:gd name="connsiteY698" fmla="*/ 1891480 h 3346301"/>
              <a:gd name="connsiteX699" fmla="*/ 6807316 w 9727486"/>
              <a:gd name="connsiteY699" fmla="*/ 1888922 h 3346301"/>
              <a:gd name="connsiteX700" fmla="*/ 6812963 w 9727486"/>
              <a:gd name="connsiteY700" fmla="*/ 1888922 h 3346301"/>
              <a:gd name="connsiteX701" fmla="*/ 6816217 w 9727486"/>
              <a:gd name="connsiteY701" fmla="*/ 1883320 h 3346301"/>
              <a:gd name="connsiteX702" fmla="*/ 7001314 w 9727486"/>
              <a:gd name="connsiteY702" fmla="*/ 2470439 h 3346301"/>
              <a:gd name="connsiteX703" fmla="*/ 6990124 w 9727486"/>
              <a:gd name="connsiteY703" fmla="*/ 2474091 h 3346301"/>
              <a:gd name="connsiteX704" fmla="*/ 6954322 w 9727486"/>
              <a:gd name="connsiteY704" fmla="*/ 2446693 h 3346301"/>
              <a:gd name="connsiteX705" fmla="*/ 6954322 w 9727486"/>
              <a:gd name="connsiteY705" fmla="*/ 2440115 h 3346301"/>
              <a:gd name="connsiteX706" fmla="*/ 6954322 w 9727486"/>
              <a:gd name="connsiteY706" fmla="*/ 2437556 h 3346301"/>
              <a:gd name="connsiteX707" fmla="*/ 6968203 w 9727486"/>
              <a:gd name="connsiteY707" fmla="*/ 2437556 h 3346301"/>
              <a:gd name="connsiteX708" fmla="*/ 6988298 w 9727486"/>
              <a:gd name="connsiteY708" fmla="*/ 2444134 h 3346301"/>
              <a:gd name="connsiteX709" fmla="*/ 6994877 w 9727486"/>
              <a:gd name="connsiteY709" fmla="*/ 2456190 h 3346301"/>
              <a:gd name="connsiteX710" fmla="*/ 6998528 w 9727486"/>
              <a:gd name="connsiteY710" fmla="*/ 2462400 h 3346301"/>
              <a:gd name="connsiteX711" fmla="*/ 7001314 w 9727486"/>
              <a:gd name="connsiteY711" fmla="*/ 2470439 h 3346301"/>
              <a:gd name="connsiteX712" fmla="*/ 6848004 w 9727486"/>
              <a:gd name="connsiteY712" fmla="*/ 1897206 h 3346301"/>
              <a:gd name="connsiteX713" fmla="*/ 6837041 w 9727486"/>
              <a:gd name="connsiteY713" fmla="*/ 1886976 h 3346301"/>
              <a:gd name="connsiteX714" fmla="*/ 6831560 w 9727486"/>
              <a:gd name="connsiteY714" fmla="*/ 1888073 h 3346301"/>
              <a:gd name="connsiteX715" fmla="*/ 6823252 w 9727486"/>
              <a:gd name="connsiteY715" fmla="*/ 1891006 h 3346301"/>
              <a:gd name="connsiteX716" fmla="*/ 6827820 w 9727486"/>
              <a:gd name="connsiteY716" fmla="*/ 1895636 h 3346301"/>
              <a:gd name="connsiteX717" fmla="*/ 6841292 w 9727486"/>
              <a:gd name="connsiteY717" fmla="*/ 1895500 h 3346301"/>
              <a:gd name="connsiteX718" fmla="*/ 6844351 w 9727486"/>
              <a:gd name="connsiteY718" fmla="*/ 1901105 h 3346301"/>
              <a:gd name="connsiteX719" fmla="*/ 6845081 w 9727486"/>
              <a:gd name="connsiteY719" fmla="*/ 1900493 h 3346301"/>
              <a:gd name="connsiteX720" fmla="*/ 7055887 w 9727486"/>
              <a:gd name="connsiteY720" fmla="*/ 2442308 h 3346301"/>
              <a:gd name="connsiteX721" fmla="*/ 7056252 w 9727486"/>
              <a:gd name="connsiteY721" fmla="*/ 2452538 h 3346301"/>
              <a:gd name="connsiteX722" fmla="*/ 7048580 w 9727486"/>
              <a:gd name="connsiteY722" fmla="*/ 2455461 h 3346301"/>
              <a:gd name="connsiteX723" fmla="*/ 7037254 w 9727486"/>
              <a:gd name="connsiteY723" fmla="*/ 2451809 h 3346301"/>
              <a:gd name="connsiteX724" fmla="*/ 7009855 w 9727486"/>
              <a:gd name="connsiteY724" fmla="*/ 2437196 h 3346301"/>
              <a:gd name="connsiteX725" fmla="*/ 7025562 w 9727486"/>
              <a:gd name="connsiteY725" fmla="*/ 2403215 h 3346301"/>
              <a:gd name="connsiteX726" fmla="*/ 7031776 w 9727486"/>
              <a:gd name="connsiteY726" fmla="*/ 2408696 h 3346301"/>
              <a:gd name="connsiteX727" fmla="*/ 7043467 w 9727486"/>
              <a:gd name="connsiteY727" fmla="*/ 2436463 h 3346301"/>
              <a:gd name="connsiteX728" fmla="*/ 6940742 w 9727486"/>
              <a:gd name="connsiteY728" fmla="*/ 1785488 h 3346301"/>
              <a:gd name="connsiteX729" fmla="*/ 6928718 w 9727486"/>
              <a:gd name="connsiteY729" fmla="*/ 1778782 h 3346301"/>
              <a:gd name="connsiteX730" fmla="*/ 6922167 w 9727486"/>
              <a:gd name="connsiteY730" fmla="*/ 1782119 h 3346301"/>
              <a:gd name="connsiteX731" fmla="*/ 6915593 w 9727486"/>
              <a:gd name="connsiteY731" fmla="*/ 1786868 h 3346301"/>
              <a:gd name="connsiteX732" fmla="*/ 6885632 w 9727486"/>
              <a:gd name="connsiteY732" fmla="*/ 1784677 h 3346301"/>
              <a:gd name="connsiteX733" fmla="*/ 6904630 w 9727486"/>
              <a:gd name="connsiteY733" fmla="*/ 1796004 h 3346301"/>
              <a:gd name="connsiteX734" fmla="*/ 6915593 w 9727486"/>
              <a:gd name="connsiteY734" fmla="*/ 1796733 h 3346301"/>
              <a:gd name="connsiteX735" fmla="*/ 6934407 w 9727486"/>
              <a:gd name="connsiteY735" fmla="*/ 1789837 h 3346301"/>
              <a:gd name="connsiteX736" fmla="*/ 6948841 w 9727486"/>
              <a:gd name="connsiteY736" fmla="*/ 1779929 h 3346301"/>
              <a:gd name="connsiteX737" fmla="*/ 6948485 w 9727486"/>
              <a:gd name="connsiteY737" fmla="*/ 1779410 h 3346301"/>
              <a:gd name="connsiteX738" fmla="*/ 6946531 w 9727486"/>
              <a:gd name="connsiteY738" fmla="*/ 1781514 h 3346301"/>
              <a:gd name="connsiteX739" fmla="*/ 7006928 w 9727486"/>
              <a:gd name="connsiteY739" fmla="*/ 1846785 h 3346301"/>
              <a:gd name="connsiteX740" fmla="*/ 6961261 w 9727486"/>
              <a:gd name="connsiteY740" fmla="*/ 1802943 h 3346301"/>
              <a:gd name="connsiteX741" fmla="*/ 6941898 w 9727486"/>
              <a:gd name="connsiteY741" fmla="*/ 1818290 h 3346301"/>
              <a:gd name="connsiteX742" fmla="*/ 6944821 w 9727486"/>
              <a:gd name="connsiteY742" fmla="*/ 1827058 h 3346301"/>
              <a:gd name="connsiteX743" fmla="*/ 6948108 w 9727486"/>
              <a:gd name="connsiteY743" fmla="*/ 1837288 h 3346301"/>
              <a:gd name="connsiteX744" fmla="*/ 6981720 w 9727486"/>
              <a:gd name="connsiteY744" fmla="*/ 1856650 h 3346301"/>
              <a:gd name="connsiteX745" fmla="*/ 7006928 w 9727486"/>
              <a:gd name="connsiteY745" fmla="*/ 1846785 h 3346301"/>
              <a:gd name="connsiteX746" fmla="*/ 7158186 w 9727486"/>
              <a:gd name="connsiteY746" fmla="*/ 2300917 h 3346301"/>
              <a:gd name="connsiteX747" fmla="*/ 7128225 w 9727486"/>
              <a:gd name="connsiteY747" fmla="*/ 2294707 h 3346301"/>
              <a:gd name="connsiteX748" fmla="*/ 7125302 w 9727486"/>
              <a:gd name="connsiteY748" fmla="*/ 2295071 h 3346301"/>
              <a:gd name="connsiteX749" fmla="*/ 7119456 w 9727486"/>
              <a:gd name="connsiteY749" fmla="*/ 2295800 h 3346301"/>
              <a:gd name="connsiteX750" fmla="*/ 7110324 w 9727486"/>
              <a:gd name="connsiteY750" fmla="*/ 2304568 h 3346301"/>
              <a:gd name="connsiteX751" fmla="*/ 7089131 w 9727486"/>
              <a:gd name="connsiteY751" fmla="*/ 2334894 h 3346301"/>
              <a:gd name="connsiteX752" fmla="*/ 7070133 w 9727486"/>
              <a:gd name="connsiteY752" fmla="*/ 2324299 h 3346301"/>
              <a:gd name="connsiteX753" fmla="*/ 7053693 w 9727486"/>
              <a:gd name="connsiteY753" fmla="*/ 2315166 h 3346301"/>
              <a:gd name="connsiteX754" fmla="*/ 7065020 w 9727486"/>
              <a:gd name="connsiteY754" fmla="*/ 2290687 h 3346301"/>
              <a:gd name="connsiteX755" fmla="*/ 7078902 w 9727486"/>
              <a:gd name="connsiteY755" fmla="*/ 2310050 h 3346301"/>
              <a:gd name="connsiteX756" fmla="*/ 7097900 w 9727486"/>
              <a:gd name="connsiteY756" fmla="*/ 2282647 h 3346301"/>
              <a:gd name="connsiteX757" fmla="*/ 7120918 w 9727486"/>
              <a:gd name="connsiteY757" fmla="*/ 2276073 h 3346301"/>
              <a:gd name="connsiteX758" fmla="*/ 7158186 w 9727486"/>
              <a:gd name="connsiteY758" fmla="*/ 2300917 h 3346301"/>
              <a:gd name="connsiteX759" fmla="*/ 7214451 w 9727486"/>
              <a:gd name="connsiteY759" fmla="*/ 2201177 h 3346301"/>
              <a:gd name="connsiteX760" fmla="*/ 7212422 w 9727486"/>
              <a:gd name="connsiteY760" fmla="*/ 2218729 h 3346301"/>
              <a:gd name="connsiteX761" fmla="*/ 7198740 w 9727486"/>
              <a:gd name="connsiteY761" fmla="*/ 2224924 h 3346301"/>
              <a:gd name="connsiteX762" fmla="*/ 7184491 w 9727486"/>
              <a:gd name="connsiteY762" fmla="*/ 2231502 h 3346301"/>
              <a:gd name="connsiteX763" fmla="*/ 7158554 w 9727486"/>
              <a:gd name="connsiteY763" fmla="*/ 2251229 h 3346301"/>
              <a:gd name="connsiteX764" fmla="*/ 7176455 w 9727486"/>
              <a:gd name="connsiteY764" fmla="*/ 2257439 h 3346301"/>
              <a:gd name="connsiteX765" fmla="*/ 7190701 w 9727486"/>
              <a:gd name="connsiteY765" fmla="*/ 2246116 h 3346301"/>
              <a:gd name="connsiteX766" fmla="*/ 7191433 w 9727486"/>
              <a:gd name="connsiteY766" fmla="*/ 2259269 h 3346301"/>
              <a:gd name="connsiteX767" fmla="*/ 7149053 w 9727486"/>
              <a:gd name="connsiteY767" fmla="*/ 2264382 h 3346301"/>
              <a:gd name="connsiteX768" fmla="*/ 7138823 w 9727486"/>
              <a:gd name="connsiteY768" fmla="*/ 2231134 h 3346301"/>
              <a:gd name="connsiteX769" fmla="*/ 7164764 w 9727486"/>
              <a:gd name="connsiteY769" fmla="*/ 2222001 h 3346301"/>
              <a:gd name="connsiteX770" fmla="*/ 7198376 w 9727486"/>
              <a:gd name="connsiteY770" fmla="*/ 2201542 h 3346301"/>
              <a:gd name="connsiteX771" fmla="*/ 7211164 w 9727486"/>
              <a:gd name="connsiteY771" fmla="*/ 2198619 h 3346301"/>
              <a:gd name="connsiteX772" fmla="*/ 7214451 w 9727486"/>
              <a:gd name="connsiteY772" fmla="*/ 2201177 h 3346301"/>
              <a:gd name="connsiteX773" fmla="*/ 7227786 w 9727486"/>
              <a:gd name="connsiteY773" fmla="*/ 2224742 h 3346301"/>
              <a:gd name="connsiteX774" fmla="*/ 7212257 w 9727486"/>
              <a:gd name="connsiteY774" fmla="*/ 2220175 h 3346301"/>
              <a:gd name="connsiteX775" fmla="*/ 7212422 w 9727486"/>
              <a:gd name="connsiteY775" fmla="*/ 2218729 h 3346301"/>
              <a:gd name="connsiteX776" fmla="*/ 7218103 w 9727486"/>
              <a:gd name="connsiteY776" fmla="*/ 2216155 h 3346301"/>
              <a:gd name="connsiteX777" fmla="*/ 7227786 w 9727486"/>
              <a:gd name="connsiteY777" fmla="*/ 2224742 h 3346301"/>
              <a:gd name="connsiteX778" fmla="*/ 7097904 w 9727486"/>
              <a:gd name="connsiteY778" fmla="*/ 1721837 h 3346301"/>
              <a:gd name="connsiteX779" fmla="*/ 7065385 w 9727486"/>
              <a:gd name="connsiteY779" fmla="*/ 1715259 h 3346301"/>
              <a:gd name="connsiteX780" fmla="*/ 7061733 w 9727486"/>
              <a:gd name="connsiteY780" fmla="*/ 1751429 h 3346301"/>
              <a:gd name="connsiteX781" fmla="*/ 7062220 w 9727486"/>
              <a:gd name="connsiteY781" fmla="*/ 1754180 h 3346301"/>
              <a:gd name="connsiteX782" fmla="*/ 7055427 w 9727486"/>
              <a:gd name="connsiteY782" fmla="*/ 1749240 h 3346301"/>
              <a:gd name="connsiteX783" fmla="*/ 7048945 w 9727486"/>
              <a:gd name="connsiteY783" fmla="*/ 1755085 h 3346301"/>
              <a:gd name="connsiteX784" fmla="*/ 7057913 w 9727486"/>
              <a:gd name="connsiteY784" fmla="*/ 1761736 h 3346301"/>
              <a:gd name="connsiteX785" fmla="*/ 7040176 w 9727486"/>
              <a:gd name="connsiteY785" fmla="*/ 1763853 h 3346301"/>
              <a:gd name="connsiteX786" fmla="*/ 7046022 w 9727486"/>
              <a:gd name="connsiteY786" fmla="*/ 1773715 h 3346301"/>
              <a:gd name="connsiteX787" fmla="*/ 7055887 w 9727486"/>
              <a:gd name="connsiteY787" fmla="*/ 1777006 h 3346301"/>
              <a:gd name="connsiteX788" fmla="*/ 7060272 w 9727486"/>
              <a:gd name="connsiteY788" fmla="*/ 1776273 h 3346301"/>
              <a:gd name="connsiteX789" fmla="*/ 7063194 w 9727486"/>
              <a:gd name="connsiteY789" fmla="*/ 1766043 h 3346301"/>
              <a:gd name="connsiteX790" fmla="*/ 7060272 w 9727486"/>
              <a:gd name="connsiteY790" fmla="*/ 1763485 h 3346301"/>
              <a:gd name="connsiteX791" fmla="*/ 7057913 w 9727486"/>
              <a:gd name="connsiteY791" fmla="*/ 1761736 h 3346301"/>
              <a:gd name="connsiteX792" fmla="*/ 7063451 w 9727486"/>
              <a:gd name="connsiteY792" fmla="*/ 1761073 h 3346301"/>
              <a:gd name="connsiteX793" fmla="*/ 7070137 w 9727486"/>
              <a:gd name="connsiteY793" fmla="*/ 1798559 h 3346301"/>
              <a:gd name="connsiteX794" fmla="*/ 7050042 w 9727486"/>
              <a:gd name="connsiteY794" fmla="*/ 1802579 h 3346301"/>
              <a:gd name="connsiteX795" fmla="*/ 7027756 w 9727486"/>
              <a:gd name="connsiteY795" fmla="*/ 1807327 h 3346301"/>
              <a:gd name="connsiteX796" fmla="*/ 7051503 w 9727486"/>
              <a:gd name="connsiteY796" fmla="*/ 1816828 h 3346301"/>
              <a:gd name="connsiteX797" fmla="*/ 7079634 w 9727486"/>
              <a:gd name="connsiteY797" fmla="*/ 1802943 h 3346301"/>
              <a:gd name="connsiteX798" fmla="*/ 7104478 w 9727486"/>
              <a:gd name="connsiteY798" fmla="*/ 1798559 h 3346301"/>
              <a:gd name="connsiteX799" fmla="*/ 7064656 w 9727486"/>
              <a:gd name="connsiteY799" fmla="*/ 1760931 h 3346301"/>
              <a:gd name="connsiteX800" fmla="*/ 7063451 w 9727486"/>
              <a:gd name="connsiteY800" fmla="*/ 1761073 h 3346301"/>
              <a:gd name="connsiteX801" fmla="*/ 7062220 w 9727486"/>
              <a:gd name="connsiteY801" fmla="*/ 1754180 h 3346301"/>
              <a:gd name="connsiteX802" fmla="*/ 7062462 w 9727486"/>
              <a:gd name="connsiteY802" fmla="*/ 1754352 h 3346301"/>
              <a:gd name="connsiteX803" fmla="*/ 7067943 w 9727486"/>
              <a:gd name="connsiteY803" fmla="*/ 1745584 h 3346301"/>
              <a:gd name="connsiteX804" fmla="*/ 7087674 w 9727486"/>
              <a:gd name="connsiteY804" fmla="*/ 1730606 h 3346301"/>
              <a:gd name="connsiteX805" fmla="*/ 7097171 w 9727486"/>
              <a:gd name="connsiteY805" fmla="*/ 1724760 h 3346301"/>
              <a:gd name="connsiteX806" fmla="*/ 7233081 w 9727486"/>
              <a:gd name="connsiteY806" fmla="*/ 1759469 h 3346301"/>
              <a:gd name="connsiteX807" fmla="*/ 7182665 w 9727486"/>
              <a:gd name="connsiteY807" fmla="*/ 1768966 h 3346301"/>
              <a:gd name="connsiteX808" fmla="*/ 7190336 w 9727486"/>
              <a:gd name="connsiteY808" fmla="*/ 1804404 h 3346301"/>
              <a:gd name="connsiteX809" fmla="*/ 7197643 w 9727486"/>
              <a:gd name="connsiteY809" fmla="*/ 1786503 h 3346301"/>
              <a:gd name="connsiteX810" fmla="*/ 7227236 w 9727486"/>
              <a:gd name="connsiteY810" fmla="*/ 1763853 h 3346301"/>
              <a:gd name="connsiteX811" fmla="*/ 7315880 w 9727486"/>
              <a:gd name="connsiteY811" fmla="*/ 2048248 h 3346301"/>
              <a:gd name="connsiteX812" fmla="*/ 7315910 w 9727486"/>
              <a:gd name="connsiteY812" fmla="*/ 2048839 h 3346301"/>
              <a:gd name="connsiteX813" fmla="*/ 7315284 w 9727486"/>
              <a:gd name="connsiteY813" fmla="*/ 2048459 h 3346301"/>
              <a:gd name="connsiteX814" fmla="*/ 7315880 w 9727486"/>
              <a:gd name="connsiteY814" fmla="*/ 2048248 h 3346301"/>
              <a:gd name="connsiteX815" fmla="*/ 7234907 w 9727486"/>
              <a:gd name="connsiteY815" fmla="*/ 1681647 h 3346301"/>
              <a:gd name="connsiteX816" fmla="*/ 7208602 w 9727486"/>
              <a:gd name="connsiteY816" fmla="*/ 1670688 h 3346301"/>
              <a:gd name="connsiteX817" fmla="*/ 7204218 w 9727486"/>
              <a:gd name="connsiteY817" fmla="*/ 1692974 h 3346301"/>
              <a:gd name="connsiteX818" fmla="*/ 7190701 w 9727486"/>
              <a:gd name="connsiteY818" fmla="*/ 1684938 h 3346301"/>
              <a:gd name="connsiteX819" fmla="*/ 7171703 w 9727486"/>
              <a:gd name="connsiteY819" fmla="*/ 1692974 h 3346301"/>
              <a:gd name="connsiteX820" fmla="*/ 7168780 w 9727486"/>
              <a:gd name="connsiteY820" fmla="*/ 1695532 h 3346301"/>
              <a:gd name="connsiteX821" fmla="*/ 7192895 w 9727486"/>
              <a:gd name="connsiteY821" fmla="*/ 1718550 h 3346301"/>
              <a:gd name="connsiteX822" fmla="*/ 7206412 w 9727486"/>
              <a:gd name="connsiteY822" fmla="*/ 1704665 h 3346301"/>
              <a:gd name="connsiteX823" fmla="*/ 7217739 w 9727486"/>
              <a:gd name="connsiteY823" fmla="*/ 1695532 h 3346301"/>
              <a:gd name="connsiteX824" fmla="*/ 7400230 w 9727486"/>
              <a:gd name="connsiteY824" fmla="*/ 1610542 h 3346301"/>
              <a:gd name="connsiteX825" fmla="*/ 7387990 w 9727486"/>
              <a:gd name="connsiteY825" fmla="*/ 1613693 h 3346301"/>
              <a:gd name="connsiteX826" fmla="*/ 7370453 w 9727486"/>
              <a:gd name="connsiteY826" fmla="*/ 1658997 h 3346301"/>
              <a:gd name="connsiteX827" fmla="*/ 7380319 w 9727486"/>
              <a:gd name="connsiteY827" fmla="*/ 1659361 h 3346301"/>
              <a:gd name="connsiteX828" fmla="*/ 7393471 w 9727486"/>
              <a:gd name="connsiteY828" fmla="*/ 1649131 h 3346301"/>
              <a:gd name="connsiteX829" fmla="*/ 7396759 w 9727486"/>
              <a:gd name="connsiteY829" fmla="*/ 1628307 h 3346301"/>
              <a:gd name="connsiteX830" fmla="*/ 7402604 w 9727486"/>
              <a:gd name="connsiteY830" fmla="*/ 1622462 h 3346301"/>
              <a:gd name="connsiteX831" fmla="*/ 7400230 w 9727486"/>
              <a:gd name="connsiteY831" fmla="*/ 1610542 h 3346301"/>
              <a:gd name="connsiteX832" fmla="*/ 7493211 w 9727486"/>
              <a:gd name="connsiteY832" fmla="*/ 1911820 h 3346301"/>
              <a:gd name="connsiteX833" fmla="*/ 7475310 w 9727486"/>
              <a:gd name="connsiteY833" fmla="*/ 1902319 h 3346301"/>
              <a:gd name="connsiteX834" fmla="*/ 7474946 w 9727486"/>
              <a:gd name="connsiteY834" fmla="*/ 1903780 h 3346301"/>
              <a:gd name="connsiteX835" fmla="*/ 7471290 w 9727486"/>
              <a:gd name="connsiteY835" fmla="*/ 1929909 h 3346301"/>
              <a:gd name="connsiteX836" fmla="*/ 7470193 w 9727486"/>
              <a:gd name="connsiteY836" fmla="*/ 1930817 h 3346301"/>
              <a:gd name="connsiteX837" fmla="*/ 7449269 w 9727486"/>
              <a:gd name="connsiteY837" fmla="*/ 1936050 h 3346301"/>
              <a:gd name="connsiteX838" fmla="*/ 7453389 w 9727486"/>
              <a:gd name="connsiteY838" fmla="*/ 1933008 h 3346301"/>
              <a:gd name="connsiteX839" fmla="*/ 7453024 w 9727486"/>
              <a:gd name="connsiteY839" fmla="*/ 1929356 h 3346301"/>
              <a:gd name="connsiteX840" fmla="*/ 7441333 w 9727486"/>
              <a:gd name="connsiteY840" fmla="*/ 1925701 h 3346301"/>
              <a:gd name="connsiteX841" fmla="*/ 7380319 w 9727486"/>
              <a:gd name="connsiteY841" fmla="*/ 1942145 h 3346301"/>
              <a:gd name="connsiteX842" fmla="*/ 7365340 w 9727486"/>
              <a:gd name="connsiteY842" fmla="*/ 1956390 h 3346301"/>
              <a:gd name="connsiteX843" fmla="*/ 7364243 w 9727486"/>
              <a:gd name="connsiteY843" fmla="*/ 1957851 h 3346301"/>
              <a:gd name="connsiteX844" fmla="*/ 7446811 w 9727486"/>
              <a:gd name="connsiteY844" fmla="*/ 1936663 h 3346301"/>
              <a:gd name="connsiteX845" fmla="*/ 7449269 w 9727486"/>
              <a:gd name="connsiteY845" fmla="*/ 1936050 h 3346301"/>
              <a:gd name="connsiteX846" fmla="*/ 7422699 w 9727486"/>
              <a:gd name="connsiteY846" fmla="*/ 1955661 h 3346301"/>
              <a:gd name="connsiteX847" fmla="*/ 7469464 w 9727486"/>
              <a:gd name="connsiteY847" fmla="*/ 1933008 h 3346301"/>
              <a:gd name="connsiteX848" fmla="*/ 7470699 w 9727486"/>
              <a:gd name="connsiteY848" fmla="*/ 1934128 h 3346301"/>
              <a:gd name="connsiteX849" fmla="*/ 7470193 w 9727486"/>
              <a:gd name="connsiteY849" fmla="*/ 1937760 h 3346301"/>
              <a:gd name="connsiteX850" fmla="*/ 7465080 w 9727486"/>
              <a:gd name="connsiteY850" fmla="*/ 1944699 h 3346301"/>
              <a:gd name="connsiteX851" fmla="*/ 7443888 w 9727486"/>
              <a:gd name="connsiteY851" fmla="*/ 1958584 h 3346301"/>
              <a:gd name="connsiteX852" fmla="*/ 7468367 w 9727486"/>
              <a:gd name="connsiteY852" fmla="*/ 1964794 h 3346301"/>
              <a:gd name="connsiteX853" fmla="*/ 7480059 w 9727486"/>
              <a:gd name="connsiteY853" fmla="*/ 1962969 h 3346301"/>
              <a:gd name="connsiteX854" fmla="*/ 7488463 w 9727486"/>
              <a:gd name="connsiteY854" fmla="*/ 1950180 h 3346301"/>
              <a:gd name="connsiteX855" fmla="*/ 7470699 w 9727486"/>
              <a:gd name="connsiteY855" fmla="*/ 1934128 h 3346301"/>
              <a:gd name="connsiteX856" fmla="*/ 7471290 w 9727486"/>
              <a:gd name="connsiteY856" fmla="*/ 1929909 h 3346301"/>
              <a:gd name="connsiteX857" fmla="*/ 7491385 w 9727486"/>
              <a:gd name="connsiteY857" fmla="*/ 1913281 h 3346301"/>
              <a:gd name="connsiteX858" fmla="*/ 7568840 w 9727486"/>
              <a:gd name="connsiteY858" fmla="*/ 2088285 h 3346301"/>
              <a:gd name="connsiteX859" fmla="*/ 7546550 w 9727486"/>
              <a:gd name="connsiteY859" fmla="*/ 2105457 h 3346301"/>
              <a:gd name="connsiteX860" fmla="*/ 7530475 w 9727486"/>
              <a:gd name="connsiteY860" fmla="*/ 2098150 h 3346301"/>
              <a:gd name="connsiteX861" fmla="*/ 7497231 w 9727486"/>
              <a:gd name="connsiteY861" fmla="*/ 2094859 h 3346301"/>
              <a:gd name="connsiteX862" fmla="*/ 7490653 w 9727486"/>
              <a:gd name="connsiteY862" fmla="*/ 2099612 h 3346301"/>
              <a:gd name="connsiteX863" fmla="*/ 7484078 w 9727486"/>
              <a:gd name="connsiteY863" fmla="*/ 2104360 h 3346301"/>
              <a:gd name="connsiteX864" fmla="*/ 7477136 w 9727486"/>
              <a:gd name="connsiteY864" fmla="*/ 2089746 h 3346301"/>
              <a:gd name="connsiteX865" fmla="*/ 7484807 w 9727486"/>
              <a:gd name="connsiteY865" fmla="*/ 2081342 h 3346301"/>
              <a:gd name="connsiteX866" fmla="*/ 7501247 w 9727486"/>
              <a:gd name="connsiteY866" fmla="*/ 2080245 h 3346301"/>
              <a:gd name="connsiteX867" fmla="*/ 7511481 w 9727486"/>
              <a:gd name="connsiteY867" fmla="*/ 2082804 h 3346301"/>
              <a:gd name="connsiteX868" fmla="*/ 7538879 w 9727486"/>
              <a:gd name="connsiteY868" fmla="*/ 2070748 h 3346301"/>
              <a:gd name="connsiteX869" fmla="*/ 7554590 w 9727486"/>
              <a:gd name="connsiteY869" fmla="*/ 2086823 h 3346301"/>
              <a:gd name="connsiteX870" fmla="*/ 7454992 w 9727486"/>
              <a:gd name="connsiteY870" fmla="*/ 1599398 h 3346301"/>
              <a:gd name="connsiteX871" fmla="*/ 7449733 w 9727486"/>
              <a:gd name="connsiteY871" fmla="*/ 1601269 h 3346301"/>
              <a:gd name="connsiteX872" fmla="*/ 7453389 w 9727486"/>
              <a:gd name="connsiteY872" fmla="*/ 1599808 h 3346301"/>
              <a:gd name="connsiteX873" fmla="*/ 7605010 w 9727486"/>
              <a:gd name="connsiteY873" fmla="*/ 2132855 h 3346301"/>
              <a:gd name="connsiteX874" fmla="*/ 7602088 w 9727486"/>
              <a:gd name="connsiteY874" fmla="*/ 2132855 h 3346301"/>
              <a:gd name="connsiteX875" fmla="*/ 7581992 w 9727486"/>
              <a:gd name="connsiteY875" fmla="*/ 2133953 h 3346301"/>
              <a:gd name="connsiteX876" fmla="*/ 7537786 w 9727486"/>
              <a:gd name="connsiteY876" fmla="*/ 2137240 h 3346301"/>
              <a:gd name="connsiteX877" fmla="*/ 7554226 w 9727486"/>
              <a:gd name="connsiteY877" fmla="*/ 2121897 h 3346301"/>
              <a:gd name="connsiteX878" fmla="*/ 7571398 w 9727486"/>
              <a:gd name="connsiteY878" fmla="*/ 2117509 h 3346301"/>
              <a:gd name="connsiteX879" fmla="*/ 7582357 w 9727486"/>
              <a:gd name="connsiteY879" fmla="*/ 2102166 h 3346301"/>
              <a:gd name="connsiteX880" fmla="*/ 7594781 w 9727486"/>
              <a:gd name="connsiteY880" fmla="*/ 2112760 h 3346301"/>
              <a:gd name="connsiteX881" fmla="*/ 7596606 w 9727486"/>
              <a:gd name="connsiteY881" fmla="*/ 2116416 h 3346301"/>
              <a:gd name="connsiteX882" fmla="*/ 7598800 w 9727486"/>
              <a:gd name="connsiteY882" fmla="*/ 2120800 h 3346301"/>
              <a:gd name="connsiteX883" fmla="*/ 7605010 w 9727486"/>
              <a:gd name="connsiteY883" fmla="*/ 2132855 h 3346301"/>
              <a:gd name="connsiteX884" fmla="*/ 7558655 w 9727486"/>
              <a:gd name="connsiteY884" fmla="*/ 1914787 h 3346301"/>
              <a:gd name="connsiteX885" fmla="*/ 7537786 w 9727486"/>
              <a:gd name="connsiteY885" fmla="*/ 1906338 h 3346301"/>
              <a:gd name="connsiteX886" fmla="*/ 7533566 w 9727486"/>
              <a:gd name="connsiteY886" fmla="*/ 1905046 h 3346301"/>
              <a:gd name="connsiteX887" fmla="*/ 7532900 w 9727486"/>
              <a:gd name="connsiteY887" fmla="*/ 1906098 h 3346301"/>
              <a:gd name="connsiteX888" fmla="*/ 7540572 w 9727486"/>
              <a:gd name="connsiteY888" fmla="*/ 1912672 h 3346301"/>
              <a:gd name="connsiteX889" fmla="*/ 7521800 w 9727486"/>
              <a:gd name="connsiteY889" fmla="*/ 1903357 h 3346301"/>
              <a:gd name="connsiteX890" fmla="*/ 7519958 w 9727486"/>
              <a:gd name="connsiteY890" fmla="*/ 1900881 h 3346301"/>
              <a:gd name="connsiteX891" fmla="*/ 7519881 w 9727486"/>
              <a:gd name="connsiteY891" fmla="*/ 1900857 h 3346301"/>
              <a:gd name="connsiteX892" fmla="*/ 7513306 w 9727486"/>
              <a:gd name="connsiteY892" fmla="*/ 1905241 h 3346301"/>
              <a:gd name="connsiteX893" fmla="*/ 7516958 w 9727486"/>
              <a:gd name="connsiteY893" fmla="*/ 1915471 h 3346301"/>
              <a:gd name="connsiteX894" fmla="*/ 7523536 w 9727486"/>
              <a:gd name="connsiteY894" fmla="*/ 1930818 h 3346301"/>
              <a:gd name="connsiteX895" fmla="*/ 7528285 w 9727486"/>
              <a:gd name="connsiteY895" fmla="*/ 1940315 h 3346301"/>
              <a:gd name="connsiteX896" fmla="*/ 7531572 w 9727486"/>
              <a:gd name="connsiteY896" fmla="*/ 1941412 h 3346301"/>
              <a:gd name="connsiteX897" fmla="*/ 7556784 w 9727486"/>
              <a:gd name="connsiteY897" fmla="*/ 1918029 h 3346301"/>
              <a:gd name="connsiteX898" fmla="*/ 7558655 w 9727486"/>
              <a:gd name="connsiteY898" fmla="*/ 1914787 h 3346301"/>
              <a:gd name="connsiteX899" fmla="*/ 7499421 w 9727486"/>
              <a:gd name="connsiteY899" fmla="*/ 1677631 h 3346301"/>
              <a:gd name="connsiteX900" fmla="*/ 7461425 w 9727486"/>
              <a:gd name="connsiteY900" fmla="*/ 1641824 h 3346301"/>
              <a:gd name="connsiteX901" fmla="*/ 7442426 w 9727486"/>
              <a:gd name="connsiteY901" fmla="*/ 1647306 h 3346301"/>
              <a:gd name="connsiteX902" fmla="*/ 7424890 w 9727486"/>
              <a:gd name="connsiteY902" fmla="*/ 1652419 h 3346301"/>
              <a:gd name="connsiteX903" fmla="*/ 7401875 w 9727486"/>
              <a:gd name="connsiteY903" fmla="*/ 1671785 h 3346301"/>
              <a:gd name="connsiteX904" fmla="*/ 7383242 w 9727486"/>
              <a:gd name="connsiteY904" fmla="*/ 1677262 h 3346301"/>
              <a:gd name="connsiteX905" fmla="*/ 7383970 w 9727486"/>
              <a:gd name="connsiteY905" fmla="*/ 1682015 h 3346301"/>
              <a:gd name="connsiteX906" fmla="*/ 7384703 w 9727486"/>
              <a:gd name="connsiteY906" fmla="*/ 1687492 h 3346301"/>
              <a:gd name="connsiteX907" fmla="*/ 7368263 w 9727486"/>
              <a:gd name="connsiteY907" fmla="*/ 1700645 h 3346301"/>
              <a:gd name="connsiteX908" fmla="*/ 7324053 w 9727486"/>
              <a:gd name="connsiteY908" fmla="*/ 1717453 h 3346301"/>
              <a:gd name="connsiteX909" fmla="*/ 7309611 w 9727486"/>
              <a:gd name="connsiteY909" fmla="*/ 1727625 h 3346301"/>
              <a:gd name="connsiteX910" fmla="*/ 7264504 w 9727486"/>
              <a:gd name="connsiteY910" fmla="*/ 1720011 h 3346301"/>
              <a:gd name="connsiteX911" fmla="*/ 7295922 w 9727486"/>
              <a:gd name="connsiteY911" fmla="*/ 1729873 h 3346301"/>
              <a:gd name="connsiteX912" fmla="*/ 7304652 w 9727486"/>
              <a:gd name="connsiteY912" fmla="*/ 1731120 h 3346301"/>
              <a:gd name="connsiteX913" fmla="*/ 7298707 w 9727486"/>
              <a:gd name="connsiteY913" fmla="*/ 1735308 h 3346301"/>
              <a:gd name="connsiteX914" fmla="*/ 7284595 w 9727486"/>
              <a:gd name="connsiteY914" fmla="*/ 1744122 h 3346301"/>
              <a:gd name="connsiteX915" fmla="*/ 7311633 w 9727486"/>
              <a:gd name="connsiteY915" fmla="*/ 1748142 h 3346301"/>
              <a:gd name="connsiteX916" fmla="*/ 7323324 w 9727486"/>
              <a:gd name="connsiteY916" fmla="*/ 1740471 h 3346301"/>
              <a:gd name="connsiteX917" fmla="*/ 7313823 w 9727486"/>
              <a:gd name="connsiteY917" fmla="*/ 1732431 h 3346301"/>
              <a:gd name="connsiteX918" fmla="*/ 7304652 w 9727486"/>
              <a:gd name="connsiteY918" fmla="*/ 1731120 h 3346301"/>
              <a:gd name="connsiteX919" fmla="*/ 7309611 w 9727486"/>
              <a:gd name="connsiteY919" fmla="*/ 1727625 h 3346301"/>
              <a:gd name="connsiteX920" fmla="*/ 7351091 w 9727486"/>
              <a:gd name="connsiteY920" fmla="*/ 1734625 h 3346301"/>
              <a:gd name="connsiteX921" fmla="*/ 7360588 w 9727486"/>
              <a:gd name="connsiteY921" fmla="*/ 1723298 h 3346301"/>
              <a:gd name="connsiteX922" fmla="*/ 7375935 w 9727486"/>
              <a:gd name="connsiteY922" fmla="*/ 1715991 h 3346301"/>
              <a:gd name="connsiteX923" fmla="*/ 7381780 w 9727486"/>
              <a:gd name="connsiteY923" fmla="*/ 1715259 h 3346301"/>
              <a:gd name="connsiteX924" fmla="*/ 7397491 w 9727486"/>
              <a:gd name="connsiteY924" fmla="*/ 1709781 h 3346301"/>
              <a:gd name="connsiteX925" fmla="*/ 7406260 w 9727486"/>
              <a:gd name="connsiteY925" fmla="*/ 1706490 h 3346301"/>
              <a:gd name="connsiteX926" fmla="*/ 7428181 w 9727486"/>
              <a:gd name="connsiteY926" fmla="*/ 1684937 h 3346301"/>
              <a:gd name="connsiteX927" fmla="*/ 7454486 w 9727486"/>
              <a:gd name="connsiteY927" fmla="*/ 1684570 h 3346301"/>
              <a:gd name="connsiteX928" fmla="*/ 7457773 w 9727486"/>
              <a:gd name="connsiteY928" fmla="*/ 1660823 h 3346301"/>
              <a:gd name="connsiteX929" fmla="*/ 7482253 w 9727486"/>
              <a:gd name="connsiteY929" fmla="*/ 1667032 h 3346301"/>
              <a:gd name="connsiteX930" fmla="*/ 7482981 w 9727486"/>
              <a:gd name="connsiteY930" fmla="*/ 1669591 h 3346301"/>
              <a:gd name="connsiteX931" fmla="*/ 7488463 w 9727486"/>
              <a:gd name="connsiteY931" fmla="*/ 1683476 h 3346301"/>
              <a:gd name="connsiteX932" fmla="*/ 7497231 w 9727486"/>
              <a:gd name="connsiteY932" fmla="*/ 1683476 h 3346301"/>
              <a:gd name="connsiteX933" fmla="*/ 7478045 w 9727486"/>
              <a:gd name="connsiteY933" fmla="*/ 1591197 h 3346301"/>
              <a:gd name="connsiteX934" fmla="*/ 7478233 w 9727486"/>
              <a:gd name="connsiteY934" fmla="*/ 1593598 h 3346301"/>
              <a:gd name="connsiteX935" fmla="*/ 7470561 w 9727486"/>
              <a:gd name="connsiteY935" fmla="*/ 1595424 h 3346301"/>
              <a:gd name="connsiteX936" fmla="*/ 7454992 w 9727486"/>
              <a:gd name="connsiteY936" fmla="*/ 1599398 h 3346301"/>
              <a:gd name="connsiteX937" fmla="*/ 7715344 w 9727486"/>
              <a:gd name="connsiteY937" fmla="*/ 2417829 h 3346301"/>
              <a:gd name="connsiteX938" fmla="*/ 7704018 w 9727486"/>
              <a:gd name="connsiteY938" fmla="*/ 2436463 h 3346301"/>
              <a:gd name="connsiteX939" fmla="*/ 7694885 w 9727486"/>
              <a:gd name="connsiteY939" fmla="*/ 2440482 h 3346301"/>
              <a:gd name="connsiteX940" fmla="*/ 7686845 w 9727486"/>
              <a:gd name="connsiteY940" fmla="*/ 2443770 h 3346301"/>
              <a:gd name="connsiteX941" fmla="*/ 7679906 w 9727486"/>
              <a:gd name="connsiteY941" fmla="*/ 2454732 h 3346301"/>
              <a:gd name="connsiteX942" fmla="*/ 7687578 w 9727486"/>
              <a:gd name="connsiteY942" fmla="*/ 2461307 h 3346301"/>
              <a:gd name="connsiteX943" fmla="*/ 7665657 w 9727486"/>
              <a:gd name="connsiteY943" fmla="*/ 2441580 h 3346301"/>
              <a:gd name="connsiteX944" fmla="*/ 7671502 w 9727486"/>
              <a:gd name="connsiteY944" fmla="*/ 2439021 h 3346301"/>
              <a:gd name="connsiteX945" fmla="*/ 7683558 w 9727486"/>
              <a:gd name="connsiteY945" fmla="*/ 2433904 h 3346301"/>
              <a:gd name="connsiteX946" fmla="*/ 7687578 w 9727486"/>
              <a:gd name="connsiteY946" fmla="*/ 2408697 h 3346301"/>
              <a:gd name="connsiteX947" fmla="*/ 7695249 w 9727486"/>
              <a:gd name="connsiteY947" fmla="*/ 2409793 h 3346301"/>
              <a:gd name="connsiteX948" fmla="*/ 7715344 w 9727486"/>
              <a:gd name="connsiteY948" fmla="*/ 2417829 h 3346301"/>
              <a:gd name="connsiteX949" fmla="*/ 7475041 w 9727486"/>
              <a:gd name="connsiteY949" fmla="*/ 1483962 h 3346301"/>
              <a:gd name="connsiteX950" fmla="*/ 7472387 w 9727486"/>
              <a:gd name="connsiteY950" fmla="*/ 1487648 h 3346301"/>
              <a:gd name="connsiteX951" fmla="*/ 7458701 w 9727486"/>
              <a:gd name="connsiteY951" fmla="*/ 1496129 h 3346301"/>
              <a:gd name="connsiteX952" fmla="*/ 7461225 w 9727486"/>
              <a:gd name="connsiteY952" fmla="*/ 1492109 h 3346301"/>
              <a:gd name="connsiteX953" fmla="*/ 7464850 w 9727486"/>
              <a:gd name="connsiteY953" fmla="*/ 1491162 h 3346301"/>
              <a:gd name="connsiteX954" fmla="*/ 7328035 w 9727486"/>
              <a:gd name="connsiteY954" fmla="*/ 935328 h 3346301"/>
              <a:gd name="connsiteX955" fmla="*/ 7325381 w 9727486"/>
              <a:gd name="connsiteY955" fmla="*/ 939014 h 3346301"/>
              <a:gd name="connsiteX956" fmla="*/ 7311695 w 9727486"/>
              <a:gd name="connsiteY956" fmla="*/ 947495 h 3346301"/>
              <a:gd name="connsiteX957" fmla="*/ 7314219 w 9727486"/>
              <a:gd name="connsiteY957" fmla="*/ 943475 h 3346301"/>
              <a:gd name="connsiteX958" fmla="*/ 7317844 w 9727486"/>
              <a:gd name="connsiteY958" fmla="*/ 942528 h 3346301"/>
              <a:gd name="connsiteX959" fmla="*/ 7600532 w 9727486"/>
              <a:gd name="connsiteY959" fmla="*/ 1878310 h 3346301"/>
              <a:gd name="connsiteX960" fmla="*/ 7598432 w 9727486"/>
              <a:gd name="connsiteY960" fmla="*/ 1877843 h 3346301"/>
              <a:gd name="connsiteX961" fmla="*/ 7572127 w 9727486"/>
              <a:gd name="connsiteY961" fmla="*/ 1882227 h 3346301"/>
              <a:gd name="connsiteX962" fmla="*/ 7572859 w 9727486"/>
              <a:gd name="connsiteY962" fmla="*/ 1888437 h 3346301"/>
              <a:gd name="connsiteX963" fmla="*/ 7578474 w 9727486"/>
              <a:gd name="connsiteY963" fmla="*/ 1898073 h 3346301"/>
              <a:gd name="connsiteX964" fmla="*/ 7590855 w 9727486"/>
              <a:gd name="connsiteY964" fmla="*/ 1895590 h 3346301"/>
              <a:gd name="connsiteX965" fmla="*/ 7600125 w 9727486"/>
              <a:gd name="connsiteY965" fmla="*/ 1887096 h 3346301"/>
              <a:gd name="connsiteX966" fmla="*/ 7598299 w 9727486"/>
              <a:gd name="connsiteY966" fmla="*/ 1882712 h 3346301"/>
              <a:gd name="connsiteX967" fmla="*/ 7597570 w 9727486"/>
              <a:gd name="connsiteY967" fmla="*/ 1880886 h 3346301"/>
              <a:gd name="connsiteX968" fmla="*/ 7345775 w 9727486"/>
              <a:gd name="connsiteY968" fmla="*/ 922796 h 3346301"/>
              <a:gd name="connsiteX969" fmla="*/ 7328035 w 9727486"/>
              <a:gd name="connsiteY969" fmla="*/ 935328 h 3346301"/>
              <a:gd name="connsiteX970" fmla="*/ 7337219 w 9727486"/>
              <a:gd name="connsiteY970" fmla="*/ 922582 h 3346301"/>
              <a:gd name="connsiteX971" fmla="*/ 7326247 w 9727486"/>
              <a:gd name="connsiteY971" fmla="*/ 931947 h 3346301"/>
              <a:gd name="connsiteX972" fmla="*/ 7324144 w 9727486"/>
              <a:gd name="connsiteY972" fmla="*/ 932570 h 3346301"/>
              <a:gd name="connsiteX973" fmla="*/ 7317710 w 9727486"/>
              <a:gd name="connsiteY973" fmla="*/ 937917 h 3346301"/>
              <a:gd name="connsiteX974" fmla="*/ 7314219 w 9727486"/>
              <a:gd name="connsiteY974" fmla="*/ 943475 h 3346301"/>
              <a:gd name="connsiteX975" fmla="*/ 7302948 w 9727486"/>
              <a:gd name="connsiteY975" fmla="*/ 946418 h 3346301"/>
              <a:gd name="connsiteX976" fmla="*/ 7307793 w 9727486"/>
              <a:gd name="connsiteY976" fmla="*/ 949914 h 3346301"/>
              <a:gd name="connsiteX977" fmla="*/ 7311695 w 9727486"/>
              <a:gd name="connsiteY977" fmla="*/ 947495 h 3346301"/>
              <a:gd name="connsiteX978" fmla="*/ 7309433 w 9727486"/>
              <a:gd name="connsiteY978" fmla="*/ 951098 h 3346301"/>
              <a:gd name="connsiteX979" fmla="*/ 7310491 w 9727486"/>
              <a:gd name="connsiteY979" fmla="*/ 951861 h 3346301"/>
              <a:gd name="connsiteX980" fmla="*/ 7322849 w 9727486"/>
              <a:gd name="connsiteY980" fmla="*/ 956025 h 3346301"/>
              <a:gd name="connsiteX981" fmla="*/ 7323415 w 9727486"/>
              <a:gd name="connsiteY981" fmla="*/ 955738 h 3346301"/>
              <a:gd name="connsiteX982" fmla="*/ 7336841 w 9727486"/>
              <a:gd name="connsiteY982" fmla="*/ 946197 h 3346301"/>
              <a:gd name="connsiteX983" fmla="*/ 7343784 w 9727486"/>
              <a:gd name="connsiteY983" fmla="*/ 931719 h 3346301"/>
              <a:gd name="connsiteX984" fmla="*/ 7485540 w 9727486"/>
              <a:gd name="connsiteY984" fmla="*/ 1443073 h 3346301"/>
              <a:gd name="connsiteX985" fmla="*/ 7482617 w 9727486"/>
              <a:gd name="connsiteY985" fmla="*/ 1442345 h 3346301"/>
              <a:gd name="connsiteX986" fmla="*/ 7458137 w 9727486"/>
              <a:gd name="connsiteY986" fmla="*/ 1435767 h 3346301"/>
              <a:gd name="connsiteX987" fmla="*/ 7444256 w 9727486"/>
              <a:gd name="connsiteY987" fmla="*/ 1453668 h 3346301"/>
              <a:gd name="connsiteX988" fmla="*/ 7427812 w 9727486"/>
              <a:gd name="connsiteY988" fmla="*/ 1467918 h 3346301"/>
              <a:gd name="connsiteX989" fmla="*/ 7430006 w 9727486"/>
              <a:gd name="connsiteY989" fmla="*/ 1483628 h 3346301"/>
              <a:gd name="connsiteX990" fmla="*/ 7436949 w 9727486"/>
              <a:gd name="connsiteY990" fmla="*/ 1490571 h 3346301"/>
              <a:gd name="connsiteX991" fmla="*/ 7473116 w 9727486"/>
              <a:gd name="connsiteY991" fmla="*/ 1454401 h 3346301"/>
              <a:gd name="connsiteX992" fmla="*/ 7485540 w 9727486"/>
              <a:gd name="connsiteY992" fmla="*/ 1443073 h 3346301"/>
              <a:gd name="connsiteX993" fmla="*/ 7338534 w 9727486"/>
              <a:gd name="connsiteY993" fmla="*/ 894439 h 3346301"/>
              <a:gd name="connsiteX994" fmla="*/ 7336500 w 9727486"/>
              <a:gd name="connsiteY994" fmla="*/ 893932 h 3346301"/>
              <a:gd name="connsiteX995" fmla="*/ 7337838 w 9727486"/>
              <a:gd name="connsiteY995" fmla="*/ 895073 h 3346301"/>
              <a:gd name="connsiteX996" fmla="*/ 7199336 w 9727486"/>
              <a:gd name="connsiteY996" fmla="*/ 371622 h 3346301"/>
              <a:gd name="connsiteX997" fmla="*/ 7179241 w 9727486"/>
              <a:gd name="connsiteY997" fmla="*/ 383313 h 3346301"/>
              <a:gd name="connsiteX998" fmla="*/ 7169375 w 9727486"/>
              <a:gd name="connsiteY998" fmla="*/ 386236 h 3346301"/>
              <a:gd name="connsiteX999" fmla="*/ 7148551 w 9727486"/>
              <a:gd name="connsiteY999" fmla="*/ 392449 h 3346301"/>
              <a:gd name="connsiteX1000" fmla="*/ 7175954 w 9727486"/>
              <a:gd name="connsiteY1000" fmla="*/ 407428 h 3346301"/>
              <a:gd name="connsiteX1001" fmla="*/ 7189835 w 9727486"/>
              <a:gd name="connsiteY1001" fmla="*/ 397563 h 3346301"/>
              <a:gd name="connsiteX1002" fmla="*/ 7199336 w 9727486"/>
              <a:gd name="connsiteY1002" fmla="*/ 371622 h 3346301"/>
              <a:gd name="connsiteX1003" fmla="*/ 7591858 w 9727486"/>
              <a:gd name="connsiteY1003" fmla="*/ 1835827 h 3346301"/>
              <a:gd name="connsiteX1004" fmla="*/ 7574685 w 9727486"/>
              <a:gd name="connsiteY1004" fmla="*/ 1835827 h 3346301"/>
              <a:gd name="connsiteX1005" fmla="*/ 7556051 w 9727486"/>
              <a:gd name="connsiteY1005" fmla="*/ 1835827 h 3346301"/>
              <a:gd name="connsiteX1006" fmla="*/ 7580895 w 9727486"/>
              <a:gd name="connsiteY1006" fmla="*/ 1859573 h 3346301"/>
              <a:gd name="connsiteX1007" fmla="*/ 7591858 w 9727486"/>
              <a:gd name="connsiteY1007" fmla="*/ 1835827 h 3346301"/>
              <a:gd name="connsiteX1008" fmla="*/ 7773072 w 9727486"/>
              <a:gd name="connsiteY1008" fmla="*/ 2447422 h 3346301"/>
              <a:gd name="connsiteX1009" fmla="*/ 7743844 w 9727486"/>
              <a:gd name="connsiteY1009" fmla="*/ 2452538 h 3346301"/>
              <a:gd name="connsiteX1010" fmla="*/ 7727039 w 9727486"/>
              <a:gd name="connsiteY1010" fmla="*/ 2462768 h 3346301"/>
              <a:gd name="connsiteX1011" fmla="*/ 7725578 w 9727486"/>
              <a:gd name="connsiteY1011" fmla="*/ 2463497 h 3346301"/>
              <a:gd name="connsiteX1012" fmla="*/ 7720097 w 9727486"/>
              <a:gd name="connsiteY1012" fmla="*/ 2447786 h 3346301"/>
              <a:gd name="connsiteX1013" fmla="*/ 7747131 w 9727486"/>
              <a:gd name="connsiteY1013" fmla="*/ 2435730 h 3346301"/>
              <a:gd name="connsiteX1014" fmla="*/ 7745305 w 9727486"/>
              <a:gd name="connsiteY1014" fmla="*/ 2431346 h 3346301"/>
              <a:gd name="connsiteX1015" fmla="*/ 7744576 w 9727486"/>
              <a:gd name="connsiteY1015" fmla="*/ 2429520 h 3346301"/>
              <a:gd name="connsiteX1016" fmla="*/ 7752976 w 9727486"/>
              <a:gd name="connsiteY1016" fmla="*/ 2422213 h 3346301"/>
              <a:gd name="connsiteX1017" fmla="*/ 7754438 w 9727486"/>
              <a:gd name="connsiteY1017" fmla="*/ 2423310 h 3346301"/>
              <a:gd name="connsiteX1018" fmla="*/ 7769784 w 9727486"/>
              <a:gd name="connsiteY1018" fmla="*/ 2441944 h 3346301"/>
              <a:gd name="connsiteX1019" fmla="*/ 7544725 w 9727486"/>
              <a:gd name="connsiteY1019" fmla="*/ 1591408 h 3346301"/>
              <a:gd name="connsiteX1020" fmla="*/ 7521392 w 9727486"/>
              <a:gd name="connsiteY1020" fmla="*/ 1589912 h 3346301"/>
              <a:gd name="connsiteX1021" fmla="*/ 7506364 w 9727486"/>
              <a:gd name="connsiteY1021" fmla="*/ 1577887 h 3346301"/>
              <a:gd name="connsiteX1022" fmla="*/ 7489421 w 9727486"/>
              <a:gd name="connsiteY1022" fmla="*/ 1587860 h 3346301"/>
              <a:gd name="connsiteX1023" fmla="*/ 7487730 w 9727486"/>
              <a:gd name="connsiteY1023" fmla="*/ 1587752 h 3346301"/>
              <a:gd name="connsiteX1024" fmla="*/ 7478045 w 9727486"/>
              <a:gd name="connsiteY1024" fmla="*/ 1591197 h 3346301"/>
              <a:gd name="connsiteX1025" fmla="*/ 7477500 w 9727486"/>
              <a:gd name="connsiteY1025" fmla="*/ 1584101 h 3346301"/>
              <a:gd name="connsiteX1026" fmla="*/ 7474577 w 9727486"/>
              <a:gd name="connsiteY1026" fmla="*/ 1576794 h 3346301"/>
              <a:gd name="connsiteX1027" fmla="*/ 7473849 w 9727486"/>
              <a:gd name="connsiteY1027" fmla="*/ 1574600 h 3346301"/>
              <a:gd name="connsiteX1028" fmla="*/ 7458137 w 9727486"/>
              <a:gd name="connsiteY1028" fmla="*/ 1588849 h 3346301"/>
              <a:gd name="connsiteX1029" fmla="*/ 7433294 w 9727486"/>
              <a:gd name="connsiteY1029" fmla="*/ 1617713 h 3346301"/>
              <a:gd name="connsiteX1030" fmla="*/ 7438042 w 9727486"/>
              <a:gd name="connsiteY1030" fmla="*/ 1619539 h 3346301"/>
              <a:gd name="connsiteX1031" fmla="*/ 7442426 w 9727486"/>
              <a:gd name="connsiteY1031" fmla="*/ 1621365 h 3346301"/>
              <a:gd name="connsiteX1032" fmla="*/ 7450466 w 9727486"/>
              <a:gd name="connsiteY1032" fmla="*/ 1619904 h 3346301"/>
              <a:gd name="connsiteX1033" fmla="*/ 7459234 w 9727486"/>
              <a:gd name="connsiteY1033" fmla="*/ 1612961 h 3346301"/>
              <a:gd name="connsiteX1034" fmla="*/ 7477044 w 9727486"/>
              <a:gd name="connsiteY1034" fmla="*/ 1595151 h 3346301"/>
              <a:gd name="connsiteX1035" fmla="*/ 7489421 w 9727486"/>
              <a:gd name="connsiteY1035" fmla="*/ 1587860 h 3346301"/>
              <a:gd name="connsiteX1036" fmla="*/ 7521392 w 9727486"/>
              <a:gd name="connsiteY1036" fmla="*/ 1589912 h 3346301"/>
              <a:gd name="connsiteX1037" fmla="*/ 7528285 w 9727486"/>
              <a:gd name="connsiteY1037" fmla="*/ 1595424 h 3346301"/>
              <a:gd name="connsiteX1038" fmla="*/ 7527188 w 9727486"/>
              <a:gd name="connsiteY1038" fmla="*/ 1595424 h 3346301"/>
              <a:gd name="connsiteX1039" fmla="*/ 7513671 w 9727486"/>
              <a:gd name="connsiteY1039" fmla="*/ 1606022 h 3346301"/>
              <a:gd name="connsiteX1040" fmla="*/ 7529017 w 9727486"/>
              <a:gd name="connsiteY1040" fmla="*/ 1604561 h 3346301"/>
              <a:gd name="connsiteX1041" fmla="*/ 7532669 w 9727486"/>
              <a:gd name="connsiteY1041" fmla="*/ 1606022 h 3346301"/>
              <a:gd name="connsiteX1042" fmla="*/ 7544725 w 9727486"/>
              <a:gd name="connsiteY1042" fmla="*/ 1591408 h 3346301"/>
              <a:gd name="connsiteX1043" fmla="*/ 7397719 w 9727486"/>
              <a:gd name="connsiteY1043" fmla="*/ 1042773 h 3346301"/>
              <a:gd name="connsiteX1044" fmla="*/ 7378180 w 9727486"/>
              <a:gd name="connsiteY1044" fmla="*/ 1041521 h 3346301"/>
              <a:gd name="connsiteX1045" fmla="*/ 7380683 w 9727486"/>
              <a:gd name="connsiteY1045" fmla="*/ 1043747 h 3346301"/>
              <a:gd name="connsiteX1046" fmla="*/ 7380774 w 9727486"/>
              <a:gd name="connsiteY1046" fmla="*/ 1046386 h 3346301"/>
              <a:gd name="connsiteX1047" fmla="*/ 7381279 w 9727486"/>
              <a:gd name="connsiteY1047" fmla="*/ 1046790 h 3346301"/>
              <a:gd name="connsiteX1048" fmla="*/ 7380788 w 9727486"/>
              <a:gd name="connsiteY1048" fmla="*/ 1046790 h 3346301"/>
              <a:gd name="connsiteX1049" fmla="*/ 7381048 w 9727486"/>
              <a:gd name="connsiteY1049" fmla="*/ 1054341 h 3346301"/>
              <a:gd name="connsiteX1050" fmla="*/ 7379183 w 9727486"/>
              <a:gd name="connsiteY1050" fmla="*/ 1057589 h 3346301"/>
              <a:gd name="connsiteX1051" fmla="*/ 7382011 w 9727486"/>
              <a:gd name="connsiteY1051" fmla="*/ 1055926 h 3346301"/>
              <a:gd name="connsiteX1052" fmla="*/ 7385663 w 9727486"/>
              <a:gd name="connsiteY1052" fmla="*/ 1057388 h 3346301"/>
              <a:gd name="connsiteX1053" fmla="*/ 7397719 w 9727486"/>
              <a:gd name="connsiteY1053" fmla="*/ 1042773 h 3346301"/>
              <a:gd name="connsiteX1054" fmla="*/ 7511112 w 9727486"/>
              <a:gd name="connsiteY1054" fmla="*/ 1461343 h 3346301"/>
              <a:gd name="connsiteX1055" fmla="*/ 7509651 w 9727486"/>
              <a:gd name="connsiteY1055" fmla="*/ 1459513 h 3346301"/>
              <a:gd name="connsiteX1056" fmla="*/ 7475041 w 9727486"/>
              <a:gd name="connsiteY1056" fmla="*/ 1483962 h 3346301"/>
              <a:gd name="connsiteX1057" fmla="*/ 7485801 w 9727486"/>
              <a:gd name="connsiteY1057" fmla="*/ 1469030 h 3346301"/>
              <a:gd name="connsiteX1058" fmla="*/ 7488463 w 9727486"/>
              <a:gd name="connsiteY1058" fmla="*/ 1466821 h 3346301"/>
              <a:gd name="connsiteX1059" fmla="*/ 7490288 w 9727486"/>
              <a:gd name="connsiteY1059" fmla="*/ 1462804 h 3346301"/>
              <a:gd name="connsiteX1060" fmla="*/ 7485801 w 9727486"/>
              <a:gd name="connsiteY1060" fmla="*/ 1469030 h 3346301"/>
              <a:gd name="connsiteX1061" fmla="*/ 7464716 w 9727486"/>
              <a:gd name="connsiteY1061" fmla="*/ 1486551 h 3346301"/>
              <a:gd name="connsiteX1062" fmla="*/ 7461225 w 9727486"/>
              <a:gd name="connsiteY1062" fmla="*/ 1492109 h 3346301"/>
              <a:gd name="connsiteX1063" fmla="*/ 7432250 w 9727486"/>
              <a:gd name="connsiteY1063" fmla="*/ 1499673 h 3346301"/>
              <a:gd name="connsiteX1064" fmla="*/ 7425258 w 9727486"/>
              <a:gd name="connsiteY1064" fmla="*/ 1497510 h 3346301"/>
              <a:gd name="connsiteX1065" fmla="*/ 7424452 w 9727486"/>
              <a:gd name="connsiteY1065" fmla="*/ 1498250 h 3346301"/>
              <a:gd name="connsiteX1066" fmla="*/ 7405661 w 9727486"/>
              <a:gd name="connsiteY1066" fmla="*/ 1492807 h 3346301"/>
              <a:gd name="connsiteX1067" fmla="*/ 7393471 w 9727486"/>
              <a:gd name="connsiteY1067" fmla="*/ 1498971 h 3346301"/>
              <a:gd name="connsiteX1068" fmla="*/ 7395662 w 9727486"/>
              <a:gd name="connsiteY1068" fmla="*/ 1510663 h 3346301"/>
              <a:gd name="connsiteX1069" fmla="*/ 7407721 w 9727486"/>
              <a:gd name="connsiteY1069" fmla="*/ 1513585 h 3346301"/>
              <a:gd name="connsiteX1070" fmla="*/ 7424452 w 9727486"/>
              <a:gd name="connsiteY1070" fmla="*/ 1498250 h 3346301"/>
              <a:gd name="connsiteX1071" fmla="*/ 7430735 w 9727486"/>
              <a:gd name="connsiteY1071" fmla="*/ 1500069 h 3346301"/>
              <a:gd name="connsiteX1072" fmla="*/ 7432250 w 9727486"/>
              <a:gd name="connsiteY1072" fmla="*/ 1499673 h 3346301"/>
              <a:gd name="connsiteX1073" fmla="*/ 7446082 w 9727486"/>
              <a:gd name="connsiteY1073" fmla="*/ 1503950 h 3346301"/>
              <a:gd name="connsiteX1074" fmla="*/ 7458701 w 9727486"/>
              <a:gd name="connsiteY1074" fmla="*/ 1496129 h 3346301"/>
              <a:gd name="connsiteX1075" fmla="*/ 7454850 w 9727486"/>
              <a:gd name="connsiteY1075" fmla="*/ 1502262 h 3346301"/>
              <a:gd name="connsiteX1076" fmla="*/ 7476039 w 9727486"/>
              <a:gd name="connsiteY1076" fmla="*/ 1501530 h 3346301"/>
              <a:gd name="connsiteX1077" fmla="*/ 7489924 w 9727486"/>
              <a:gd name="connsiteY1077" fmla="*/ 1506278 h 3346301"/>
              <a:gd name="connsiteX1078" fmla="*/ 7496867 w 9727486"/>
              <a:gd name="connsiteY1078" fmla="*/ 1496781 h 3346301"/>
              <a:gd name="connsiteX1079" fmla="*/ 7497231 w 9727486"/>
              <a:gd name="connsiteY1079" fmla="*/ 1483629 h 3346301"/>
              <a:gd name="connsiteX1080" fmla="*/ 7512574 w 9727486"/>
              <a:gd name="connsiteY1080" fmla="*/ 1468650 h 3346301"/>
              <a:gd name="connsiteX1081" fmla="*/ 7511112 w 9727486"/>
              <a:gd name="connsiteY1081" fmla="*/ 1461343 h 3346301"/>
              <a:gd name="connsiteX1082" fmla="*/ 7364106 w 9727486"/>
              <a:gd name="connsiteY1082" fmla="*/ 912709 h 3346301"/>
              <a:gd name="connsiteX1083" fmla="*/ 7362645 w 9727486"/>
              <a:gd name="connsiteY1083" fmla="*/ 910879 h 3346301"/>
              <a:gd name="connsiteX1084" fmla="*/ 7362319 w 9727486"/>
              <a:gd name="connsiteY1084" fmla="*/ 911109 h 3346301"/>
              <a:gd name="connsiteX1085" fmla="*/ 7364133 w 9727486"/>
              <a:gd name="connsiteY1085" fmla="*/ 912843 h 3346301"/>
              <a:gd name="connsiteX1086" fmla="*/ 7561533 w 9727486"/>
              <a:gd name="connsiteY1086" fmla="*/ 1631595 h 3346301"/>
              <a:gd name="connsiteX1087" fmla="*/ 7557513 w 9727486"/>
              <a:gd name="connsiteY1087" fmla="*/ 1625749 h 3346301"/>
              <a:gd name="connsiteX1088" fmla="*/ 7533402 w 9727486"/>
              <a:gd name="connsiteY1088" fmla="*/ 1626846 h 3346301"/>
              <a:gd name="connsiteX1089" fmla="*/ 7533402 w 9727486"/>
              <a:gd name="connsiteY1089" fmla="*/ 1630866 h 3346301"/>
              <a:gd name="connsiteX1090" fmla="*/ 7520613 w 9727486"/>
              <a:gd name="connsiteY1090" fmla="*/ 1643286 h 3346301"/>
              <a:gd name="connsiteX1091" fmla="*/ 7514035 w 9727486"/>
              <a:gd name="connsiteY1091" fmla="*/ 1654977 h 3346301"/>
              <a:gd name="connsiteX1092" fmla="*/ 7513306 w 9727486"/>
              <a:gd name="connsiteY1092" fmla="*/ 1656438 h 3346301"/>
              <a:gd name="connsiteX1093" fmla="*/ 7538515 w 9727486"/>
              <a:gd name="connsiteY1093" fmla="*/ 1644383 h 3346301"/>
              <a:gd name="connsiteX1094" fmla="*/ 7549841 w 9727486"/>
              <a:gd name="connsiteY1094" fmla="*/ 1643650 h 3346301"/>
              <a:gd name="connsiteX1095" fmla="*/ 7561533 w 9727486"/>
              <a:gd name="connsiteY1095" fmla="*/ 1631595 h 3346301"/>
              <a:gd name="connsiteX1096" fmla="*/ 7414527 w 9727486"/>
              <a:gd name="connsiteY1096" fmla="*/ 1082960 h 3346301"/>
              <a:gd name="connsiteX1097" fmla="*/ 7410507 w 9727486"/>
              <a:gd name="connsiteY1097" fmla="*/ 1077115 h 3346301"/>
              <a:gd name="connsiteX1098" fmla="*/ 7386396 w 9727486"/>
              <a:gd name="connsiteY1098" fmla="*/ 1078212 h 3346301"/>
              <a:gd name="connsiteX1099" fmla="*/ 7386396 w 9727486"/>
              <a:gd name="connsiteY1099" fmla="*/ 1082231 h 3346301"/>
              <a:gd name="connsiteX1100" fmla="*/ 7385641 w 9727486"/>
              <a:gd name="connsiteY1100" fmla="*/ 1085189 h 3346301"/>
              <a:gd name="connsiteX1101" fmla="*/ 7397856 w 9727486"/>
              <a:gd name="connsiteY1101" fmla="*/ 1087953 h 3346301"/>
              <a:gd name="connsiteX1102" fmla="*/ 7414480 w 9727486"/>
              <a:gd name="connsiteY1102" fmla="*/ 1087084 h 3346301"/>
              <a:gd name="connsiteX1103" fmla="*/ 7774960 w 9727486"/>
              <a:gd name="connsiteY1103" fmla="*/ 2406473 h 3346301"/>
              <a:gd name="connsiteX1104" fmla="*/ 7773804 w 9727486"/>
              <a:gd name="connsiteY1104" fmla="*/ 2406142 h 3346301"/>
              <a:gd name="connsiteX1105" fmla="*/ 7773908 w 9727486"/>
              <a:gd name="connsiteY1105" fmla="*/ 2405869 h 3346301"/>
              <a:gd name="connsiteX1106" fmla="*/ 7779650 w 9727486"/>
              <a:gd name="connsiteY1106" fmla="*/ 2391159 h 3346301"/>
              <a:gd name="connsiteX1107" fmla="*/ 7773908 w 9727486"/>
              <a:gd name="connsiteY1107" fmla="*/ 2405869 h 3346301"/>
              <a:gd name="connsiteX1108" fmla="*/ 7755899 w 9727486"/>
              <a:gd name="connsiteY1108" fmla="*/ 2395543 h 3346301"/>
              <a:gd name="connsiteX1109" fmla="*/ 7760652 w 9727486"/>
              <a:gd name="connsiteY1109" fmla="*/ 2388236 h 3346301"/>
              <a:gd name="connsiteX1110" fmla="*/ 7771975 w 9727486"/>
              <a:gd name="connsiteY1110" fmla="*/ 2383852 h 3346301"/>
              <a:gd name="connsiteX1111" fmla="*/ 7779650 w 9727486"/>
              <a:gd name="connsiteY1111" fmla="*/ 2391159 h 3346301"/>
              <a:gd name="connsiteX1112" fmla="*/ 7787047 w 9727486"/>
              <a:gd name="connsiteY1112" fmla="*/ 2409931 h 3346301"/>
              <a:gd name="connsiteX1113" fmla="*/ 7783301 w 9727486"/>
              <a:gd name="connsiteY1113" fmla="*/ 2411255 h 3346301"/>
              <a:gd name="connsiteX1114" fmla="*/ 7774960 w 9727486"/>
              <a:gd name="connsiteY1114" fmla="*/ 2406473 h 3346301"/>
              <a:gd name="connsiteX1115" fmla="*/ 7700045 w 9727486"/>
              <a:gd name="connsiteY1115" fmla="*/ 2072439 h 3346301"/>
              <a:gd name="connsiteX1116" fmla="*/ 7702556 w 9727486"/>
              <a:gd name="connsiteY1116" fmla="*/ 2083172 h 3346301"/>
              <a:gd name="connsiteX1117" fmla="*/ 7678080 w 9727486"/>
              <a:gd name="connsiteY1117" fmla="*/ 2084997 h 3346301"/>
              <a:gd name="connsiteX1118" fmla="*/ 7675886 w 9727486"/>
              <a:gd name="connsiteY1118" fmla="*/ 2086823 h 3346301"/>
              <a:gd name="connsiteX1119" fmla="*/ 7655062 w 9727486"/>
              <a:gd name="connsiteY1119" fmla="*/ 2104360 h 3346301"/>
              <a:gd name="connsiteX1120" fmla="*/ 7644468 w 9727486"/>
              <a:gd name="connsiteY1120" fmla="*/ 2086095 h 3346301"/>
              <a:gd name="connsiteX1121" fmla="*/ 7606468 w 9727486"/>
              <a:gd name="connsiteY1121" fmla="*/ 2094130 h 3346301"/>
              <a:gd name="connsiteX1122" fmla="*/ 7603181 w 9727486"/>
              <a:gd name="connsiteY1122" fmla="*/ 2089746 h 3346301"/>
              <a:gd name="connsiteX1123" fmla="*/ 7601355 w 9727486"/>
              <a:gd name="connsiteY1123" fmla="*/ 2087188 h 3346301"/>
              <a:gd name="connsiteX1124" fmla="*/ 7609026 w 9727486"/>
              <a:gd name="connsiteY1124" fmla="*/ 2080249 h 3346301"/>
              <a:gd name="connsiteX1125" fmla="*/ 7611585 w 9727486"/>
              <a:gd name="connsiteY1125" fmla="*/ 2080613 h 3346301"/>
              <a:gd name="connsiteX1126" fmla="*/ 7627660 w 9727486"/>
              <a:gd name="connsiteY1126" fmla="*/ 2083172 h 3346301"/>
              <a:gd name="connsiteX1127" fmla="*/ 7669676 w 9727486"/>
              <a:gd name="connsiteY1127" fmla="*/ 2068190 h 3346301"/>
              <a:gd name="connsiteX1128" fmla="*/ 7682465 w 9727486"/>
              <a:gd name="connsiteY1128" fmla="*/ 2068558 h 3346301"/>
              <a:gd name="connsiteX1129" fmla="*/ 7700045 w 9727486"/>
              <a:gd name="connsiteY1129" fmla="*/ 2072439 h 3346301"/>
              <a:gd name="connsiteX1130" fmla="*/ 7372875 w 9727486"/>
              <a:gd name="connsiteY1130" fmla="*/ 738069 h 3346301"/>
              <a:gd name="connsiteX1131" fmla="*/ 7364106 w 9727486"/>
              <a:gd name="connsiteY1131" fmla="*/ 726742 h 3346301"/>
              <a:gd name="connsiteX1132" fmla="*/ 7339631 w 9727486"/>
              <a:gd name="connsiteY1132" fmla="*/ 742089 h 3346301"/>
              <a:gd name="connsiteX1133" fmla="*/ 7372875 w 9727486"/>
              <a:gd name="connsiteY1133" fmla="*/ 738069 h 3346301"/>
              <a:gd name="connsiteX1134" fmla="*/ 7814355 w 9727486"/>
              <a:gd name="connsiteY1134" fmla="*/ 2350973 h 3346301"/>
              <a:gd name="connsiteX1135" fmla="*/ 7801203 w 9727486"/>
              <a:gd name="connsiteY1135" fmla="*/ 2353527 h 3346301"/>
              <a:gd name="connsiteX1136" fmla="*/ 7778185 w 9727486"/>
              <a:gd name="connsiteY1136" fmla="*/ 2345492 h 3346301"/>
              <a:gd name="connsiteX1137" fmla="*/ 7774533 w 9727486"/>
              <a:gd name="connsiteY1137" fmla="*/ 2341836 h 3346301"/>
              <a:gd name="connsiteX1138" fmla="*/ 7769784 w 9727486"/>
              <a:gd name="connsiteY1138" fmla="*/ 2327590 h 3346301"/>
              <a:gd name="connsiteX1139" fmla="*/ 7768687 w 9727486"/>
              <a:gd name="connsiteY1139" fmla="*/ 2324299 h 3346301"/>
              <a:gd name="connsiteX1140" fmla="*/ 7740192 w 9727486"/>
              <a:gd name="connsiteY1140" fmla="*/ 2329780 h 3346301"/>
              <a:gd name="connsiteX1141" fmla="*/ 7741650 w 9727486"/>
              <a:gd name="connsiteY1141" fmla="*/ 2334898 h 3346301"/>
              <a:gd name="connsiteX1142" fmla="*/ 7746766 w 9727486"/>
              <a:gd name="connsiteY1142" fmla="*/ 2353896 h 3346301"/>
              <a:gd name="connsiteX1143" fmla="*/ 7700002 w 9727486"/>
              <a:gd name="connsiteY1143" fmla="*/ 2354989 h 3346301"/>
              <a:gd name="connsiteX1144" fmla="*/ 7686485 w 9727486"/>
              <a:gd name="connsiteY1144" fmla="*/ 2328319 h 3346301"/>
              <a:gd name="connsiteX1145" fmla="*/ 7686120 w 9727486"/>
              <a:gd name="connsiteY1145" fmla="*/ 2326129 h 3346301"/>
              <a:gd name="connsiteX1146" fmla="*/ 7685387 w 9727486"/>
              <a:gd name="connsiteY1146" fmla="*/ 2323935 h 3346301"/>
              <a:gd name="connsiteX1147" fmla="*/ 7698540 w 9727486"/>
              <a:gd name="connsiteY1147" fmla="*/ 2320283 h 3346301"/>
              <a:gd name="connsiteX1148" fmla="*/ 7700366 w 9727486"/>
              <a:gd name="connsiteY1148" fmla="*/ 2322838 h 3346301"/>
              <a:gd name="connsiteX1149" fmla="*/ 7708406 w 9727486"/>
              <a:gd name="connsiteY1149" fmla="*/ 2342569 h 3346301"/>
              <a:gd name="connsiteX1150" fmla="*/ 7727404 w 9727486"/>
              <a:gd name="connsiteY1150" fmla="*/ 2323935 h 3346301"/>
              <a:gd name="connsiteX1151" fmla="*/ 7735440 w 9727486"/>
              <a:gd name="connsiteY1151" fmla="*/ 2319551 h 3346301"/>
              <a:gd name="connsiteX1152" fmla="*/ 7751151 w 9727486"/>
              <a:gd name="connsiteY1152" fmla="*/ 2306033 h 3346301"/>
              <a:gd name="connsiteX1153" fmla="*/ 7767590 w 9727486"/>
              <a:gd name="connsiteY1153" fmla="*/ 2301285 h 3346301"/>
              <a:gd name="connsiteX1154" fmla="*/ 7789511 w 9727486"/>
              <a:gd name="connsiteY1154" fmla="*/ 2285574 h 3346301"/>
              <a:gd name="connsiteX1155" fmla="*/ 7796454 w 9727486"/>
              <a:gd name="connsiteY1155" fmla="*/ 2296533 h 3346301"/>
              <a:gd name="connsiteX1156" fmla="*/ 7800106 w 9727486"/>
              <a:gd name="connsiteY1156" fmla="*/ 2302014 h 3346301"/>
              <a:gd name="connsiteX1157" fmla="*/ 7790973 w 9727486"/>
              <a:gd name="connsiteY1157" fmla="*/ 2322838 h 3346301"/>
              <a:gd name="connsiteX1158" fmla="*/ 7792070 w 9727486"/>
              <a:gd name="connsiteY1158" fmla="*/ 2323570 h 3346301"/>
              <a:gd name="connsiteX1159" fmla="*/ 7800474 w 9727486"/>
              <a:gd name="connsiteY1159" fmla="*/ 2331606 h 3346301"/>
              <a:gd name="connsiteX1160" fmla="*/ 7814355 w 9727486"/>
              <a:gd name="connsiteY1160" fmla="*/ 2350973 h 3346301"/>
              <a:gd name="connsiteX1161" fmla="*/ 7631316 w 9727486"/>
              <a:gd name="connsiteY1161" fmla="*/ 1629404 h 3346301"/>
              <a:gd name="connsiteX1162" fmla="*/ 7611949 w 9727486"/>
              <a:gd name="connsiteY1162" fmla="*/ 1607848 h 3346301"/>
              <a:gd name="connsiteX1163" fmla="*/ 7611220 w 9727486"/>
              <a:gd name="connsiteY1163" fmla="*/ 1625020 h 3346301"/>
              <a:gd name="connsiteX1164" fmla="*/ 7631316 w 9727486"/>
              <a:gd name="connsiteY1164" fmla="*/ 1629404 h 3346301"/>
              <a:gd name="connsiteX1165" fmla="*/ 7484310 w 9727486"/>
              <a:gd name="connsiteY1165" fmla="*/ 1080770 h 3346301"/>
              <a:gd name="connsiteX1166" fmla="*/ 7464943 w 9727486"/>
              <a:gd name="connsiteY1166" fmla="*/ 1059214 h 3346301"/>
              <a:gd name="connsiteX1167" fmla="*/ 7464214 w 9727486"/>
              <a:gd name="connsiteY1167" fmla="*/ 1076386 h 3346301"/>
              <a:gd name="connsiteX1168" fmla="*/ 7484310 w 9727486"/>
              <a:gd name="connsiteY1168" fmla="*/ 1080770 h 3346301"/>
              <a:gd name="connsiteX1169" fmla="*/ 7855319 w 9727486"/>
              <a:gd name="connsiteY1169" fmla="*/ 2424681 h 3346301"/>
              <a:gd name="connsiteX1170" fmla="*/ 7853445 w 9727486"/>
              <a:gd name="connsiteY1170" fmla="*/ 2450348 h 3346301"/>
              <a:gd name="connsiteX1171" fmla="*/ 7848332 w 9727486"/>
              <a:gd name="connsiteY1171" fmla="*/ 2467521 h 3346301"/>
              <a:gd name="connsiteX1172" fmla="*/ 7836276 w 9727486"/>
              <a:gd name="connsiteY1172" fmla="*/ 2471172 h 3346301"/>
              <a:gd name="connsiteX1173" fmla="*/ 7829698 w 9727486"/>
              <a:gd name="connsiteY1173" fmla="*/ 2463132 h 3346301"/>
              <a:gd name="connsiteX1174" fmla="*/ 7838831 w 9727486"/>
              <a:gd name="connsiteY1174" fmla="*/ 2442309 h 3346301"/>
              <a:gd name="connsiteX1175" fmla="*/ 7842851 w 9727486"/>
              <a:gd name="connsiteY1175" fmla="*/ 2429889 h 3346301"/>
              <a:gd name="connsiteX1176" fmla="*/ 7847599 w 9727486"/>
              <a:gd name="connsiteY1176" fmla="*/ 2417100 h 3346301"/>
              <a:gd name="connsiteX1177" fmla="*/ 7855319 w 9727486"/>
              <a:gd name="connsiteY1177" fmla="*/ 2424681 h 3346301"/>
              <a:gd name="connsiteX1178" fmla="*/ 7691871 w 9727486"/>
              <a:gd name="connsiteY1178" fmla="*/ 1795547 h 3346301"/>
              <a:gd name="connsiteX1179" fmla="*/ 7688675 w 9727486"/>
              <a:gd name="connsiteY1179" fmla="*/ 1785775 h 3346301"/>
              <a:gd name="connsiteX1180" fmla="*/ 7668944 w 9727486"/>
              <a:gd name="connsiteY1180" fmla="*/ 1791620 h 3346301"/>
              <a:gd name="connsiteX1181" fmla="*/ 7679174 w 9727486"/>
              <a:gd name="connsiteY1181" fmla="*/ 1808060 h 3346301"/>
              <a:gd name="connsiteX1182" fmla="*/ 7691871 w 9727486"/>
              <a:gd name="connsiteY1182" fmla="*/ 1795547 h 3346301"/>
              <a:gd name="connsiteX1183" fmla="*/ 7544865 w 9727486"/>
              <a:gd name="connsiteY1183" fmla="*/ 1246912 h 3346301"/>
              <a:gd name="connsiteX1184" fmla="*/ 7541669 w 9727486"/>
              <a:gd name="connsiteY1184" fmla="*/ 1237140 h 3346301"/>
              <a:gd name="connsiteX1185" fmla="*/ 7525024 w 9727486"/>
              <a:gd name="connsiteY1185" fmla="*/ 1242071 h 3346301"/>
              <a:gd name="connsiteX1186" fmla="*/ 7521889 w 9727486"/>
              <a:gd name="connsiteY1186" fmla="*/ 1245533 h 3346301"/>
              <a:gd name="connsiteX1187" fmla="*/ 7521711 w 9727486"/>
              <a:gd name="connsiteY1187" fmla="*/ 1254904 h 3346301"/>
              <a:gd name="connsiteX1188" fmla="*/ 7532168 w 9727486"/>
              <a:gd name="connsiteY1188" fmla="*/ 1259426 h 3346301"/>
              <a:gd name="connsiteX1189" fmla="*/ 7544865 w 9727486"/>
              <a:gd name="connsiteY1189" fmla="*/ 1246912 h 3346301"/>
              <a:gd name="connsiteX1190" fmla="*/ 7718267 w 9727486"/>
              <a:gd name="connsiteY1190" fmla="*/ 1851902 h 3346301"/>
              <a:gd name="connsiteX1191" fmla="*/ 7711693 w 9727486"/>
              <a:gd name="connsiteY1191" fmla="*/ 1851537 h 3346301"/>
              <a:gd name="connsiteX1192" fmla="*/ 7709318 w 9727486"/>
              <a:gd name="connsiteY1192" fmla="*/ 1853635 h 3346301"/>
              <a:gd name="connsiteX1193" fmla="*/ 7693788 w 9727486"/>
              <a:gd name="connsiteY1193" fmla="*/ 1856651 h 3346301"/>
              <a:gd name="connsiteX1194" fmla="*/ 7686481 w 9727486"/>
              <a:gd name="connsiteY1194" fmla="*/ 1858845 h 3346301"/>
              <a:gd name="connsiteX1195" fmla="*/ 7682492 w 9727486"/>
              <a:gd name="connsiteY1195" fmla="*/ 1858739 h 3346301"/>
              <a:gd name="connsiteX1196" fmla="*/ 7677944 w 9727486"/>
              <a:gd name="connsiteY1196" fmla="*/ 1864446 h 3346301"/>
              <a:gd name="connsiteX1197" fmla="*/ 7676847 w 9727486"/>
              <a:gd name="connsiteY1197" fmla="*/ 1864446 h 3346301"/>
              <a:gd name="connsiteX1198" fmla="*/ 7671734 w 9727486"/>
              <a:gd name="connsiteY1198" fmla="*/ 1863713 h 3346301"/>
              <a:gd name="connsiteX1199" fmla="*/ 7669317 w 9727486"/>
              <a:gd name="connsiteY1199" fmla="*/ 1858392 h 3346301"/>
              <a:gd name="connsiteX1200" fmla="*/ 7669128 w 9727486"/>
              <a:gd name="connsiteY1200" fmla="*/ 1858387 h 3346301"/>
              <a:gd name="connsiteX1201" fmla="*/ 7650678 w 9727486"/>
              <a:gd name="connsiteY1201" fmla="*/ 1856286 h 3346301"/>
              <a:gd name="connsiteX1202" fmla="*/ 7634444 w 9727486"/>
              <a:gd name="connsiteY1202" fmla="*/ 1859695 h 3346301"/>
              <a:gd name="connsiteX1203" fmla="*/ 7640041 w 9727486"/>
              <a:gd name="connsiteY1203" fmla="*/ 1861297 h 3346301"/>
              <a:gd name="connsiteX1204" fmla="*/ 7636295 w 9727486"/>
              <a:gd name="connsiteY1204" fmla="*/ 1862620 h 3346301"/>
              <a:gd name="connsiteX1205" fmla="*/ 7632064 w 9727486"/>
              <a:gd name="connsiteY1205" fmla="*/ 1860195 h 3346301"/>
              <a:gd name="connsiteX1206" fmla="*/ 7614143 w 9727486"/>
              <a:gd name="connsiteY1206" fmla="*/ 1863958 h 3346301"/>
              <a:gd name="connsiteX1207" fmla="*/ 7611949 w 9727486"/>
              <a:gd name="connsiteY1207" fmla="*/ 1878572 h 3346301"/>
              <a:gd name="connsiteX1208" fmla="*/ 7611730 w 9727486"/>
              <a:gd name="connsiteY1208" fmla="*/ 1879895 h 3346301"/>
              <a:gd name="connsiteX1209" fmla="*/ 7621858 w 9727486"/>
              <a:gd name="connsiteY1209" fmla="*/ 1892192 h 3346301"/>
              <a:gd name="connsiteX1210" fmla="*/ 7622547 w 9727486"/>
              <a:gd name="connsiteY1210" fmla="*/ 1891360 h 3346301"/>
              <a:gd name="connsiteX1211" fmla="*/ 7651407 w 9727486"/>
              <a:gd name="connsiteY1211" fmla="*/ 1875649 h 3346301"/>
              <a:gd name="connsiteX1212" fmla="*/ 7686481 w 9727486"/>
              <a:gd name="connsiteY1212" fmla="*/ 1868342 h 3346301"/>
              <a:gd name="connsiteX1213" fmla="*/ 7700182 w 9727486"/>
              <a:gd name="connsiteY1213" fmla="*/ 1861721 h 3346301"/>
              <a:gd name="connsiteX1214" fmla="*/ 7709318 w 9727486"/>
              <a:gd name="connsiteY1214" fmla="*/ 1853635 h 3346301"/>
              <a:gd name="connsiteX1215" fmla="*/ 7605375 w 9727486"/>
              <a:gd name="connsiteY1215" fmla="*/ 1414210 h 3346301"/>
              <a:gd name="connsiteX1216" fmla="*/ 7601719 w 9727486"/>
              <a:gd name="connsiteY1216" fmla="*/ 1406539 h 3346301"/>
              <a:gd name="connsiteX1217" fmla="*/ 7586377 w 9727486"/>
              <a:gd name="connsiteY1217" fmla="*/ 1403616 h 3346301"/>
              <a:gd name="connsiteX1218" fmla="*/ 7576875 w 9727486"/>
              <a:gd name="connsiteY1218" fmla="*/ 1414578 h 3346301"/>
              <a:gd name="connsiteX1219" fmla="*/ 7576875 w 9727486"/>
              <a:gd name="connsiteY1219" fmla="*/ 1435038 h 3346301"/>
              <a:gd name="connsiteX1220" fmla="*/ 7583454 w 9727486"/>
              <a:gd name="connsiteY1220" fmla="*/ 1434305 h 3346301"/>
              <a:gd name="connsiteX1221" fmla="*/ 7592587 w 9727486"/>
              <a:gd name="connsiteY1221" fmla="*/ 1433208 h 3346301"/>
              <a:gd name="connsiteX1222" fmla="*/ 7602817 w 9727486"/>
              <a:gd name="connsiteY1222" fmla="*/ 1427958 h 3346301"/>
              <a:gd name="connsiteX1223" fmla="*/ 7603112 w 9727486"/>
              <a:gd name="connsiteY1223" fmla="*/ 1426373 h 3346301"/>
              <a:gd name="connsiteX1224" fmla="*/ 7602683 w 9727486"/>
              <a:gd name="connsiteY1224" fmla="*/ 1422374 h 3346301"/>
              <a:gd name="connsiteX1225" fmla="*/ 7605347 w 9727486"/>
              <a:gd name="connsiteY1225" fmla="*/ 1414360 h 3346301"/>
              <a:gd name="connsiteX1226" fmla="*/ 7458369 w 9727486"/>
              <a:gd name="connsiteY1226" fmla="*/ 865576 h 3346301"/>
              <a:gd name="connsiteX1227" fmla="*/ 7454713 w 9727486"/>
              <a:gd name="connsiteY1227" fmla="*/ 857904 h 3346301"/>
              <a:gd name="connsiteX1228" fmla="*/ 7439371 w 9727486"/>
              <a:gd name="connsiteY1228" fmla="*/ 854982 h 3346301"/>
              <a:gd name="connsiteX1229" fmla="*/ 7429869 w 9727486"/>
              <a:gd name="connsiteY1229" fmla="*/ 865944 h 3346301"/>
              <a:gd name="connsiteX1230" fmla="*/ 7429869 w 9727486"/>
              <a:gd name="connsiteY1230" fmla="*/ 886404 h 3346301"/>
              <a:gd name="connsiteX1231" fmla="*/ 7436448 w 9727486"/>
              <a:gd name="connsiteY1231" fmla="*/ 885671 h 3346301"/>
              <a:gd name="connsiteX1232" fmla="*/ 7445581 w 9727486"/>
              <a:gd name="connsiteY1232" fmla="*/ 884574 h 3346301"/>
              <a:gd name="connsiteX1233" fmla="*/ 7458369 w 9727486"/>
              <a:gd name="connsiteY1233" fmla="*/ 865576 h 3346301"/>
              <a:gd name="connsiteX1234" fmla="*/ 7624325 w 9727486"/>
              <a:gd name="connsiteY1234" fmla="*/ 1354843 h 3346301"/>
              <a:gd name="connsiteX1235" fmla="*/ 7617297 w 9727486"/>
              <a:gd name="connsiteY1235" fmla="*/ 1351859 h 3346301"/>
              <a:gd name="connsiteX1236" fmla="*/ 7611083 w 9727486"/>
              <a:gd name="connsiteY1236" fmla="*/ 1346013 h 3346301"/>
              <a:gd name="connsiteX1237" fmla="*/ 7591356 w 9727486"/>
              <a:gd name="connsiteY1237" fmla="*/ 1351494 h 3346301"/>
              <a:gd name="connsiteX1238" fmla="*/ 7594552 w 9727486"/>
              <a:gd name="connsiteY1238" fmla="*/ 1360063 h 3346301"/>
              <a:gd name="connsiteX1239" fmla="*/ 7602088 w 9727486"/>
              <a:gd name="connsiteY1239" fmla="*/ 1356487 h 3346301"/>
              <a:gd name="connsiteX1240" fmla="*/ 7887790 w 9727486"/>
              <a:gd name="connsiteY1240" fmla="*/ 2322109 h 3346301"/>
              <a:gd name="connsiteX1241" fmla="*/ 7885596 w 9727486"/>
              <a:gd name="connsiteY1241" fmla="*/ 2325032 h 3346301"/>
              <a:gd name="connsiteX1242" fmla="*/ 7878653 w 9727486"/>
              <a:gd name="connsiteY1242" fmla="*/ 2333436 h 3346301"/>
              <a:gd name="connsiteX1243" fmla="*/ 7848332 w 9727486"/>
              <a:gd name="connsiteY1243" fmla="*/ 2343297 h 3346301"/>
              <a:gd name="connsiteX1244" fmla="*/ 7831888 w 9727486"/>
              <a:gd name="connsiteY1244" fmla="*/ 2321012 h 3346301"/>
              <a:gd name="connsiteX1245" fmla="*/ 7819468 w 9727486"/>
              <a:gd name="connsiteY1245" fmla="*/ 2314802 h 3346301"/>
              <a:gd name="connsiteX1246" fmla="*/ 7821294 w 9727486"/>
              <a:gd name="connsiteY1246" fmla="*/ 2313705 h 3346301"/>
              <a:gd name="connsiteX1247" fmla="*/ 7849793 w 9727486"/>
              <a:gd name="connsiteY1247" fmla="*/ 2302746 h 3346301"/>
              <a:gd name="connsiteX1248" fmla="*/ 7856736 w 9727486"/>
              <a:gd name="connsiteY1248" fmla="*/ 2308224 h 3346301"/>
              <a:gd name="connsiteX1249" fmla="*/ 7864772 w 9727486"/>
              <a:gd name="connsiteY1249" fmla="*/ 2317725 h 3346301"/>
              <a:gd name="connsiteX1250" fmla="*/ 7871714 w 9727486"/>
              <a:gd name="connsiteY1250" fmla="*/ 2312608 h 3346301"/>
              <a:gd name="connsiteX1251" fmla="*/ 7877196 w 9727486"/>
              <a:gd name="connsiteY1251" fmla="*/ 2312244 h 3346301"/>
              <a:gd name="connsiteX1252" fmla="*/ 7887790 w 9727486"/>
              <a:gd name="connsiteY1252" fmla="*/ 2322109 h 3346301"/>
              <a:gd name="connsiteX1253" fmla="*/ 7708402 w 9727486"/>
              <a:gd name="connsiteY1253" fmla="*/ 1558524 h 3346301"/>
              <a:gd name="connsiteX1254" fmla="*/ 7682829 w 9727486"/>
              <a:gd name="connsiteY1254" fmla="*/ 1532219 h 3346301"/>
              <a:gd name="connsiteX1255" fmla="*/ 7658350 w 9727486"/>
              <a:gd name="connsiteY1255" fmla="*/ 1530758 h 3346301"/>
              <a:gd name="connsiteX1256" fmla="*/ 7669676 w 9727486"/>
              <a:gd name="connsiteY1256" fmla="*/ 1543546 h 3346301"/>
              <a:gd name="connsiteX1257" fmla="*/ 7689039 w 9727486"/>
              <a:gd name="connsiteY1257" fmla="*/ 1554505 h 3346301"/>
              <a:gd name="connsiteX1258" fmla="*/ 7701827 w 9727486"/>
              <a:gd name="connsiteY1258" fmla="*/ 1566928 h 3346301"/>
              <a:gd name="connsiteX1259" fmla="*/ 7701827 w 9727486"/>
              <a:gd name="connsiteY1259" fmla="*/ 1567657 h 3346301"/>
              <a:gd name="connsiteX1260" fmla="*/ 7708402 w 9727486"/>
              <a:gd name="connsiteY1260" fmla="*/ 1558524 h 3346301"/>
              <a:gd name="connsiteX1261" fmla="*/ 7561396 w 9727486"/>
              <a:gd name="connsiteY1261" fmla="*/ 1009890 h 3346301"/>
              <a:gd name="connsiteX1262" fmla="*/ 7535823 w 9727486"/>
              <a:gd name="connsiteY1262" fmla="*/ 983585 h 3346301"/>
              <a:gd name="connsiteX1263" fmla="*/ 7511344 w 9727486"/>
              <a:gd name="connsiteY1263" fmla="*/ 982123 h 3346301"/>
              <a:gd name="connsiteX1264" fmla="*/ 7522670 w 9727486"/>
              <a:gd name="connsiteY1264" fmla="*/ 994912 h 3346301"/>
              <a:gd name="connsiteX1265" fmla="*/ 7542033 w 9727486"/>
              <a:gd name="connsiteY1265" fmla="*/ 1005871 h 3346301"/>
              <a:gd name="connsiteX1266" fmla="*/ 7554821 w 9727486"/>
              <a:gd name="connsiteY1266" fmla="*/ 1018294 h 3346301"/>
              <a:gd name="connsiteX1267" fmla="*/ 7554821 w 9727486"/>
              <a:gd name="connsiteY1267" fmla="*/ 1019023 h 3346301"/>
              <a:gd name="connsiteX1268" fmla="*/ 7561396 w 9727486"/>
              <a:gd name="connsiteY1268" fmla="*/ 1009890 h 3346301"/>
              <a:gd name="connsiteX1269" fmla="*/ 7718267 w 9727486"/>
              <a:gd name="connsiteY1269" fmla="*/ 1589947 h 3346301"/>
              <a:gd name="connsiteX1270" fmla="*/ 7702556 w 9727486"/>
              <a:gd name="connsiteY1270" fmla="*/ 1578255 h 3346301"/>
              <a:gd name="connsiteX1271" fmla="*/ 7696346 w 9727486"/>
              <a:gd name="connsiteY1271" fmla="*/ 1578984 h 3346301"/>
              <a:gd name="connsiteX1272" fmla="*/ 7690865 w 9727486"/>
              <a:gd name="connsiteY1272" fmla="*/ 1579348 h 3346301"/>
              <a:gd name="connsiteX1273" fmla="*/ 7686849 w 9727486"/>
              <a:gd name="connsiteY1273" fmla="*/ 1595424 h 3346301"/>
              <a:gd name="connsiteX1274" fmla="*/ 7718267 w 9727486"/>
              <a:gd name="connsiteY1274" fmla="*/ 1589947 h 3346301"/>
              <a:gd name="connsiteX1275" fmla="*/ 7571261 w 9727486"/>
              <a:gd name="connsiteY1275" fmla="*/ 1041312 h 3346301"/>
              <a:gd name="connsiteX1276" fmla="*/ 7555550 w 9727486"/>
              <a:gd name="connsiteY1276" fmla="*/ 1029621 h 3346301"/>
              <a:gd name="connsiteX1277" fmla="*/ 7549340 w 9727486"/>
              <a:gd name="connsiteY1277" fmla="*/ 1030350 h 3346301"/>
              <a:gd name="connsiteX1278" fmla="*/ 7543859 w 9727486"/>
              <a:gd name="connsiteY1278" fmla="*/ 1030714 h 3346301"/>
              <a:gd name="connsiteX1279" fmla="*/ 7539843 w 9727486"/>
              <a:gd name="connsiteY1279" fmla="*/ 1046790 h 3346301"/>
              <a:gd name="connsiteX1280" fmla="*/ 7571261 w 9727486"/>
              <a:gd name="connsiteY1280" fmla="*/ 1041312 h 3346301"/>
              <a:gd name="connsiteX1281" fmla="*/ 7976935 w 9727486"/>
              <a:gd name="connsiteY1281" fmla="*/ 2505513 h 3346301"/>
              <a:gd name="connsiteX1282" fmla="*/ 7953189 w 9727486"/>
              <a:gd name="connsiteY1282" fmla="*/ 2504052 h 3346301"/>
              <a:gd name="connsiteX1283" fmla="*/ 7950266 w 9727486"/>
              <a:gd name="connsiteY1283" fmla="*/ 2506975 h 3346301"/>
              <a:gd name="connsiteX1284" fmla="*/ 7932729 w 9727486"/>
              <a:gd name="connsiteY1284" fmla="*/ 2524876 h 3346301"/>
              <a:gd name="connsiteX1285" fmla="*/ 7904230 w 9727486"/>
              <a:gd name="connsiteY1285" fmla="*/ 2513185 h 3346301"/>
              <a:gd name="connsiteX1286" fmla="*/ 7923961 w 9727486"/>
              <a:gd name="connsiteY1286" fmla="*/ 2491264 h 3346301"/>
              <a:gd name="connsiteX1287" fmla="*/ 7921402 w 9727486"/>
              <a:gd name="connsiteY1287" fmla="*/ 2485418 h 3346301"/>
              <a:gd name="connsiteX1288" fmla="*/ 7928709 w 9727486"/>
              <a:gd name="connsiteY1288" fmla="*/ 2469711 h 3346301"/>
              <a:gd name="connsiteX1289" fmla="*/ 7938939 w 9727486"/>
              <a:gd name="connsiteY1289" fmla="*/ 2464230 h 3346301"/>
              <a:gd name="connsiteX1290" fmla="*/ 7947707 w 9727486"/>
              <a:gd name="connsiteY1290" fmla="*/ 2470808 h 3346301"/>
              <a:gd name="connsiteX1291" fmla="*/ 7946246 w 9727486"/>
              <a:gd name="connsiteY1291" fmla="*/ 2481402 h 3346301"/>
              <a:gd name="connsiteX1292" fmla="*/ 7976935 w 9727486"/>
              <a:gd name="connsiteY1292" fmla="*/ 2505513 h 3346301"/>
              <a:gd name="connsiteX1293" fmla="*/ 7829929 w 9727486"/>
              <a:gd name="connsiteY1293" fmla="*/ 1956879 h 3346301"/>
              <a:gd name="connsiteX1294" fmla="*/ 7806183 w 9727486"/>
              <a:gd name="connsiteY1294" fmla="*/ 1955418 h 3346301"/>
              <a:gd name="connsiteX1295" fmla="*/ 7803260 w 9727486"/>
              <a:gd name="connsiteY1295" fmla="*/ 1958340 h 3346301"/>
              <a:gd name="connsiteX1296" fmla="*/ 7790069 w 9727486"/>
              <a:gd name="connsiteY1296" fmla="*/ 1971805 h 3346301"/>
              <a:gd name="connsiteX1297" fmla="*/ 7790244 w 9727486"/>
              <a:gd name="connsiteY1297" fmla="*/ 1972469 h 3346301"/>
              <a:gd name="connsiteX1298" fmla="*/ 7773804 w 9727486"/>
              <a:gd name="connsiteY1298" fmla="*/ 1974660 h 3346301"/>
              <a:gd name="connsiteX1299" fmla="*/ 7769784 w 9727486"/>
              <a:gd name="connsiteY1299" fmla="*/ 1984890 h 3346301"/>
              <a:gd name="connsiteX1300" fmla="*/ 7758093 w 9727486"/>
              <a:gd name="connsiteY1300" fmla="*/ 1988909 h 3346301"/>
              <a:gd name="connsiteX1301" fmla="*/ 7750786 w 9727486"/>
              <a:gd name="connsiteY1301" fmla="*/ 1981238 h 3346301"/>
              <a:gd name="connsiteX1302" fmla="*/ 7749689 w 9727486"/>
              <a:gd name="connsiteY1302" fmla="*/ 1971008 h 3346301"/>
              <a:gd name="connsiteX1303" fmla="*/ 7767590 w 9727486"/>
              <a:gd name="connsiteY1303" fmla="*/ 1954200 h 3346301"/>
              <a:gd name="connsiteX1304" fmla="*/ 7772759 w 9727486"/>
              <a:gd name="connsiteY1304" fmla="*/ 1954891 h 3346301"/>
              <a:gd name="connsiteX1305" fmla="*/ 7773529 w 9727486"/>
              <a:gd name="connsiteY1305" fmla="*/ 1954413 h 3346301"/>
              <a:gd name="connsiteX1306" fmla="*/ 7776955 w 9727486"/>
              <a:gd name="connsiteY1306" fmla="*/ 1942629 h 3346301"/>
              <a:gd name="connsiteX1307" fmla="*/ 7774396 w 9727486"/>
              <a:gd name="connsiteY1307" fmla="*/ 1936784 h 3346301"/>
              <a:gd name="connsiteX1308" fmla="*/ 7781703 w 9727486"/>
              <a:gd name="connsiteY1308" fmla="*/ 1921076 h 3346301"/>
              <a:gd name="connsiteX1309" fmla="*/ 7791933 w 9727486"/>
              <a:gd name="connsiteY1309" fmla="*/ 1915595 h 3346301"/>
              <a:gd name="connsiteX1310" fmla="*/ 7800701 w 9727486"/>
              <a:gd name="connsiteY1310" fmla="*/ 1922174 h 3346301"/>
              <a:gd name="connsiteX1311" fmla="*/ 7799240 w 9727486"/>
              <a:gd name="connsiteY1311" fmla="*/ 1932768 h 3346301"/>
              <a:gd name="connsiteX1312" fmla="*/ 7829929 w 9727486"/>
              <a:gd name="connsiteY1312" fmla="*/ 1956879 h 3346301"/>
              <a:gd name="connsiteX1313" fmla="*/ 7850070 w 9727486"/>
              <a:gd name="connsiteY1313" fmla="*/ 2014620 h 3346301"/>
              <a:gd name="connsiteX1314" fmla="*/ 7848700 w 9727486"/>
              <a:gd name="connsiteY1314" fmla="*/ 2021425 h 3346301"/>
              <a:gd name="connsiteX1315" fmla="*/ 7844316 w 9727486"/>
              <a:gd name="connsiteY1315" fmla="*/ 2021060 h 3346301"/>
              <a:gd name="connsiteX1316" fmla="*/ 7831163 w 9727486"/>
              <a:gd name="connsiteY1316" fmla="*/ 2020328 h 3346301"/>
              <a:gd name="connsiteX1317" fmla="*/ 7808878 w 9727486"/>
              <a:gd name="connsiteY1317" fmla="*/ 2036768 h 3346301"/>
              <a:gd name="connsiteX1318" fmla="*/ 7804494 w 9727486"/>
              <a:gd name="connsiteY1318" fmla="*/ 2036403 h 3346301"/>
              <a:gd name="connsiteX1319" fmla="*/ 7800474 w 9727486"/>
              <a:gd name="connsiteY1319" fmla="*/ 2030558 h 3346301"/>
              <a:gd name="connsiteX1320" fmla="*/ 7828605 w 9727486"/>
              <a:gd name="connsiteY1320" fmla="*/ 2006078 h 3346301"/>
              <a:gd name="connsiteX1321" fmla="*/ 7839932 w 9727486"/>
              <a:gd name="connsiteY1321" fmla="*/ 2000965 h 3346301"/>
              <a:gd name="connsiteX1322" fmla="*/ 7850070 w 9727486"/>
              <a:gd name="connsiteY1322" fmla="*/ 2014620 h 3346301"/>
              <a:gd name="connsiteX1323" fmla="*/ 7534362 w 9727486"/>
              <a:gd name="connsiteY1323" fmla="*/ 791777 h 3346301"/>
              <a:gd name="connsiteX1324" fmla="*/ 7498924 w 9727486"/>
              <a:gd name="connsiteY1324" fmla="*/ 787757 h 3346301"/>
              <a:gd name="connsiteX1325" fmla="*/ 7483577 w 9727486"/>
              <a:gd name="connsiteY1325" fmla="*/ 773507 h 3346301"/>
              <a:gd name="connsiteX1326" fmla="*/ 7477003 w 9727486"/>
              <a:gd name="connsiteY1326" fmla="*/ 775337 h 3346301"/>
              <a:gd name="connsiteX1327" fmla="*/ 7463117 w 9727486"/>
              <a:gd name="connsiteY1327" fmla="*/ 792506 h 3346301"/>
              <a:gd name="connsiteX1328" fmla="*/ 7449600 w 9727486"/>
              <a:gd name="connsiteY1328" fmla="*/ 792506 h 3346301"/>
              <a:gd name="connsiteX1329" fmla="*/ 7449236 w 9727486"/>
              <a:gd name="connsiteY1329" fmla="*/ 789951 h 3346301"/>
              <a:gd name="connsiteX1330" fmla="*/ 7448868 w 9727486"/>
              <a:gd name="connsiteY1330" fmla="*/ 787028 h 3346301"/>
              <a:gd name="connsiteX1331" fmla="*/ 7443390 w 9727486"/>
              <a:gd name="connsiteY1331" fmla="*/ 780086 h 3346301"/>
              <a:gd name="connsiteX1332" fmla="*/ 7441196 w 9727486"/>
              <a:gd name="connsiteY1332" fmla="*/ 781183 h 3346301"/>
              <a:gd name="connsiteX1333" fmla="*/ 7430602 w 9727486"/>
              <a:gd name="connsiteY1333" fmla="*/ 786296 h 3346301"/>
              <a:gd name="connsiteX1334" fmla="*/ 7416717 w 9727486"/>
              <a:gd name="connsiteY1334" fmla="*/ 826118 h 3346301"/>
              <a:gd name="connsiteX1335" fmla="*/ 7433525 w 9727486"/>
              <a:gd name="connsiteY1335" fmla="*/ 818082 h 3346301"/>
              <a:gd name="connsiteX1336" fmla="*/ 7455082 w 9727486"/>
              <a:gd name="connsiteY1336" fmla="*/ 807853 h 3346301"/>
              <a:gd name="connsiteX1337" fmla="*/ 7534362 w 9727486"/>
              <a:gd name="connsiteY1337" fmla="*/ 791777 h 3346301"/>
              <a:gd name="connsiteX1338" fmla="*/ 7693520 w 9727486"/>
              <a:gd name="connsiteY1338" fmla="*/ 1378600 h 3346301"/>
              <a:gd name="connsiteX1339" fmla="*/ 7689403 w 9727486"/>
              <a:gd name="connsiteY1339" fmla="*/ 1373291 h 3346301"/>
              <a:gd name="connsiteX1340" fmla="*/ 7659447 w 9727486"/>
              <a:gd name="connsiteY1340" fmla="*/ 1382428 h 3346301"/>
              <a:gd name="connsiteX1341" fmla="*/ 7651407 w 9727486"/>
              <a:gd name="connsiteY1341" fmla="*/ 1390463 h 3346301"/>
              <a:gd name="connsiteX1342" fmla="*/ 7652504 w 9727486"/>
              <a:gd name="connsiteY1342" fmla="*/ 1401790 h 3346301"/>
              <a:gd name="connsiteX1343" fmla="*/ 7645197 w 9727486"/>
              <a:gd name="connsiteY1343" fmla="*/ 1417501 h 3346301"/>
              <a:gd name="connsiteX1344" fmla="*/ 7662369 w 9727486"/>
              <a:gd name="connsiteY1344" fmla="*/ 1431382 h 3346301"/>
              <a:gd name="connsiteX1345" fmla="*/ 7663831 w 9727486"/>
              <a:gd name="connsiteY1345" fmla="*/ 1432479 h 3346301"/>
              <a:gd name="connsiteX1346" fmla="*/ 7670190 w 9727486"/>
              <a:gd name="connsiteY1346" fmla="*/ 1422232 h 3346301"/>
              <a:gd name="connsiteX1347" fmla="*/ 7665246 w 9727486"/>
              <a:gd name="connsiteY1347" fmla="*/ 1421595 h 3346301"/>
              <a:gd name="connsiteX1348" fmla="*/ 7667714 w 9727486"/>
              <a:gd name="connsiteY1348" fmla="*/ 1418354 h 3346301"/>
              <a:gd name="connsiteX1349" fmla="*/ 7673189 w 9727486"/>
              <a:gd name="connsiteY1349" fmla="*/ 1416551 h 3346301"/>
              <a:gd name="connsiteX1350" fmla="*/ 7676937 w 9727486"/>
              <a:gd name="connsiteY1350" fmla="*/ 1409370 h 3346301"/>
              <a:gd name="connsiteX1351" fmla="*/ 7689772 w 9727486"/>
              <a:gd name="connsiteY1351" fmla="*/ 1400693 h 3346301"/>
              <a:gd name="connsiteX1352" fmla="*/ 7693520 w 9727486"/>
              <a:gd name="connsiteY1352" fmla="*/ 1378600 h 3346301"/>
              <a:gd name="connsiteX1353" fmla="*/ 7546514 w 9727486"/>
              <a:gd name="connsiteY1353" fmla="*/ 829966 h 3346301"/>
              <a:gd name="connsiteX1354" fmla="*/ 7542397 w 9727486"/>
              <a:gd name="connsiteY1354" fmla="*/ 824657 h 3346301"/>
              <a:gd name="connsiteX1355" fmla="*/ 7512441 w 9727486"/>
              <a:gd name="connsiteY1355" fmla="*/ 833793 h 3346301"/>
              <a:gd name="connsiteX1356" fmla="*/ 7504401 w 9727486"/>
              <a:gd name="connsiteY1356" fmla="*/ 841829 h 3346301"/>
              <a:gd name="connsiteX1357" fmla="*/ 7505498 w 9727486"/>
              <a:gd name="connsiteY1357" fmla="*/ 853156 h 3346301"/>
              <a:gd name="connsiteX1358" fmla="*/ 7498191 w 9727486"/>
              <a:gd name="connsiteY1358" fmla="*/ 868867 h 3346301"/>
              <a:gd name="connsiteX1359" fmla="*/ 7515363 w 9727486"/>
              <a:gd name="connsiteY1359" fmla="*/ 882748 h 3346301"/>
              <a:gd name="connsiteX1360" fmla="*/ 7516825 w 9727486"/>
              <a:gd name="connsiteY1360" fmla="*/ 883845 h 3346301"/>
              <a:gd name="connsiteX1361" fmla="*/ 7523399 w 9727486"/>
              <a:gd name="connsiteY1361" fmla="*/ 873251 h 3346301"/>
              <a:gd name="connsiteX1362" fmla="*/ 7542766 w 9727486"/>
              <a:gd name="connsiteY1362" fmla="*/ 852059 h 3346301"/>
              <a:gd name="connsiteX1363" fmla="*/ 7546514 w 9727486"/>
              <a:gd name="connsiteY1363" fmla="*/ 829966 h 3346301"/>
              <a:gd name="connsiteX1364" fmla="*/ 7809127 w 9727486"/>
              <a:gd name="connsiteY1364" fmla="*/ 1724652 h 3346301"/>
              <a:gd name="connsiteX1365" fmla="*/ 7804218 w 9727486"/>
              <a:gd name="connsiteY1365" fmla="*/ 1723617 h 3346301"/>
              <a:gd name="connsiteX1366" fmla="*/ 7778549 w 9727486"/>
              <a:gd name="connsiteY1366" fmla="*/ 1732067 h 3346301"/>
              <a:gd name="connsiteX1367" fmla="*/ 7761380 w 9727486"/>
              <a:gd name="connsiteY1367" fmla="*/ 1738277 h 3346301"/>
              <a:gd name="connsiteX1368" fmla="*/ 7776723 w 9727486"/>
              <a:gd name="connsiteY1368" fmla="*/ 1758008 h 3346301"/>
              <a:gd name="connsiteX1369" fmla="*/ 7777456 w 9727486"/>
              <a:gd name="connsiteY1369" fmla="*/ 1753623 h 3346301"/>
              <a:gd name="connsiteX1370" fmla="*/ 7786543 w 9727486"/>
              <a:gd name="connsiteY1370" fmla="*/ 1740698 h 3346301"/>
              <a:gd name="connsiteX1371" fmla="*/ 7803276 w 9727486"/>
              <a:gd name="connsiteY1371" fmla="*/ 1740132 h 3346301"/>
              <a:gd name="connsiteX1372" fmla="*/ 7807280 w 9727486"/>
              <a:gd name="connsiteY1372" fmla="*/ 1736575 h 3346301"/>
              <a:gd name="connsiteX1373" fmla="*/ 7871714 w 9727486"/>
              <a:gd name="connsiteY1373" fmla="*/ 1937760 h 3346301"/>
              <a:gd name="connsiteX1374" fmla="*/ 7826775 w 9727486"/>
              <a:gd name="connsiteY1374" fmla="*/ 1972101 h 3346301"/>
              <a:gd name="connsiteX1375" fmla="*/ 7814720 w 9727486"/>
              <a:gd name="connsiteY1375" fmla="*/ 1966988 h 3346301"/>
              <a:gd name="connsiteX1376" fmla="*/ 7849429 w 9727486"/>
              <a:gd name="connsiteY1376" fmla="*/ 1953836 h 3346301"/>
              <a:gd name="connsiteX1377" fmla="*/ 7853081 w 9727486"/>
              <a:gd name="connsiteY1377" fmla="*/ 1929356 h 3346301"/>
              <a:gd name="connsiteX1378" fmla="*/ 7859291 w 9727486"/>
              <a:gd name="connsiteY1378" fmla="*/ 1925336 h 3346301"/>
              <a:gd name="connsiteX1379" fmla="*/ 7859659 w 9727486"/>
              <a:gd name="connsiteY1379" fmla="*/ 1924972 h 3346301"/>
              <a:gd name="connsiteX1380" fmla="*/ 7871714 w 9727486"/>
              <a:gd name="connsiteY1380" fmla="*/ 1937760 h 3346301"/>
              <a:gd name="connsiteX1381" fmla="*/ 7759186 w 9727486"/>
              <a:gd name="connsiteY1381" fmla="*/ 1473399 h 3346301"/>
              <a:gd name="connsiteX1382" fmla="*/ 7756996 w 9727486"/>
              <a:gd name="connsiteY1382" fmla="*/ 1474496 h 3346301"/>
              <a:gd name="connsiteX1383" fmla="*/ 7702556 w 9727486"/>
              <a:gd name="connsiteY1383" fmla="*/ 1509569 h 3346301"/>
              <a:gd name="connsiteX1384" fmla="*/ 7703289 w 9727486"/>
              <a:gd name="connsiteY1384" fmla="*/ 1519799 h 3346301"/>
              <a:gd name="connsiteX1385" fmla="*/ 7733614 w 9727486"/>
              <a:gd name="connsiteY1385" fmla="*/ 1520528 h 3346301"/>
              <a:gd name="connsiteX1386" fmla="*/ 7739824 w 9727486"/>
              <a:gd name="connsiteY1386" fmla="*/ 1519066 h 3346301"/>
              <a:gd name="connsiteX1387" fmla="*/ 7734707 w 9727486"/>
              <a:gd name="connsiteY1387" fmla="*/ 1497878 h 3346301"/>
              <a:gd name="connsiteX1388" fmla="*/ 7759186 w 9727486"/>
              <a:gd name="connsiteY1388" fmla="*/ 1473399 h 3346301"/>
              <a:gd name="connsiteX1389" fmla="*/ 7612180 w 9727486"/>
              <a:gd name="connsiteY1389" fmla="*/ 924765 h 3346301"/>
              <a:gd name="connsiteX1390" fmla="*/ 7609990 w 9727486"/>
              <a:gd name="connsiteY1390" fmla="*/ 925861 h 3346301"/>
              <a:gd name="connsiteX1391" fmla="*/ 7555550 w 9727486"/>
              <a:gd name="connsiteY1391" fmla="*/ 960935 h 3346301"/>
              <a:gd name="connsiteX1392" fmla="*/ 7556283 w 9727486"/>
              <a:gd name="connsiteY1392" fmla="*/ 971165 h 3346301"/>
              <a:gd name="connsiteX1393" fmla="*/ 7586608 w 9727486"/>
              <a:gd name="connsiteY1393" fmla="*/ 971894 h 3346301"/>
              <a:gd name="connsiteX1394" fmla="*/ 7592818 w 9727486"/>
              <a:gd name="connsiteY1394" fmla="*/ 970432 h 3346301"/>
              <a:gd name="connsiteX1395" fmla="*/ 7587701 w 9727486"/>
              <a:gd name="connsiteY1395" fmla="*/ 949244 h 3346301"/>
              <a:gd name="connsiteX1396" fmla="*/ 7612180 w 9727486"/>
              <a:gd name="connsiteY1396" fmla="*/ 924765 h 3346301"/>
              <a:gd name="connsiteX1397" fmla="*/ 7704715 w 9727486"/>
              <a:gd name="connsiteY1397" fmla="*/ 1261377 h 3346301"/>
              <a:gd name="connsiteX1398" fmla="*/ 7702731 w 9727486"/>
              <a:gd name="connsiteY1398" fmla="*/ 1257341 h 3346301"/>
              <a:gd name="connsiteX1399" fmla="*/ 7697306 w 9727486"/>
              <a:gd name="connsiteY1399" fmla="*/ 1258693 h 3346301"/>
              <a:gd name="connsiteX1400" fmla="*/ 7682692 w 9727486"/>
              <a:gd name="connsiteY1400" fmla="*/ 1308016 h 3346301"/>
              <a:gd name="connsiteX1401" fmla="*/ 7679086 w 9727486"/>
              <a:gd name="connsiteY1401" fmla="*/ 1323315 h 3346301"/>
              <a:gd name="connsiteX1402" fmla="*/ 7680268 w 9727486"/>
              <a:gd name="connsiteY1402" fmla="*/ 1326764 h 3346301"/>
              <a:gd name="connsiteX1403" fmla="*/ 7686665 w 9727486"/>
              <a:gd name="connsiteY1403" fmla="*/ 1327075 h 3346301"/>
              <a:gd name="connsiteX1404" fmla="*/ 7708770 w 9727486"/>
              <a:gd name="connsiteY1404" fmla="*/ 1311548 h 3346301"/>
              <a:gd name="connsiteX1405" fmla="*/ 7713517 w 9727486"/>
              <a:gd name="connsiteY1405" fmla="*/ 1315767 h 3346301"/>
              <a:gd name="connsiteX1406" fmla="*/ 7707172 w 9727486"/>
              <a:gd name="connsiteY1406" fmla="*/ 1301806 h 3346301"/>
              <a:gd name="connsiteX1407" fmla="*/ 7705710 w 9727486"/>
              <a:gd name="connsiteY1407" fmla="*/ 1280614 h 3346301"/>
              <a:gd name="connsiteX1408" fmla="*/ 7705677 w 9727486"/>
              <a:gd name="connsiteY1408" fmla="*/ 1274294 h 3346301"/>
              <a:gd name="connsiteX1409" fmla="*/ 7700730 w 9727486"/>
              <a:gd name="connsiteY1409" fmla="*/ 1270996 h 3346301"/>
              <a:gd name="connsiteX1410" fmla="*/ 7835179 w 9727486"/>
              <a:gd name="connsiteY1410" fmla="*/ 1732431 h 3346301"/>
              <a:gd name="connsiteX1411" fmla="*/ 7830431 w 9727486"/>
              <a:gd name="connsiteY1411" fmla="*/ 1729144 h 3346301"/>
              <a:gd name="connsiteX1412" fmla="*/ 7828715 w 9727486"/>
              <a:gd name="connsiteY1412" fmla="*/ 1728783 h 3346301"/>
              <a:gd name="connsiteX1413" fmla="*/ 7825549 w 9727486"/>
              <a:gd name="connsiteY1413" fmla="*/ 1730365 h 3346301"/>
              <a:gd name="connsiteX1414" fmla="*/ 7814542 w 9727486"/>
              <a:gd name="connsiteY1414" fmla="*/ 1741325 h 3346301"/>
              <a:gd name="connsiteX1415" fmla="*/ 7815585 w 9727486"/>
              <a:gd name="connsiteY1415" fmla="*/ 1743517 h 3346301"/>
              <a:gd name="connsiteX1416" fmla="*/ 7821298 w 9727486"/>
              <a:gd name="connsiteY1416" fmla="*/ 1745219 h 3346301"/>
              <a:gd name="connsiteX1417" fmla="*/ 7826775 w 9727486"/>
              <a:gd name="connsiteY1417" fmla="*/ 1745948 h 3346301"/>
              <a:gd name="connsiteX1418" fmla="*/ 7835179 w 9727486"/>
              <a:gd name="connsiteY1418" fmla="*/ 1732431 h 3346301"/>
              <a:gd name="connsiteX1419" fmla="*/ 7688173 w 9727486"/>
              <a:gd name="connsiteY1419" fmla="*/ 1183797 h 3346301"/>
              <a:gd name="connsiteX1420" fmla="*/ 7683425 w 9727486"/>
              <a:gd name="connsiteY1420" fmla="*/ 1180510 h 3346301"/>
              <a:gd name="connsiteX1421" fmla="*/ 7657212 w 9727486"/>
              <a:gd name="connsiteY1421" fmla="*/ 1174983 h 3346301"/>
              <a:gd name="connsiteX1422" fmla="*/ 7631543 w 9727486"/>
              <a:gd name="connsiteY1422" fmla="*/ 1183433 h 3346301"/>
              <a:gd name="connsiteX1423" fmla="*/ 7614374 w 9727486"/>
              <a:gd name="connsiteY1423" fmla="*/ 1189643 h 3346301"/>
              <a:gd name="connsiteX1424" fmla="*/ 7629717 w 9727486"/>
              <a:gd name="connsiteY1424" fmla="*/ 1209374 h 3346301"/>
              <a:gd name="connsiteX1425" fmla="*/ 7630450 w 9727486"/>
              <a:gd name="connsiteY1425" fmla="*/ 1204989 h 3346301"/>
              <a:gd name="connsiteX1426" fmla="*/ 7657119 w 9727486"/>
              <a:gd name="connsiteY1426" fmla="*/ 1191469 h 3346301"/>
              <a:gd name="connsiteX1427" fmla="*/ 7674292 w 9727486"/>
              <a:gd name="connsiteY1427" fmla="*/ 1196585 h 3346301"/>
              <a:gd name="connsiteX1428" fmla="*/ 7679769 w 9727486"/>
              <a:gd name="connsiteY1428" fmla="*/ 1197314 h 3346301"/>
              <a:gd name="connsiteX1429" fmla="*/ 7688173 w 9727486"/>
              <a:gd name="connsiteY1429" fmla="*/ 1183797 h 3346301"/>
              <a:gd name="connsiteX1430" fmla="*/ 7729279 w 9727486"/>
              <a:gd name="connsiteY1430" fmla="*/ 1328840 h 3346301"/>
              <a:gd name="connsiteX1431" fmla="*/ 7726626 w 9727486"/>
              <a:gd name="connsiteY1431" fmla="*/ 1327422 h 3346301"/>
              <a:gd name="connsiteX1432" fmla="*/ 7728497 w 9727486"/>
              <a:gd name="connsiteY1432" fmla="*/ 1329085 h 3346301"/>
              <a:gd name="connsiteX1433" fmla="*/ 7879021 w 9727486"/>
              <a:gd name="connsiteY1433" fmla="*/ 1878936 h 3346301"/>
              <a:gd name="connsiteX1434" fmla="*/ 7876831 w 9727486"/>
              <a:gd name="connsiteY1434" fmla="*/ 1877843 h 3346301"/>
              <a:gd name="connsiteX1435" fmla="*/ 7876816 w 9727486"/>
              <a:gd name="connsiteY1435" fmla="*/ 1877758 h 3346301"/>
              <a:gd name="connsiteX1436" fmla="*/ 7997763 w 9727486"/>
              <a:gd name="connsiteY1436" fmla="*/ 2265847 h 3346301"/>
              <a:gd name="connsiteX1437" fmla="*/ 7995937 w 9727486"/>
              <a:gd name="connsiteY1437" fmla="*/ 2267309 h 3346301"/>
              <a:gd name="connsiteX1438" fmla="*/ 7972555 w 9727486"/>
              <a:gd name="connsiteY1438" fmla="*/ 2279000 h 3346301"/>
              <a:gd name="connsiteX1439" fmla="*/ 7967803 w 9727486"/>
              <a:gd name="connsiteY1439" fmla="*/ 2303111 h 3346301"/>
              <a:gd name="connsiteX1440" fmla="*/ 7969268 w 9727486"/>
              <a:gd name="connsiteY1440" fmla="*/ 2304937 h 3346301"/>
              <a:gd name="connsiteX1441" fmla="*/ 7958670 w 9727486"/>
              <a:gd name="connsiteY1441" fmla="*/ 2303843 h 3346301"/>
              <a:gd name="connsiteX1442" fmla="*/ 7922867 w 9727486"/>
              <a:gd name="connsiteY1442" fmla="*/ 2330149 h 3346301"/>
              <a:gd name="connsiteX1443" fmla="*/ 7908618 w 9727486"/>
              <a:gd name="connsiteY1443" fmla="*/ 2329052 h 3346301"/>
              <a:gd name="connsiteX1444" fmla="*/ 7954286 w 9727486"/>
              <a:gd name="connsiteY1444" fmla="*/ 2285210 h 3346301"/>
              <a:gd name="connsiteX1445" fmla="*/ 7958305 w 9727486"/>
              <a:gd name="connsiteY1445" fmla="*/ 2259269 h 3346301"/>
              <a:gd name="connsiteX1446" fmla="*/ 7967438 w 9727486"/>
              <a:gd name="connsiteY1446" fmla="*/ 2258540 h 3346301"/>
              <a:gd name="connsiteX1447" fmla="*/ 7988262 w 9727486"/>
              <a:gd name="connsiteY1447" fmla="*/ 2258172 h 3346301"/>
              <a:gd name="connsiteX1448" fmla="*/ 7989727 w 9727486"/>
              <a:gd name="connsiteY1448" fmla="*/ 2257079 h 3346301"/>
              <a:gd name="connsiteX1449" fmla="*/ 7997763 w 9727486"/>
              <a:gd name="connsiteY1449" fmla="*/ 2265847 h 3346301"/>
              <a:gd name="connsiteX1450" fmla="*/ 8028998 w 9727486"/>
              <a:gd name="connsiteY1450" fmla="*/ 2345490 h 3346301"/>
              <a:gd name="connsiteX1451" fmla="*/ 8022968 w 9727486"/>
              <a:gd name="connsiteY1451" fmla="*/ 2352799 h 3346301"/>
              <a:gd name="connsiteX1452" fmla="*/ 8017490 w 9727486"/>
              <a:gd name="connsiteY1452" fmla="*/ 2356450 h 3346301"/>
              <a:gd name="connsiteX1453" fmla="*/ 8007260 w 9727486"/>
              <a:gd name="connsiteY1453" fmla="*/ 2365951 h 3346301"/>
              <a:gd name="connsiteX1454" fmla="*/ 7997759 w 9727486"/>
              <a:gd name="connsiteY1454" fmla="*/ 2352066 h 3346301"/>
              <a:gd name="connsiteX1455" fmla="*/ 7982417 w 9727486"/>
              <a:gd name="connsiteY1455" fmla="*/ 2343298 h 3346301"/>
              <a:gd name="connsiteX1456" fmla="*/ 7979858 w 9727486"/>
              <a:gd name="connsiteY1456" fmla="*/ 2344030 h 3346301"/>
              <a:gd name="connsiteX1457" fmla="*/ 7983878 w 9727486"/>
              <a:gd name="connsiteY1457" fmla="*/ 2376910 h 3346301"/>
              <a:gd name="connsiteX1458" fmla="*/ 7973648 w 9727486"/>
              <a:gd name="connsiteY1458" fmla="*/ 2380565 h 3346301"/>
              <a:gd name="connsiteX1459" fmla="*/ 7961589 w 9727486"/>
              <a:gd name="connsiteY1459" fmla="*/ 2384945 h 3346301"/>
              <a:gd name="connsiteX1460" fmla="*/ 7936745 w 9727486"/>
              <a:gd name="connsiteY1460" fmla="*/ 2391524 h 3346301"/>
              <a:gd name="connsiteX1461" fmla="*/ 7919941 w 9727486"/>
              <a:gd name="connsiteY1461" fmla="*/ 2385314 h 3346301"/>
              <a:gd name="connsiteX1462" fmla="*/ 7908978 w 9727486"/>
              <a:gd name="connsiteY1462" fmla="*/ 2382755 h 3346301"/>
              <a:gd name="connsiteX1463" fmla="*/ 7885231 w 9727486"/>
              <a:gd name="connsiteY1463" fmla="*/ 2372890 h 3346301"/>
              <a:gd name="connsiteX1464" fmla="*/ 7879021 w 9727486"/>
              <a:gd name="connsiteY1464" fmla="*/ 2378371 h 3346301"/>
              <a:gd name="connsiteX1465" fmla="*/ 7877196 w 9727486"/>
              <a:gd name="connsiteY1465" fmla="*/ 2379833 h 3346301"/>
              <a:gd name="connsiteX1466" fmla="*/ 7891810 w 9727486"/>
              <a:gd name="connsiteY1466" fmla="*/ 2390427 h 3346301"/>
              <a:gd name="connsiteX1467" fmla="*/ 7906424 w 9727486"/>
              <a:gd name="connsiteY1467" fmla="*/ 2415271 h 3346301"/>
              <a:gd name="connsiteX1468" fmla="*/ 7913362 w 9727486"/>
              <a:gd name="connsiteY1468" fmla="*/ 2422578 h 3346301"/>
              <a:gd name="connsiteX1469" fmla="*/ 7904962 w 9727486"/>
              <a:gd name="connsiteY1469" fmla="*/ 2468249 h 3346301"/>
              <a:gd name="connsiteX1470" fmla="*/ 7901307 w 9727486"/>
              <a:gd name="connsiteY1470" fmla="*/ 2470075 h 3346301"/>
              <a:gd name="connsiteX1471" fmla="*/ 7889251 w 9727486"/>
              <a:gd name="connsiteY1471" fmla="*/ 2458016 h 3346301"/>
              <a:gd name="connsiteX1472" fmla="*/ 7892174 w 9727486"/>
              <a:gd name="connsiteY1472" fmla="*/ 2455825 h 3346301"/>
              <a:gd name="connsiteX1473" fmla="*/ 7891077 w 9727486"/>
              <a:gd name="connsiteY1473" fmla="*/ 2428059 h 3346301"/>
              <a:gd name="connsiteX1474" fmla="*/ 7881212 w 9727486"/>
              <a:gd name="connsiteY1474" fmla="*/ 2421849 h 3346301"/>
              <a:gd name="connsiteX1475" fmla="*/ 7877560 w 9727486"/>
              <a:gd name="connsiteY1475" fmla="*/ 2403948 h 3346301"/>
              <a:gd name="connsiteX1476" fmla="*/ 7861849 w 9727486"/>
              <a:gd name="connsiteY1476" fmla="*/ 2395544 h 3346301"/>
              <a:gd name="connsiteX1477" fmla="*/ 7855275 w 9727486"/>
              <a:gd name="connsiteY1477" fmla="*/ 2391888 h 3346301"/>
              <a:gd name="connsiteX1478" fmla="*/ 7839564 w 9727486"/>
              <a:gd name="connsiteY1478" fmla="*/ 2391524 h 3346301"/>
              <a:gd name="connsiteX1479" fmla="*/ 7824950 w 9727486"/>
              <a:gd name="connsiteY1479" fmla="*/ 2413080 h 3346301"/>
              <a:gd name="connsiteX1480" fmla="*/ 7823853 w 9727486"/>
              <a:gd name="connsiteY1480" fmla="*/ 2413080 h 3346301"/>
              <a:gd name="connsiteX1481" fmla="*/ 7818740 w 9727486"/>
              <a:gd name="connsiteY1481" fmla="*/ 2412348 h 3346301"/>
              <a:gd name="connsiteX1482" fmla="*/ 7808141 w 9727486"/>
              <a:gd name="connsiteY1482" fmla="*/ 2366680 h 3346301"/>
              <a:gd name="connsiteX1483" fmla="*/ 7822027 w 9727486"/>
              <a:gd name="connsiteY1483" fmla="*/ 2364854 h 3346301"/>
              <a:gd name="connsiteX1484" fmla="*/ 7839928 w 9727486"/>
              <a:gd name="connsiteY1484" fmla="*/ 2362660 h 3346301"/>
              <a:gd name="connsiteX1485" fmla="*/ 7858926 w 9727486"/>
              <a:gd name="connsiteY1485" fmla="*/ 2368506 h 3346301"/>
              <a:gd name="connsiteX1486" fmla="*/ 7886693 w 9727486"/>
              <a:gd name="connsiteY1486" fmla="*/ 2345123 h 3346301"/>
              <a:gd name="connsiteX1487" fmla="*/ 7913731 w 9727486"/>
              <a:gd name="connsiteY1487" fmla="*/ 2352799 h 3346301"/>
              <a:gd name="connsiteX1488" fmla="*/ 7927976 w 9727486"/>
              <a:gd name="connsiteY1488" fmla="*/ 2344395 h 3346301"/>
              <a:gd name="connsiteX1489" fmla="*/ 7945882 w 9727486"/>
              <a:gd name="connsiteY1489" fmla="*/ 2333068 h 3346301"/>
              <a:gd name="connsiteX1490" fmla="*/ 7974741 w 9727486"/>
              <a:gd name="connsiteY1490" fmla="*/ 2338549 h 3346301"/>
              <a:gd name="connsiteX1491" fmla="*/ 7981684 w 9727486"/>
              <a:gd name="connsiteY1491" fmla="*/ 2310782 h 3346301"/>
              <a:gd name="connsiteX1492" fmla="*/ 7985339 w 9727486"/>
              <a:gd name="connsiteY1492" fmla="*/ 2307860 h 3346301"/>
              <a:gd name="connsiteX1493" fmla="*/ 7997759 w 9727486"/>
              <a:gd name="connsiteY1493" fmla="*/ 2312608 h 3346301"/>
              <a:gd name="connsiteX1494" fmla="*/ 7998492 w 9727486"/>
              <a:gd name="connsiteY1494" fmla="*/ 2315166 h 3346301"/>
              <a:gd name="connsiteX1495" fmla="*/ 8002876 w 9727486"/>
              <a:gd name="connsiteY1495" fmla="*/ 2331606 h 3346301"/>
              <a:gd name="connsiteX1496" fmla="*/ 8014932 w 9727486"/>
              <a:gd name="connsiteY1496" fmla="*/ 2334893 h 3346301"/>
              <a:gd name="connsiteX1497" fmla="*/ 8022968 w 9727486"/>
              <a:gd name="connsiteY1497" fmla="*/ 2337088 h 3346301"/>
              <a:gd name="connsiteX1498" fmla="*/ 8028998 w 9727486"/>
              <a:gd name="connsiteY1498" fmla="*/ 2345490 h 3346301"/>
              <a:gd name="connsiteX1499" fmla="*/ 7753208 w 9727486"/>
              <a:gd name="connsiteY1499" fmla="*/ 1291212 h 3346301"/>
              <a:gd name="connsiteX1500" fmla="*/ 7727267 w 9727486"/>
              <a:gd name="connsiteY1500" fmla="*/ 1313862 h 3346301"/>
              <a:gd name="connsiteX1501" fmla="*/ 7729738 w 9727486"/>
              <a:gd name="connsiteY1501" fmla="*/ 1328696 h 3346301"/>
              <a:gd name="connsiteX1502" fmla="*/ 7740188 w 9727486"/>
              <a:gd name="connsiteY1502" fmla="*/ 1325433 h 3346301"/>
              <a:gd name="connsiteX1503" fmla="*/ 7744401 w 9727486"/>
              <a:gd name="connsiteY1503" fmla="*/ 1315773 h 3346301"/>
              <a:gd name="connsiteX1504" fmla="*/ 7751660 w 9727486"/>
              <a:gd name="connsiteY1504" fmla="*/ 1311565 h 3346301"/>
              <a:gd name="connsiteX1505" fmla="*/ 7750968 w 9727486"/>
              <a:gd name="connsiteY1505" fmla="*/ 1306145 h 3346301"/>
              <a:gd name="connsiteX1506" fmla="*/ 7753208 w 9727486"/>
              <a:gd name="connsiteY1506" fmla="*/ 1291212 h 3346301"/>
              <a:gd name="connsiteX1507" fmla="*/ 7756463 w 9727486"/>
              <a:gd name="connsiteY1507" fmla="*/ 1233983 h 3346301"/>
              <a:gd name="connsiteX1508" fmla="*/ 7754245 w 9727486"/>
              <a:gd name="connsiteY1508" fmla="*/ 1230110 h 3346301"/>
              <a:gd name="connsiteX1509" fmla="*/ 7721057 w 9727486"/>
              <a:gd name="connsiteY1509" fmla="*/ 1218142 h 3346301"/>
              <a:gd name="connsiteX1510" fmla="*/ 7724344 w 9727486"/>
              <a:gd name="connsiteY1510" fmla="*/ 1240427 h 3346301"/>
              <a:gd name="connsiteX1511" fmla="*/ 7735671 w 9727486"/>
              <a:gd name="connsiteY1511" fmla="*/ 1245909 h 3346301"/>
              <a:gd name="connsiteX1512" fmla="*/ 7738958 w 9727486"/>
              <a:gd name="connsiteY1512" fmla="*/ 1247370 h 3346301"/>
              <a:gd name="connsiteX1513" fmla="*/ 7755270 w 9727486"/>
              <a:gd name="connsiteY1513" fmla="*/ 1236601 h 3346301"/>
              <a:gd name="connsiteX1514" fmla="*/ 7904230 w 9727486"/>
              <a:gd name="connsiteY1514" fmla="*/ 1783945 h 3346301"/>
              <a:gd name="connsiteX1515" fmla="*/ 7890805 w 9727486"/>
              <a:gd name="connsiteY1515" fmla="*/ 1771934 h 3346301"/>
              <a:gd name="connsiteX1516" fmla="*/ 7884674 w 9727486"/>
              <a:gd name="connsiteY1516" fmla="*/ 1769488 h 3346301"/>
              <a:gd name="connsiteX1517" fmla="*/ 7880350 w 9727486"/>
              <a:gd name="connsiteY1517" fmla="*/ 1771281 h 3346301"/>
              <a:gd name="connsiteX1518" fmla="*/ 7875237 w 9727486"/>
              <a:gd name="connsiteY1518" fmla="*/ 1773475 h 3346301"/>
              <a:gd name="connsiteX1519" fmla="*/ 7869060 w 9727486"/>
              <a:gd name="connsiteY1519" fmla="*/ 1766782 h 3346301"/>
              <a:gd name="connsiteX1520" fmla="*/ 7868063 w 9727486"/>
              <a:gd name="connsiteY1520" fmla="*/ 1766776 h 3346301"/>
              <a:gd name="connsiteX1521" fmla="*/ 7861896 w 9727486"/>
              <a:gd name="connsiteY1521" fmla="*/ 1776823 h 3346301"/>
              <a:gd name="connsiteX1522" fmla="*/ 7869522 w 9727486"/>
              <a:gd name="connsiteY1522" fmla="*/ 1786695 h 3346301"/>
              <a:gd name="connsiteX1523" fmla="*/ 7875962 w 9727486"/>
              <a:gd name="connsiteY1523" fmla="*/ 1788453 h 3346301"/>
              <a:gd name="connsiteX1524" fmla="*/ 7879084 w 9727486"/>
              <a:gd name="connsiteY1524" fmla="*/ 1792804 h 3346301"/>
              <a:gd name="connsiteX1525" fmla="*/ 7882677 w 9727486"/>
              <a:gd name="connsiteY1525" fmla="*/ 1794543 h 3346301"/>
              <a:gd name="connsiteX1526" fmla="*/ 7885964 w 9727486"/>
              <a:gd name="connsiteY1526" fmla="*/ 1796004 h 3346301"/>
              <a:gd name="connsiteX1527" fmla="*/ 7904230 w 9727486"/>
              <a:gd name="connsiteY1527" fmla="*/ 1783945 h 3346301"/>
              <a:gd name="connsiteX1528" fmla="*/ 7851255 w 9727486"/>
              <a:gd name="connsiteY1528" fmla="*/ 1474496 h 3346301"/>
              <a:gd name="connsiteX1529" fmla="*/ 7822027 w 9727486"/>
              <a:gd name="connsiteY1529" fmla="*/ 1464630 h 3346301"/>
              <a:gd name="connsiteX1530" fmla="*/ 7804854 w 9727486"/>
              <a:gd name="connsiteY1530" fmla="*/ 1467189 h 3346301"/>
              <a:gd name="connsiteX1531" fmla="*/ 7798644 w 9727486"/>
              <a:gd name="connsiteY1531" fmla="*/ 1467918 h 3346301"/>
              <a:gd name="connsiteX1532" fmla="*/ 7800470 w 9727486"/>
              <a:gd name="connsiteY1532" fmla="*/ 1490571 h 3346301"/>
              <a:gd name="connsiteX1533" fmla="*/ 7805223 w 9727486"/>
              <a:gd name="connsiteY1533" fmla="*/ 1489838 h 3346301"/>
              <a:gd name="connsiteX1534" fmla="*/ 7822027 w 9727486"/>
              <a:gd name="connsiteY1534" fmla="*/ 1504088 h 3346301"/>
              <a:gd name="connsiteX1535" fmla="*/ 7824950 w 9727486"/>
              <a:gd name="connsiteY1535" fmla="*/ 1505914 h 3346301"/>
              <a:gd name="connsiteX1536" fmla="*/ 7847235 w 9727486"/>
              <a:gd name="connsiteY1536" fmla="*/ 1486187 h 3346301"/>
              <a:gd name="connsiteX1537" fmla="*/ 7850158 w 9727486"/>
              <a:gd name="connsiteY1537" fmla="*/ 1477419 h 3346301"/>
              <a:gd name="connsiteX1538" fmla="*/ 7704249 w 9727486"/>
              <a:gd name="connsiteY1538" fmla="*/ 925861 h 3346301"/>
              <a:gd name="connsiteX1539" fmla="*/ 7675021 w 9727486"/>
              <a:gd name="connsiteY1539" fmla="*/ 915996 h 3346301"/>
              <a:gd name="connsiteX1540" fmla="*/ 7657848 w 9727486"/>
              <a:gd name="connsiteY1540" fmla="*/ 918554 h 3346301"/>
              <a:gd name="connsiteX1541" fmla="*/ 7651638 w 9727486"/>
              <a:gd name="connsiteY1541" fmla="*/ 919283 h 3346301"/>
              <a:gd name="connsiteX1542" fmla="*/ 7653464 w 9727486"/>
              <a:gd name="connsiteY1542" fmla="*/ 941937 h 3346301"/>
              <a:gd name="connsiteX1543" fmla="*/ 7658217 w 9727486"/>
              <a:gd name="connsiteY1543" fmla="*/ 941204 h 3346301"/>
              <a:gd name="connsiteX1544" fmla="*/ 7675021 w 9727486"/>
              <a:gd name="connsiteY1544" fmla="*/ 955454 h 3346301"/>
              <a:gd name="connsiteX1545" fmla="*/ 7677944 w 9727486"/>
              <a:gd name="connsiteY1545" fmla="*/ 957280 h 3346301"/>
              <a:gd name="connsiteX1546" fmla="*/ 7700229 w 9727486"/>
              <a:gd name="connsiteY1546" fmla="*/ 937553 h 3346301"/>
              <a:gd name="connsiteX1547" fmla="*/ 7703152 w 9727486"/>
              <a:gd name="connsiteY1547" fmla="*/ 928784 h 3346301"/>
              <a:gd name="connsiteX1548" fmla="*/ 8115040 w 9727486"/>
              <a:gd name="connsiteY1548" fmla="*/ 2438289 h 3346301"/>
              <a:gd name="connsiteX1549" fmla="*/ 8110291 w 9727486"/>
              <a:gd name="connsiteY1549" fmla="*/ 2462404 h 3346301"/>
              <a:gd name="connsiteX1550" fmla="*/ 8076315 w 9727486"/>
              <a:gd name="connsiteY1550" fmla="*/ 2475188 h 3346301"/>
              <a:gd name="connsiteX1551" fmla="*/ 8084715 w 9727486"/>
              <a:gd name="connsiteY1551" fmla="*/ 2466055 h 3346301"/>
              <a:gd name="connsiteX1552" fmla="*/ 8101158 w 9727486"/>
              <a:gd name="connsiteY1552" fmla="*/ 2448883 h 3346301"/>
              <a:gd name="connsiteX1553" fmla="*/ 8092754 w 9727486"/>
              <a:gd name="connsiteY1553" fmla="*/ 2439386 h 3346301"/>
              <a:gd name="connsiteX1554" fmla="*/ 8115040 w 9727486"/>
              <a:gd name="connsiteY1554" fmla="*/ 2438289 h 3346301"/>
              <a:gd name="connsiteX1555" fmla="*/ 7968034 w 9727486"/>
              <a:gd name="connsiteY1555" fmla="*/ 1889654 h 3346301"/>
              <a:gd name="connsiteX1556" fmla="*/ 7963285 w 9727486"/>
              <a:gd name="connsiteY1556" fmla="*/ 1913769 h 3346301"/>
              <a:gd name="connsiteX1557" fmla="*/ 7929309 w 9727486"/>
              <a:gd name="connsiteY1557" fmla="*/ 1926554 h 3346301"/>
              <a:gd name="connsiteX1558" fmla="*/ 7937709 w 9727486"/>
              <a:gd name="connsiteY1558" fmla="*/ 1917421 h 3346301"/>
              <a:gd name="connsiteX1559" fmla="*/ 7954152 w 9727486"/>
              <a:gd name="connsiteY1559" fmla="*/ 1900249 h 3346301"/>
              <a:gd name="connsiteX1560" fmla="*/ 7945748 w 9727486"/>
              <a:gd name="connsiteY1560" fmla="*/ 1890752 h 3346301"/>
              <a:gd name="connsiteX1561" fmla="*/ 7968034 w 9727486"/>
              <a:gd name="connsiteY1561" fmla="*/ 1889654 h 3346301"/>
              <a:gd name="connsiteX1562" fmla="*/ 7987169 w 9727486"/>
              <a:gd name="connsiteY1562" fmla="*/ 1940683 h 3346301"/>
              <a:gd name="connsiteX1563" fmla="*/ 7980226 w 9727486"/>
              <a:gd name="connsiteY1563" fmla="*/ 1956394 h 3346301"/>
              <a:gd name="connsiteX1564" fmla="*/ 7972191 w 9727486"/>
              <a:gd name="connsiteY1564" fmla="*/ 1961143 h 3346301"/>
              <a:gd name="connsiteX1565" fmla="*/ 7952460 w 9727486"/>
              <a:gd name="connsiteY1565" fmla="*/ 1943606 h 3346301"/>
              <a:gd name="connsiteX1566" fmla="*/ 7958670 w 9727486"/>
              <a:gd name="connsiteY1566" fmla="*/ 1937396 h 3346301"/>
              <a:gd name="connsiteX1567" fmla="*/ 7980226 w 9727486"/>
              <a:gd name="connsiteY1567" fmla="*/ 1933376 h 3346301"/>
              <a:gd name="connsiteX1568" fmla="*/ 7987169 w 9727486"/>
              <a:gd name="connsiteY1568" fmla="*/ 1940683 h 3346301"/>
              <a:gd name="connsiteX1569" fmla="*/ 7669131 w 9727486"/>
              <a:gd name="connsiteY1569" fmla="*/ 710532 h 3346301"/>
              <a:gd name="connsiteX1570" fmla="*/ 7662965 w 9727486"/>
              <a:gd name="connsiteY1570" fmla="*/ 715055 h 3346301"/>
              <a:gd name="connsiteX1571" fmla="*/ 7633004 w 9727486"/>
              <a:gd name="connsiteY1571" fmla="*/ 725285 h 3346301"/>
              <a:gd name="connsiteX1572" fmla="*/ 7614374 w 9727486"/>
              <a:gd name="connsiteY1572" fmla="*/ 722726 h 3346301"/>
              <a:gd name="connsiteX1573" fmla="*/ 7600854 w 9727486"/>
              <a:gd name="connsiteY1573" fmla="*/ 737705 h 3346301"/>
              <a:gd name="connsiteX1574" fmla="*/ 7584778 w 9727486"/>
              <a:gd name="connsiteY1574" fmla="*/ 737340 h 3346301"/>
              <a:gd name="connsiteX1575" fmla="*/ 7574548 w 9727486"/>
              <a:gd name="connsiteY1575" fmla="*/ 736244 h 3346301"/>
              <a:gd name="connsiteX1576" fmla="*/ 7553724 w 9727486"/>
              <a:gd name="connsiteY1576" fmla="*/ 722362 h 3346301"/>
              <a:gd name="connsiteX1577" fmla="*/ 7569067 w 9727486"/>
              <a:gd name="connsiteY1577" fmla="*/ 708477 h 3346301"/>
              <a:gd name="connsiteX1578" fmla="*/ 7602315 w 9727486"/>
              <a:gd name="connsiteY1578" fmla="*/ 707384 h 3346301"/>
              <a:gd name="connsiteX1579" fmla="*/ 7603412 w 9727486"/>
              <a:gd name="connsiteY1579" fmla="*/ 698612 h 3346301"/>
              <a:gd name="connsiteX1580" fmla="*/ 7633737 w 9727486"/>
              <a:gd name="connsiteY1580" fmla="*/ 676326 h 3346301"/>
              <a:gd name="connsiteX1581" fmla="*/ 7645064 w 9727486"/>
              <a:gd name="connsiteY1581" fmla="*/ 675961 h 3346301"/>
              <a:gd name="connsiteX1582" fmla="*/ 7662597 w 9727486"/>
              <a:gd name="connsiteY1582" fmla="*/ 689479 h 3346301"/>
              <a:gd name="connsiteX1583" fmla="*/ 7663329 w 9727486"/>
              <a:gd name="connsiteY1583" fmla="*/ 695324 h 3346301"/>
              <a:gd name="connsiteX1584" fmla="*/ 7664062 w 9727486"/>
              <a:gd name="connsiteY1584" fmla="*/ 700805 h 3346301"/>
              <a:gd name="connsiteX1585" fmla="*/ 7669131 w 9727486"/>
              <a:gd name="connsiteY1585" fmla="*/ 710532 h 3346301"/>
              <a:gd name="connsiteX1586" fmla="*/ 7829135 w 9727486"/>
              <a:gd name="connsiteY1586" fmla="*/ 1263649 h 3346301"/>
              <a:gd name="connsiteX1587" fmla="*/ 7827167 w 9727486"/>
              <a:gd name="connsiteY1587" fmla="*/ 1262970 h 3346301"/>
              <a:gd name="connsiteX1588" fmla="*/ 7818238 w 9727486"/>
              <a:gd name="connsiteY1588" fmla="*/ 1252483 h 3346301"/>
              <a:gd name="connsiteX1589" fmla="*/ 7812448 w 9727486"/>
              <a:gd name="connsiteY1589" fmla="*/ 1252088 h 3346301"/>
              <a:gd name="connsiteX1590" fmla="*/ 7816137 w 9727486"/>
              <a:gd name="connsiteY1590" fmla="*/ 1259167 h 3346301"/>
              <a:gd name="connsiteX1591" fmla="*/ 7809971 w 9727486"/>
              <a:gd name="connsiteY1591" fmla="*/ 1263690 h 3346301"/>
              <a:gd name="connsiteX1592" fmla="*/ 7791976 w 9727486"/>
              <a:gd name="connsiteY1592" fmla="*/ 1267570 h 3346301"/>
              <a:gd name="connsiteX1593" fmla="*/ 7789529 w 9727486"/>
              <a:gd name="connsiteY1593" fmla="*/ 1268868 h 3346301"/>
              <a:gd name="connsiteX1594" fmla="*/ 7790107 w 9727486"/>
              <a:gd name="connsiteY1594" fmla="*/ 1269656 h 3346301"/>
              <a:gd name="connsiteX1595" fmla="*/ 7795220 w 9727486"/>
              <a:gd name="connsiteY1595" fmla="*/ 1274040 h 3346301"/>
              <a:gd name="connsiteX1596" fmla="*/ 7813490 w 9727486"/>
              <a:gd name="connsiteY1596" fmla="*/ 1274404 h 3346301"/>
              <a:gd name="connsiteX1597" fmla="*/ 7817665 w 9727486"/>
              <a:gd name="connsiteY1597" fmla="*/ 1281733 h 3346301"/>
              <a:gd name="connsiteX1598" fmla="*/ 7828605 w 9727486"/>
              <a:gd name="connsiteY1598" fmla="*/ 1281591 h 3346301"/>
              <a:gd name="connsiteX1599" fmla="*/ 7829106 w 9727486"/>
              <a:gd name="connsiteY1599" fmla="*/ 1265697 h 3346301"/>
              <a:gd name="connsiteX1600" fmla="*/ 7861228 w 9727486"/>
              <a:gd name="connsiteY1600" fmla="*/ 1358635 h 3346301"/>
              <a:gd name="connsiteX1601" fmla="*/ 7859294 w 9727486"/>
              <a:gd name="connsiteY1601" fmla="*/ 1363429 h 3346301"/>
              <a:gd name="connsiteX1602" fmla="*/ 7848332 w 9727486"/>
              <a:gd name="connsiteY1602" fmla="*/ 1365984 h 3346301"/>
              <a:gd name="connsiteX1603" fmla="*/ 7714222 w 9727486"/>
              <a:gd name="connsiteY1603" fmla="*/ 810000 h 3346301"/>
              <a:gd name="connsiteX1604" fmla="*/ 7712288 w 9727486"/>
              <a:gd name="connsiteY1604" fmla="*/ 814795 h 3346301"/>
              <a:gd name="connsiteX1605" fmla="*/ 7701326 w 9727486"/>
              <a:gd name="connsiteY1605" fmla="*/ 817349 h 3346301"/>
              <a:gd name="connsiteX1606" fmla="*/ 7919347 w 9727486"/>
              <a:gd name="connsiteY1606" fmla="*/ 1492031 h 3346301"/>
              <a:gd name="connsiteX1607" fmla="*/ 7914095 w 9727486"/>
              <a:gd name="connsiteY1607" fmla="*/ 1481803 h 3346301"/>
              <a:gd name="connsiteX1608" fmla="*/ 7904962 w 9727486"/>
              <a:gd name="connsiteY1608" fmla="*/ 1471937 h 3346301"/>
              <a:gd name="connsiteX1609" fmla="*/ 7882677 w 9727486"/>
              <a:gd name="connsiteY1609" fmla="*/ 1485819 h 3346301"/>
              <a:gd name="connsiteX1610" fmla="*/ 7881580 w 9727486"/>
              <a:gd name="connsiteY1610" fmla="*/ 1502627 h 3346301"/>
              <a:gd name="connsiteX1611" fmla="*/ 7851619 w 9727486"/>
              <a:gd name="connsiteY1611" fmla="*/ 1519067 h 3346301"/>
              <a:gd name="connsiteX1612" fmla="*/ 7818740 w 9727486"/>
              <a:gd name="connsiteY1612" fmla="*/ 1549027 h 3346301"/>
              <a:gd name="connsiteX1613" fmla="*/ 7788050 w 9727486"/>
              <a:gd name="connsiteY1613" fmla="*/ 1546833 h 3346301"/>
              <a:gd name="connsiteX1614" fmla="*/ 7775626 w 9727486"/>
              <a:gd name="connsiteY1614" fmla="*/ 1546469 h 3346301"/>
              <a:gd name="connsiteX1615" fmla="*/ 7767590 w 9727486"/>
              <a:gd name="connsiteY1615" fmla="*/ 1549027 h 3346301"/>
              <a:gd name="connsiteX1616" fmla="*/ 7732881 w 9727486"/>
              <a:gd name="connsiteY1616" fmla="*/ 1561083 h 3346301"/>
              <a:gd name="connsiteX1617" fmla="*/ 7736901 w 9727486"/>
              <a:gd name="connsiteY1617" fmla="*/ 1563273 h 3346301"/>
              <a:gd name="connsiteX1618" fmla="*/ 7762109 w 9727486"/>
              <a:gd name="connsiteY1618" fmla="*/ 1571313 h 3346301"/>
              <a:gd name="connsiteX1619" fmla="*/ 7778185 w 9727486"/>
              <a:gd name="connsiteY1619" fmla="*/ 1586291 h 3346301"/>
              <a:gd name="connsiteX1620" fmla="*/ 7784395 w 9727486"/>
              <a:gd name="connsiteY1620" fmla="*/ 1588117 h 3346301"/>
              <a:gd name="connsiteX1621" fmla="*/ 7811433 w 9727486"/>
              <a:gd name="connsiteY1621" fmla="*/ 1578984 h 3346301"/>
              <a:gd name="connsiteX1622" fmla="*/ 7836276 w 9727486"/>
              <a:gd name="connsiteY1622" fmla="*/ 1554873 h 3346301"/>
              <a:gd name="connsiteX1623" fmla="*/ 7861120 w 9727486"/>
              <a:gd name="connsiteY1623" fmla="*/ 1523815 h 3346301"/>
              <a:gd name="connsiteX1624" fmla="*/ 7875370 w 9727486"/>
              <a:gd name="connsiteY1624" fmla="*/ 1530029 h 3346301"/>
              <a:gd name="connsiteX1625" fmla="*/ 7895461 w 9727486"/>
              <a:gd name="connsiteY1625" fmla="*/ 1522722 h 3346301"/>
              <a:gd name="connsiteX1626" fmla="*/ 7914459 w 9727486"/>
              <a:gd name="connsiteY1626" fmla="*/ 1521261 h 3346301"/>
              <a:gd name="connsiteX1627" fmla="*/ 7920305 w 9727486"/>
              <a:gd name="connsiteY1627" fmla="*/ 1519067 h 3346301"/>
              <a:gd name="connsiteX1628" fmla="*/ 7916289 w 9727486"/>
              <a:gd name="connsiteY1628" fmla="*/ 1506647 h 3346301"/>
              <a:gd name="connsiteX1629" fmla="*/ 7912269 w 9727486"/>
              <a:gd name="connsiteY1629" fmla="*/ 1507740 h 3346301"/>
              <a:gd name="connsiteX1630" fmla="*/ 7899481 w 9727486"/>
              <a:gd name="connsiteY1630" fmla="*/ 1508837 h 3346301"/>
              <a:gd name="connsiteX1631" fmla="*/ 7903501 w 9727486"/>
              <a:gd name="connsiteY1631" fmla="*/ 1498607 h 3346301"/>
              <a:gd name="connsiteX1632" fmla="*/ 7907885 w 9727486"/>
              <a:gd name="connsiteY1632" fmla="*/ 1497878 h 3346301"/>
              <a:gd name="connsiteX1633" fmla="*/ 7919347 w 9727486"/>
              <a:gd name="connsiteY1633" fmla="*/ 1492031 h 3346301"/>
              <a:gd name="connsiteX1634" fmla="*/ 7772341 w 9727486"/>
              <a:gd name="connsiteY1634" fmla="*/ 943397 h 3346301"/>
              <a:gd name="connsiteX1635" fmla="*/ 7767089 w 9727486"/>
              <a:gd name="connsiteY1635" fmla="*/ 933169 h 3346301"/>
              <a:gd name="connsiteX1636" fmla="*/ 7757956 w 9727486"/>
              <a:gd name="connsiteY1636" fmla="*/ 923303 h 3346301"/>
              <a:gd name="connsiteX1637" fmla="*/ 7735671 w 9727486"/>
              <a:gd name="connsiteY1637" fmla="*/ 937185 h 3346301"/>
              <a:gd name="connsiteX1638" fmla="*/ 7734574 w 9727486"/>
              <a:gd name="connsiteY1638" fmla="*/ 953993 h 3346301"/>
              <a:gd name="connsiteX1639" fmla="*/ 7704613 w 9727486"/>
              <a:gd name="connsiteY1639" fmla="*/ 970432 h 3346301"/>
              <a:gd name="connsiteX1640" fmla="*/ 7671734 w 9727486"/>
              <a:gd name="connsiteY1640" fmla="*/ 1000393 h 3346301"/>
              <a:gd name="connsiteX1641" fmla="*/ 7641044 w 9727486"/>
              <a:gd name="connsiteY1641" fmla="*/ 998199 h 3346301"/>
              <a:gd name="connsiteX1642" fmla="*/ 7628620 w 9727486"/>
              <a:gd name="connsiteY1642" fmla="*/ 997834 h 3346301"/>
              <a:gd name="connsiteX1643" fmla="*/ 7620584 w 9727486"/>
              <a:gd name="connsiteY1643" fmla="*/ 1000393 h 3346301"/>
              <a:gd name="connsiteX1644" fmla="*/ 7585875 w 9727486"/>
              <a:gd name="connsiteY1644" fmla="*/ 1012449 h 3346301"/>
              <a:gd name="connsiteX1645" fmla="*/ 7589895 w 9727486"/>
              <a:gd name="connsiteY1645" fmla="*/ 1014639 h 3346301"/>
              <a:gd name="connsiteX1646" fmla="*/ 7615103 w 9727486"/>
              <a:gd name="connsiteY1646" fmla="*/ 1022678 h 3346301"/>
              <a:gd name="connsiteX1647" fmla="*/ 7631179 w 9727486"/>
              <a:gd name="connsiteY1647" fmla="*/ 1037657 h 3346301"/>
              <a:gd name="connsiteX1648" fmla="*/ 7637389 w 9727486"/>
              <a:gd name="connsiteY1648" fmla="*/ 1039483 h 3346301"/>
              <a:gd name="connsiteX1649" fmla="*/ 7664427 w 9727486"/>
              <a:gd name="connsiteY1649" fmla="*/ 1030350 h 3346301"/>
              <a:gd name="connsiteX1650" fmla="*/ 7689270 w 9727486"/>
              <a:gd name="connsiteY1650" fmla="*/ 1006238 h 3346301"/>
              <a:gd name="connsiteX1651" fmla="*/ 7714114 w 9727486"/>
              <a:gd name="connsiteY1651" fmla="*/ 975181 h 3346301"/>
              <a:gd name="connsiteX1652" fmla="*/ 7728364 w 9727486"/>
              <a:gd name="connsiteY1652" fmla="*/ 981395 h 3346301"/>
              <a:gd name="connsiteX1653" fmla="*/ 7748455 w 9727486"/>
              <a:gd name="connsiteY1653" fmla="*/ 974088 h 3346301"/>
              <a:gd name="connsiteX1654" fmla="*/ 7767453 w 9727486"/>
              <a:gd name="connsiteY1654" fmla="*/ 972626 h 3346301"/>
              <a:gd name="connsiteX1655" fmla="*/ 7773299 w 9727486"/>
              <a:gd name="connsiteY1655" fmla="*/ 970433 h 3346301"/>
              <a:gd name="connsiteX1656" fmla="*/ 7769283 w 9727486"/>
              <a:gd name="connsiteY1656" fmla="*/ 958012 h 3346301"/>
              <a:gd name="connsiteX1657" fmla="*/ 7765263 w 9727486"/>
              <a:gd name="connsiteY1657" fmla="*/ 959105 h 3346301"/>
              <a:gd name="connsiteX1658" fmla="*/ 7752475 w 9727486"/>
              <a:gd name="connsiteY1658" fmla="*/ 960203 h 3346301"/>
              <a:gd name="connsiteX1659" fmla="*/ 7756495 w 9727486"/>
              <a:gd name="connsiteY1659" fmla="*/ 949973 h 3346301"/>
              <a:gd name="connsiteX1660" fmla="*/ 7760879 w 9727486"/>
              <a:gd name="connsiteY1660" fmla="*/ 949244 h 3346301"/>
              <a:gd name="connsiteX1661" fmla="*/ 7772341 w 9727486"/>
              <a:gd name="connsiteY1661" fmla="*/ 943397 h 3346301"/>
              <a:gd name="connsiteX1662" fmla="*/ 8214002 w 9727486"/>
              <a:gd name="connsiteY1662" fmla="*/ 2497521 h 3346301"/>
              <a:gd name="connsiteX1663" fmla="*/ 8213318 w 9727486"/>
              <a:gd name="connsiteY1663" fmla="*/ 2509533 h 3346301"/>
              <a:gd name="connsiteX1664" fmla="*/ 8195781 w 9727486"/>
              <a:gd name="connsiteY1664" fmla="*/ 2500764 h 3346301"/>
              <a:gd name="connsiteX1665" fmla="*/ 8187013 w 9727486"/>
              <a:gd name="connsiteY1665" fmla="*/ 2496380 h 3346301"/>
              <a:gd name="connsiteX1666" fmla="*/ 8173128 w 9727486"/>
              <a:gd name="connsiteY1666" fmla="*/ 2486515 h 3346301"/>
              <a:gd name="connsiteX1667" fmla="*/ 8175322 w 9727486"/>
              <a:gd name="connsiteY1667" fmla="*/ 2483228 h 3346301"/>
              <a:gd name="connsiteX1668" fmla="*/ 8194320 w 9727486"/>
              <a:gd name="connsiteY1668" fmla="*/ 2481034 h 3346301"/>
              <a:gd name="connsiteX1669" fmla="*/ 8201259 w 9727486"/>
              <a:gd name="connsiteY1669" fmla="*/ 2494555 h 3346301"/>
              <a:gd name="connsiteX1670" fmla="*/ 8214002 w 9727486"/>
              <a:gd name="connsiteY1670" fmla="*/ 2497521 h 3346301"/>
              <a:gd name="connsiteX1671" fmla="*/ 8066995 w 9727486"/>
              <a:gd name="connsiteY1671" fmla="*/ 1948887 h 3346301"/>
              <a:gd name="connsiteX1672" fmla="*/ 8066312 w 9727486"/>
              <a:gd name="connsiteY1672" fmla="*/ 1960899 h 3346301"/>
              <a:gd name="connsiteX1673" fmla="*/ 8048775 w 9727486"/>
              <a:gd name="connsiteY1673" fmla="*/ 1952130 h 3346301"/>
              <a:gd name="connsiteX1674" fmla="*/ 8040007 w 9727486"/>
              <a:gd name="connsiteY1674" fmla="*/ 1947746 h 3346301"/>
              <a:gd name="connsiteX1675" fmla="*/ 8026122 w 9727486"/>
              <a:gd name="connsiteY1675" fmla="*/ 1937881 h 3346301"/>
              <a:gd name="connsiteX1676" fmla="*/ 8028316 w 9727486"/>
              <a:gd name="connsiteY1676" fmla="*/ 1934593 h 3346301"/>
              <a:gd name="connsiteX1677" fmla="*/ 8047314 w 9727486"/>
              <a:gd name="connsiteY1677" fmla="*/ 1932400 h 3346301"/>
              <a:gd name="connsiteX1678" fmla="*/ 8054253 w 9727486"/>
              <a:gd name="connsiteY1678" fmla="*/ 1945920 h 3346301"/>
              <a:gd name="connsiteX1679" fmla="*/ 8066995 w 9727486"/>
              <a:gd name="connsiteY1679" fmla="*/ 1948887 h 3346301"/>
              <a:gd name="connsiteX1680" fmla="*/ 8017126 w 9727486"/>
              <a:gd name="connsiteY1680" fmla="*/ 1748507 h 3346301"/>
              <a:gd name="connsiteX1681" fmla="*/ 8010872 w 9727486"/>
              <a:gd name="connsiteY1681" fmla="*/ 1745381 h 3346301"/>
              <a:gd name="connsiteX1682" fmla="*/ 8010624 w 9727486"/>
              <a:gd name="connsiteY1682" fmla="*/ 1745114 h 3346301"/>
              <a:gd name="connsiteX1683" fmla="*/ 8004908 w 9727486"/>
              <a:gd name="connsiteY1683" fmla="*/ 1735532 h 3346301"/>
              <a:gd name="connsiteX1684" fmla="*/ 7999088 w 9727486"/>
              <a:gd name="connsiteY1684" fmla="*/ 1738766 h 3346301"/>
              <a:gd name="connsiteX1685" fmla="*/ 7996832 w 9727486"/>
              <a:gd name="connsiteY1685" fmla="*/ 1740683 h 3346301"/>
              <a:gd name="connsiteX1686" fmla="*/ 8002144 w 9727486"/>
              <a:gd name="connsiteY1686" fmla="*/ 1740836 h 3346301"/>
              <a:gd name="connsiteX1687" fmla="*/ 8004702 w 9727486"/>
              <a:gd name="connsiteY1687" fmla="*/ 1742297 h 3346301"/>
              <a:gd name="connsiteX1688" fmla="*/ 8010872 w 9727486"/>
              <a:gd name="connsiteY1688" fmla="*/ 1745381 h 3346301"/>
              <a:gd name="connsiteX1689" fmla="*/ 8015020 w 9727486"/>
              <a:gd name="connsiteY1689" fmla="*/ 1749837 h 3346301"/>
              <a:gd name="connsiteX1690" fmla="*/ 8017126 w 9727486"/>
              <a:gd name="connsiteY1690" fmla="*/ 1748507 h 3346301"/>
              <a:gd name="connsiteX1691" fmla="*/ 8055855 w 9727486"/>
              <a:gd name="connsiteY1691" fmla="*/ 1847882 h 3346301"/>
              <a:gd name="connsiteX1692" fmla="*/ 8054394 w 9727486"/>
              <a:gd name="connsiteY1692" fmla="*/ 1858112 h 3346301"/>
              <a:gd name="connsiteX1693" fmla="*/ 8024797 w 9727486"/>
              <a:gd name="connsiteY1693" fmla="*/ 1859941 h 3346301"/>
              <a:gd name="connsiteX1694" fmla="*/ 8026263 w 9727486"/>
              <a:gd name="connsiteY1694" fmla="*/ 1891724 h 3346301"/>
              <a:gd name="connsiteX1695" fmla="*/ 8005070 w 9727486"/>
              <a:gd name="connsiteY1695" fmla="*/ 1875284 h 3346301"/>
              <a:gd name="connsiteX1696" fmla="*/ 8008357 w 9727486"/>
              <a:gd name="connsiteY1696" fmla="*/ 1868710 h 3346301"/>
              <a:gd name="connsiteX1697" fmla="*/ 8010916 w 9727486"/>
              <a:gd name="connsiteY1697" fmla="*/ 1863229 h 3346301"/>
              <a:gd name="connsiteX1698" fmla="*/ 8021510 w 9727486"/>
              <a:gd name="connsiteY1698" fmla="*/ 1852635 h 3346301"/>
              <a:gd name="connsiteX1699" fmla="*/ 8018587 w 9727486"/>
              <a:gd name="connsiteY1699" fmla="*/ 1852270 h 3346301"/>
              <a:gd name="connsiteX1700" fmla="*/ 8012377 w 9727486"/>
              <a:gd name="connsiteY1700" fmla="*/ 1836924 h 3346301"/>
              <a:gd name="connsiteX1701" fmla="*/ 8020049 w 9727486"/>
              <a:gd name="connsiteY1701" fmla="*/ 1831807 h 3346301"/>
              <a:gd name="connsiteX1702" fmla="*/ 8052200 w 9727486"/>
              <a:gd name="connsiteY1702" fmla="*/ 1840943 h 3346301"/>
              <a:gd name="connsiteX1703" fmla="*/ 8154130 w 9727486"/>
              <a:gd name="connsiteY1703" fmla="*/ 2179256 h 3346301"/>
              <a:gd name="connsiteX1704" fmla="*/ 8140612 w 9727486"/>
              <a:gd name="connsiteY1704" fmla="*/ 2204828 h 3346301"/>
              <a:gd name="connsiteX1705" fmla="*/ 8132208 w 9727486"/>
              <a:gd name="connsiteY1705" fmla="*/ 2210674 h 3346301"/>
              <a:gd name="connsiteX1706" fmla="*/ 8110287 w 9727486"/>
              <a:gd name="connsiteY1706" fmla="*/ 2198619 h 3346301"/>
              <a:gd name="connsiteX1707" fmla="*/ 8113943 w 9727486"/>
              <a:gd name="connsiteY1707" fmla="*/ 2198618 h 3346301"/>
              <a:gd name="connsiteX1708" fmla="*/ 8130747 w 9727486"/>
              <a:gd name="connsiteY1708" fmla="*/ 2197890 h 3346301"/>
              <a:gd name="connsiteX1709" fmla="*/ 8114307 w 9727486"/>
              <a:gd name="connsiteY1709" fmla="*/ 2175236 h 3346301"/>
              <a:gd name="connsiteX1710" fmla="*/ 8107365 w 9727486"/>
              <a:gd name="connsiteY1710" fmla="*/ 2173775 h 3346301"/>
              <a:gd name="connsiteX1711" fmla="*/ 8103349 w 9727486"/>
              <a:gd name="connsiteY1711" fmla="*/ 2173046 h 3346301"/>
              <a:gd name="connsiteX1712" fmla="*/ 8101883 w 9727486"/>
              <a:gd name="connsiteY1712" fmla="*/ 2159161 h 3346301"/>
              <a:gd name="connsiteX1713" fmla="*/ 8139151 w 9727486"/>
              <a:gd name="connsiteY1713" fmla="*/ 2168662 h 3346301"/>
              <a:gd name="connsiteX1714" fmla="*/ 8043844 w 9727486"/>
              <a:gd name="connsiteY1714" fmla="*/ 1758918 h 3346301"/>
              <a:gd name="connsiteX1715" fmla="*/ 8043063 w 9727486"/>
              <a:gd name="connsiteY1715" fmla="*/ 1758372 h 3346301"/>
              <a:gd name="connsiteX1716" fmla="*/ 8041617 w 9727486"/>
              <a:gd name="connsiteY1716" fmla="*/ 1759336 h 3346301"/>
              <a:gd name="connsiteX1717" fmla="*/ 7916520 w 9727486"/>
              <a:gd name="connsiteY1717" fmla="*/ 1232756 h 3346301"/>
              <a:gd name="connsiteX1718" fmla="*/ 7916520 w 9727486"/>
              <a:gd name="connsiteY1718" fmla="*/ 1242621 h 3346301"/>
              <a:gd name="connsiteX1719" fmla="*/ 7892041 w 9727486"/>
              <a:gd name="connsiteY1719" fmla="*/ 1254677 h 3346301"/>
              <a:gd name="connsiteX1720" fmla="*/ 7916520 w 9727486"/>
              <a:gd name="connsiteY1720" fmla="*/ 1232756 h 3346301"/>
              <a:gd name="connsiteX1721" fmla="*/ 8044780 w 9727486"/>
              <a:gd name="connsiteY1721" fmla="*/ 1706081 h 3346301"/>
              <a:gd name="connsiteX1722" fmla="*/ 8043019 w 9727486"/>
              <a:gd name="connsiteY1722" fmla="*/ 1699733 h 3346301"/>
              <a:gd name="connsiteX1723" fmla="*/ 8034265 w 9727486"/>
              <a:gd name="connsiteY1723" fmla="*/ 1694334 h 3346301"/>
              <a:gd name="connsiteX1724" fmla="*/ 8030874 w 9727486"/>
              <a:gd name="connsiteY1724" fmla="*/ 1697117 h 3346301"/>
              <a:gd name="connsiteX1725" fmla="*/ 8028684 w 9727486"/>
              <a:gd name="connsiteY1725" fmla="*/ 1698211 h 3346301"/>
              <a:gd name="connsiteX1726" fmla="*/ 7989591 w 9727486"/>
              <a:gd name="connsiteY1726" fmla="*/ 1695288 h 3346301"/>
              <a:gd name="connsiteX1727" fmla="*/ 7985565 w 9727486"/>
              <a:gd name="connsiteY1727" fmla="*/ 1693653 h 3346301"/>
              <a:gd name="connsiteX1728" fmla="*/ 7991569 w 9727486"/>
              <a:gd name="connsiteY1728" fmla="*/ 1708186 h 3346301"/>
              <a:gd name="connsiteX1729" fmla="*/ 7990821 w 9727486"/>
              <a:gd name="connsiteY1729" fmla="*/ 1708320 h 3346301"/>
              <a:gd name="connsiteX1730" fmla="*/ 7983830 w 9727486"/>
              <a:gd name="connsiteY1730" fmla="*/ 1718141 h 3346301"/>
              <a:gd name="connsiteX1731" fmla="*/ 7985935 w 9727486"/>
              <a:gd name="connsiteY1731" fmla="*/ 1721962 h 3346301"/>
              <a:gd name="connsiteX1732" fmla="*/ 7996533 w 9727486"/>
              <a:gd name="connsiteY1732" fmla="*/ 1730361 h 3346301"/>
              <a:gd name="connsiteX1733" fmla="*/ 8000847 w 9727486"/>
              <a:gd name="connsiteY1733" fmla="*/ 1728725 h 3346301"/>
              <a:gd name="connsiteX1734" fmla="*/ 7998262 w 9727486"/>
              <a:gd name="connsiteY1734" fmla="*/ 1724391 h 3346301"/>
              <a:gd name="connsiteX1735" fmla="*/ 7991569 w 9727486"/>
              <a:gd name="connsiteY1735" fmla="*/ 1708186 h 3346301"/>
              <a:gd name="connsiteX1736" fmla="*/ 7997031 w 9727486"/>
              <a:gd name="connsiteY1736" fmla="*/ 1707223 h 3346301"/>
              <a:gd name="connsiteX1737" fmla="*/ 8003241 w 9727486"/>
              <a:gd name="connsiteY1737" fmla="*/ 1706126 h 3346301"/>
              <a:gd name="connsiteX1738" fmla="*/ 8016758 w 9727486"/>
              <a:gd name="connsiteY1738" fmla="*/ 1711243 h 3346301"/>
              <a:gd name="connsiteX1739" fmla="*/ 8023470 w 9727486"/>
              <a:gd name="connsiteY1739" fmla="*/ 1718951 h 3346301"/>
              <a:gd name="connsiteX1740" fmla="*/ 8030510 w 9727486"/>
              <a:gd name="connsiteY1740" fmla="*/ 1714654 h 3346301"/>
              <a:gd name="connsiteX1741" fmla="*/ 8038958 w 9727486"/>
              <a:gd name="connsiteY1741" fmla="*/ 1707209 h 3346301"/>
              <a:gd name="connsiteX1742" fmla="*/ 7899712 w 9727486"/>
              <a:gd name="connsiteY1742" fmla="*/ 1164434 h 3346301"/>
              <a:gd name="connsiteX1743" fmla="*/ 7883273 w 9727486"/>
              <a:gd name="connsiteY1743" fmla="*/ 1143242 h 3346301"/>
              <a:gd name="connsiteX1744" fmla="*/ 7870484 w 9727486"/>
              <a:gd name="connsiteY1744" fmla="*/ 1137397 h 3346301"/>
              <a:gd name="connsiteX1745" fmla="*/ 7835411 w 9727486"/>
              <a:gd name="connsiteY1745" fmla="*/ 1137397 h 3346301"/>
              <a:gd name="connsiteX1746" fmla="*/ 7844563 w 9727486"/>
              <a:gd name="connsiteY1746" fmla="*/ 1159552 h 3346301"/>
              <a:gd name="connsiteX1747" fmla="*/ 7843815 w 9727486"/>
              <a:gd name="connsiteY1747" fmla="*/ 1159686 h 3346301"/>
              <a:gd name="connsiteX1748" fmla="*/ 7833788 w 9727486"/>
              <a:gd name="connsiteY1748" fmla="*/ 1173770 h 3346301"/>
              <a:gd name="connsiteX1749" fmla="*/ 7832852 w 9727486"/>
              <a:gd name="connsiteY1749" fmla="*/ 1172838 h 3346301"/>
              <a:gd name="connsiteX1750" fmla="*/ 7822987 w 9727486"/>
              <a:gd name="connsiteY1750" fmla="*/ 1157492 h 3346301"/>
              <a:gd name="connsiteX1751" fmla="*/ 7820064 w 9727486"/>
              <a:gd name="connsiteY1751" fmla="*/ 1158224 h 3346301"/>
              <a:gd name="connsiteX1752" fmla="*/ 7816777 w 9727486"/>
              <a:gd name="connsiteY1752" fmla="*/ 1159318 h 3346301"/>
              <a:gd name="connsiteX1753" fmla="*/ 7809105 w 9727486"/>
              <a:gd name="connsiteY1753" fmla="*/ 1173567 h 3346301"/>
              <a:gd name="connsiteX1754" fmla="*/ 7828468 w 9727486"/>
              <a:gd name="connsiteY1754" fmla="*/ 1181238 h 3346301"/>
              <a:gd name="connsiteX1755" fmla="*/ 7833788 w 9727486"/>
              <a:gd name="connsiteY1755" fmla="*/ 1173770 h 3346301"/>
              <a:gd name="connsiteX1756" fmla="*/ 7839430 w 9727486"/>
              <a:gd name="connsiteY1756" fmla="*/ 1179413 h 3346301"/>
              <a:gd name="connsiteX1757" fmla="*/ 7843815 w 9727486"/>
              <a:gd name="connsiteY1757" fmla="*/ 1183797 h 3346301"/>
              <a:gd name="connsiteX1758" fmla="*/ 7855138 w 9727486"/>
              <a:gd name="connsiteY1758" fmla="*/ 1192201 h 3346301"/>
              <a:gd name="connsiteX1759" fmla="*/ 7857696 w 9727486"/>
              <a:gd name="connsiteY1759" fmla="*/ 1193662 h 3346301"/>
              <a:gd name="connsiteX1760" fmla="*/ 7863866 w 9727486"/>
              <a:gd name="connsiteY1760" fmla="*/ 1196747 h 3346301"/>
              <a:gd name="connsiteX1761" fmla="*/ 7868014 w 9727486"/>
              <a:gd name="connsiteY1761" fmla="*/ 1201203 h 3346301"/>
              <a:gd name="connsiteX1762" fmla="*/ 7870120 w 9727486"/>
              <a:gd name="connsiteY1762" fmla="*/ 1199873 h 3346301"/>
              <a:gd name="connsiteX1763" fmla="*/ 7863866 w 9727486"/>
              <a:gd name="connsiteY1763" fmla="*/ 1196747 h 3346301"/>
              <a:gd name="connsiteX1764" fmla="*/ 7863618 w 9727486"/>
              <a:gd name="connsiteY1764" fmla="*/ 1196480 h 3346301"/>
              <a:gd name="connsiteX1765" fmla="*/ 7851256 w 9727486"/>
              <a:gd name="connsiteY1765" fmla="*/ 1175757 h 3346301"/>
              <a:gd name="connsiteX1766" fmla="*/ 7844563 w 9727486"/>
              <a:gd name="connsiteY1766" fmla="*/ 1159552 h 3346301"/>
              <a:gd name="connsiteX1767" fmla="*/ 7850025 w 9727486"/>
              <a:gd name="connsiteY1767" fmla="*/ 1158589 h 3346301"/>
              <a:gd name="connsiteX1768" fmla="*/ 7856235 w 9727486"/>
              <a:gd name="connsiteY1768" fmla="*/ 1157492 h 3346301"/>
              <a:gd name="connsiteX1769" fmla="*/ 7869752 w 9727486"/>
              <a:gd name="connsiteY1769" fmla="*/ 1162609 h 3346301"/>
              <a:gd name="connsiteX1770" fmla="*/ 7897154 w 9727486"/>
              <a:gd name="connsiteY1770" fmla="*/ 1175393 h 3346301"/>
              <a:gd name="connsiteX1771" fmla="*/ 7773115 w 9727486"/>
              <a:gd name="connsiteY1771" fmla="*/ 678911 h 3346301"/>
              <a:gd name="connsiteX1772" fmla="*/ 7727631 w 9727486"/>
              <a:gd name="connsiteY1772" fmla="*/ 680346 h 3346301"/>
              <a:gd name="connsiteX1773" fmla="*/ 7719227 w 9727486"/>
              <a:gd name="connsiteY1773" fmla="*/ 664635 h 3346301"/>
              <a:gd name="connsiteX1774" fmla="*/ 7740055 w 9727486"/>
              <a:gd name="connsiteY1774" fmla="*/ 659154 h 3346301"/>
              <a:gd name="connsiteX1775" fmla="*/ 7747362 w 9727486"/>
              <a:gd name="connsiteY1775" fmla="*/ 659886 h 3346301"/>
              <a:gd name="connsiteX1776" fmla="*/ 7751746 w 9727486"/>
              <a:gd name="connsiteY1776" fmla="*/ 660251 h 3346301"/>
              <a:gd name="connsiteX1777" fmla="*/ 7758685 w 9727486"/>
              <a:gd name="connsiteY1777" fmla="*/ 662076 h 3346301"/>
              <a:gd name="connsiteX1778" fmla="*/ 7928049 w 9727486"/>
              <a:gd name="connsiteY1778" fmla="*/ 1229179 h 3346301"/>
              <a:gd name="connsiteX1779" fmla="*/ 7927612 w 9727486"/>
              <a:gd name="connsiteY1779" fmla="*/ 1236287 h 3346301"/>
              <a:gd name="connsiteX1780" fmla="*/ 7920121 w 9727486"/>
              <a:gd name="connsiteY1780" fmla="*/ 1227546 h 3346301"/>
              <a:gd name="connsiteX1781" fmla="*/ 7921038 w 9727486"/>
              <a:gd name="connsiteY1781" fmla="*/ 1227519 h 3346301"/>
              <a:gd name="connsiteX1782" fmla="*/ 7781043 w 9727486"/>
              <a:gd name="connsiteY1782" fmla="*/ 680545 h 3346301"/>
              <a:gd name="connsiteX1783" fmla="*/ 7780606 w 9727486"/>
              <a:gd name="connsiteY1783" fmla="*/ 687653 h 3346301"/>
              <a:gd name="connsiteX1784" fmla="*/ 7773115 w 9727486"/>
              <a:gd name="connsiteY1784" fmla="*/ 678911 h 3346301"/>
              <a:gd name="connsiteX1785" fmla="*/ 7774032 w 9727486"/>
              <a:gd name="connsiteY1785" fmla="*/ 678885 h 3346301"/>
              <a:gd name="connsiteX1786" fmla="*/ 7808741 w 9727486"/>
              <a:gd name="connsiteY1786" fmla="*/ 663174 h 3346301"/>
              <a:gd name="connsiteX1787" fmla="*/ 7805818 w 9727486"/>
              <a:gd name="connsiteY1787" fmla="*/ 676326 h 3346301"/>
              <a:gd name="connsiteX1788" fmla="*/ 7795588 w 9727486"/>
              <a:gd name="connsiteY1788" fmla="*/ 683998 h 3346301"/>
              <a:gd name="connsiteX1789" fmla="*/ 7781043 w 9727486"/>
              <a:gd name="connsiteY1789" fmla="*/ 680545 h 3346301"/>
              <a:gd name="connsiteX1790" fmla="*/ 7782068 w 9727486"/>
              <a:gd name="connsiteY1790" fmla="*/ 663906 h 3346301"/>
              <a:gd name="connsiteX1791" fmla="*/ 7782068 w 9727486"/>
              <a:gd name="connsiteY1791" fmla="*/ 659886 h 3346301"/>
              <a:gd name="connsiteX1792" fmla="*/ 7804357 w 9727486"/>
              <a:gd name="connsiteY1792" fmla="*/ 658425 h 3346301"/>
              <a:gd name="connsiteX1793" fmla="*/ 8260083 w 9727486"/>
              <a:gd name="connsiteY1793" fmla="*/ 2337088 h 3346301"/>
              <a:gd name="connsiteX1794" fmla="*/ 8264832 w 9727486"/>
              <a:gd name="connsiteY1794" fmla="*/ 2364490 h 3346301"/>
              <a:gd name="connsiteX1795" fmla="*/ 8264467 w 9727486"/>
              <a:gd name="connsiteY1795" fmla="*/ 2367048 h 3346301"/>
              <a:gd name="connsiteX1796" fmla="*/ 8263370 w 9727486"/>
              <a:gd name="connsiteY1796" fmla="*/ 2372894 h 3346301"/>
              <a:gd name="connsiteX1797" fmla="*/ 8244736 w 9727486"/>
              <a:gd name="connsiteY1797" fmla="*/ 2378740 h 3346301"/>
              <a:gd name="connsiteX1798" fmla="*/ 8244372 w 9727486"/>
              <a:gd name="connsiteY1798" fmla="*/ 2371068 h 3346301"/>
              <a:gd name="connsiteX1799" fmla="*/ 8236701 w 9727486"/>
              <a:gd name="connsiteY1799" fmla="*/ 2359377 h 3346301"/>
              <a:gd name="connsiteX1800" fmla="*/ 8227200 w 9727486"/>
              <a:gd name="connsiteY1800" fmla="*/ 2353167 h 3346301"/>
              <a:gd name="connsiteX1801" fmla="*/ 8195781 w 9727486"/>
              <a:gd name="connsiteY1801" fmla="*/ 2347317 h 3346301"/>
              <a:gd name="connsiteX1802" fmla="*/ 8173128 w 9727486"/>
              <a:gd name="connsiteY1802" fmla="*/ 2354628 h 3346301"/>
              <a:gd name="connsiteX1803" fmla="*/ 8164359 w 9727486"/>
              <a:gd name="connsiteY1803" fmla="*/ 2344394 h 3346301"/>
              <a:gd name="connsiteX1804" fmla="*/ 8182264 w 9727486"/>
              <a:gd name="connsiteY1804" fmla="*/ 2331246 h 3346301"/>
              <a:gd name="connsiteX1805" fmla="*/ 8177512 w 9727486"/>
              <a:gd name="connsiteY1805" fmla="*/ 2310054 h 3346301"/>
              <a:gd name="connsiteX1806" fmla="*/ 8199797 w 9727486"/>
              <a:gd name="connsiteY1806" fmla="*/ 2311151 h 3346301"/>
              <a:gd name="connsiteX1807" fmla="*/ 8235604 w 9727486"/>
              <a:gd name="connsiteY1807" fmla="*/ 2329785 h 3346301"/>
              <a:gd name="connsiteX1808" fmla="*/ 8260083 w 9727486"/>
              <a:gd name="connsiteY1808" fmla="*/ 2337088 h 3346301"/>
              <a:gd name="connsiteX1809" fmla="*/ 8108830 w 9727486"/>
              <a:gd name="connsiteY1809" fmla="*/ 1764857 h 3346301"/>
              <a:gd name="connsiteX1810" fmla="*/ 8105543 w 9727486"/>
              <a:gd name="connsiteY1810" fmla="*/ 1760931 h 3346301"/>
              <a:gd name="connsiteX1811" fmla="*/ 8085812 w 9727486"/>
              <a:gd name="connsiteY1811" fmla="*/ 1763121 h 3346301"/>
              <a:gd name="connsiteX1812" fmla="*/ 8086909 w 9727486"/>
              <a:gd name="connsiteY1812" fmla="*/ 1760198 h 3346301"/>
              <a:gd name="connsiteX1813" fmla="*/ 8087776 w 9727486"/>
              <a:gd name="connsiteY1813" fmla="*/ 1757943 h 3346301"/>
              <a:gd name="connsiteX1814" fmla="*/ 8082382 w 9727486"/>
              <a:gd name="connsiteY1814" fmla="*/ 1757533 h 3346301"/>
              <a:gd name="connsiteX1815" fmla="*/ 8083253 w 9727486"/>
              <a:gd name="connsiteY1815" fmla="*/ 1759469 h 3346301"/>
              <a:gd name="connsiteX1816" fmla="*/ 8069004 w 9727486"/>
              <a:gd name="connsiteY1816" fmla="*/ 1764218 h 3346301"/>
              <a:gd name="connsiteX1817" fmla="*/ 8054013 w 9727486"/>
              <a:gd name="connsiteY1817" fmla="*/ 1763628 h 3346301"/>
              <a:gd name="connsiteX1818" fmla="*/ 8066037 w 9727486"/>
              <a:gd name="connsiteY1818" fmla="*/ 1774573 h 3346301"/>
              <a:gd name="connsiteX1819" fmla="*/ 8088598 w 9727486"/>
              <a:gd name="connsiteY1819" fmla="*/ 1781150 h 3346301"/>
              <a:gd name="connsiteX1820" fmla="*/ 8101021 w 9727486"/>
              <a:gd name="connsiteY1820" fmla="*/ 1784857 h 3346301"/>
              <a:gd name="connsiteX1821" fmla="*/ 8106636 w 9727486"/>
              <a:gd name="connsiteY1821" fmla="*/ 1773715 h 3346301"/>
              <a:gd name="connsiteX1822" fmla="*/ 8108830 w 9727486"/>
              <a:gd name="connsiteY1822" fmla="*/ 1764857 h 3346301"/>
              <a:gd name="connsiteX1823" fmla="*/ 8151335 w 9727486"/>
              <a:gd name="connsiteY1823" fmla="*/ 1772394 h 3346301"/>
              <a:gd name="connsiteX1824" fmla="*/ 8137144 w 9727486"/>
              <a:gd name="connsiteY1824" fmla="*/ 1771069 h 3346301"/>
              <a:gd name="connsiteX1825" fmla="*/ 8130625 w 9727486"/>
              <a:gd name="connsiteY1825" fmla="*/ 1773407 h 3346301"/>
              <a:gd name="connsiteX1826" fmla="*/ 8139382 w 9727486"/>
              <a:gd name="connsiteY1826" fmla="*/ 1777859 h 3346301"/>
              <a:gd name="connsiteX1827" fmla="*/ 8291870 w 9727486"/>
              <a:gd name="connsiteY1827" fmla="*/ 2281190 h 3346301"/>
              <a:gd name="connsiteX1828" fmla="*/ 8288218 w 9727486"/>
              <a:gd name="connsiteY1828" fmla="*/ 2300188 h 3346301"/>
              <a:gd name="connsiteX1829" fmla="*/ 8282004 w 9727486"/>
              <a:gd name="connsiteY1829" fmla="*/ 2297994 h 3346301"/>
              <a:gd name="connsiteX1830" fmla="*/ 8275065 w 9727486"/>
              <a:gd name="connsiteY1830" fmla="*/ 2295439 h 3346301"/>
              <a:gd name="connsiteX1831" fmla="*/ 8252776 w 9727486"/>
              <a:gd name="connsiteY1831" fmla="*/ 2299091 h 3346301"/>
              <a:gd name="connsiteX1832" fmla="*/ 8222819 w 9727486"/>
              <a:gd name="connsiteY1832" fmla="*/ 2305669 h 3346301"/>
              <a:gd name="connsiteX1833" fmla="*/ 8177151 w 9727486"/>
              <a:gd name="connsiteY1833" fmla="*/ 2279364 h 3346301"/>
              <a:gd name="connsiteX1834" fmla="*/ 8159246 w 9727486"/>
              <a:gd name="connsiteY1834" fmla="*/ 2280093 h 3346301"/>
              <a:gd name="connsiteX1835" fmla="*/ 8146094 w 9727486"/>
              <a:gd name="connsiteY1835" fmla="*/ 2287400 h 3346301"/>
              <a:gd name="connsiteX1836" fmla="*/ 8138787 w 9727486"/>
              <a:gd name="connsiteY1836" fmla="*/ 2293610 h 3346301"/>
              <a:gd name="connsiteX1837" fmla="*/ 8124905 w 9727486"/>
              <a:gd name="connsiteY1837" fmla="*/ 2288861 h 3346301"/>
              <a:gd name="connsiteX1838" fmla="*/ 8097503 w 9727486"/>
              <a:gd name="connsiteY1838" fmla="*/ 2299824 h 3346301"/>
              <a:gd name="connsiteX1839" fmla="*/ 8069372 w 9727486"/>
              <a:gd name="connsiteY1839" fmla="*/ 2289958 h 3346301"/>
              <a:gd name="connsiteX1840" fmla="*/ 8067178 w 9727486"/>
              <a:gd name="connsiteY1840" fmla="*/ 2291784 h 3346301"/>
              <a:gd name="connsiteX1841" fmla="*/ 8055122 w 9727486"/>
              <a:gd name="connsiteY1841" fmla="*/ 2302378 h 3346301"/>
              <a:gd name="connsiteX1842" fmla="*/ 8042334 w 9727486"/>
              <a:gd name="connsiteY1842" fmla="*/ 2313705 h 3346301"/>
              <a:gd name="connsiteX1843" fmla="*/ 8027356 w 9727486"/>
              <a:gd name="connsiteY1843" fmla="*/ 2319915 h 3346301"/>
              <a:gd name="connsiteX1844" fmla="*/ 8022243 w 9727486"/>
              <a:gd name="connsiteY1844" fmla="*/ 2322109 h 3346301"/>
              <a:gd name="connsiteX1845" fmla="*/ 8013474 w 9727486"/>
              <a:gd name="connsiteY1845" fmla="*/ 2312608 h 3346301"/>
              <a:gd name="connsiteX1846" fmla="*/ 8015664 w 9727486"/>
              <a:gd name="connsiteY1846" fmla="*/ 2312608 h 3346301"/>
              <a:gd name="connsiteX1847" fmla="*/ 8038318 w 9727486"/>
              <a:gd name="connsiteY1847" fmla="*/ 2295804 h 3346301"/>
              <a:gd name="connsiteX1848" fmla="*/ 8037950 w 9727486"/>
              <a:gd name="connsiteY1848" fmla="*/ 2292881 h 3346301"/>
              <a:gd name="connsiteX1849" fmla="*/ 8034298 w 9727486"/>
              <a:gd name="connsiteY1849" fmla="*/ 2269863 h 3346301"/>
              <a:gd name="connsiteX1850" fmla="*/ 8014568 w 9727486"/>
              <a:gd name="connsiteY1850" fmla="*/ 2229308 h 3346301"/>
              <a:gd name="connsiteX1851" fmla="*/ 8025530 w 9727486"/>
              <a:gd name="connsiteY1851" fmla="*/ 2242461 h 3346301"/>
              <a:gd name="connsiteX1852" fmla="*/ 8032473 w 9727486"/>
              <a:gd name="connsiteY1852" fmla="*/ 2250500 h 3346301"/>
              <a:gd name="connsiteX1853" fmla="*/ 8064988 w 9727486"/>
              <a:gd name="connsiteY1853" fmla="*/ 2262556 h 3346301"/>
              <a:gd name="connsiteX1854" fmla="*/ 8052200 w 9727486"/>
              <a:gd name="connsiteY1854" fmla="*/ 2241367 h 3346301"/>
              <a:gd name="connsiteX1855" fmla="*/ 8045257 w 9727486"/>
              <a:gd name="connsiteY1855" fmla="*/ 2239538 h 3346301"/>
              <a:gd name="connsiteX1856" fmla="*/ 8037950 w 9727486"/>
              <a:gd name="connsiteY1856" fmla="*/ 2231867 h 3346301"/>
              <a:gd name="connsiteX1857" fmla="*/ 8045257 w 9727486"/>
              <a:gd name="connsiteY1857" fmla="*/ 2224195 h 3346301"/>
              <a:gd name="connsiteX1858" fmla="*/ 8070833 w 9727486"/>
              <a:gd name="connsiteY1858" fmla="*/ 2217252 h 3346301"/>
              <a:gd name="connsiteX1859" fmla="*/ 8094580 w 9727486"/>
              <a:gd name="connsiteY1859" fmla="*/ 2221272 h 3346301"/>
              <a:gd name="connsiteX1860" fmla="*/ 8098236 w 9727486"/>
              <a:gd name="connsiteY1860" fmla="*/ 2219811 h 3346301"/>
              <a:gd name="connsiteX1861" fmla="*/ 8125634 w 9727486"/>
              <a:gd name="connsiteY1861" fmla="*/ 2217985 h 3346301"/>
              <a:gd name="connsiteX1862" fmla="*/ 8132941 w 9727486"/>
              <a:gd name="connsiteY1862" fmla="*/ 2224195 h 3346301"/>
              <a:gd name="connsiteX1863" fmla="*/ 8139519 w 9727486"/>
              <a:gd name="connsiteY1863" fmla="*/ 2229677 h 3346301"/>
              <a:gd name="connsiteX1864" fmla="*/ 8154133 w 9727486"/>
              <a:gd name="connsiteY1864" fmla="*/ 2224195 h 3346301"/>
              <a:gd name="connsiteX1865" fmla="*/ 8185187 w 9727486"/>
              <a:gd name="connsiteY1865" fmla="*/ 2232599 h 3346301"/>
              <a:gd name="connsiteX1866" fmla="*/ 8177880 w 9727486"/>
              <a:gd name="connsiteY1866" fmla="*/ 2245752 h 3346301"/>
              <a:gd name="connsiteX1867" fmla="*/ 8175690 w 9727486"/>
              <a:gd name="connsiteY1867" fmla="*/ 2246845 h 3346301"/>
              <a:gd name="connsiteX1868" fmla="*/ 8136597 w 9727486"/>
              <a:gd name="connsiteY1868" fmla="*/ 2243922 h 3346301"/>
              <a:gd name="connsiteX1869" fmla="*/ 8124905 w 9727486"/>
              <a:gd name="connsiteY1869" fmla="*/ 2239173 h 3346301"/>
              <a:gd name="connsiteX1870" fmla="*/ 8117234 w 9727486"/>
              <a:gd name="connsiteY1870" fmla="*/ 2242097 h 3346301"/>
              <a:gd name="connsiteX1871" fmla="*/ 8132941 w 9727486"/>
              <a:gd name="connsiteY1871" fmla="*/ 2270596 h 3346301"/>
              <a:gd name="connsiteX1872" fmla="*/ 8143539 w 9727486"/>
              <a:gd name="connsiteY1872" fmla="*/ 2278996 h 3346301"/>
              <a:gd name="connsiteX1873" fmla="*/ 8177516 w 9727486"/>
              <a:gd name="connsiteY1873" fmla="*/ 2263289 h 3346301"/>
              <a:gd name="connsiteX1874" fmla="*/ 8194688 w 9727486"/>
              <a:gd name="connsiteY1874" fmla="*/ 2254152 h 3346301"/>
              <a:gd name="connsiteX1875" fmla="*/ 8194688 w 9727486"/>
              <a:gd name="connsiteY1875" fmla="*/ 2257807 h 3346301"/>
              <a:gd name="connsiteX1876" fmla="*/ 8210764 w 9727486"/>
              <a:gd name="connsiteY1876" fmla="*/ 2271689 h 3346301"/>
              <a:gd name="connsiteX1877" fmla="*/ 8225742 w 9727486"/>
              <a:gd name="connsiteY1877" fmla="*/ 2282651 h 3346301"/>
              <a:gd name="connsiteX1878" fmla="*/ 8244376 w 9727486"/>
              <a:gd name="connsiteY1878" fmla="*/ 2285210 h 3346301"/>
              <a:gd name="connsiteX1879" fmla="*/ 8269584 w 9727486"/>
              <a:gd name="connsiteY1879" fmla="*/ 2270595 h 3346301"/>
              <a:gd name="connsiteX1880" fmla="*/ 8005025 w 9727486"/>
              <a:gd name="connsiteY1880" fmla="*/ 1176809 h 3346301"/>
              <a:gd name="connsiteX1881" fmla="*/ 7984838 w 9727486"/>
              <a:gd name="connsiteY1881" fmla="*/ 1167357 h 3346301"/>
              <a:gd name="connsiteX1882" fmla="*/ 7983377 w 9727486"/>
              <a:gd name="connsiteY1882" fmla="*/ 1166993 h 3346301"/>
              <a:gd name="connsiteX1883" fmla="*/ 7984838 w 9727486"/>
              <a:gd name="connsiteY1883" fmla="*/ 1155666 h 3346301"/>
              <a:gd name="connsiteX1884" fmla="*/ 7972418 w 9727486"/>
              <a:gd name="connsiteY1884" fmla="*/ 1130458 h 3346301"/>
              <a:gd name="connsiteX1885" fmla="*/ 7953784 w 9727486"/>
              <a:gd name="connsiteY1885" fmla="*/ 1133745 h 3346301"/>
              <a:gd name="connsiteX1886" fmla="*/ 7953784 w 9727486"/>
              <a:gd name="connsiteY1886" fmla="*/ 1149088 h 3346301"/>
              <a:gd name="connsiteX1887" fmla="*/ 7945745 w 9727486"/>
              <a:gd name="connsiteY1887" fmla="*/ 1151282 h 3346301"/>
              <a:gd name="connsiteX1888" fmla="*/ 7933689 w 9727486"/>
              <a:gd name="connsiteY1888" fmla="*/ 1154569 h 3346301"/>
              <a:gd name="connsiteX1889" fmla="*/ 7928940 w 9727486"/>
              <a:gd name="connsiteY1889" fmla="*/ 1167722 h 3346301"/>
              <a:gd name="connsiteX1890" fmla="*/ 7910307 w 9727486"/>
              <a:gd name="connsiteY1890" fmla="*/ 1175761 h 3346301"/>
              <a:gd name="connsiteX1891" fmla="*/ 7927479 w 9727486"/>
              <a:gd name="connsiteY1891" fmla="*/ 1191469 h 3346301"/>
              <a:gd name="connsiteX1892" fmla="*/ 7934786 w 9727486"/>
              <a:gd name="connsiteY1892" fmla="*/ 1190375 h 3346301"/>
              <a:gd name="connsiteX1893" fmla="*/ 7938438 w 9727486"/>
              <a:gd name="connsiteY1893" fmla="*/ 1189642 h 3346301"/>
              <a:gd name="connsiteX1894" fmla="*/ 7946113 w 9727486"/>
              <a:gd name="connsiteY1894" fmla="*/ 1190375 h 3346301"/>
              <a:gd name="connsiteX1895" fmla="*/ 7938806 w 9727486"/>
              <a:gd name="connsiteY1895" fmla="*/ 1199872 h 3346301"/>
              <a:gd name="connsiteX1896" fmla="*/ 7932731 w 9727486"/>
              <a:gd name="connsiteY1896" fmla="*/ 1203023 h 3346301"/>
              <a:gd name="connsiteX1897" fmla="*/ 7935030 w 9727486"/>
              <a:gd name="connsiteY1897" fmla="*/ 1208130 h 3346301"/>
              <a:gd name="connsiteX1898" fmla="*/ 7941383 w 9727486"/>
              <a:gd name="connsiteY1898" fmla="*/ 1207713 h 3346301"/>
              <a:gd name="connsiteX1899" fmla="*/ 7941729 w 9727486"/>
              <a:gd name="connsiteY1899" fmla="*/ 1206815 h 3346301"/>
              <a:gd name="connsiteX1900" fmla="*/ 7955246 w 9727486"/>
              <a:gd name="connsiteY1900" fmla="*/ 1198047 h 3346301"/>
              <a:gd name="connsiteX1901" fmla="*/ 7965475 w 9727486"/>
              <a:gd name="connsiteY1901" fmla="*/ 1184894 h 3346301"/>
              <a:gd name="connsiteX1902" fmla="*/ 7961459 w 9727486"/>
              <a:gd name="connsiteY1902" fmla="*/ 1181239 h 3346301"/>
              <a:gd name="connsiteX1903" fmla="*/ 7955614 w 9727486"/>
              <a:gd name="connsiteY1903" fmla="*/ 1175761 h 3346301"/>
              <a:gd name="connsiteX1904" fmla="*/ 7958537 w 9727486"/>
              <a:gd name="connsiteY1904" fmla="*/ 1168086 h 3346301"/>
              <a:gd name="connsiteX1905" fmla="*/ 7967669 w 9727486"/>
              <a:gd name="connsiteY1905" fmla="*/ 1169916 h 3346301"/>
              <a:gd name="connsiteX1906" fmla="*/ 7974976 w 9727486"/>
              <a:gd name="connsiteY1906" fmla="*/ 1171377 h 3346301"/>
              <a:gd name="connsiteX1907" fmla="*/ 7978264 w 9727486"/>
              <a:gd name="connsiteY1907" fmla="*/ 1184894 h 3346301"/>
              <a:gd name="connsiteX1908" fmla="*/ 7985206 w 9727486"/>
              <a:gd name="connsiteY1908" fmla="*/ 1196401 h 3346301"/>
              <a:gd name="connsiteX1909" fmla="*/ 7990336 w 9727486"/>
              <a:gd name="connsiteY1909" fmla="*/ 1200826 h 3346301"/>
              <a:gd name="connsiteX1910" fmla="*/ 8001779 w 9727486"/>
              <a:gd name="connsiteY1910" fmla="*/ 1178924 h 3346301"/>
              <a:gd name="connsiteX1911" fmla="*/ 7883317 w 9727486"/>
              <a:gd name="connsiteY1911" fmla="*/ 640521 h 3346301"/>
              <a:gd name="connsiteX1912" fmla="*/ 7885463 w 9727486"/>
              <a:gd name="connsiteY1912" fmla="*/ 651846 h 3346301"/>
              <a:gd name="connsiteX1913" fmla="*/ 7883637 w 9727486"/>
              <a:gd name="connsiteY1913" fmla="*/ 651847 h 3346301"/>
              <a:gd name="connsiteX1914" fmla="*/ 7863177 w 9727486"/>
              <a:gd name="connsiteY1914" fmla="*/ 650749 h 3346301"/>
              <a:gd name="connsiteX1915" fmla="*/ 7840527 w 9727486"/>
              <a:gd name="connsiteY1915" fmla="*/ 671942 h 3346301"/>
              <a:gd name="connsiteX1916" fmla="*/ 7854773 w 9727486"/>
              <a:gd name="connsiteY1916" fmla="*/ 630290 h 3346301"/>
              <a:gd name="connsiteX1917" fmla="*/ 7878156 w 9727486"/>
              <a:gd name="connsiteY1917" fmla="*/ 624809 h 3346301"/>
              <a:gd name="connsiteX1918" fmla="*/ 7883317 w 9727486"/>
              <a:gd name="connsiteY1918" fmla="*/ 640521 h 3346301"/>
              <a:gd name="connsiteX1919" fmla="*/ 8161143 w 9727486"/>
              <a:gd name="connsiteY1919" fmla="*/ 1646128 h 3346301"/>
              <a:gd name="connsiteX1920" fmla="*/ 8153264 w 9727486"/>
              <a:gd name="connsiteY1920" fmla="*/ 1645968 h 3346301"/>
              <a:gd name="connsiteX1921" fmla="*/ 8147785 w 9727486"/>
              <a:gd name="connsiteY1921" fmla="*/ 1628386 h 3346301"/>
              <a:gd name="connsiteX1922" fmla="*/ 8147882 w 9727486"/>
              <a:gd name="connsiteY1922" fmla="*/ 1626904 h 3346301"/>
              <a:gd name="connsiteX1923" fmla="*/ 8144723 w 9727486"/>
              <a:gd name="connsiteY1923" fmla="*/ 1626161 h 3346301"/>
              <a:gd name="connsiteX1924" fmla="*/ 8128921 w 9727486"/>
              <a:gd name="connsiteY1924" fmla="*/ 1626114 h 3346301"/>
              <a:gd name="connsiteX1925" fmla="*/ 8128413 w 9727486"/>
              <a:gd name="connsiteY1925" fmla="*/ 1626047 h 3346301"/>
              <a:gd name="connsiteX1926" fmla="*/ 8124448 w 9727486"/>
              <a:gd name="connsiteY1926" fmla="*/ 1636651 h 3346301"/>
              <a:gd name="connsiteX1927" fmla="*/ 8113144 w 9727486"/>
              <a:gd name="connsiteY1927" fmla="*/ 1655588 h 3346301"/>
              <a:gd name="connsiteX1928" fmla="*/ 8125678 w 9727486"/>
              <a:gd name="connsiteY1928" fmla="*/ 1653287 h 3346301"/>
              <a:gd name="connsiteX1929" fmla="*/ 8134767 w 9727486"/>
              <a:gd name="connsiteY1929" fmla="*/ 1661555 h 3346301"/>
              <a:gd name="connsiteX1930" fmla="*/ 8135864 w 9727486"/>
              <a:gd name="connsiteY1930" fmla="*/ 1670324 h 3346301"/>
              <a:gd name="connsiteX1931" fmla="*/ 8146822 w 9727486"/>
              <a:gd name="connsiteY1931" fmla="*/ 1675072 h 3346301"/>
              <a:gd name="connsiteX1932" fmla="*/ 8154498 w 9727486"/>
              <a:gd name="connsiteY1932" fmla="*/ 1671785 h 3346301"/>
              <a:gd name="connsiteX1933" fmla="*/ 8155959 w 9727486"/>
              <a:gd name="connsiteY1933" fmla="*/ 1656803 h 3346301"/>
              <a:gd name="connsiteX1934" fmla="*/ 8014386 w 9727486"/>
              <a:gd name="connsiteY1934" fmla="*/ 1096981 h 3346301"/>
              <a:gd name="connsiteX1935" fmla="*/ 8008585 w 9727486"/>
              <a:gd name="connsiteY1935" fmla="*/ 1086616 h 3346301"/>
              <a:gd name="connsiteX1936" fmla="*/ 7981915 w 9727486"/>
              <a:gd name="connsiteY1936" fmla="*/ 1077479 h 3346301"/>
              <a:gd name="connsiteX1937" fmla="*/ 7959265 w 9727486"/>
              <a:gd name="connsiteY1937" fmla="*/ 1091729 h 3346301"/>
              <a:gd name="connsiteX1938" fmla="*/ 7957071 w 9727486"/>
              <a:gd name="connsiteY1938" fmla="*/ 1097575 h 3346301"/>
              <a:gd name="connsiteX1939" fmla="*/ 7952687 w 9727486"/>
              <a:gd name="connsiteY1939" fmla="*/ 1109630 h 3346301"/>
              <a:gd name="connsiteX1940" fmla="*/ 7965475 w 9727486"/>
              <a:gd name="connsiteY1940" fmla="*/ 1107075 h 3346301"/>
              <a:gd name="connsiteX1941" fmla="*/ 7987761 w 9727486"/>
              <a:gd name="connsiteY1941" fmla="*/ 1112921 h 3346301"/>
              <a:gd name="connsiteX1942" fmla="*/ 7988858 w 9727486"/>
              <a:gd name="connsiteY1942" fmla="*/ 1121689 h 3346301"/>
              <a:gd name="connsiteX1943" fmla="*/ 7999816 w 9727486"/>
              <a:gd name="connsiteY1943" fmla="*/ 1126438 h 3346301"/>
              <a:gd name="connsiteX1944" fmla="*/ 8007492 w 9727486"/>
              <a:gd name="connsiteY1944" fmla="*/ 1123151 h 3346301"/>
              <a:gd name="connsiteX1945" fmla="*/ 8008953 w 9727486"/>
              <a:gd name="connsiteY1945" fmla="*/ 1108169 h 3346301"/>
              <a:gd name="connsiteX1946" fmla="*/ 8014386 w 9727486"/>
              <a:gd name="connsiteY1946" fmla="*/ 1096981 h 3346301"/>
              <a:gd name="connsiteX1947" fmla="*/ 8224645 w 9727486"/>
              <a:gd name="connsiteY1947" fmla="*/ 1741200 h 3346301"/>
              <a:gd name="connsiteX1948" fmla="*/ 8188839 w 9727486"/>
              <a:gd name="connsiteY1948" fmla="*/ 1729144 h 3346301"/>
              <a:gd name="connsiteX1949" fmla="*/ 8172763 w 9727486"/>
              <a:gd name="connsiteY1949" fmla="*/ 1730605 h 3346301"/>
              <a:gd name="connsiteX1950" fmla="*/ 8131844 w 9727486"/>
              <a:gd name="connsiteY1950" fmla="*/ 1715992 h 3346301"/>
              <a:gd name="connsiteX1951" fmla="*/ 8130383 w 9727486"/>
              <a:gd name="connsiteY1951" fmla="*/ 1715627 h 3346301"/>
              <a:gd name="connsiteX1952" fmla="*/ 8131844 w 9727486"/>
              <a:gd name="connsiteY1952" fmla="*/ 1704300 h 3346301"/>
              <a:gd name="connsiteX1953" fmla="*/ 8119424 w 9727486"/>
              <a:gd name="connsiteY1953" fmla="*/ 1679092 h 3346301"/>
              <a:gd name="connsiteX1954" fmla="*/ 8100790 w 9727486"/>
              <a:gd name="connsiteY1954" fmla="*/ 1682379 h 3346301"/>
              <a:gd name="connsiteX1955" fmla="*/ 8100790 w 9727486"/>
              <a:gd name="connsiteY1955" fmla="*/ 1697722 h 3346301"/>
              <a:gd name="connsiteX1956" fmla="*/ 8092751 w 9727486"/>
              <a:gd name="connsiteY1956" fmla="*/ 1699916 h 3346301"/>
              <a:gd name="connsiteX1957" fmla="*/ 8080695 w 9727486"/>
              <a:gd name="connsiteY1957" fmla="*/ 1703203 h 3346301"/>
              <a:gd name="connsiteX1958" fmla="*/ 8075946 w 9727486"/>
              <a:gd name="connsiteY1958" fmla="*/ 1716356 h 3346301"/>
              <a:gd name="connsiteX1959" fmla="*/ 8064711 w 9727486"/>
              <a:gd name="connsiteY1959" fmla="*/ 1718731 h 3346301"/>
              <a:gd name="connsiteX1960" fmla="*/ 8060089 w 9727486"/>
              <a:gd name="connsiteY1960" fmla="*/ 1722270 h 3346301"/>
              <a:gd name="connsiteX1961" fmla="*/ 8063758 w 9727486"/>
              <a:gd name="connsiteY1961" fmla="*/ 1723054 h 3346301"/>
              <a:gd name="connsiteX1962" fmla="*/ 8078736 w 9727486"/>
              <a:gd name="connsiteY1962" fmla="*/ 1734017 h 3346301"/>
              <a:gd name="connsiteX1963" fmla="*/ 8097370 w 9727486"/>
              <a:gd name="connsiteY1963" fmla="*/ 1736576 h 3346301"/>
              <a:gd name="connsiteX1964" fmla="*/ 8103260 w 9727486"/>
              <a:gd name="connsiteY1964" fmla="*/ 1732287 h 3346301"/>
              <a:gd name="connsiteX1965" fmla="*/ 8104417 w 9727486"/>
              <a:gd name="connsiteY1965" fmla="*/ 1726079 h 3346301"/>
              <a:gd name="connsiteX1966" fmla="*/ 8102620 w 9727486"/>
              <a:gd name="connsiteY1966" fmla="*/ 1724396 h 3346301"/>
              <a:gd name="connsiteX1967" fmla="*/ 8105543 w 9727486"/>
              <a:gd name="connsiteY1967" fmla="*/ 1716720 h 3346301"/>
              <a:gd name="connsiteX1968" fmla="*/ 8114675 w 9727486"/>
              <a:gd name="connsiteY1968" fmla="*/ 1718550 h 3346301"/>
              <a:gd name="connsiteX1969" fmla="*/ 8121982 w 9727486"/>
              <a:gd name="connsiteY1969" fmla="*/ 1720011 h 3346301"/>
              <a:gd name="connsiteX1970" fmla="*/ 8122449 w 9727486"/>
              <a:gd name="connsiteY1970" fmla="*/ 1721930 h 3346301"/>
              <a:gd name="connsiteX1971" fmla="*/ 8122578 w 9727486"/>
              <a:gd name="connsiteY1971" fmla="*/ 1721961 h 3346301"/>
              <a:gd name="connsiteX1972" fmla="*/ 8144864 w 9727486"/>
              <a:gd name="connsiteY1972" fmla="*/ 1732556 h 3346301"/>
              <a:gd name="connsiteX1973" fmla="*/ 8141212 w 9727486"/>
              <a:gd name="connsiteY1973" fmla="*/ 1751554 h 3346301"/>
              <a:gd name="connsiteX1974" fmla="*/ 8138770 w 9727486"/>
              <a:gd name="connsiteY1974" fmla="*/ 1750691 h 3346301"/>
              <a:gd name="connsiteX1975" fmla="*/ 8146826 w 9727486"/>
              <a:gd name="connsiteY1975" fmla="*/ 1757640 h 3346301"/>
              <a:gd name="connsiteX1976" fmla="*/ 8154544 w 9727486"/>
              <a:gd name="connsiteY1976" fmla="*/ 1768007 h 3346301"/>
              <a:gd name="connsiteX1977" fmla="*/ 8154013 w 9727486"/>
              <a:gd name="connsiteY1977" fmla="*/ 1771170 h 3346301"/>
              <a:gd name="connsiteX1978" fmla="*/ 8166052 w 9727486"/>
              <a:gd name="connsiteY1978" fmla="*/ 1765665 h 3346301"/>
              <a:gd name="connsiteX1979" fmla="*/ 8180666 w 9727486"/>
              <a:gd name="connsiteY1979" fmla="*/ 1761419 h 3346301"/>
              <a:gd name="connsiteX1980" fmla="*/ 8204048 w 9727486"/>
              <a:gd name="connsiteY1980" fmla="*/ 1749728 h 3346301"/>
              <a:gd name="connsiteX1981" fmla="*/ 8214278 w 9727486"/>
              <a:gd name="connsiteY1981" fmla="*/ 1746805 h 3346301"/>
              <a:gd name="connsiteX1982" fmla="*/ 8219907 w 9727486"/>
              <a:gd name="connsiteY1982" fmla="*/ 1745158 h 3346301"/>
              <a:gd name="connsiteX1983" fmla="*/ 8223548 w 9727486"/>
              <a:gd name="connsiteY1983" fmla="*/ 1742297 h 3346301"/>
              <a:gd name="connsiteX1984" fmla="*/ 8187553 w 9727486"/>
              <a:gd name="connsiteY1984" fmla="*/ 1593134 h 3346301"/>
              <a:gd name="connsiteX1985" fmla="*/ 8179706 w 9727486"/>
              <a:gd name="connsiteY1985" fmla="*/ 1588117 h 3346301"/>
              <a:gd name="connsiteX1986" fmla="*/ 8172399 w 9727486"/>
              <a:gd name="connsiteY1986" fmla="*/ 1581178 h 3346301"/>
              <a:gd name="connsiteX1987" fmla="*/ 8170205 w 9727486"/>
              <a:gd name="connsiteY1987" fmla="*/ 1579349 h 3346301"/>
              <a:gd name="connsiteX1988" fmla="*/ 8165336 w 9727486"/>
              <a:gd name="connsiteY1988" fmla="*/ 1583224 h 3346301"/>
              <a:gd name="connsiteX1989" fmla="*/ 8166785 w 9727486"/>
              <a:gd name="connsiteY1989" fmla="*/ 1586051 h 3346301"/>
              <a:gd name="connsiteX1990" fmla="*/ 8177013 w 9727486"/>
              <a:gd name="connsiteY1990" fmla="*/ 1593632 h 3346301"/>
              <a:gd name="connsiteX1991" fmla="*/ 8216561 w 9727486"/>
              <a:gd name="connsiteY1991" fmla="*/ 1684297 h 3346301"/>
              <a:gd name="connsiteX1992" fmla="*/ 8211124 w 9727486"/>
              <a:gd name="connsiteY1992" fmla="*/ 1675437 h 3346301"/>
              <a:gd name="connsiteX1993" fmla="*/ 8173128 w 9727486"/>
              <a:gd name="connsiteY1993" fmla="*/ 1673975 h 3346301"/>
              <a:gd name="connsiteX1994" fmla="*/ 8169841 w 9727486"/>
              <a:gd name="connsiteY1994" fmla="*/ 1691148 h 3346301"/>
              <a:gd name="connsiteX1995" fmla="*/ 8173496 w 9727486"/>
              <a:gd name="connsiteY1995" fmla="*/ 1688589 h 3346301"/>
              <a:gd name="connsiteX1996" fmla="*/ 8193956 w 9727486"/>
              <a:gd name="connsiteY1996" fmla="*/ 1686399 h 3346301"/>
              <a:gd name="connsiteX1997" fmla="*/ 8209667 w 9727486"/>
              <a:gd name="connsiteY1997" fmla="*/ 1700281 h 3346301"/>
              <a:gd name="connsiteX1998" fmla="*/ 8216561 w 9727486"/>
              <a:gd name="connsiteY1998" fmla="*/ 1684297 h 3346301"/>
              <a:gd name="connsiteX1999" fmla="*/ 8069554 w 9727486"/>
              <a:gd name="connsiteY1999" fmla="*/ 1135663 h 3346301"/>
              <a:gd name="connsiteX2000" fmla="*/ 8064118 w 9727486"/>
              <a:gd name="connsiteY2000" fmla="*/ 1126802 h 3346301"/>
              <a:gd name="connsiteX2001" fmla="*/ 8026122 w 9727486"/>
              <a:gd name="connsiteY2001" fmla="*/ 1125341 h 3346301"/>
              <a:gd name="connsiteX2002" fmla="*/ 8022835 w 9727486"/>
              <a:gd name="connsiteY2002" fmla="*/ 1142514 h 3346301"/>
              <a:gd name="connsiteX2003" fmla="*/ 8026490 w 9727486"/>
              <a:gd name="connsiteY2003" fmla="*/ 1139955 h 3346301"/>
              <a:gd name="connsiteX2004" fmla="*/ 8046950 w 9727486"/>
              <a:gd name="connsiteY2004" fmla="*/ 1137765 h 3346301"/>
              <a:gd name="connsiteX2005" fmla="*/ 8062661 w 9727486"/>
              <a:gd name="connsiteY2005" fmla="*/ 1151646 h 3346301"/>
              <a:gd name="connsiteX2006" fmla="*/ 8069554 w 9727486"/>
              <a:gd name="connsiteY2006" fmla="*/ 1135663 h 3346301"/>
              <a:gd name="connsiteX2007" fmla="*/ 8252412 w 9727486"/>
              <a:gd name="connsiteY2007" fmla="*/ 1709782 h 3346301"/>
              <a:gd name="connsiteX2008" fmla="*/ 8239988 w 9727486"/>
              <a:gd name="connsiteY2008" fmla="*/ 1707223 h 3346301"/>
              <a:gd name="connsiteX2009" fmla="*/ 8234875 w 9727486"/>
              <a:gd name="connsiteY2009" fmla="*/ 1716720 h 3346301"/>
              <a:gd name="connsiteX2010" fmla="*/ 8248447 w 9727486"/>
              <a:gd name="connsiteY2010" fmla="*/ 1732670 h 3346301"/>
              <a:gd name="connsiteX2011" fmla="*/ 8253599 w 9727486"/>
              <a:gd name="connsiteY2011" fmla="*/ 1726105 h 3346301"/>
              <a:gd name="connsiteX2012" fmla="*/ 8132941 w 9727486"/>
              <a:gd name="connsiteY2012" fmla="*/ 1261496 h 3346301"/>
              <a:gd name="connsiteX2013" fmla="*/ 8108830 w 9727486"/>
              <a:gd name="connsiteY2013" fmla="*/ 1299856 h 3346301"/>
              <a:gd name="connsiteX2014" fmla="*/ 8093848 w 9727486"/>
              <a:gd name="connsiteY2014" fmla="*/ 1296569 h 3346301"/>
              <a:gd name="connsiteX2015" fmla="*/ 8074121 w 9727486"/>
              <a:gd name="connsiteY2015" fmla="*/ 1292913 h 3346301"/>
              <a:gd name="connsiteX2016" fmla="*/ 8079966 w 9727486"/>
              <a:gd name="connsiteY2016" fmla="*/ 1262592 h 3346301"/>
              <a:gd name="connsiteX2017" fmla="*/ 8073388 w 9727486"/>
              <a:gd name="connsiteY2017" fmla="*/ 1262592 h 3346301"/>
              <a:gd name="connsiteX2018" fmla="*/ 8066814 w 9727486"/>
              <a:gd name="connsiteY2018" fmla="*/ 1249804 h 3346301"/>
              <a:gd name="connsiteX2019" fmla="*/ 8056219 w 9727486"/>
              <a:gd name="connsiteY2019" fmla="*/ 1233729 h 3346301"/>
              <a:gd name="connsiteX2020" fmla="*/ 8028453 w 9727486"/>
              <a:gd name="connsiteY2020" fmla="*/ 1245784 h 3346301"/>
              <a:gd name="connsiteX2021" fmla="*/ 8000686 w 9727486"/>
              <a:gd name="connsiteY2021" fmla="*/ 1267341 h 3346301"/>
              <a:gd name="connsiteX2022" fmla="*/ 7995934 w 9727486"/>
              <a:gd name="connsiteY2022" fmla="*/ 1271361 h 3346301"/>
              <a:gd name="connsiteX2023" fmla="*/ 7970361 w 9727486"/>
              <a:gd name="connsiteY2023" fmla="*/ 1274284 h 3346301"/>
              <a:gd name="connsiteX2024" fmla="*/ 7942230 w 9727486"/>
              <a:gd name="connsiteY2024" fmla="*/ 1304609 h 3346301"/>
              <a:gd name="connsiteX2025" fmla="*/ 7948076 w 9727486"/>
              <a:gd name="connsiteY2025" fmla="*/ 1314470 h 3346301"/>
              <a:gd name="connsiteX2026" fmla="*/ 7944056 w 9727486"/>
              <a:gd name="connsiteY2026" fmla="*/ 1320684 h 3346301"/>
              <a:gd name="connsiteX2027" fmla="*/ 7931268 w 9727486"/>
              <a:gd name="connsiteY2027" fmla="*/ 1319222 h 3346301"/>
              <a:gd name="connsiteX2028" fmla="*/ 7921038 w 9727486"/>
              <a:gd name="connsiteY2028" fmla="*/ 1300953 h 3346301"/>
              <a:gd name="connsiteX2029" fmla="*/ 7920309 w 9727486"/>
              <a:gd name="connsiteY2029" fmla="*/ 1277935 h 3346301"/>
              <a:gd name="connsiteX2030" fmla="*/ 7932000 w 9727486"/>
              <a:gd name="connsiteY2030" fmla="*/ 1259670 h 3346301"/>
              <a:gd name="connsiteX2031" fmla="*/ 7955383 w 9727486"/>
              <a:gd name="connsiteY2031" fmla="*/ 1257476 h 3346301"/>
              <a:gd name="connsiteX2032" fmla="*/ 7965248 w 9727486"/>
              <a:gd name="connsiteY2032" fmla="*/ 1256382 h 3346301"/>
              <a:gd name="connsiteX2033" fmla="*/ 7989724 w 9727486"/>
              <a:gd name="connsiteY2033" fmla="*/ 1242133 h 3346301"/>
              <a:gd name="connsiteX2034" fmla="*/ 7995569 w 9727486"/>
              <a:gd name="connsiteY2034" fmla="*/ 1241400 h 3346301"/>
              <a:gd name="connsiteX2035" fmla="*/ 8018587 w 9727486"/>
              <a:gd name="connsiteY2035" fmla="*/ 1228980 h 3346301"/>
              <a:gd name="connsiteX2036" fmla="*/ 8035391 w 9727486"/>
              <a:gd name="connsiteY2036" fmla="*/ 1225325 h 3346301"/>
              <a:gd name="connsiteX2037" fmla="*/ 8051471 w 9727486"/>
              <a:gd name="connsiteY2037" fmla="*/ 1224596 h 3346301"/>
              <a:gd name="connsiteX2038" fmla="*/ 8086909 w 9727486"/>
              <a:gd name="connsiteY2038" fmla="*/ 1235923 h 3346301"/>
              <a:gd name="connsiteX2039" fmla="*/ 8079970 w 9727486"/>
              <a:gd name="connsiteY2039" fmla="*/ 1262589 h 3346301"/>
              <a:gd name="connsiteX2040" fmla="*/ 8101523 w 9727486"/>
              <a:gd name="connsiteY2040" fmla="*/ 1251630 h 3346301"/>
              <a:gd name="connsiteX2041" fmla="*/ 8132941 w 9727486"/>
              <a:gd name="connsiteY2041" fmla="*/ 1261496 h 3346301"/>
              <a:gd name="connsiteX2042" fmla="*/ 7985935 w 9727486"/>
              <a:gd name="connsiteY2042" fmla="*/ 712861 h 3346301"/>
              <a:gd name="connsiteX2043" fmla="*/ 7961824 w 9727486"/>
              <a:gd name="connsiteY2043" fmla="*/ 751222 h 3346301"/>
              <a:gd name="connsiteX2044" fmla="*/ 7946842 w 9727486"/>
              <a:gd name="connsiteY2044" fmla="*/ 747935 h 3346301"/>
              <a:gd name="connsiteX2045" fmla="*/ 7927115 w 9727486"/>
              <a:gd name="connsiteY2045" fmla="*/ 744279 h 3346301"/>
              <a:gd name="connsiteX2046" fmla="*/ 7932960 w 9727486"/>
              <a:gd name="connsiteY2046" fmla="*/ 713958 h 3346301"/>
              <a:gd name="connsiteX2047" fmla="*/ 7926382 w 9727486"/>
              <a:gd name="connsiteY2047" fmla="*/ 713958 h 3346301"/>
              <a:gd name="connsiteX2048" fmla="*/ 7919808 w 9727486"/>
              <a:gd name="connsiteY2048" fmla="*/ 701170 h 3346301"/>
              <a:gd name="connsiteX2049" fmla="*/ 7909213 w 9727486"/>
              <a:gd name="connsiteY2049" fmla="*/ 685094 h 3346301"/>
              <a:gd name="connsiteX2050" fmla="*/ 7881447 w 9727486"/>
              <a:gd name="connsiteY2050" fmla="*/ 697150 h 3346301"/>
              <a:gd name="connsiteX2051" fmla="*/ 7853680 w 9727486"/>
              <a:gd name="connsiteY2051" fmla="*/ 718707 h 3346301"/>
              <a:gd name="connsiteX2052" fmla="*/ 7848928 w 9727486"/>
              <a:gd name="connsiteY2052" fmla="*/ 722727 h 3346301"/>
              <a:gd name="connsiteX2053" fmla="*/ 7823355 w 9727486"/>
              <a:gd name="connsiteY2053" fmla="*/ 725649 h 3346301"/>
              <a:gd name="connsiteX2054" fmla="*/ 7795224 w 9727486"/>
              <a:gd name="connsiteY2054" fmla="*/ 755975 h 3346301"/>
              <a:gd name="connsiteX2055" fmla="*/ 7801070 w 9727486"/>
              <a:gd name="connsiteY2055" fmla="*/ 765836 h 3346301"/>
              <a:gd name="connsiteX2056" fmla="*/ 7797050 w 9727486"/>
              <a:gd name="connsiteY2056" fmla="*/ 772050 h 3346301"/>
              <a:gd name="connsiteX2057" fmla="*/ 7784262 w 9727486"/>
              <a:gd name="connsiteY2057" fmla="*/ 770588 h 3346301"/>
              <a:gd name="connsiteX2058" fmla="*/ 7774032 w 9727486"/>
              <a:gd name="connsiteY2058" fmla="*/ 752319 h 3346301"/>
              <a:gd name="connsiteX2059" fmla="*/ 7773303 w 9727486"/>
              <a:gd name="connsiteY2059" fmla="*/ 729301 h 3346301"/>
              <a:gd name="connsiteX2060" fmla="*/ 7784994 w 9727486"/>
              <a:gd name="connsiteY2060" fmla="*/ 711035 h 3346301"/>
              <a:gd name="connsiteX2061" fmla="*/ 7808377 w 9727486"/>
              <a:gd name="connsiteY2061" fmla="*/ 708841 h 3346301"/>
              <a:gd name="connsiteX2062" fmla="*/ 7818242 w 9727486"/>
              <a:gd name="connsiteY2062" fmla="*/ 707748 h 3346301"/>
              <a:gd name="connsiteX2063" fmla="*/ 7842718 w 9727486"/>
              <a:gd name="connsiteY2063" fmla="*/ 693498 h 3346301"/>
              <a:gd name="connsiteX2064" fmla="*/ 7848563 w 9727486"/>
              <a:gd name="connsiteY2064" fmla="*/ 692766 h 3346301"/>
              <a:gd name="connsiteX2065" fmla="*/ 7871581 w 9727486"/>
              <a:gd name="connsiteY2065" fmla="*/ 680346 h 3346301"/>
              <a:gd name="connsiteX2066" fmla="*/ 7888385 w 9727486"/>
              <a:gd name="connsiteY2066" fmla="*/ 676691 h 3346301"/>
              <a:gd name="connsiteX2067" fmla="*/ 7904465 w 9727486"/>
              <a:gd name="connsiteY2067" fmla="*/ 675962 h 3346301"/>
              <a:gd name="connsiteX2068" fmla="*/ 7939903 w 9727486"/>
              <a:gd name="connsiteY2068" fmla="*/ 687288 h 3346301"/>
              <a:gd name="connsiteX2069" fmla="*/ 7932964 w 9727486"/>
              <a:gd name="connsiteY2069" fmla="*/ 713954 h 3346301"/>
              <a:gd name="connsiteX2070" fmla="*/ 7954517 w 9727486"/>
              <a:gd name="connsiteY2070" fmla="*/ 702996 h 3346301"/>
              <a:gd name="connsiteX2071" fmla="*/ 7985935 w 9727486"/>
              <a:gd name="connsiteY2071" fmla="*/ 712861 h 3346301"/>
              <a:gd name="connsiteX2072" fmla="*/ 8235013 w 9727486"/>
              <a:gd name="connsiteY2072" fmla="*/ 1588105 h 3346301"/>
              <a:gd name="connsiteX2073" fmla="*/ 8227795 w 9727486"/>
              <a:gd name="connsiteY2073" fmla="*/ 1578744 h 3346301"/>
              <a:gd name="connsiteX2074" fmla="*/ 8213959 w 9727486"/>
              <a:gd name="connsiteY2074" fmla="*/ 1591394 h 3346301"/>
              <a:gd name="connsiteX2075" fmla="*/ 8209815 w 9727486"/>
              <a:gd name="connsiteY2075" fmla="*/ 1609200 h 3346301"/>
              <a:gd name="connsiteX2076" fmla="*/ 8221356 w 9727486"/>
              <a:gd name="connsiteY2076" fmla="*/ 1600722 h 3346301"/>
              <a:gd name="connsiteX2077" fmla="*/ 8232930 w 9727486"/>
              <a:gd name="connsiteY2077" fmla="*/ 1591561 h 3346301"/>
              <a:gd name="connsiteX2078" fmla="*/ 8253415 w 9727486"/>
              <a:gd name="connsiteY2078" fmla="*/ 1649679 h 3346301"/>
              <a:gd name="connsiteX2079" fmla="*/ 8251679 w 9727486"/>
              <a:gd name="connsiteY2079" fmla="*/ 1645112 h 3346301"/>
              <a:gd name="connsiteX2080" fmla="*/ 8226835 w 9727486"/>
              <a:gd name="connsiteY2080" fmla="*/ 1646209 h 3346301"/>
              <a:gd name="connsiteX2081" fmla="*/ 8216974 w 9727486"/>
              <a:gd name="connsiteY2081" fmla="*/ 1625020 h 3346301"/>
              <a:gd name="connsiteX2082" fmla="*/ 8217702 w 9727486"/>
              <a:gd name="connsiteY2082" fmla="*/ 1629036 h 3346301"/>
              <a:gd name="connsiteX2083" fmla="*/ 8219896 w 9727486"/>
              <a:gd name="connsiteY2083" fmla="*/ 1642189 h 3346301"/>
              <a:gd name="connsiteX2084" fmla="*/ 8247295 w 9727486"/>
              <a:gd name="connsiteY2084" fmla="*/ 1660822 h 3346301"/>
              <a:gd name="connsiteX2085" fmla="*/ 8253509 w 9727486"/>
              <a:gd name="connsiteY2085" fmla="*/ 1655341 h 3346301"/>
              <a:gd name="connsiteX2086" fmla="*/ 8253415 w 9727486"/>
              <a:gd name="connsiteY2086" fmla="*/ 1649679 h 3346301"/>
              <a:gd name="connsiteX2087" fmla="*/ 8106409 w 9727486"/>
              <a:gd name="connsiteY2087" fmla="*/ 1101044 h 3346301"/>
              <a:gd name="connsiteX2088" fmla="*/ 8104673 w 9727486"/>
              <a:gd name="connsiteY2088" fmla="*/ 1096478 h 3346301"/>
              <a:gd name="connsiteX2089" fmla="*/ 8079829 w 9727486"/>
              <a:gd name="connsiteY2089" fmla="*/ 1097575 h 3346301"/>
              <a:gd name="connsiteX2090" fmla="*/ 8069968 w 9727486"/>
              <a:gd name="connsiteY2090" fmla="*/ 1076386 h 3346301"/>
              <a:gd name="connsiteX2091" fmla="*/ 8070696 w 9727486"/>
              <a:gd name="connsiteY2091" fmla="*/ 1080402 h 3346301"/>
              <a:gd name="connsiteX2092" fmla="*/ 8072890 w 9727486"/>
              <a:gd name="connsiteY2092" fmla="*/ 1093554 h 3346301"/>
              <a:gd name="connsiteX2093" fmla="*/ 8100289 w 9727486"/>
              <a:gd name="connsiteY2093" fmla="*/ 1112188 h 3346301"/>
              <a:gd name="connsiteX2094" fmla="*/ 8106503 w 9727486"/>
              <a:gd name="connsiteY2094" fmla="*/ 1106707 h 3346301"/>
              <a:gd name="connsiteX2095" fmla="*/ 8106409 w 9727486"/>
              <a:gd name="connsiteY2095" fmla="*/ 1101044 h 3346301"/>
              <a:gd name="connsiteX2096" fmla="*/ 7983745 w 9727486"/>
              <a:gd name="connsiteY2096" fmla="*/ 605811 h 3346301"/>
              <a:gd name="connsiteX2097" fmla="*/ 7954152 w 9727486"/>
              <a:gd name="connsiteY2097" fmla="*/ 630654 h 3346301"/>
              <a:gd name="connsiteX2098" fmla="*/ 7930402 w 9727486"/>
              <a:gd name="connsiteY2098" fmla="*/ 628464 h 3346301"/>
              <a:gd name="connsiteX2099" fmla="*/ 7901542 w 9727486"/>
              <a:gd name="connsiteY2099" fmla="*/ 628100 h 3346301"/>
              <a:gd name="connsiteX2100" fmla="*/ 7915788 w 9727486"/>
              <a:gd name="connsiteY2100" fmla="*/ 618599 h 3346301"/>
              <a:gd name="connsiteX2101" fmla="*/ 7916156 w 9727486"/>
              <a:gd name="connsiteY2101" fmla="*/ 618234 h 3346301"/>
              <a:gd name="connsiteX2102" fmla="*/ 7927479 w 9727486"/>
              <a:gd name="connsiteY2102" fmla="*/ 603620 h 3346301"/>
              <a:gd name="connsiteX2103" fmla="*/ 7969495 w 9727486"/>
              <a:gd name="connsiteY2103" fmla="*/ 598872 h 3346301"/>
              <a:gd name="connsiteX2104" fmla="*/ 7983745 w 9727486"/>
              <a:gd name="connsiteY2104" fmla="*/ 605811 h 3346301"/>
              <a:gd name="connsiteX2105" fmla="*/ 8257318 w 9727486"/>
              <a:gd name="connsiteY2105" fmla="*/ 1569904 h 3346301"/>
              <a:gd name="connsiteX2106" fmla="*/ 8254602 w 9727486"/>
              <a:gd name="connsiteY2106" fmla="*/ 1565831 h 3346301"/>
              <a:gd name="connsiteX2107" fmla="*/ 8248253 w 9727486"/>
              <a:gd name="connsiteY2107" fmla="*/ 1558791 h 3346301"/>
              <a:gd name="connsiteX2108" fmla="*/ 8243690 w 9727486"/>
              <a:gd name="connsiteY2108" fmla="*/ 1565773 h 3346301"/>
              <a:gd name="connsiteX2109" fmla="*/ 8248255 w 9727486"/>
              <a:gd name="connsiteY2109" fmla="*/ 1570340 h 3346301"/>
              <a:gd name="connsiteX2110" fmla="*/ 8253736 w 9727486"/>
              <a:gd name="connsiteY2110" fmla="*/ 1569611 h 3346301"/>
              <a:gd name="connsiteX2111" fmla="*/ 8160961 w 9727486"/>
              <a:gd name="connsiteY2111" fmla="*/ 1210059 h 3346301"/>
              <a:gd name="connsiteX2112" fmla="*/ 8154862 w 9727486"/>
              <a:gd name="connsiteY2112" fmla="*/ 1211075 h 3346301"/>
              <a:gd name="connsiteX2113" fmla="*/ 8146257 w 9727486"/>
              <a:gd name="connsiteY2113" fmla="*/ 1215167 h 3346301"/>
              <a:gd name="connsiteX2114" fmla="*/ 8154361 w 9727486"/>
              <a:gd name="connsiteY2114" fmla="*/ 1214122 h 3346301"/>
              <a:gd name="connsiteX2115" fmla="*/ 8111251 w 9727486"/>
              <a:gd name="connsiteY2115" fmla="*/ 1022678 h 3346301"/>
              <a:gd name="connsiteX2116" fmla="*/ 8107596 w 9727486"/>
              <a:gd name="connsiteY2116" fmla="*/ 1017197 h 3346301"/>
              <a:gd name="connsiteX2117" fmla="*/ 8087501 w 9727486"/>
              <a:gd name="connsiteY2117" fmla="*/ 1014639 h 3346301"/>
              <a:gd name="connsiteX2118" fmla="*/ 8063754 w 9727486"/>
              <a:gd name="connsiteY2118" fmla="*/ 1029986 h 3346301"/>
              <a:gd name="connsiteX2119" fmla="*/ 8057544 w 9727486"/>
              <a:gd name="connsiteY2119" fmla="*/ 1037292 h 3346301"/>
              <a:gd name="connsiteX2120" fmla="*/ 8032700 w 9727486"/>
              <a:gd name="connsiteY2120" fmla="*/ 1039483 h 3346301"/>
              <a:gd name="connsiteX2121" fmla="*/ 8025393 w 9727486"/>
              <a:gd name="connsiteY2121" fmla="*/ 1032544 h 3346301"/>
              <a:gd name="connsiteX2122" fmla="*/ 8023199 w 9727486"/>
              <a:gd name="connsiteY2122" fmla="*/ 1030714 h 3346301"/>
              <a:gd name="connsiteX2123" fmla="*/ 8005298 w 9727486"/>
              <a:gd name="connsiteY2123" fmla="*/ 1044964 h 3346301"/>
              <a:gd name="connsiteX2124" fmla="*/ 8019912 w 9727486"/>
              <a:gd name="connsiteY2124" fmla="*/ 1079309 h 3346301"/>
              <a:gd name="connsiteX2125" fmla="*/ 8027583 w 9727486"/>
              <a:gd name="connsiteY2125" fmla="*/ 1077479 h 3346301"/>
              <a:gd name="connsiteX2126" fmla="*/ 8044756 w 9727486"/>
              <a:gd name="connsiteY2126" fmla="*/ 1073828 h 3346301"/>
              <a:gd name="connsiteX2127" fmla="*/ 8099560 w 9727486"/>
              <a:gd name="connsiteY2127" fmla="*/ 1035831 h 3346301"/>
              <a:gd name="connsiteX2128" fmla="*/ 8111251 w 9727486"/>
              <a:gd name="connsiteY2128" fmla="*/ 1022678 h 3346301"/>
              <a:gd name="connsiteX2129" fmla="*/ 8032336 w 9727486"/>
              <a:gd name="connsiteY2129" fmla="*/ 658789 h 3346301"/>
              <a:gd name="connsiteX2130" fmla="*/ 8018819 w 9727486"/>
              <a:gd name="connsiteY2130" fmla="*/ 660615 h 3346301"/>
              <a:gd name="connsiteX2131" fmla="*/ 8007856 w 9727486"/>
              <a:gd name="connsiteY2131" fmla="*/ 662441 h 3346301"/>
              <a:gd name="connsiteX2132" fmla="*/ 7979361 w 9727486"/>
              <a:gd name="connsiteY2132" fmla="*/ 668290 h 3346301"/>
              <a:gd name="connsiteX2133" fmla="*/ 7992878 w 9727486"/>
              <a:gd name="connsiteY2133" fmla="*/ 645637 h 3346301"/>
              <a:gd name="connsiteX2134" fmla="*/ 8032336 w 9727486"/>
              <a:gd name="connsiteY2134" fmla="*/ 658789 h 3346301"/>
              <a:gd name="connsiteX2135" fmla="*/ 8328392 w 9727486"/>
              <a:gd name="connsiteY2135" fmla="*/ 1741229 h 3346301"/>
              <a:gd name="connsiteX2136" fmla="*/ 8321782 w 9727486"/>
              <a:gd name="connsiteY2136" fmla="*/ 1741964 h 3346301"/>
              <a:gd name="connsiteX2137" fmla="*/ 8293558 w 9727486"/>
              <a:gd name="connsiteY2137" fmla="*/ 1759589 h 3346301"/>
              <a:gd name="connsiteX2138" fmla="*/ 8290153 w 9727486"/>
              <a:gd name="connsiteY2138" fmla="*/ 1762632 h 3346301"/>
              <a:gd name="connsiteX2139" fmla="*/ 8291458 w 9727486"/>
              <a:gd name="connsiteY2139" fmla="*/ 1764034 h 3346301"/>
              <a:gd name="connsiteX2140" fmla="*/ 8301367 w 9727486"/>
              <a:gd name="connsiteY2140" fmla="*/ 1762756 h 3346301"/>
              <a:gd name="connsiteX2141" fmla="*/ 8320731 w 9727486"/>
              <a:gd name="connsiteY2141" fmla="*/ 1750837 h 3346301"/>
              <a:gd name="connsiteX2142" fmla="*/ 8246202 w 9727486"/>
              <a:gd name="connsiteY2142" fmla="*/ 1380233 h 3346301"/>
              <a:gd name="connsiteX2143" fmla="*/ 8245193 w 9727486"/>
              <a:gd name="connsiteY2143" fmla="*/ 1379969 h 3346301"/>
              <a:gd name="connsiteX2144" fmla="*/ 8246071 w 9727486"/>
              <a:gd name="connsiteY2144" fmla="*/ 1379827 h 3346301"/>
              <a:gd name="connsiteX2145" fmla="*/ 8099196 w 9727486"/>
              <a:gd name="connsiteY2145" fmla="*/ 831599 h 3346301"/>
              <a:gd name="connsiteX2146" fmla="*/ 8098187 w 9727486"/>
              <a:gd name="connsiteY2146" fmla="*/ 831334 h 3346301"/>
              <a:gd name="connsiteX2147" fmla="*/ 8099065 w 9727486"/>
              <a:gd name="connsiteY2147" fmla="*/ 831193 h 3346301"/>
              <a:gd name="connsiteX2148" fmla="*/ 8189365 w 9727486"/>
              <a:gd name="connsiteY2148" fmla="*/ 1160679 h 3346301"/>
              <a:gd name="connsiteX2149" fmla="*/ 8184686 w 9727486"/>
              <a:gd name="connsiteY2149" fmla="*/ 1167357 h 3346301"/>
              <a:gd name="connsiteX2150" fmla="*/ 8184529 w 9727486"/>
              <a:gd name="connsiteY2150" fmla="*/ 1176797 h 3346301"/>
              <a:gd name="connsiteX2151" fmla="*/ 8183953 w 9727486"/>
              <a:gd name="connsiteY2151" fmla="*/ 1175028 h 3346301"/>
              <a:gd name="connsiteX2152" fmla="*/ 8146663 w 9727486"/>
              <a:gd name="connsiteY2152" fmla="*/ 1171323 h 3346301"/>
              <a:gd name="connsiteX2153" fmla="*/ 8389419 w 9727486"/>
              <a:gd name="connsiteY2153" fmla="*/ 1658997 h 3346301"/>
              <a:gd name="connsiteX2154" fmla="*/ 8383205 w 9727486"/>
              <a:gd name="connsiteY2154" fmla="*/ 1650228 h 3346301"/>
              <a:gd name="connsiteX2155" fmla="*/ 8355439 w 9727486"/>
              <a:gd name="connsiteY2155" fmla="*/ 1645844 h 3346301"/>
              <a:gd name="connsiteX2156" fmla="*/ 8343383 w 9727486"/>
              <a:gd name="connsiteY2156" fmla="*/ 1661555 h 3346301"/>
              <a:gd name="connsiteX2157" fmla="*/ 8337537 w 9727486"/>
              <a:gd name="connsiteY2157" fmla="*/ 1675437 h 3346301"/>
              <a:gd name="connsiteX2158" fmla="*/ 8293695 w 9727486"/>
              <a:gd name="connsiteY2158" fmla="*/ 1676533 h 3346301"/>
              <a:gd name="connsiteX2159" fmla="*/ 8282737 w 9727486"/>
              <a:gd name="connsiteY2159" fmla="*/ 1688225 h 3346301"/>
              <a:gd name="connsiteX2160" fmla="*/ 8276159 w 9727486"/>
              <a:gd name="connsiteY2160" fmla="*/ 1695168 h 3346301"/>
              <a:gd name="connsiteX2161" fmla="*/ 8274190 w 9727486"/>
              <a:gd name="connsiteY2161" fmla="*/ 1706259 h 3346301"/>
              <a:gd name="connsiteX2162" fmla="*/ 8274928 w 9727486"/>
              <a:gd name="connsiteY2162" fmla="*/ 1705886 h 3346301"/>
              <a:gd name="connsiteX2163" fmla="*/ 8281553 w 9727486"/>
              <a:gd name="connsiteY2163" fmla="*/ 1718753 h 3346301"/>
              <a:gd name="connsiteX2164" fmla="*/ 8293669 w 9727486"/>
              <a:gd name="connsiteY2164" fmla="*/ 1719957 h 3346301"/>
              <a:gd name="connsiteX2165" fmla="*/ 8287304 w 9727486"/>
              <a:gd name="connsiteY2165" fmla="*/ 1721543 h 3346301"/>
              <a:gd name="connsiteX2166" fmla="*/ 8299040 w 9727486"/>
              <a:gd name="connsiteY2166" fmla="*/ 1725613 h 3346301"/>
              <a:gd name="connsiteX2167" fmla="*/ 8308905 w 9727486"/>
              <a:gd name="connsiteY2167" fmla="*/ 1723423 h 3346301"/>
              <a:gd name="connsiteX2168" fmla="*/ 8314263 w 9727486"/>
              <a:gd name="connsiteY2168" fmla="*/ 1722003 h 3346301"/>
              <a:gd name="connsiteX2169" fmla="*/ 8293669 w 9727486"/>
              <a:gd name="connsiteY2169" fmla="*/ 1719957 h 3346301"/>
              <a:gd name="connsiteX2170" fmla="*/ 8336371 w 9727486"/>
              <a:gd name="connsiteY2170" fmla="*/ 1709314 h 3346301"/>
              <a:gd name="connsiteX2171" fmla="*/ 8331692 w 9727486"/>
              <a:gd name="connsiteY2171" fmla="*/ 1715992 h 3346301"/>
              <a:gd name="connsiteX2172" fmla="*/ 8331669 w 9727486"/>
              <a:gd name="connsiteY2172" fmla="*/ 1717395 h 3346301"/>
              <a:gd name="connsiteX2173" fmla="*/ 8334434 w 9727486"/>
              <a:gd name="connsiteY2173" fmla="*/ 1716662 h 3346301"/>
              <a:gd name="connsiteX2174" fmla="*/ 8346533 w 9727486"/>
              <a:gd name="connsiteY2174" fmla="*/ 1708809 h 3346301"/>
              <a:gd name="connsiteX2175" fmla="*/ 8350189 w 9727486"/>
              <a:gd name="connsiteY2175" fmla="*/ 1705886 h 3346301"/>
              <a:gd name="connsiteX2176" fmla="*/ 8350277 w 9727486"/>
              <a:gd name="connsiteY2176" fmla="*/ 1705850 h 3346301"/>
              <a:gd name="connsiteX2177" fmla="*/ 8336371 w 9727486"/>
              <a:gd name="connsiteY2177" fmla="*/ 1709314 h 3346301"/>
              <a:gd name="connsiteX2178" fmla="*/ 8356536 w 9727486"/>
              <a:gd name="connsiteY2178" fmla="*/ 1680554 h 3346301"/>
              <a:gd name="connsiteX2179" fmla="*/ 8370922 w 9727486"/>
              <a:gd name="connsiteY2179" fmla="*/ 1677630 h 3346301"/>
              <a:gd name="connsiteX2180" fmla="*/ 8375762 w 9727486"/>
              <a:gd name="connsiteY2180" fmla="*/ 1677358 h 3346301"/>
              <a:gd name="connsiteX2181" fmla="*/ 8375947 w 9727486"/>
              <a:gd name="connsiteY2181" fmla="*/ 1676748 h 3346301"/>
              <a:gd name="connsiteX2182" fmla="*/ 8386724 w 9727486"/>
              <a:gd name="connsiteY2182" fmla="*/ 1667157 h 3346301"/>
              <a:gd name="connsiteX2183" fmla="*/ 8390546 w 9727486"/>
              <a:gd name="connsiteY2183" fmla="*/ 1664650 h 3346301"/>
              <a:gd name="connsiteX2184" fmla="*/ 8490620 w 9727486"/>
              <a:gd name="connsiteY2184" fmla="*/ 2025809 h 3346301"/>
              <a:gd name="connsiteX2185" fmla="*/ 8478561 w 9727486"/>
              <a:gd name="connsiteY2185" fmla="*/ 2037868 h 3346301"/>
              <a:gd name="connsiteX2186" fmla="*/ 8476371 w 9727486"/>
              <a:gd name="connsiteY2186" fmla="*/ 2037868 h 3346301"/>
              <a:gd name="connsiteX2187" fmla="*/ 8477099 w 9727486"/>
              <a:gd name="connsiteY2187" fmla="*/ 2048463 h 3346301"/>
              <a:gd name="connsiteX2188" fmla="*/ 8491349 w 9727486"/>
              <a:gd name="connsiteY2188" fmla="*/ 2056498 h 3346301"/>
              <a:gd name="connsiteX2189" fmla="*/ 8489159 w 9727486"/>
              <a:gd name="connsiteY2189" fmla="*/ 2058328 h 3346301"/>
              <a:gd name="connsiteX2190" fmla="*/ 8469428 w 9727486"/>
              <a:gd name="connsiteY2190" fmla="*/ 2067096 h 3346301"/>
              <a:gd name="connsiteX2191" fmla="*/ 8450794 w 9727486"/>
              <a:gd name="connsiteY2191" fmla="*/ 2075865 h 3346301"/>
              <a:gd name="connsiteX2192" fmla="*/ 8442394 w 9727486"/>
              <a:gd name="connsiteY2192" fmla="*/ 2094495 h 3346301"/>
              <a:gd name="connsiteX2193" fmla="*/ 8432529 w 9727486"/>
              <a:gd name="connsiteY2193" fmla="*/ 2093766 h 3346301"/>
              <a:gd name="connsiteX2194" fmla="*/ 8405859 w 9727486"/>
              <a:gd name="connsiteY2194" fmla="*/ 2091208 h 3346301"/>
              <a:gd name="connsiteX2195" fmla="*/ 8395261 w 9727486"/>
              <a:gd name="connsiteY2195" fmla="*/ 2118974 h 3346301"/>
              <a:gd name="connsiteX2196" fmla="*/ 8400742 w 9727486"/>
              <a:gd name="connsiteY2196" fmla="*/ 2118246 h 3346301"/>
              <a:gd name="connsiteX2197" fmla="*/ 8418643 w 9727486"/>
              <a:gd name="connsiteY2197" fmla="*/ 2119707 h 3346301"/>
              <a:gd name="connsiteX2198" fmla="*/ 8421202 w 9727486"/>
              <a:gd name="connsiteY2198" fmla="*/ 2131030 h 3346301"/>
              <a:gd name="connsiteX2199" fmla="*/ 8436913 w 9727486"/>
              <a:gd name="connsiteY2199" fmla="*/ 2148567 h 3346301"/>
              <a:gd name="connsiteX2200" fmla="*/ 8433257 w 9727486"/>
              <a:gd name="connsiteY2200" fmla="*/ 2149299 h 3346301"/>
              <a:gd name="connsiteX2201" fmla="*/ 8414992 w 9727486"/>
              <a:gd name="connsiteY2201" fmla="*/ 2147105 h 3346301"/>
              <a:gd name="connsiteX2202" fmla="*/ 8409511 w 9727486"/>
              <a:gd name="connsiteY2202" fmla="*/ 2145644 h 3346301"/>
              <a:gd name="connsiteX2203" fmla="*/ 8394532 w 9727486"/>
              <a:gd name="connsiteY2203" fmla="*/ 2149664 h 3346301"/>
              <a:gd name="connsiteX2204" fmla="*/ 8382477 w 9727486"/>
              <a:gd name="connsiteY2204" fmla="*/ 2172317 h 3346301"/>
              <a:gd name="connsiteX2205" fmla="*/ 8363843 w 9727486"/>
              <a:gd name="connsiteY2205" fmla="*/ 2162816 h 3346301"/>
              <a:gd name="connsiteX2206" fmla="*/ 8366033 w 9727486"/>
              <a:gd name="connsiteY2206" fmla="*/ 2160258 h 3346301"/>
              <a:gd name="connsiteX2207" fmla="*/ 8372247 w 9727486"/>
              <a:gd name="connsiteY2207" fmla="*/ 2152951 h 3346301"/>
              <a:gd name="connsiteX2208" fmla="*/ 8374801 w 9727486"/>
              <a:gd name="connsiteY2208" fmla="*/ 2127378 h 3346301"/>
              <a:gd name="connsiteX2209" fmla="*/ 8356171 w 9727486"/>
              <a:gd name="connsiteY2209" fmla="*/ 2160626 h 3346301"/>
              <a:gd name="connsiteX2210" fmla="*/ 8324749 w 9727486"/>
              <a:gd name="connsiteY2210" fmla="*/ 2184737 h 3346301"/>
              <a:gd name="connsiteX2211" fmla="*/ 8300270 w 9727486"/>
              <a:gd name="connsiteY2211" fmla="*/ 2194603 h 3346301"/>
              <a:gd name="connsiteX2212" fmla="*/ 8295886 w 9727486"/>
              <a:gd name="connsiteY2212" fmla="*/ 2160258 h 3346301"/>
              <a:gd name="connsiteX2213" fmla="*/ 8269216 w 9727486"/>
              <a:gd name="connsiteY2213" fmla="*/ 2129204 h 3346301"/>
              <a:gd name="connsiteX2214" fmla="*/ 8257160 w 9727486"/>
              <a:gd name="connsiteY2214" fmla="*/ 2144183 h 3346301"/>
              <a:gd name="connsiteX2215" fmla="*/ 8254966 w 9727486"/>
              <a:gd name="connsiteY2215" fmla="*/ 2146741 h 3346301"/>
              <a:gd name="connsiteX2216" fmla="*/ 8263735 w 9727486"/>
              <a:gd name="connsiteY2216" fmla="*/ 2152222 h 3346301"/>
              <a:gd name="connsiteX2217" fmla="*/ 8267390 w 9727486"/>
              <a:gd name="connsiteY2217" fmla="*/ 2151489 h 3346301"/>
              <a:gd name="connsiteX2218" fmla="*/ 8273965 w 9727486"/>
              <a:gd name="connsiteY2218" fmla="*/ 2152951 h 3346301"/>
              <a:gd name="connsiteX2219" fmla="*/ 8279446 w 9727486"/>
              <a:gd name="connsiteY2219" fmla="*/ 2163914 h 3346301"/>
              <a:gd name="connsiteX2220" fmla="*/ 8259350 w 9727486"/>
              <a:gd name="connsiteY2220" fmla="*/ 2205561 h 3346301"/>
              <a:gd name="connsiteX2221" fmla="*/ 8249121 w 9727486"/>
              <a:gd name="connsiteY2221" fmla="*/ 2212868 h 3346301"/>
              <a:gd name="connsiteX2222" fmla="*/ 8244736 w 9727486"/>
              <a:gd name="connsiteY2222" fmla="*/ 2216159 h 3346301"/>
              <a:gd name="connsiteX2223" fmla="*/ 8222589 w 9727486"/>
              <a:gd name="connsiteY2223" fmla="*/ 2197223 h 3346301"/>
              <a:gd name="connsiteX2224" fmla="*/ 8222087 w 9727486"/>
              <a:gd name="connsiteY2224" fmla="*/ 2197525 h 3346301"/>
              <a:gd name="connsiteX2225" fmla="*/ 8225374 w 9727486"/>
              <a:gd name="connsiteY2225" fmla="*/ 2226385 h 3346301"/>
              <a:gd name="connsiteX2226" fmla="*/ 8221722 w 9727486"/>
              <a:gd name="connsiteY2226" fmla="*/ 2228579 h 3346301"/>
              <a:gd name="connsiteX2227" fmla="*/ 8205647 w 9727486"/>
              <a:gd name="connsiteY2227" fmla="*/ 2222369 h 3346301"/>
              <a:gd name="connsiteX2228" fmla="*/ 8188474 w 9727486"/>
              <a:gd name="connsiteY2228" fmla="*/ 2214330 h 3346301"/>
              <a:gd name="connsiteX2229" fmla="*/ 8167650 w 9727486"/>
              <a:gd name="connsiteY2229" fmla="*/ 2194234 h 3346301"/>
              <a:gd name="connsiteX2230" fmla="*/ 8197243 w 9727486"/>
              <a:gd name="connsiteY2230" fmla="*/ 2186563 h 3346301"/>
              <a:gd name="connsiteX2231" fmla="*/ 8210395 w 9727486"/>
              <a:gd name="connsiteY2231" fmla="*/ 2182179 h 3346301"/>
              <a:gd name="connsiteX2232" fmla="*/ 8215508 w 9727486"/>
              <a:gd name="connsiteY2232" fmla="*/ 2177430 h 3346301"/>
              <a:gd name="connsiteX2233" fmla="*/ 8243398 w 9727486"/>
              <a:gd name="connsiteY2233" fmla="*/ 2184223 h 3346301"/>
              <a:gd name="connsiteX2234" fmla="*/ 8244372 w 9727486"/>
              <a:gd name="connsiteY2234" fmla="*/ 2183640 h 3346301"/>
              <a:gd name="connsiteX2235" fmla="*/ 8229029 w 9727486"/>
              <a:gd name="connsiteY2235" fmla="*/ 2158796 h 3346301"/>
              <a:gd name="connsiteX2236" fmla="*/ 8217702 w 9727486"/>
              <a:gd name="connsiteY2236" fmla="*/ 2146376 h 3346301"/>
              <a:gd name="connsiteX2237" fmla="*/ 8177148 w 9727486"/>
              <a:gd name="connsiteY2237" fmla="*/ 2143089 h 3346301"/>
              <a:gd name="connsiteX2238" fmla="*/ 8196878 w 9727486"/>
              <a:gd name="connsiteY2238" fmla="*/ 2139434 h 3346301"/>
              <a:gd name="connsiteX2239" fmla="*/ 8208934 w 9727486"/>
              <a:gd name="connsiteY2239" fmla="*/ 2127743 h 3346301"/>
              <a:gd name="connsiteX2240" fmla="*/ 8235968 w 9727486"/>
              <a:gd name="connsiteY2240" fmla="*/ 2130665 h 3346301"/>
              <a:gd name="connsiteX2241" fmla="*/ 8307212 w 9727486"/>
              <a:gd name="connsiteY2241" fmla="*/ 2125917 h 3346301"/>
              <a:gd name="connsiteX2242" fmla="*/ 8313791 w 9727486"/>
              <a:gd name="connsiteY2242" fmla="*/ 2134685 h 3346301"/>
              <a:gd name="connsiteX2243" fmla="*/ 8337538 w 9727486"/>
              <a:gd name="connsiteY2243" fmla="*/ 2141628 h 3346301"/>
              <a:gd name="connsiteX2244" fmla="*/ 8343019 w 9727486"/>
              <a:gd name="connsiteY2244" fmla="*/ 2136511 h 3346301"/>
              <a:gd name="connsiteX2245" fmla="*/ 8331327 w 9727486"/>
              <a:gd name="connsiteY2245" fmla="*/ 2120800 h 3346301"/>
              <a:gd name="connsiteX2246" fmla="*/ 8277984 w 9727486"/>
              <a:gd name="connsiteY2246" fmla="*/ 2100341 h 3346301"/>
              <a:gd name="connsiteX2247" fmla="*/ 8275062 w 9727486"/>
              <a:gd name="connsiteY2247" fmla="*/ 2099247 h 3346301"/>
              <a:gd name="connsiteX2248" fmla="*/ 8281272 w 9727486"/>
              <a:gd name="connsiteY2248" fmla="*/ 2089746 h 3346301"/>
              <a:gd name="connsiteX2249" fmla="*/ 8284563 w 9727486"/>
              <a:gd name="connsiteY2249" fmla="*/ 2090110 h 3346301"/>
              <a:gd name="connsiteX2250" fmla="*/ 8344844 w 9727486"/>
              <a:gd name="connsiteY2250" fmla="*/ 2080249 h 3346301"/>
              <a:gd name="connsiteX2251" fmla="*/ 8370785 w 9727486"/>
              <a:gd name="connsiteY2251" fmla="*/ 2074035 h 3346301"/>
              <a:gd name="connsiteX2252" fmla="*/ 8382477 w 9727486"/>
              <a:gd name="connsiteY2252" fmla="*/ 2041520 h 3346301"/>
              <a:gd name="connsiteX2253" fmla="*/ 8408782 w 9727486"/>
              <a:gd name="connsiteY2253" fmla="*/ 2052482 h 3346301"/>
              <a:gd name="connsiteX2254" fmla="*/ 8429606 w 9727486"/>
              <a:gd name="connsiteY2254" fmla="*/ 2031290 h 3346301"/>
              <a:gd name="connsiteX2255" fmla="*/ 8430703 w 9727486"/>
              <a:gd name="connsiteY2255" fmla="*/ 2032387 h 3346301"/>
              <a:gd name="connsiteX2256" fmla="*/ 8454814 w 9727486"/>
              <a:gd name="connsiteY2256" fmla="*/ 2031290 h 3346301"/>
              <a:gd name="connsiteX2257" fmla="*/ 8469428 w 9727486"/>
              <a:gd name="connsiteY2257" fmla="*/ 2021793 h 3346301"/>
              <a:gd name="connsiteX2258" fmla="*/ 8490620 w 9727486"/>
              <a:gd name="connsiteY2258" fmla="*/ 2025809 h 3346301"/>
              <a:gd name="connsiteX2259" fmla="*/ 8263739 w 9727486"/>
              <a:gd name="connsiteY2259" fmla="*/ 1167601 h 3346301"/>
              <a:gd name="connsiteX2260" fmla="*/ 8261909 w 9727486"/>
              <a:gd name="connsiteY2260" fmla="*/ 1177463 h 3346301"/>
              <a:gd name="connsiteX2261" fmla="*/ 8252043 w 9727486"/>
              <a:gd name="connsiteY2261" fmla="*/ 1204136 h 3346301"/>
              <a:gd name="connsiteX2262" fmla="*/ 8250218 w 9727486"/>
              <a:gd name="connsiteY2262" fmla="*/ 1207788 h 3346301"/>
              <a:gd name="connsiteX2263" fmla="*/ 8235239 w 9727486"/>
              <a:gd name="connsiteY2263" fmla="*/ 1226786 h 3346301"/>
              <a:gd name="connsiteX2264" fmla="*/ 8232681 w 9727486"/>
              <a:gd name="connsiteY2264" fmla="*/ 1232632 h 3346301"/>
              <a:gd name="connsiteX2265" fmla="*/ 8218799 w 9727486"/>
              <a:gd name="connsiteY2265" fmla="*/ 1246881 h 3346301"/>
              <a:gd name="connsiteX2266" fmla="*/ 8187013 w 9727486"/>
              <a:gd name="connsiteY2266" fmla="*/ 1240303 h 3346301"/>
              <a:gd name="connsiteX2267" fmla="*/ 8197975 w 9727486"/>
              <a:gd name="connsiteY2267" fmla="*/ 1218018 h 3346301"/>
              <a:gd name="connsiteX2268" fmla="*/ 8204185 w 9727486"/>
              <a:gd name="connsiteY2268" fmla="*/ 1184041 h 3346301"/>
              <a:gd name="connsiteX2269" fmla="*/ 8239623 w 9727486"/>
              <a:gd name="connsiteY2269" fmla="*/ 1184041 h 3346301"/>
              <a:gd name="connsiteX2270" fmla="*/ 8245105 w 9727486"/>
              <a:gd name="connsiteY2270" fmla="*/ 1166504 h 3346301"/>
              <a:gd name="connsiteX2271" fmla="*/ 8255335 w 9727486"/>
              <a:gd name="connsiteY2271" fmla="*/ 1161023 h 3346301"/>
              <a:gd name="connsiteX2272" fmla="*/ 8263739 w 9727486"/>
              <a:gd name="connsiteY2272" fmla="*/ 1167601 h 3346301"/>
              <a:gd name="connsiteX2273" fmla="*/ 8116733 w 9727486"/>
              <a:gd name="connsiteY2273" fmla="*/ 618967 h 3346301"/>
              <a:gd name="connsiteX2274" fmla="*/ 8114903 w 9727486"/>
              <a:gd name="connsiteY2274" fmla="*/ 628829 h 3346301"/>
              <a:gd name="connsiteX2275" fmla="*/ 8105037 w 9727486"/>
              <a:gd name="connsiteY2275" fmla="*/ 655502 h 3346301"/>
              <a:gd name="connsiteX2276" fmla="*/ 8103212 w 9727486"/>
              <a:gd name="connsiteY2276" fmla="*/ 659154 h 3346301"/>
              <a:gd name="connsiteX2277" fmla="*/ 8088233 w 9727486"/>
              <a:gd name="connsiteY2277" fmla="*/ 678152 h 3346301"/>
              <a:gd name="connsiteX2278" fmla="*/ 8085675 w 9727486"/>
              <a:gd name="connsiteY2278" fmla="*/ 683997 h 3346301"/>
              <a:gd name="connsiteX2279" fmla="*/ 8071793 w 9727486"/>
              <a:gd name="connsiteY2279" fmla="*/ 698247 h 3346301"/>
              <a:gd name="connsiteX2280" fmla="*/ 8040007 w 9727486"/>
              <a:gd name="connsiteY2280" fmla="*/ 691669 h 3346301"/>
              <a:gd name="connsiteX2281" fmla="*/ 8050969 w 9727486"/>
              <a:gd name="connsiteY2281" fmla="*/ 669383 h 3346301"/>
              <a:gd name="connsiteX2282" fmla="*/ 8057179 w 9727486"/>
              <a:gd name="connsiteY2282" fmla="*/ 635407 h 3346301"/>
              <a:gd name="connsiteX2283" fmla="*/ 8092617 w 9727486"/>
              <a:gd name="connsiteY2283" fmla="*/ 635407 h 3346301"/>
              <a:gd name="connsiteX2284" fmla="*/ 8098099 w 9727486"/>
              <a:gd name="connsiteY2284" fmla="*/ 617870 h 3346301"/>
              <a:gd name="connsiteX2285" fmla="*/ 8108329 w 9727486"/>
              <a:gd name="connsiteY2285" fmla="*/ 612389 h 3346301"/>
              <a:gd name="connsiteX2286" fmla="*/ 8116733 w 9727486"/>
              <a:gd name="connsiteY2286" fmla="*/ 618967 h 3346301"/>
              <a:gd name="connsiteX2287" fmla="*/ 8525098 w 9727486"/>
              <a:gd name="connsiteY2287" fmla="*/ 2090705 h 3346301"/>
              <a:gd name="connsiteX2288" fmla="*/ 8518751 w 9727486"/>
              <a:gd name="connsiteY2288" fmla="*/ 2097053 h 3346301"/>
              <a:gd name="connsiteX2289" fmla="*/ 8507425 w 9727486"/>
              <a:gd name="connsiteY2289" fmla="*/ 2094130 h 3346301"/>
              <a:gd name="connsiteX2290" fmla="*/ 8493175 w 9727486"/>
              <a:gd name="connsiteY2290" fmla="*/ 2106918 h 3346301"/>
              <a:gd name="connsiteX2291" fmla="*/ 8496098 w 9727486"/>
              <a:gd name="connsiteY2291" fmla="*/ 2117513 h 3346301"/>
              <a:gd name="connsiteX2292" fmla="*/ 8481484 w 9727486"/>
              <a:gd name="connsiteY2292" fmla="*/ 2107648 h 3346301"/>
              <a:gd name="connsiteX2293" fmla="*/ 8481484 w 9727486"/>
              <a:gd name="connsiteY2293" fmla="*/ 2105821 h 3346301"/>
              <a:gd name="connsiteX2294" fmla="*/ 8472715 w 9727486"/>
              <a:gd name="connsiteY2294" fmla="*/ 2113493 h 3346301"/>
              <a:gd name="connsiteX2295" fmla="*/ 8460660 w 9727486"/>
              <a:gd name="connsiteY2295" fmla="*/ 2137240 h 3346301"/>
              <a:gd name="connsiteX2296" fmla="*/ 8456275 w 9727486"/>
              <a:gd name="connsiteY2296" fmla="*/ 2106551 h 3346301"/>
              <a:gd name="connsiteX2297" fmla="*/ 8490985 w 9727486"/>
              <a:gd name="connsiteY2297" fmla="*/ 2084633 h 3346301"/>
              <a:gd name="connsiteX2298" fmla="*/ 8511444 w 9727486"/>
              <a:gd name="connsiteY2298" fmla="*/ 2075861 h 3346301"/>
              <a:gd name="connsiteX2299" fmla="*/ 8525098 w 9727486"/>
              <a:gd name="connsiteY2299" fmla="*/ 2090705 h 3346301"/>
              <a:gd name="connsiteX2300" fmla="*/ 8563691 w 9727486"/>
              <a:gd name="connsiteY2300" fmla="*/ 2182547 h 3346301"/>
              <a:gd name="connsiteX2301" fmla="*/ 8562225 w 9727486"/>
              <a:gd name="connsiteY2301" fmla="*/ 2201910 h 3346301"/>
              <a:gd name="connsiteX2302" fmla="*/ 8567707 w 9727486"/>
              <a:gd name="connsiteY2302" fmla="*/ 2215791 h 3346301"/>
              <a:gd name="connsiteX2303" fmla="*/ 8567707 w 9727486"/>
              <a:gd name="connsiteY2303" fmla="*/ 2228944 h 3346301"/>
              <a:gd name="connsiteX2304" fmla="*/ 8538479 w 9727486"/>
              <a:gd name="connsiteY2304" fmla="*/ 2230774 h 3346301"/>
              <a:gd name="connsiteX2305" fmla="*/ 8532633 w 9727486"/>
              <a:gd name="connsiteY2305" fmla="*/ 2252326 h 3346301"/>
              <a:gd name="connsiteX2306" fmla="*/ 8508886 w 9727486"/>
              <a:gd name="connsiteY2306" fmla="*/ 2269499 h 3346301"/>
              <a:gd name="connsiteX2307" fmla="*/ 8509615 w 9727486"/>
              <a:gd name="connsiteY2307" fmla="*/ 2287035 h 3346301"/>
              <a:gd name="connsiteX2308" fmla="*/ 8504137 w 9727486"/>
              <a:gd name="connsiteY2308" fmla="*/ 2286671 h 3346301"/>
              <a:gd name="connsiteX2309" fmla="*/ 8440564 w 9727486"/>
              <a:gd name="connsiteY2309" fmla="*/ 2308224 h 3346301"/>
              <a:gd name="connsiteX2310" fmla="*/ 8430335 w 9727486"/>
              <a:gd name="connsiteY2310" fmla="*/ 2317361 h 3346301"/>
              <a:gd name="connsiteX2311" fmla="*/ 8384667 w 9727486"/>
              <a:gd name="connsiteY2311" fmla="*/ 2304937 h 3346301"/>
              <a:gd name="connsiteX2312" fmla="*/ 8361285 w 9727486"/>
              <a:gd name="connsiteY2312" fmla="*/ 2326493 h 3346301"/>
              <a:gd name="connsiteX2313" fmla="*/ 8367130 w 9727486"/>
              <a:gd name="connsiteY2313" fmla="*/ 2341472 h 3346301"/>
              <a:gd name="connsiteX2314" fmla="*/ 8326211 w 9727486"/>
              <a:gd name="connsiteY2314" fmla="*/ 2340743 h 3346301"/>
              <a:gd name="connsiteX2315" fmla="*/ 8324385 w 9727486"/>
              <a:gd name="connsiteY2315" fmla="*/ 2342933 h 3346301"/>
              <a:gd name="connsiteX2316" fmla="*/ 8320001 w 9727486"/>
              <a:gd name="connsiteY2316" fmla="*/ 2348050 h 3346301"/>
              <a:gd name="connsiteX2317" fmla="*/ 8307212 w 9727486"/>
              <a:gd name="connsiteY2317" fmla="*/ 2354260 h 3346301"/>
              <a:gd name="connsiteX2318" fmla="*/ 8295157 w 9727486"/>
              <a:gd name="connsiteY2318" fmla="*/ 2350608 h 3346301"/>
              <a:gd name="connsiteX2319" fmla="*/ 8260083 w 9727486"/>
              <a:gd name="connsiteY2319" fmla="*/ 2337088 h 3346301"/>
              <a:gd name="connsiteX2320" fmla="*/ 8254602 w 9727486"/>
              <a:gd name="connsiteY2320" fmla="*/ 2322842 h 3346301"/>
              <a:gd name="connsiteX2321" fmla="*/ 8262273 w 9727486"/>
              <a:gd name="connsiteY2321" fmla="*/ 2314073 h 3346301"/>
              <a:gd name="connsiteX2322" fmla="*/ 8264832 w 9727486"/>
              <a:gd name="connsiteY2322" fmla="*/ 2315535 h 3346301"/>
              <a:gd name="connsiteX2323" fmla="*/ 8286388 w 9727486"/>
              <a:gd name="connsiteY2323" fmla="*/ 2326493 h 3346301"/>
              <a:gd name="connsiteX2324" fmla="*/ 8327672 w 9727486"/>
              <a:gd name="connsiteY2324" fmla="*/ 2310054 h 3346301"/>
              <a:gd name="connsiteX2325" fmla="*/ 8351054 w 9727486"/>
              <a:gd name="connsiteY2325" fmla="*/ 2298362 h 3346301"/>
              <a:gd name="connsiteX2326" fmla="*/ 8361284 w 9727486"/>
              <a:gd name="connsiteY2326" fmla="*/ 2295439 h 3346301"/>
              <a:gd name="connsiteX2327" fmla="*/ 8391241 w 9727486"/>
              <a:gd name="connsiteY2327" fmla="*/ 2286671 h 3346301"/>
              <a:gd name="connsiteX2328" fmla="*/ 8421934 w 9727486"/>
              <a:gd name="connsiteY2328" fmla="*/ 2254520 h 3346301"/>
              <a:gd name="connsiteX2329" fmla="*/ 8446046 w 9727486"/>
              <a:gd name="connsiteY2329" fmla="*/ 2274247 h 3346301"/>
              <a:gd name="connsiteX2330" fmla="*/ 8455911 w 9727486"/>
              <a:gd name="connsiteY2330" fmla="*/ 2272057 h 3346301"/>
              <a:gd name="connsiteX2331" fmla="*/ 8493539 w 9727486"/>
              <a:gd name="connsiteY2331" fmla="*/ 2257443 h 3346301"/>
              <a:gd name="connsiteX2332" fmla="*/ 8497195 w 9727486"/>
              <a:gd name="connsiteY2332" fmla="*/ 2254520 h 3346301"/>
              <a:gd name="connsiteX2333" fmla="*/ 8516557 w 9727486"/>
              <a:gd name="connsiteY2333" fmla="*/ 2246480 h 3346301"/>
              <a:gd name="connsiteX2334" fmla="*/ 8533730 w 9727486"/>
              <a:gd name="connsiteY2334" fmla="*/ 2215791 h 3346301"/>
              <a:gd name="connsiteX2335" fmla="*/ 8546518 w 9727486"/>
              <a:gd name="connsiteY2335" fmla="*/ 2198619 h 3346301"/>
              <a:gd name="connsiteX2336" fmla="*/ 8563691 w 9727486"/>
              <a:gd name="connsiteY2336" fmla="*/ 2182547 h 3346301"/>
              <a:gd name="connsiteX2337" fmla="*/ 8354342 w 9727486"/>
              <a:gd name="connsiteY2337" fmla="*/ 1305337 h 3346301"/>
              <a:gd name="connsiteX2338" fmla="*/ 8351054 w 9727486"/>
              <a:gd name="connsiteY2338" fmla="*/ 1306066 h 3346301"/>
              <a:gd name="connsiteX2339" fmla="*/ 8337902 w 9727486"/>
              <a:gd name="connsiteY2339" fmla="*/ 1308260 h 3346301"/>
              <a:gd name="connsiteX2340" fmla="*/ 8332056 w 9727486"/>
              <a:gd name="connsiteY2340" fmla="*/ 1338585 h 3346301"/>
              <a:gd name="connsiteX2341" fmla="*/ 8335712 w 9727486"/>
              <a:gd name="connsiteY2341" fmla="*/ 1336756 h 3346301"/>
              <a:gd name="connsiteX2342" fmla="*/ 8346670 w 9727486"/>
              <a:gd name="connsiteY2342" fmla="*/ 1331278 h 3346301"/>
              <a:gd name="connsiteX2343" fmla="*/ 8354342 w 9727486"/>
              <a:gd name="connsiteY2343" fmla="*/ 1305337 h 3346301"/>
              <a:gd name="connsiteX2344" fmla="*/ 8207336 w 9727486"/>
              <a:gd name="connsiteY2344" fmla="*/ 756703 h 3346301"/>
              <a:gd name="connsiteX2345" fmla="*/ 8204048 w 9727486"/>
              <a:gd name="connsiteY2345" fmla="*/ 757432 h 3346301"/>
              <a:gd name="connsiteX2346" fmla="*/ 8190896 w 9727486"/>
              <a:gd name="connsiteY2346" fmla="*/ 759626 h 3346301"/>
              <a:gd name="connsiteX2347" fmla="*/ 8185050 w 9727486"/>
              <a:gd name="connsiteY2347" fmla="*/ 789951 h 3346301"/>
              <a:gd name="connsiteX2348" fmla="*/ 8188706 w 9727486"/>
              <a:gd name="connsiteY2348" fmla="*/ 788121 h 3346301"/>
              <a:gd name="connsiteX2349" fmla="*/ 8199664 w 9727486"/>
              <a:gd name="connsiteY2349" fmla="*/ 782644 h 3346301"/>
              <a:gd name="connsiteX2350" fmla="*/ 8207336 w 9727486"/>
              <a:gd name="connsiteY2350" fmla="*/ 756703 h 3346301"/>
              <a:gd name="connsiteX2351" fmla="*/ 8418161 w 9727486"/>
              <a:gd name="connsiteY2351" fmla="*/ 1486572 h 3346301"/>
              <a:gd name="connsiteX2352" fmla="*/ 8415223 w 9727486"/>
              <a:gd name="connsiteY2352" fmla="*/ 1477539 h 3346301"/>
              <a:gd name="connsiteX2353" fmla="*/ 8414126 w 9727486"/>
              <a:gd name="connsiteY2353" fmla="*/ 1477539 h 3346301"/>
              <a:gd name="connsiteX2354" fmla="*/ 8402399 w 9727486"/>
              <a:gd name="connsiteY2354" fmla="*/ 1471144 h 3346301"/>
              <a:gd name="connsiteX2355" fmla="*/ 8389784 w 9727486"/>
              <a:gd name="connsiteY2355" fmla="*/ 1481435 h 3346301"/>
              <a:gd name="connsiteX2356" fmla="*/ 8385764 w 9727486"/>
              <a:gd name="connsiteY2356" fmla="*/ 1485454 h 3346301"/>
              <a:gd name="connsiteX2357" fmla="*/ 8390512 w 9727486"/>
              <a:gd name="connsiteY2357" fmla="*/ 1496048 h 3346301"/>
              <a:gd name="connsiteX2358" fmla="*/ 8416089 w 9727486"/>
              <a:gd name="connsiteY2358" fmla="*/ 1486916 h 3346301"/>
              <a:gd name="connsiteX2359" fmla="*/ 8621782 w 9727486"/>
              <a:gd name="connsiteY2359" fmla="*/ 2221272 h 3346301"/>
              <a:gd name="connsiteX2360" fmla="*/ 8591822 w 9727486"/>
              <a:gd name="connsiteY2360" fmla="*/ 2222005 h 3346301"/>
              <a:gd name="connsiteX2361" fmla="*/ 8585247 w 9727486"/>
              <a:gd name="connsiteY2361" fmla="*/ 2213965 h 3346301"/>
              <a:gd name="connsiteX2362" fmla="*/ 8581228 w 9727486"/>
              <a:gd name="connsiteY2362" fmla="*/ 2203736 h 3346301"/>
              <a:gd name="connsiteX2363" fmla="*/ 8583786 w 9727486"/>
              <a:gd name="connsiteY2363" fmla="*/ 2198987 h 3346301"/>
              <a:gd name="connsiteX2364" fmla="*/ 8597667 w 9727486"/>
              <a:gd name="connsiteY2364" fmla="*/ 2198987 h 3346301"/>
              <a:gd name="connsiteX2365" fmla="*/ 8600955 w 9727486"/>
              <a:gd name="connsiteY2365" fmla="*/ 2201910 h 3346301"/>
              <a:gd name="connsiteX2366" fmla="*/ 8446143 w 9727486"/>
              <a:gd name="connsiteY2366" fmla="*/ 1515330 h 3346301"/>
              <a:gd name="connsiteX2367" fmla="*/ 8439402 w 9727486"/>
              <a:gd name="connsiteY2367" fmla="*/ 1513203 h 3346301"/>
              <a:gd name="connsiteX2368" fmla="*/ 8442990 w 9727486"/>
              <a:gd name="connsiteY2368" fmla="*/ 1517730 h 3346301"/>
              <a:gd name="connsiteX2369" fmla="*/ 8361011 w 9727486"/>
              <a:gd name="connsiteY2369" fmla="*/ 1181940 h 3346301"/>
              <a:gd name="connsiteX2370" fmla="*/ 8356171 w 9727486"/>
              <a:gd name="connsiteY2370" fmla="*/ 1187328 h 3346301"/>
              <a:gd name="connsiteX2371" fmla="*/ 8355803 w 9727486"/>
              <a:gd name="connsiteY2371" fmla="*/ 1190983 h 3346301"/>
              <a:gd name="connsiteX2372" fmla="*/ 8314519 w 9727486"/>
              <a:gd name="connsiteY2372" fmla="*/ 1196461 h 3346301"/>
              <a:gd name="connsiteX2373" fmla="*/ 8293331 w 9727486"/>
              <a:gd name="connsiteY2373" fmla="*/ 1208885 h 3346301"/>
              <a:gd name="connsiteX2374" fmla="*/ 8275062 w 9727486"/>
              <a:gd name="connsiteY2374" fmla="*/ 1202675 h 3346301"/>
              <a:gd name="connsiteX2375" fmla="*/ 8285656 w 9727486"/>
              <a:gd name="connsiteY2375" fmla="*/ 1193538 h 3346301"/>
              <a:gd name="connsiteX2376" fmla="*/ 8291870 w 9727486"/>
              <a:gd name="connsiteY2376" fmla="*/ 1178924 h 3346301"/>
              <a:gd name="connsiteX2377" fmla="*/ 8288579 w 9727486"/>
              <a:gd name="connsiteY2377" fmla="*/ 1173811 h 3346301"/>
              <a:gd name="connsiteX2378" fmla="*/ 8333882 w 9727486"/>
              <a:gd name="connsiteY2378" fmla="*/ 1171253 h 3346301"/>
              <a:gd name="connsiteX2379" fmla="*/ 8356536 w 9727486"/>
              <a:gd name="connsiteY2379" fmla="*/ 1177098 h 3346301"/>
              <a:gd name="connsiteX2380" fmla="*/ 8361011 w 9727486"/>
              <a:gd name="connsiteY2380" fmla="*/ 1181940 h 3346301"/>
              <a:gd name="connsiteX2381" fmla="*/ 8214005 w 9727486"/>
              <a:gd name="connsiteY2381" fmla="*/ 633306 h 3346301"/>
              <a:gd name="connsiteX2382" fmla="*/ 8209165 w 9727486"/>
              <a:gd name="connsiteY2382" fmla="*/ 638694 h 3346301"/>
              <a:gd name="connsiteX2383" fmla="*/ 8208797 w 9727486"/>
              <a:gd name="connsiteY2383" fmla="*/ 642349 h 3346301"/>
              <a:gd name="connsiteX2384" fmla="*/ 8167513 w 9727486"/>
              <a:gd name="connsiteY2384" fmla="*/ 647827 h 3346301"/>
              <a:gd name="connsiteX2385" fmla="*/ 8146325 w 9727486"/>
              <a:gd name="connsiteY2385" fmla="*/ 660251 h 3346301"/>
              <a:gd name="connsiteX2386" fmla="*/ 8128056 w 9727486"/>
              <a:gd name="connsiteY2386" fmla="*/ 654041 h 3346301"/>
              <a:gd name="connsiteX2387" fmla="*/ 8138650 w 9727486"/>
              <a:gd name="connsiteY2387" fmla="*/ 644904 h 3346301"/>
              <a:gd name="connsiteX2388" fmla="*/ 8144864 w 9727486"/>
              <a:gd name="connsiteY2388" fmla="*/ 630290 h 3346301"/>
              <a:gd name="connsiteX2389" fmla="*/ 8141573 w 9727486"/>
              <a:gd name="connsiteY2389" fmla="*/ 625177 h 3346301"/>
              <a:gd name="connsiteX2390" fmla="*/ 8186876 w 9727486"/>
              <a:gd name="connsiteY2390" fmla="*/ 622618 h 3346301"/>
              <a:gd name="connsiteX2391" fmla="*/ 8209530 w 9727486"/>
              <a:gd name="connsiteY2391" fmla="*/ 628464 h 3346301"/>
              <a:gd name="connsiteX2392" fmla="*/ 8214005 w 9727486"/>
              <a:gd name="connsiteY2392" fmla="*/ 633306 h 3346301"/>
              <a:gd name="connsiteX2393" fmla="*/ 8447844 w 9727486"/>
              <a:gd name="connsiteY2393" fmla="*/ 1466719 h 3346301"/>
              <a:gd name="connsiteX2394" fmla="*/ 8441756 w 9727486"/>
              <a:gd name="connsiteY2394" fmla="*/ 1466351 h 3346301"/>
              <a:gd name="connsiteX2395" fmla="*/ 8437144 w 9727486"/>
              <a:gd name="connsiteY2395" fmla="*/ 1474981 h 3346301"/>
              <a:gd name="connsiteX2396" fmla="*/ 8439340 w 9727486"/>
              <a:gd name="connsiteY2396" fmla="*/ 1478867 h 3346301"/>
              <a:gd name="connsiteX2397" fmla="*/ 8445317 w 9727486"/>
              <a:gd name="connsiteY2397" fmla="*/ 1475224 h 3346301"/>
              <a:gd name="connsiteX2398" fmla="*/ 8301690 w 9727486"/>
              <a:gd name="connsiteY2398" fmla="*/ 915219 h 3346301"/>
              <a:gd name="connsiteX2399" fmla="*/ 8296849 w 9727486"/>
              <a:gd name="connsiteY2399" fmla="*/ 903572 h 3346301"/>
              <a:gd name="connsiteX2400" fmla="*/ 8290636 w 9727486"/>
              <a:gd name="connsiteY2400" fmla="*/ 902479 h 3346301"/>
              <a:gd name="connsiteX2401" fmla="*/ 8270544 w 9727486"/>
              <a:gd name="connsiteY2401" fmla="*/ 910150 h 3346301"/>
              <a:gd name="connsiteX2402" fmla="*/ 8242778 w 9727486"/>
              <a:gd name="connsiteY2402" fmla="*/ 932800 h 3346301"/>
              <a:gd name="connsiteX2403" fmla="*/ 8238758 w 9727486"/>
              <a:gd name="connsiteY2403" fmla="*/ 936820 h 3346301"/>
              <a:gd name="connsiteX2404" fmla="*/ 8243506 w 9727486"/>
              <a:gd name="connsiteY2404" fmla="*/ 947414 h 3346301"/>
              <a:gd name="connsiteX2405" fmla="*/ 8269083 w 9727486"/>
              <a:gd name="connsiteY2405" fmla="*/ 938281 h 3346301"/>
              <a:gd name="connsiteX2406" fmla="*/ 8298311 w 9727486"/>
              <a:gd name="connsiteY2406" fmla="*/ 926590 h 3346301"/>
              <a:gd name="connsiteX2407" fmla="*/ 8301690 w 9727486"/>
              <a:gd name="connsiteY2407" fmla="*/ 915219 h 3346301"/>
              <a:gd name="connsiteX2408" fmla="*/ 8414992 w 9727486"/>
              <a:gd name="connsiteY2408" fmla="*/ 1319219 h 3346301"/>
              <a:gd name="connsiteX2409" fmla="*/ 8414397 w 9727486"/>
              <a:gd name="connsiteY2409" fmla="*/ 1320545 h 3346301"/>
              <a:gd name="connsiteX2410" fmla="*/ 8411361 w 9727486"/>
              <a:gd name="connsiteY2410" fmla="*/ 1320639 h 3346301"/>
              <a:gd name="connsiteX2411" fmla="*/ 8267986 w 9727486"/>
              <a:gd name="connsiteY2411" fmla="*/ 770585 h 3346301"/>
              <a:gd name="connsiteX2412" fmla="*/ 8267391 w 9727486"/>
              <a:gd name="connsiteY2412" fmla="*/ 771911 h 3346301"/>
              <a:gd name="connsiteX2413" fmla="*/ 8264355 w 9727486"/>
              <a:gd name="connsiteY2413" fmla="*/ 772005 h 3346301"/>
              <a:gd name="connsiteX2414" fmla="*/ 8616893 w 9727486"/>
              <a:gd name="connsiteY2414" fmla="*/ 2056772 h 3346301"/>
              <a:gd name="connsiteX2415" fmla="*/ 8619224 w 9727486"/>
              <a:gd name="connsiteY2415" fmla="*/ 2066728 h 3346301"/>
              <a:gd name="connsiteX2416" fmla="*/ 8620685 w 9727486"/>
              <a:gd name="connsiteY2416" fmla="*/ 2072938 h 3346301"/>
              <a:gd name="connsiteX2417" fmla="*/ 8621414 w 9727486"/>
              <a:gd name="connsiteY2417" fmla="*/ 2076225 h 3346301"/>
              <a:gd name="connsiteX2418" fmla="*/ 8614472 w 9727486"/>
              <a:gd name="connsiteY2418" fmla="*/ 2081706 h 3346301"/>
              <a:gd name="connsiteX2419" fmla="*/ 8583782 w 9727486"/>
              <a:gd name="connsiteY2419" fmla="*/ 2079881 h 3346301"/>
              <a:gd name="connsiteX2420" fmla="*/ 8557112 w 9727486"/>
              <a:gd name="connsiteY2420" fmla="*/ 2088649 h 3346301"/>
              <a:gd name="connsiteX2421" fmla="*/ 8561497 w 9727486"/>
              <a:gd name="connsiteY2421" fmla="*/ 2055037 h 3346301"/>
              <a:gd name="connsiteX2422" fmla="*/ 8567342 w 9727486"/>
              <a:gd name="connsiteY2422" fmla="*/ 2045172 h 3346301"/>
              <a:gd name="connsiteX2423" fmla="*/ 8589996 w 9727486"/>
              <a:gd name="connsiteY2423" fmla="*/ 2066364 h 3346301"/>
              <a:gd name="connsiteX2424" fmla="*/ 8606800 w 9727486"/>
              <a:gd name="connsiteY2424" fmla="*/ 2053575 h 3346301"/>
              <a:gd name="connsiteX2425" fmla="*/ 8609359 w 9727486"/>
              <a:gd name="connsiteY2425" fmla="*/ 2051750 h 3346301"/>
              <a:gd name="connsiteX2426" fmla="*/ 8616893 w 9727486"/>
              <a:gd name="connsiteY2426" fmla="*/ 2056772 h 3346301"/>
              <a:gd name="connsiteX2427" fmla="*/ 8538693 w 9727486"/>
              <a:gd name="connsiteY2427" fmla="*/ 1630241 h 3346301"/>
              <a:gd name="connsiteX2428" fmla="*/ 8515056 w 9727486"/>
              <a:gd name="connsiteY2428" fmla="*/ 1629893 h 3346301"/>
              <a:gd name="connsiteX2429" fmla="*/ 8511133 w 9727486"/>
              <a:gd name="connsiteY2429" fmla="*/ 1631320 h 3346301"/>
              <a:gd name="connsiteX2430" fmla="*/ 8513729 w 9727486"/>
              <a:gd name="connsiteY2430" fmla="*/ 1632053 h 3346301"/>
              <a:gd name="connsiteX2431" fmla="*/ 8538482 w 9727486"/>
              <a:gd name="connsiteY2431" fmla="*/ 1634882 h 3346301"/>
              <a:gd name="connsiteX2432" fmla="*/ 8664999 w 9727486"/>
              <a:gd name="connsiteY2432" fmla="*/ 1944016 h 3346301"/>
              <a:gd name="connsiteX2433" fmla="*/ 8654662 w 9727486"/>
              <a:gd name="connsiteY2433" fmla="*/ 1952374 h 3346301"/>
              <a:gd name="connsiteX2434" fmla="*/ 8640048 w 9727486"/>
              <a:gd name="connsiteY2434" fmla="*/ 1963697 h 3346301"/>
              <a:gd name="connsiteX2435" fmla="*/ 8617030 w 9727486"/>
              <a:gd name="connsiteY2435" fmla="*/ 1996216 h 3346301"/>
              <a:gd name="connsiteX2436" fmla="*/ 8604610 w 9727486"/>
              <a:gd name="connsiteY2436" fmla="*/ 2015943 h 3346301"/>
              <a:gd name="connsiteX2437" fmla="*/ 8584150 w 9727486"/>
              <a:gd name="connsiteY2437" fmla="*/ 2023615 h 3346301"/>
              <a:gd name="connsiteX2438" fmla="*/ 8588899 w 9727486"/>
              <a:gd name="connsiteY2438" fmla="*/ 2032019 h 3346301"/>
              <a:gd name="connsiteX2439" fmla="*/ 8592551 w 9727486"/>
              <a:gd name="connsiteY2439" fmla="*/ 2037864 h 3346301"/>
              <a:gd name="connsiteX2440" fmla="*/ 8574285 w 9727486"/>
              <a:gd name="connsiteY2440" fmla="*/ 2045172 h 3346301"/>
              <a:gd name="connsiteX2441" fmla="*/ 8562229 w 9727486"/>
              <a:gd name="connsiteY2441" fmla="*/ 2026173 h 3346301"/>
              <a:gd name="connsiteX2442" fmla="*/ 8561132 w 9727486"/>
              <a:gd name="connsiteY2442" fmla="*/ 2026173 h 3346301"/>
              <a:gd name="connsiteX2443" fmla="*/ 8512541 w 9727486"/>
              <a:gd name="connsiteY2443" fmla="*/ 2004985 h 3346301"/>
              <a:gd name="connsiteX2444" fmla="*/ 8509983 w 9727486"/>
              <a:gd name="connsiteY2444" fmla="*/ 2005349 h 3346301"/>
              <a:gd name="connsiteX2445" fmla="*/ 8529346 w 9727486"/>
              <a:gd name="connsiteY2445" fmla="*/ 1993293 h 3346301"/>
              <a:gd name="connsiteX2446" fmla="*/ 8522403 w 9727486"/>
              <a:gd name="connsiteY2446" fmla="*/ 1978311 h 3346301"/>
              <a:gd name="connsiteX2447" fmla="*/ 8532268 w 9727486"/>
              <a:gd name="connsiteY2447" fmla="*/ 1973198 h 3346301"/>
              <a:gd name="connsiteX2448" fmla="*/ 8541037 w 9727486"/>
              <a:gd name="connsiteY2448" fmla="*/ 1983792 h 3346301"/>
              <a:gd name="connsiteX2449" fmla="*/ 8535191 w 9727486"/>
              <a:gd name="connsiteY2449" fmla="*/ 1994755 h 3346301"/>
              <a:gd name="connsiteX2450" fmla="*/ 8540673 w 9727486"/>
              <a:gd name="connsiteY2450" fmla="*/ 1998771 h 3346301"/>
              <a:gd name="connsiteX2451" fmla="*/ 8559307 w 9727486"/>
              <a:gd name="connsiteY2451" fmla="*/ 1996217 h 3346301"/>
              <a:gd name="connsiteX2452" fmla="*/ 8561132 w 9727486"/>
              <a:gd name="connsiteY2452" fmla="*/ 1991832 h 3346301"/>
              <a:gd name="connsiteX2453" fmla="*/ 8562594 w 9727486"/>
              <a:gd name="connsiteY2453" fmla="*/ 1988177 h 3346301"/>
              <a:gd name="connsiteX2454" fmla="*/ 8586709 w 9727486"/>
              <a:gd name="connsiteY2454" fmla="*/ 1996581 h 3346301"/>
              <a:gd name="connsiteX2455" fmla="*/ 8597303 w 9727486"/>
              <a:gd name="connsiteY2455" fmla="*/ 2004252 h 3346301"/>
              <a:gd name="connsiteX2456" fmla="*/ 8598032 w 9727486"/>
              <a:gd name="connsiteY2456" fmla="*/ 2004985 h 3346301"/>
              <a:gd name="connsiteX2457" fmla="*/ 8607533 w 9727486"/>
              <a:gd name="connsiteY2457" fmla="*/ 1994387 h 3346301"/>
              <a:gd name="connsiteX2458" fmla="*/ 8596206 w 9727486"/>
              <a:gd name="connsiteY2458" fmla="*/ 1972466 h 3346301"/>
              <a:gd name="connsiteX2459" fmla="*/ 8575746 w 9727486"/>
              <a:gd name="connsiteY2459" fmla="*/ 1963697 h 3346301"/>
              <a:gd name="connsiteX2460" fmla="*/ 8603149 w 9727486"/>
              <a:gd name="connsiteY2460" fmla="*/ 1955297 h 3346301"/>
              <a:gd name="connsiteX2461" fmla="*/ 8651739 w 9727486"/>
              <a:gd name="connsiteY2461" fmla="*/ 1940315 h 3346301"/>
              <a:gd name="connsiteX2462" fmla="*/ 8684105 w 9727486"/>
              <a:gd name="connsiteY2462" fmla="*/ 1948377 h 3346301"/>
              <a:gd name="connsiteX2463" fmla="*/ 8683157 w 9727486"/>
              <a:gd name="connsiteY2463" fmla="*/ 1949083 h 3346301"/>
              <a:gd name="connsiteX2464" fmla="*/ 8664999 w 9727486"/>
              <a:gd name="connsiteY2464" fmla="*/ 1944016 h 3346301"/>
              <a:gd name="connsiteX2465" fmla="*/ 8671835 w 9727486"/>
              <a:gd name="connsiteY2465" fmla="*/ 1938489 h 3346301"/>
              <a:gd name="connsiteX2466" fmla="*/ 8683157 w 9727486"/>
              <a:gd name="connsiteY2466" fmla="*/ 1947622 h 3346301"/>
              <a:gd name="connsiteX2467" fmla="*/ 8537099 w 9727486"/>
              <a:gd name="connsiteY2467" fmla="*/ 1399743 h 3346301"/>
              <a:gd name="connsiteX2468" fmla="*/ 8536151 w 9727486"/>
              <a:gd name="connsiteY2468" fmla="*/ 1400449 h 3346301"/>
              <a:gd name="connsiteX2469" fmla="*/ 8517993 w 9727486"/>
              <a:gd name="connsiteY2469" fmla="*/ 1395382 h 3346301"/>
              <a:gd name="connsiteX2470" fmla="*/ 8524829 w 9727486"/>
              <a:gd name="connsiteY2470" fmla="*/ 1389855 h 3346301"/>
              <a:gd name="connsiteX2471" fmla="*/ 8536151 w 9727486"/>
              <a:gd name="connsiteY2471" fmla="*/ 1398988 h 3346301"/>
              <a:gd name="connsiteX2472" fmla="*/ 8598647 w 9727486"/>
              <a:gd name="connsiteY2472" fmla="*/ 1611678 h 3346301"/>
              <a:gd name="connsiteX2473" fmla="*/ 8588766 w 9727486"/>
              <a:gd name="connsiteY2473" fmla="*/ 1611259 h 3346301"/>
              <a:gd name="connsiteX2474" fmla="*/ 8571962 w 9727486"/>
              <a:gd name="connsiteY2474" fmla="*/ 1609798 h 3346301"/>
              <a:gd name="connsiteX2475" fmla="*/ 8564276 w 9727486"/>
              <a:gd name="connsiteY2475" fmla="*/ 1611955 h 3346301"/>
              <a:gd name="connsiteX2476" fmla="*/ 8569901 w 9727486"/>
              <a:gd name="connsiteY2476" fmla="*/ 1619904 h 3346301"/>
              <a:gd name="connsiteX2477" fmla="*/ 8573921 w 9727486"/>
              <a:gd name="connsiteY2477" fmla="*/ 1618810 h 3346301"/>
              <a:gd name="connsiteX2478" fmla="*/ 8591959 w 9727486"/>
              <a:gd name="connsiteY2478" fmla="*/ 1614560 h 3346301"/>
              <a:gd name="connsiteX2479" fmla="*/ 8518023 w 9727486"/>
              <a:gd name="connsiteY2479" fmla="*/ 1242133 h 3346301"/>
              <a:gd name="connsiteX2480" fmla="*/ 8490985 w 9727486"/>
              <a:gd name="connsiteY2480" fmla="*/ 1256018 h 3346301"/>
              <a:gd name="connsiteX2481" fmla="*/ 8476371 w 9727486"/>
              <a:gd name="connsiteY2481" fmla="*/ 1256382 h 3346301"/>
              <a:gd name="connsiteX2482" fmla="*/ 8454450 w 9727486"/>
              <a:gd name="connsiteY2482" fmla="*/ 1245055 h 3346301"/>
              <a:gd name="connsiteX2483" fmla="*/ 8452259 w 9727486"/>
              <a:gd name="connsiteY2483" fmla="*/ 1240307 h 3346301"/>
              <a:gd name="connsiteX2484" fmla="*/ 8475278 w 9727486"/>
              <a:gd name="connsiteY2484" fmla="*/ 1239939 h 3346301"/>
              <a:gd name="connsiteX2485" fmla="*/ 8518023 w 9727486"/>
              <a:gd name="connsiteY2485" fmla="*/ 1242133 h 3346301"/>
              <a:gd name="connsiteX2486" fmla="*/ 8371017 w 9727486"/>
              <a:gd name="connsiteY2486" fmla="*/ 693499 h 3346301"/>
              <a:gd name="connsiteX2487" fmla="*/ 8343979 w 9727486"/>
              <a:gd name="connsiteY2487" fmla="*/ 707384 h 3346301"/>
              <a:gd name="connsiteX2488" fmla="*/ 8329365 w 9727486"/>
              <a:gd name="connsiteY2488" fmla="*/ 707748 h 3346301"/>
              <a:gd name="connsiteX2489" fmla="*/ 8307444 w 9727486"/>
              <a:gd name="connsiteY2489" fmla="*/ 696421 h 3346301"/>
              <a:gd name="connsiteX2490" fmla="*/ 8305253 w 9727486"/>
              <a:gd name="connsiteY2490" fmla="*/ 691673 h 3346301"/>
              <a:gd name="connsiteX2491" fmla="*/ 8328272 w 9727486"/>
              <a:gd name="connsiteY2491" fmla="*/ 691305 h 3346301"/>
              <a:gd name="connsiteX2492" fmla="*/ 8371017 w 9727486"/>
              <a:gd name="connsiteY2492" fmla="*/ 693499 h 3346301"/>
              <a:gd name="connsiteX2493" fmla="*/ 8769748 w 9727486"/>
              <a:gd name="connsiteY2493" fmla="*/ 2154780 h 3346301"/>
              <a:gd name="connsiteX2494" fmla="*/ 8735772 w 9727486"/>
              <a:gd name="connsiteY2494" fmla="*/ 2159893 h 3346301"/>
              <a:gd name="connsiteX2495" fmla="*/ 8718968 w 9727486"/>
              <a:gd name="connsiteY2495" fmla="*/ 2158432 h 3346301"/>
              <a:gd name="connsiteX2496" fmla="*/ 8698140 w 9727486"/>
              <a:gd name="connsiteY2496" fmla="*/ 2164277 h 3346301"/>
              <a:gd name="connsiteX2497" fmla="*/ 8686817 w 9727486"/>
              <a:gd name="connsiteY2497" fmla="*/ 2178892 h 3346301"/>
              <a:gd name="connsiteX2498" fmla="*/ 8651010 w 9727486"/>
              <a:gd name="connsiteY2498" fmla="*/ 2182547 h 3346301"/>
              <a:gd name="connsiteX2499" fmla="*/ 8640781 w 9727486"/>
              <a:gd name="connsiteY2499" fmla="*/ 2188393 h 3346301"/>
              <a:gd name="connsiteX2500" fmla="*/ 8626531 w 9727486"/>
              <a:gd name="connsiteY2500" fmla="*/ 2168662 h 3346301"/>
              <a:gd name="connsiteX2501" fmla="*/ 8635299 w 9727486"/>
              <a:gd name="connsiteY2501" fmla="*/ 2166472 h 3346301"/>
              <a:gd name="connsiteX2502" fmla="*/ 8652836 w 9727486"/>
              <a:gd name="connsiteY2502" fmla="*/ 2161719 h 3346301"/>
              <a:gd name="connsiteX2503" fmla="*/ 8687546 w 9727486"/>
              <a:gd name="connsiteY2503" fmla="*/ 2152951 h 3346301"/>
              <a:gd name="connsiteX2504" fmla="*/ 8712389 w 9727486"/>
              <a:gd name="connsiteY2504" fmla="*/ 2143089 h 3346301"/>
              <a:gd name="connsiteX2505" fmla="*/ 8769020 w 9727486"/>
              <a:gd name="connsiteY2505" fmla="*/ 2154780 h 3346301"/>
              <a:gd name="connsiteX2506" fmla="*/ 8488841 w 9727486"/>
              <a:gd name="connsiteY2506" fmla="*/ 1063233 h 3346301"/>
              <a:gd name="connsiteX2507" fmla="*/ 8483909 w 9727486"/>
              <a:gd name="connsiteY2507" fmla="*/ 1070176 h 3346301"/>
              <a:gd name="connsiteX2508" fmla="*/ 8454317 w 9727486"/>
              <a:gd name="connsiteY2508" fmla="*/ 1078212 h 3346301"/>
              <a:gd name="connsiteX2509" fmla="*/ 8438241 w 9727486"/>
              <a:gd name="connsiteY2509" fmla="*/ 1097574 h 3346301"/>
              <a:gd name="connsiteX2510" fmla="*/ 8420701 w 9727486"/>
              <a:gd name="connsiteY2510" fmla="*/ 1110363 h 3346301"/>
              <a:gd name="connsiteX2511" fmla="*/ 8431663 w 9727486"/>
              <a:gd name="connsiteY2511" fmla="*/ 1123880 h 3346301"/>
              <a:gd name="connsiteX2512" fmla="*/ 8407916 w 9727486"/>
              <a:gd name="connsiteY2512" fmla="*/ 1125705 h 3346301"/>
              <a:gd name="connsiteX2513" fmla="*/ 8403532 w 9727486"/>
              <a:gd name="connsiteY2513" fmla="*/ 1120957 h 3346301"/>
              <a:gd name="connsiteX2514" fmla="*/ 8391108 w 9727486"/>
              <a:gd name="connsiteY2514" fmla="*/ 1105614 h 3346301"/>
              <a:gd name="connsiteX2515" fmla="*/ 8374304 w 9727486"/>
              <a:gd name="connsiteY2515" fmla="*/ 1106711 h 3346301"/>
              <a:gd name="connsiteX2516" fmla="*/ 8355306 w 9727486"/>
              <a:gd name="connsiteY2516" fmla="*/ 1095384 h 3346301"/>
              <a:gd name="connsiteX2517" fmla="*/ 8344343 w 9727486"/>
              <a:gd name="connsiteY2517" fmla="*/ 1103784 h 3346301"/>
              <a:gd name="connsiteX2518" fmla="*/ 8341789 w 9727486"/>
              <a:gd name="connsiteY2518" fmla="*/ 1108168 h 3346301"/>
              <a:gd name="connsiteX2519" fmla="*/ 8332287 w 9727486"/>
              <a:gd name="connsiteY2519" fmla="*/ 1111092 h 3346301"/>
              <a:gd name="connsiteX2520" fmla="*/ 8329365 w 9727486"/>
              <a:gd name="connsiteY2520" fmla="*/ 1111460 h 3346301"/>
              <a:gd name="connsiteX2521" fmla="*/ 8313654 w 9727486"/>
              <a:gd name="connsiteY2521" fmla="*/ 1118402 h 3346301"/>
              <a:gd name="connsiteX2522" fmla="*/ 8310002 w 9727486"/>
              <a:gd name="connsiteY2522" fmla="*/ 1109998 h 3346301"/>
              <a:gd name="connsiteX2523" fmla="*/ 8316576 w 9727486"/>
              <a:gd name="connsiteY2523" fmla="*/ 1104153 h 3346301"/>
              <a:gd name="connsiteX2524" fmla="*/ 8297214 w 9727486"/>
              <a:gd name="connsiteY2524" fmla="*/ 1084057 h 3346301"/>
              <a:gd name="connsiteX2525" fmla="*/ 8290636 w 9727486"/>
              <a:gd name="connsiteY2525" fmla="*/ 1079673 h 3346301"/>
              <a:gd name="connsiteX2526" fmla="*/ 8288081 w 9727486"/>
              <a:gd name="connsiteY2526" fmla="*/ 1063233 h 3346301"/>
              <a:gd name="connsiteX2527" fmla="*/ 8292465 w 9727486"/>
              <a:gd name="connsiteY2527" fmla="*/ 1062501 h 3346301"/>
              <a:gd name="connsiteX2528" fmla="*/ 8303788 w 9727486"/>
              <a:gd name="connsiteY2528" fmla="*/ 1075653 h 3346301"/>
              <a:gd name="connsiteX2529" fmla="*/ 8322422 w 9727486"/>
              <a:gd name="connsiteY2529" fmla="*/ 1085883 h 3346301"/>
              <a:gd name="connsiteX2530" fmla="*/ 8339230 w 9727486"/>
              <a:gd name="connsiteY2530" fmla="*/ 1075653 h 3346301"/>
              <a:gd name="connsiteX2531" fmla="*/ 8391476 w 9727486"/>
              <a:gd name="connsiteY2531" fmla="*/ 1086248 h 3346301"/>
              <a:gd name="connsiteX2532" fmla="*/ 8391841 w 9727486"/>
              <a:gd name="connsiteY2532" fmla="*/ 1078212 h 3346301"/>
              <a:gd name="connsiteX2533" fmla="*/ 8392570 w 9727486"/>
              <a:gd name="connsiteY2533" fmla="*/ 1066156 h 3346301"/>
              <a:gd name="connsiteX2534" fmla="*/ 8392205 w 9727486"/>
              <a:gd name="connsiteY2534" fmla="*/ 1038754 h 3346301"/>
              <a:gd name="connsiteX2535" fmla="*/ 8412301 w 9727486"/>
              <a:gd name="connsiteY2535" fmla="*/ 1048251 h 3346301"/>
              <a:gd name="connsiteX2536" fmla="*/ 8422895 w 9727486"/>
              <a:gd name="connsiteY2536" fmla="*/ 1071269 h 3346301"/>
              <a:gd name="connsiteX2537" fmla="*/ 8426915 w 9727486"/>
              <a:gd name="connsiteY2537" fmla="*/ 1070176 h 3346301"/>
              <a:gd name="connsiteX2538" fmla="*/ 8460527 w 9727486"/>
              <a:gd name="connsiteY2538" fmla="*/ 1059214 h 3346301"/>
              <a:gd name="connsiteX2539" fmla="*/ 8478428 w 9727486"/>
              <a:gd name="connsiteY2539" fmla="*/ 1046425 h 3346301"/>
              <a:gd name="connsiteX2540" fmla="*/ 8488841 w 9727486"/>
              <a:gd name="connsiteY2540" fmla="*/ 1063233 h 3346301"/>
              <a:gd name="connsiteX2541" fmla="*/ 8841722 w 9727486"/>
              <a:gd name="connsiteY2541" fmla="*/ 2246116 h 3346301"/>
              <a:gd name="connsiteX2542" fmla="*/ 8844280 w 9727486"/>
              <a:gd name="connsiteY2542" fmla="*/ 2262556 h 3346301"/>
              <a:gd name="connsiteX2543" fmla="*/ 8840625 w 9727486"/>
              <a:gd name="connsiteY2543" fmla="*/ 2263653 h 3346301"/>
              <a:gd name="connsiteX2544" fmla="*/ 8788747 w 9727486"/>
              <a:gd name="connsiteY2544" fmla="*/ 2278267 h 3346301"/>
              <a:gd name="connsiteX2545" fmla="*/ 8778881 w 9727486"/>
              <a:gd name="connsiteY2545" fmla="*/ 2272786 h 3346301"/>
              <a:gd name="connsiteX2546" fmla="*/ 8783265 w 9727486"/>
              <a:gd name="connsiteY2546" fmla="*/ 2262921 h 3346301"/>
              <a:gd name="connsiteX2547" fmla="*/ 8839163 w 9727486"/>
              <a:gd name="connsiteY2547" fmla="*/ 2246845 h 3346301"/>
              <a:gd name="connsiteX2548" fmla="*/ 8694716 w 9727486"/>
              <a:gd name="connsiteY2548" fmla="*/ 1697482 h 3346301"/>
              <a:gd name="connsiteX2549" fmla="*/ 8697274 w 9727486"/>
              <a:gd name="connsiteY2549" fmla="*/ 1713922 h 3346301"/>
              <a:gd name="connsiteX2550" fmla="*/ 8693619 w 9727486"/>
              <a:gd name="connsiteY2550" fmla="*/ 1715019 h 3346301"/>
              <a:gd name="connsiteX2551" fmla="*/ 8641741 w 9727486"/>
              <a:gd name="connsiteY2551" fmla="*/ 1729633 h 3346301"/>
              <a:gd name="connsiteX2552" fmla="*/ 8631875 w 9727486"/>
              <a:gd name="connsiteY2552" fmla="*/ 1724152 h 3346301"/>
              <a:gd name="connsiteX2553" fmla="*/ 8636259 w 9727486"/>
              <a:gd name="connsiteY2553" fmla="*/ 1714286 h 3346301"/>
              <a:gd name="connsiteX2554" fmla="*/ 8692157 w 9727486"/>
              <a:gd name="connsiteY2554" fmla="*/ 1698211 h 3346301"/>
              <a:gd name="connsiteX2555" fmla="*/ 8826056 w 9727486"/>
              <a:gd name="connsiteY2555" fmla="*/ 2123862 h 3346301"/>
              <a:gd name="connsiteX2556" fmla="*/ 8828201 w 9727486"/>
              <a:gd name="connsiteY2556" fmla="*/ 2147105 h 3346301"/>
              <a:gd name="connsiteX2557" fmla="*/ 8819436 w 9727486"/>
              <a:gd name="connsiteY2557" fmla="*/ 2161355 h 3346301"/>
              <a:gd name="connsiteX2558" fmla="*/ 8796783 w 9727486"/>
              <a:gd name="connsiteY2558" fmla="*/ 2182547 h 3346301"/>
              <a:gd name="connsiteX2559" fmla="*/ 8789111 w 9727486"/>
              <a:gd name="connsiteY2559" fmla="*/ 2183276 h 3346301"/>
              <a:gd name="connsiteX2560" fmla="*/ 8783265 w 9727486"/>
              <a:gd name="connsiteY2560" fmla="*/ 2166836 h 3346301"/>
              <a:gd name="connsiteX2561" fmla="*/ 8816145 w 9727486"/>
              <a:gd name="connsiteY2561" fmla="*/ 2140166 h 3346301"/>
              <a:gd name="connsiteX2562" fmla="*/ 8789475 w 9727486"/>
              <a:gd name="connsiteY2562" fmla="*/ 2127014 h 3346301"/>
              <a:gd name="connsiteX2563" fmla="*/ 8763899 w 9727486"/>
              <a:gd name="connsiteY2563" fmla="*/ 2130301 h 3346301"/>
              <a:gd name="connsiteX2564" fmla="*/ 8753305 w 9727486"/>
              <a:gd name="connsiteY2564" fmla="*/ 2127014 h 3346301"/>
              <a:gd name="connsiteX2565" fmla="*/ 8739423 w 9727486"/>
              <a:gd name="connsiteY2565" fmla="*/ 2116051 h 3346301"/>
              <a:gd name="connsiteX2566" fmla="*/ 8755131 w 9727486"/>
              <a:gd name="connsiteY2566" fmla="*/ 2118246 h 3346301"/>
              <a:gd name="connsiteX2567" fmla="*/ 8771574 w 9727486"/>
              <a:gd name="connsiteY2567" fmla="*/ 2114954 h 3346301"/>
              <a:gd name="connsiteX2568" fmla="*/ 8818704 w 9727486"/>
              <a:gd name="connsiteY2568" fmla="*/ 2111303 h 3346301"/>
              <a:gd name="connsiteX2569" fmla="*/ 8826056 w 9727486"/>
              <a:gd name="connsiteY2569" fmla="*/ 2123862 h 3346301"/>
              <a:gd name="connsiteX2570" fmla="*/ 8679050 w 9727486"/>
              <a:gd name="connsiteY2570" fmla="*/ 1575228 h 3346301"/>
              <a:gd name="connsiteX2571" fmla="*/ 8681195 w 9727486"/>
              <a:gd name="connsiteY2571" fmla="*/ 1598471 h 3346301"/>
              <a:gd name="connsiteX2572" fmla="*/ 8672430 w 9727486"/>
              <a:gd name="connsiteY2572" fmla="*/ 1612721 h 3346301"/>
              <a:gd name="connsiteX2573" fmla="*/ 8649777 w 9727486"/>
              <a:gd name="connsiteY2573" fmla="*/ 1633913 h 3346301"/>
              <a:gd name="connsiteX2574" fmla="*/ 8642105 w 9727486"/>
              <a:gd name="connsiteY2574" fmla="*/ 1634642 h 3346301"/>
              <a:gd name="connsiteX2575" fmla="*/ 8636259 w 9727486"/>
              <a:gd name="connsiteY2575" fmla="*/ 1618202 h 3346301"/>
              <a:gd name="connsiteX2576" fmla="*/ 8669139 w 9727486"/>
              <a:gd name="connsiteY2576" fmla="*/ 1591532 h 3346301"/>
              <a:gd name="connsiteX2577" fmla="*/ 8642469 w 9727486"/>
              <a:gd name="connsiteY2577" fmla="*/ 1578380 h 3346301"/>
              <a:gd name="connsiteX2578" fmla="*/ 8616893 w 9727486"/>
              <a:gd name="connsiteY2578" fmla="*/ 1581667 h 3346301"/>
              <a:gd name="connsiteX2579" fmla="*/ 8606299 w 9727486"/>
              <a:gd name="connsiteY2579" fmla="*/ 1578380 h 3346301"/>
              <a:gd name="connsiteX2580" fmla="*/ 8592417 w 9727486"/>
              <a:gd name="connsiteY2580" fmla="*/ 1567417 h 3346301"/>
              <a:gd name="connsiteX2581" fmla="*/ 8608125 w 9727486"/>
              <a:gd name="connsiteY2581" fmla="*/ 1569611 h 3346301"/>
              <a:gd name="connsiteX2582" fmla="*/ 8624568 w 9727486"/>
              <a:gd name="connsiteY2582" fmla="*/ 1566320 h 3346301"/>
              <a:gd name="connsiteX2583" fmla="*/ 8671698 w 9727486"/>
              <a:gd name="connsiteY2583" fmla="*/ 1562668 h 3346301"/>
              <a:gd name="connsiteX2584" fmla="*/ 8679050 w 9727486"/>
              <a:gd name="connsiteY2584" fmla="*/ 1575228 h 3346301"/>
              <a:gd name="connsiteX2585" fmla="*/ 8782897 w 9727486"/>
              <a:gd name="connsiteY2585" fmla="*/ 1955661 h 3346301"/>
              <a:gd name="connsiteX2586" fmla="*/ 8779610 w 9727486"/>
              <a:gd name="connsiteY2586" fmla="*/ 1965159 h 3346301"/>
              <a:gd name="connsiteX2587" fmla="*/ 8775226 w 9727486"/>
              <a:gd name="connsiteY2587" fmla="*/ 1965891 h 3346301"/>
              <a:gd name="connsiteX2588" fmla="*/ 8769016 w 9727486"/>
              <a:gd name="connsiteY2588" fmla="*/ 1982331 h 3346301"/>
              <a:gd name="connsiteX2589" fmla="*/ 8752940 w 9727486"/>
              <a:gd name="connsiteY2589" fmla="*/ 2010826 h 3346301"/>
              <a:gd name="connsiteX2590" fmla="*/ 8726635 w 9727486"/>
              <a:gd name="connsiteY2590" fmla="*/ 2040787 h 3346301"/>
              <a:gd name="connsiteX2591" fmla="*/ 8724441 w 9727486"/>
              <a:gd name="connsiteY2591" fmla="*/ 2056498 h 3346301"/>
              <a:gd name="connsiteX2592" fmla="*/ 8709098 w 9727486"/>
              <a:gd name="connsiteY2592" fmla="*/ 2024347 h 3346301"/>
              <a:gd name="connsiteX2593" fmla="*/ 8705443 w 9727486"/>
              <a:gd name="connsiteY2593" fmla="*/ 2022518 h 3346301"/>
              <a:gd name="connsiteX2594" fmla="*/ 8675850 w 9727486"/>
              <a:gd name="connsiteY2594" fmla="*/ 2013385 h 3346301"/>
              <a:gd name="connsiteX2595" fmla="*/ 8642238 w 9727486"/>
              <a:gd name="connsiteY2595" fmla="*/ 2032383 h 3346301"/>
              <a:gd name="connsiteX2596" fmla="*/ 8650278 w 9727486"/>
              <a:gd name="connsiteY2596" fmla="*/ 2048823 h 3346301"/>
              <a:gd name="connsiteX2597" fmla="*/ 8651739 w 9727486"/>
              <a:gd name="connsiteY2597" fmla="*/ 2053940 h 3346301"/>
              <a:gd name="connsiteX2598" fmla="*/ 8664159 w 9727486"/>
              <a:gd name="connsiteY2598" fmla="*/ 2069651 h 3346301"/>
              <a:gd name="connsiteX2599" fmla="*/ 8690465 w 9727486"/>
              <a:gd name="connsiteY2599" fmla="*/ 2080974 h 3346301"/>
              <a:gd name="connsiteX2600" fmla="*/ 8660139 w 9727486"/>
              <a:gd name="connsiteY2600" fmla="*/ 2080974 h 3346301"/>
              <a:gd name="connsiteX2601" fmla="*/ 8646258 w 9727486"/>
              <a:gd name="connsiteY2601" fmla="*/ 2077322 h 3346301"/>
              <a:gd name="connsiteX2602" fmla="*/ 8642603 w 9727486"/>
              <a:gd name="connsiteY2602" fmla="*/ 2076225 h 3346301"/>
              <a:gd name="connsiteX2603" fmla="*/ 8634931 w 9727486"/>
              <a:gd name="connsiteY2603" fmla="*/ 2059053 h 3346301"/>
              <a:gd name="connsiteX2604" fmla="*/ 8620317 w 9727486"/>
              <a:gd name="connsiteY2604" fmla="*/ 2032019 h 3346301"/>
              <a:gd name="connsiteX2605" fmla="*/ 8633105 w 9727486"/>
              <a:gd name="connsiteY2605" fmla="*/ 2022886 h 3346301"/>
              <a:gd name="connsiteX2606" fmla="*/ 8634567 w 9727486"/>
              <a:gd name="connsiteY2606" fmla="*/ 2021056 h 3346301"/>
              <a:gd name="connsiteX2607" fmla="*/ 8649545 w 9727486"/>
              <a:gd name="connsiteY2607" fmla="*/ 2001694 h 3346301"/>
              <a:gd name="connsiteX2608" fmla="*/ 8694116 w 9727486"/>
              <a:gd name="connsiteY2608" fmla="*/ 1992561 h 3346301"/>
              <a:gd name="connsiteX2609" fmla="*/ 8683522 w 9727486"/>
              <a:gd name="connsiteY2609" fmla="*/ 1968814 h 3346301"/>
              <a:gd name="connsiteX2610" fmla="*/ 8721154 w 9727486"/>
              <a:gd name="connsiteY2610" fmla="*/ 1967353 h 3346301"/>
              <a:gd name="connsiteX2611" fmla="*/ 8719328 w 9727486"/>
              <a:gd name="connsiteY2611" fmla="*/ 1972101 h 3346301"/>
              <a:gd name="connsiteX2612" fmla="*/ 8716037 w 9727486"/>
              <a:gd name="connsiteY2612" fmla="*/ 1986716 h 3346301"/>
              <a:gd name="connsiteX2613" fmla="*/ 8696310 w 9727486"/>
              <a:gd name="connsiteY2613" fmla="*/ 2002427 h 3346301"/>
              <a:gd name="connsiteX2614" fmla="*/ 8748921 w 9727486"/>
              <a:gd name="connsiteY2614" fmla="*/ 1996213 h 3346301"/>
              <a:gd name="connsiteX2615" fmla="*/ 8756228 w 9727486"/>
              <a:gd name="connsiteY2615" fmla="*/ 1985983 h 3346301"/>
              <a:gd name="connsiteX2616" fmla="*/ 8750746 w 9727486"/>
              <a:gd name="connsiteY2616" fmla="*/ 1969907 h 3346301"/>
              <a:gd name="connsiteX2617" fmla="*/ 8755499 w 9727486"/>
              <a:gd name="connsiteY2617" fmla="*/ 1959678 h 3346301"/>
              <a:gd name="connsiteX2618" fmla="*/ 8778877 w 9727486"/>
              <a:gd name="connsiteY2618" fmla="*/ 1951642 h 3346301"/>
              <a:gd name="connsiteX2619" fmla="*/ 8635891 w 9727486"/>
              <a:gd name="connsiteY2619" fmla="*/ 1407027 h 3346301"/>
              <a:gd name="connsiteX2620" fmla="*/ 8632604 w 9727486"/>
              <a:gd name="connsiteY2620" fmla="*/ 1416524 h 3346301"/>
              <a:gd name="connsiteX2621" fmla="*/ 8628220 w 9727486"/>
              <a:gd name="connsiteY2621" fmla="*/ 1417257 h 3346301"/>
              <a:gd name="connsiteX2622" fmla="*/ 8622010 w 9727486"/>
              <a:gd name="connsiteY2622" fmla="*/ 1433697 h 3346301"/>
              <a:gd name="connsiteX2623" fmla="*/ 8605934 w 9727486"/>
              <a:gd name="connsiteY2623" fmla="*/ 1462192 h 3346301"/>
              <a:gd name="connsiteX2624" fmla="*/ 8579629 w 9727486"/>
              <a:gd name="connsiteY2624" fmla="*/ 1492153 h 3346301"/>
              <a:gd name="connsiteX2625" fmla="*/ 8577435 w 9727486"/>
              <a:gd name="connsiteY2625" fmla="*/ 1507864 h 3346301"/>
              <a:gd name="connsiteX2626" fmla="*/ 8562092 w 9727486"/>
              <a:gd name="connsiteY2626" fmla="*/ 1475713 h 3346301"/>
              <a:gd name="connsiteX2627" fmla="*/ 8558437 w 9727486"/>
              <a:gd name="connsiteY2627" fmla="*/ 1473884 h 3346301"/>
              <a:gd name="connsiteX2628" fmla="*/ 8528844 w 9727486"/>
              <a:gd name="connsiteY2628" fmla="*/ 1464751 h 3346301"/>
              <a:gd name="connsiteX2629" fmla="*/ 8509161 w 9727486"/>
              <a:gd name="connsiteY2629" fmla="*/ 1471510 h 3346301"/>
              <a:gd name="connsiteX2630" fmla="*/ 8502180 w 9727486"/>
              <a:gd name="connsiteY2630" fmla="*/ 1477644 h 3346301"/>
              <a:gd name="connsiteX2631" fmla="*/ 8508887 w 9727486"/>
              <a:gd name="connsiteY2631" fmla="*/ 1476595 h 3346301"/>
              <a:gd name="connsiteX2632" fmla="*/ 8519116 w 9727486"/>
              <a:gd name="connsiteY2632" fmla="*/ 1478147 h 3346301"/>
              <a:gd name="connsiteX2633" fmla="*/ 8518019 w 9727486"/>
              <a:gd name="connsiteY2633" fmla="*/ 1479244 h 3346301"/>
              <a:gd name="connsiteX2634" fmla="*/ 8500121 w 9727486"/>
              <a:gd name="connsiteY2634" fmla="*/ 1493746 h 3346301"/>
              <a:gd name="connsiteX2635" fmla="*/ 8503272 w 9727486"/>
              <a:gd name="connsiteY2635" fmla="*/ 1500189 h 3346301"/>
              <a:gd name="connsiteX2636" fmla="*/ 8504733 w 9727486"/>
              <a:gd name="connsiteY2636" fmla="*/ 1505305 h 3346301"/>
              <a:gd name="connsiteX2637" fmla="*/ 8517153 w 9727486"/>
              <a:gd name="connsiteY2637" fmla="*/ 1521017 h 3346301"/>
              <a:gd name="connsiteX2638" fmla="*/ 8543459 w 9727486"/>
              <a:gd name="connsiteY2638" fmla="*/ 1532340 h 3346301"/>
              <a:gd name="connsiteX2639" fmla="*/ 8513133 w 9727486"/>
              <a:gd name="connsiteY2639" fmla="*/ 1532340 h 3346301"/>
              <a:gd name="connsiteX2640" fmla="*/ 8499252 w 9727486"/>
              <a:gd name="connsiteY2640" fmla="*/ 1528688 h 3346301"/>
              <a:gd name="connsiteX2641" fmla="*/ 8495597 w 9727486"/>
              <a:gd name="connsiteY2641" fmla="*/ 1527591 h 3346301"/>
              <a:gd name="connsiteX2642" fmla="*/ 8487925 w 9727486"/>
              <a:gd name="connsiteY2642" fmla="*/ 1510418 h 3346301"/>
              <a:gd name="connsiteX2643" fmla="*/ 8481360 w 9727486"/>
              <a:gd name="connsiteY2643" fmla="*/ 1500869 h 3346301"/>
              <a:gd name="connsiteX2644" fmla="*/ 8471986 w 9727486"/>
              <a:gd name="connsiteY2644" fmla="*/ 1503724 h 3346301"/>
              <a:gd name="connsiteX2645" fmla="*/ 8466893 w 9727486"/>
              <a:gd name="connsiteY2645" fmla="*/ 1506142 h 3346301"/>
              <a:gd name="connsiteX2646" fmla="*/ 8469887 w 9727486"/>
              <a:gd name="connsiteY2646" fmla="*/ 1508138 h 3346301"/>
              <a:gd name="connsiteX2647" fmla="*/ 8472218 w 9727486"/>
              <a:gd name="connsiteY2647" fmla="*/ 1518094 h 3346301"/>
              <a:gd name="connsiteX2648" fmla="*/ 8473679 w 9727486"/>
              <a:gd name="connsiteY2648" fmla="*/ 1524304 h 3346301"/>
              <a:gd name="connsiteX2649" fmla="*/ 8474408 w 9727486"/>
              <a:gd name="connsiteY2649" fmla="*/ 1527591 h 3346301"/>
              <a:gd name="connsiteX2650" fmla="*/ 8467466 w 9727486"/>
              <a:gd name="connsiteY2650" fmla="*/ 1533072 h 3346301"/>
              <a:gd name="connsiteX2651" fmla="*/ 8436776 w 9727486"/>
              <a:gd name="connsiteY2651" fmla="*/ 1531246 h 3346301"/>
              <a:gd name="connsiteX2652" fmla="*/ 8429390 w 9727486"/>
              <a:gd name="connsiteY2652" fmla="*/ 1535931 h 3346301"/>
              <a:gd name="connsiteX2653" fmla="*/ 8427780 w 9727486"/>
              <a:gd name="connsiteY2653" fmla="*/ 1543546 h 3346301"/>
              <a:gd name="connsiteX2654" fmla="*/ 8375898 w 9727486"/>
              <a:gd name="connsiteY2654" fmla="*/ 1569851 h 3346301"/>
              <a:gd name="connsiteX2655" fmla="*/ 8368591 w 9727486"/>
              <a:gd name="connsiteY2655" fmla="*/ 1569119 h 3346301"/>
              <a:gd name="connsiteX2656" fmla="*/ 8352151 w 9727486"/>
              <a:gd name="connsiteY2656" fmla="*/ 1567293 h 3346301"/>
              <a:gd name="connsiteX2657" fmla="*/ 8356900 w 9727486"/>
              <a:gd name="connsiteY2657" fmla="*/ 1585562 h 3346301"/>
              <a:gd name="connsiteX2658" fmla="*/ 8367130 w 9727486"/>
              <a:gd name="connsiteY2658" fmla="*/ 1607115 h 3346301"/>
              <a:gd name="connsiteX2659" fmla="*/ 8358361 w 9727486"/>
              <a:gd name="connsiteY2659" fmla="*/ 1609309 h 3346301"/>
              <a:gd name="connsiteX2660" fmla="*/ 8343747 w 9727486"/>
              <a:gd name="connsiteY2660" fmla="*/ 1612961 h 3346301"/>
              <a:gd name="connsiteX2661" fmla="*/ 8329133 w 9727486"/>
              <a:gd name="connsiteY2661" fmla="*/ 1601269 h 3346301"/>
              <a:gd name="connsiteX2662" fmla="*/ 8300274 w 9727486"/>
              <a:gd name="connsiteY2662" fmla="*/ 1571677 h 3346301"/>
              <a:gd name="connsiteX2663" fmla="*/ 8285291 w 9727486"/>
              <a:gd name="connsiteY2663" fmla="*/ 1569118 h 3346301"/>
              <a:gd name="connsiteX2664" fmla="*/ 8283830 w 9727486"/>
              <a:gd name="connsiteY2664" fmla="*/ 1568754 h 3346301"/>
              <a:gd name="connsiteX2665" fmla="*/ 8282461 w 9727486"/>
              <a:gd name="connsiteY2665" fmla="*/ 1578208 h 3346301"/>
              <a:gd name="connsiteX2666" fmla="*/ 8285374 w 9727486"/>
              <a:gd name="connsiteY2666" fmla="*/ 1589517 h 3346301"/>
              <a:gd name="connsiteX2667" fmla="*/ 8287532 w 9727486"/>
              <a:gd name="connsiteY2667" fmla="*/ 1590890 h 3346301"/>
              <a:gd name="connsiteX2668" fmla="*/ 8289907 w 9727486"/>
              <a:gd name="connsiteY2668" fmla="*/ 1599932 h 3346301"/>
              <a:gd name="connsiteX2669" fmla="*/ 8288149 w 9727486"/>
              <a:gd name="connsiteY2669" fmla="*/ 1600285 h 3346301"/>
              <a:gd name="connsiteX2670" fmla="*/ 8288214 w 9727486"/>
              <a:gd name="connsiteY2670" fmla="*/ 1600541 h 3346301"/>
              <a:gd name="connsiteX2671" fmla="*/ 8294424 w 9727486"/>
              <a:gd name="connsiteY2671" fmla="*/ 1615884 h 3346301"/>
              <a:gd name="connsiteX2672" fmla="*/ 8295886 w 9727486"/>
              <a:gd name="connsiteY2672" fmla="*/ 1619539 h 3346301"/>
              <a:gd name="connsiteX2673" fmla="*/ 8310503 w 9727486"/>
              <a:gd name="connsiteY2673" fmla="*/ 1617345 h 3346301"/>
              <a:gd name="connsiteX2674" fmla="*/ 8313791 w 9727486"/>
              <a:gd name="connsiteY2674" fmla="*/ 1613694 h 3346301"/>
              <a:gd name="connsiteX2675" fmla="*/ 8315252 w 9727486"/>
              <a:gd name="connsiteY2675" fmla="*/ 1612232 h 3346301"/>
              <a:gd name="connsiteX2676" fmla="*/ 8323656 w 9727486"/>
              <a:gd name="connsiteY2676" fmla="*/ 1619539 h 3346301"/>
              <a:gd name="connsiteX2677" fmla="*/ 8318904 w 9727486"/>
              <a:gd name="connsiteY2677" fmla="*/ 1639999 h 3346301"/>
              <a:gd name="connsiteX2678" fmla="*/ 8295157 w 9727486"/>
              <a:gd name="connsiteY2678" fmla="*/ 1636343 h 3346301"/>
              <a:gd name="connsiteX2679" fmla="*/ 8287121 w 9727486"/>
              <a:gd name="connsiteY2679" fmla="*/ 1634153 h 3346301"/>
              <a:gd name="connsiteX2680" fmla="*/ 8273600 w 9727486"/>
              <a:gd name="connsiteY2680" fmla="*/ 1645112 h 3346301"/>
              <a:gd name="connsiteX2681" fmla="*/ 8291137 w 9727486"/>
              <a:gd name="connsiteY2681" fmla="*/ 1665940 h 3346301"/>
              <a:gd name="connsiteX2682" fmla="*/ 8323288 w 9727486"/>
              <a:gd name="connsiteY2682" fmla="*/ 1649864 h 3346301"/>
              <a:gd name="connsiteX2683" fmla="*/ 8323656 w 9727486"/>
              <a:gd name="connsiteY2683" fmla="*/ 1648767 h 3346301"/>
              <a:gd name="connsiteX2684" fmla="*/ 8354342 w 9727486"/>
              <a:gd name="connsiteY2684" fmla="*/ 1628307 h 3346301"/>
              <a:gd name="connsiteX2685" fmla="*/ 8369324 w 9727486"/>
              <a:gd name="connsiteY2685" fmla="*/ 1627210 h 3346301"/>
              <a:gd name="connsiteX2686" fmla="*/ 8383205 w 9727486"/>
              <a:gd name="connsiteY2686" fmla="*/ 1626482 h 3346301"/>
              <a:gd name="connsiteX2687" fmla="*/ 8401565 w 9727486"/>
              <a:gd name="connsiteY2687" fmla="*/ 1626435 h 3346301"/>
              <a:gd name="connsiteX2688" fmla="*/ 8409313 w 9727486"/>
              <a:gd name="connsiteY2688" fmla="*/ 1636039 h 3346301"/>
              <a:gd name="connsiteX2689" fmla="*/ 8416685 w 9727486"/>
              <a:gd name="connsiteY2689" fmla="*/ 1633913 h 3346301"/>
              <a:gd name="connsiteX2690" fmla="*/ 8416090 w 9727486"/>
              <a:gd name="connsiteY2690" fmla="*/ 1641772 h 3346301"/>
              <a:gd name="connsiteX2691" fmla="*/ 8420473 w 9727486"/>
              <a:gd name="connsiteY2691" fmla="*/ 1643650 h 3346301"/>
              <a:gd name="connsiteX2692" fmla="*/ 8436739 w 9727486"/>
              <a:gd name="connsiteY2692" fmla="*/ 1650430 h 3346301"/>
              <a:gd name="connsiteX2693" fmla="*/ 8436780 w 9727486"/>
              <a:gd name="connsiteY2693" fmla="*/ 1650353 h 3346301"/>
              <a:gd name="connsiteX2694" fmla="*/ 8450661 w 9727486"/>
              <a:gd name="connsiteY2694" fmla="*/ 1650353 h 3346301"/>
              <a:gd name="connsiteX2695" fmla="*/ 8453949 w 9727486"/>
              <a:gd name="connsiteY2695" fmla="*/ 1653275 h 3346301"/>
              <a:gd name="connsiteX2696" fmla="*/ 8458390 w 9727486"/>
              <a:gd name="connsiteY2696" fmla="*/ 1657404 h 3346301"/>
              <a:gd name="connsiteX2697" fmla="*/ 8463582 w 9727486"/>
              <a:gd name="connsiteY2697" fmla="*/ 1652787 h 3346301"/>
              <a:gd name="connsiteX2698" fmla="*/ 8444220 w 9727486"/>
              <a:gd name="connsiteY2698" fmla="*/ 1632691 h 3346301"/>
              <a:gd name="connsiteX2699" fmla="*/ 8437642 w 9727486"/>
              <a:gd name="connsiteY2699" fmla="*/ 1628308 h 3346301"/>
              <a:gd name="connsiteX2700" fmla="*/ 8435087 w 9727486"/>
              <a:gd name="connsiteY2700" fmla="*/ 1611868 h 3346301"/>
              <a:gd name="connsiteX2701" fmla="*/ 8439471 w 9727486"/>
              <a:gd name="connsiteY2701" fmla="*/ 1611135 h 3346301"/>
              <a:gd name="connsiteX2702" fmla="*/ 8450794 w 9727486"/>
              <a:gd name="connsiteY2702" fmla="*/ 1624287 h 3346301"/>
              <a:gd name="connsiteX2703" fmla="*/ 8469428 w 9727486"/>
              <a:gd name="connsiteY2703" fmla="*/ 1634517 h 3346301"/>
              <a:gd name="connsiteX2704" fmla="*/ 8481556 w 9727486"/>
              <a:gd name="connsiteY2704" fmla="*/ 1627136 h 3346301"/>
              <a:gd name="connsiteX2705" fmla="*/ 8479525 w 9727486"/>
              <a:gd name="connsiteY2705" fmla="*/ 1620028 h 3346301"/>
              <a:gd name="connsiteX2706" fmla="*/ 8488293 w 9727486"/>
              <a:gd name="connsiteY2706" fmla="*/ 1617837 h 3346301"/>
              <a:gd name="connsiteX2707" fmla="*/ 8505830 w 9727486"/>
              <a:gd name="connsiteY2707" fmla="*/ 1613085 h 3346301"/>
              <a:gd name="connsiteX2708" fmla="*/ 8510580 w 9727486"/>
              <a:gd name="connsiteY2708" fmla="*/ 1601440 h 3346301"/>
              <a:gd name="connsiteX2709" fmla="*/ 8537333 w 9727486"/>
              <a:gd name="connsiteY2709" fmla="*/ 1604009 h 3346301"/>
              <a:gd name="connsiteX2710" fmla="*/ 8535557 w 9727486"/>
              <a:gd name="connsiteY2710" fmla="*/ 1595471 h 3346301"/>
              <a:gd name="connsiteX2711" fmla="*/ 8539211 w 9727486"/>
              <a:gd name="connsiteY2711" fmla="*/ 1587388 h 3346301"/>
              <a:gd name="connsiteX2712" fmla="*/ 8551039 w 9727486"/>
              <a:gd name="connsiteY2712" fmla="*/ 1589808 h 3346301"/>
              <a:gd name="connsiteX2713" fmla="*/ 8559292 w 9727486"/>
              <a:gd name="connsiteY2713" fmla="*/ 1596873 h 3346301"/>
              <a:gd name="connsiteX2714" fmla="*/ 8565383 w 9727486"/>
              <a:gd name="connsiteY2714" fmla="*/ 1594455 h 3346301"/>
              <a:gd name="connsiteX2715" fmla="*/ 8593150 w 9727486"/>
              <a:gd name="connsiteY2715" fmla="*/ 1596326 h 3346301"/>
              <a:gd name="connsiteX2716" fmla="*/ 8613818 w 9727486"/>
              <a:gd name="connsiteY2716" fmla="*/ 1603358 h 3346301"/>
              <a:gd name="connsiteX2717" fmla="*/ 8625434 w 9727486"/>
              <a:gd name="connsiteY2717" fmla="*/ 1595060 h 3346301"/>
              <a:gd name="connsiteX2718" fmla="*/ 8630915 w 9727486"/>
              <a:gd name="connsiteY2718" fmla="*/ 1618810 h 3346301"/>
              <a:gd name="connsiteX2719" fmla="*/ 8601323 w 9727486"/>
              <a:gd name="connsiteY2719" fmla="*/ 1626846 h 3346301"/>
              <a:gd name="connsiteX2720" fmla="*/ 8585247 w 9727486"/>
              <a:gd name="connsiteY2720" fmla="*/ 1646209 h 3346301"/>
              <a:gd name="connsiteX2721" fmla="*/ 8567707 w 9727486"/>
              <a:gd name="connsiteY2721" fmla="*/ 1658997 h 3346301"/>
              <a:gd name="connsiteX2722" fmla="*/ 8578669 w 9727486"/>
              <a:gd name="connsiteY2722" fmla="*/ 1672514 h 3346301"/>
              <a:gd name="connsiteX2723" fmla="*/ 8554922 w 9727486"/>
              <a:gd name="connsiteY2723" fmla="*/ 1674340 h 3346301"/>
              <a:gd name="connsiteX2724" fmla="*/ 8550538 w 9727486"/>
              <a:gd name="connsiteY2724" fmla="*/ 1669591 h 3346301"/>
              <a:gd name="connsiteX2725" fmla="*/ 8538114 w 9727486"/>
              <a:gd name="connsiteY2725" fmla="*/ 1654248 h 3346301"/>
              <a:gd name="connsiteX2726" fmla="*/ 8521310 w 9727486"/>
              <a:gd name="connsiteY2726" fmla="*/ 1655345 h 3346301"/>
              <a:gd name="connsiteX2727" fmla="*/ 8502312 w 9727486"/>
              <a:gd name="connsiteY2727" fmla="*/ 1644019 h 3346301"/>
              <a:gd name="connsiteX2728" fmla="*/ 8491349 w 9727486"/>
              <a:gd name="connsiteY2728" fmla="*/ 1652419 h 3346301"/>
              <a:gd name="connsiteX2729" fmla="*/ 8488795 w 9727486"/>
              <a:gd name="connsiteY2729" fmla="*/ 1656803 h 3346301"/>
              <a:gd name="connsiteX2730" fmla="*/ 8479293 w 9727486"/>
              <a:gd name="connsiteY2730" fmla="*/ 1659726 h 3346301"/>
              <a:gd name="connsiteX2731" fmla="*/ 8476371 w 9727486"/>
              <a:gd name="connsiteY2731" fmla="*/ 1660094 h 3346301"/>
              <a:gd name="connsiteX2732" fmla="*/ 8468515 w 9727486"/>
              <a:gd name="connsiteY2732" fmla="*/ 1663837 h 3346301"/>
              <a:gd name="connsiteX2733" fmla="*/ 8466286 w 9727486"/>
              <a:gd name="connsiteY2733" fmla="*/ 1664745 h 3346301"/>
              <a:gd name="connsiteX2734" fmla="*/ 8474776 w 9727486"/>
              <a:gd name="connsiteY2734" fmla="*/ 1672638 h 3346301"/>
              <a:gd name="connsiteX2735" fmla="*/ 8444816 w 9727486"/>
              <a:gd name="connsiteY2735" fmla="*/ 1673371 h 3346301"/>
              <a:gd name="connsiteX2736" fmla="*/ 8438241 w 9727486"/>
              <a:gd name="connsiteY2736" fmla="*/ 1665331 h 3346301"/>
              <a:gd name="connsiteX2737" fmla="*/ 8436784 w 9727486"/>
              <a:gd name="connsiteY2737" fmla="*/ 1661624 h 3346301"/>
              <a:gd name="connsiteX2738" fmla="*/ 8429379 w 9727486"/>
              <a:gd name="connsiteY2738" fmla="*/ 1673291 h 3346301"/>
              <a:gd name="connsiteX2739" fmla="*/ 8413895 w 9727486"/>
              <a:gd name="connsiteY2739" fmla="*/ 1687492 h 3346301"/>
              <a:gd name="connsiteX2740" fmla="*/ 8408782 w 9727486"/>
              <a:gd name="connsiteY2740" fmla="*/ 1696993 h 3346301"/>
              <a:gd name="connsiteX2741" fmla="*/ 8402572 w 9727486"/>
              <a:gd name="connsiteY2741" fmla="*/ 1707588 h 3346301"/>
              <a:gd name="connsiteX2742" fmla="*/ 8386227 w 9727486"/>
              <a:gd name="connsiteY2742" fmla="*/ 1703483 h 3346301"/>
              <a:gd name="connsiteX2743" fmla="*/ 8385627 w 9727486"/>
              <a:gd name="connsiteY2743" fmla="*/ 1703692 h 3346301"/>
              <a:gd name="connsiteX2744" fmla="*/ 8361880 w 9727486"/>
              <a:gd name="connsiteY2744" fmla="*/ 1720865 h 3346301"/>
              <a:gd name="connsiteX2745" fmla="*/ 8362609 w 9727486"/>
              <a:gd name="connsiteY2745" fmla="*/ 1738401 h 3346301"/>
              <a:gd name="connsiteX2746" fmla="*/ 8357131 w 9727486"/>
              <a:gd name="connsiteY2746" fmla="*/ 1738037 h 3346301"/>
              <a:gd name="connsiteX2747" fmla="*/ 8336369 w 9727486"/>
              <a:gd name="connsiteY2747" fmla="*/ 1740343 h 3346301"/>
              <a:gd name="connsiteX2748" fmla="*/ 8337860 w 9727486"/>
              <a:gd name="connsiteY2748" fmla="*/ 1744943 h 3346301"/>
              <a:gd name="connsiteX2749" fmla="*/ 8330230 w 9727486"/>
              <a:gd name="connsiteY2749" fmla="*/ 1772254 h 3346301"/>
              <a:gd name="connsiteX2750" fmla="*/ 8265196 w 9727486"/>
              <a:gd name="connsiteY2750" fmla="*/ 1770792 h 3346301"/>
              <a:gd name="connsiteX2751" fmla="*/ 8249489 w 9727486"/>
              <a:gd name="connsiteY2751" fmla="*/ 1759834 h 3346301"/>
              <a:gd name="connsiteX2752" fmla="*/ 8236682 w 9727486"/>
              <a:gd name="connsiteY2752" fmla="*/ 1757010 h 3346301"/>
              <a:gd name="connsiteX2753" fmla="*/ 8220489 w 9727486"/>
              <a:gd name="connsiteY2753" fmla="*/ 1768726 h 3346301"/>
              <a:gd name="connsiteX2754" fmla="*/ 8214278 w 9727486"/>
              <a:gd name="connsiteY2754" fmla="*/ 1777859 h 3346301"/>
              <a:gd name="connsiteX2755" fmla="*/ 8220124 w 9727486"/>
              <a:gd name="connsiteY2755" fmla="*/ 1792838 h 3346301"/>
              <a:gd name="connsiteX2756" fmla="*/ 8179205 w 9727486"/>
              <a:gd name="connsiteY2756" fmla="*/ 1792108 h 3346301"/>
              <a:gd name="connsiteX2757" fmla="*/ 8177379 w 9727486"/>
              <a:gd name="connsiteY2757" fmla="*/ 1794299 h 3346301"/>
              <a:gd name="connsiteX2758" fmla="*/ 8172995 w 9727486"/>
              <a:gd name="connsiteY2758" fmla="*/ 1799416 h 3346301"/>
              <a:gd name="connsiteX2759" fmla="*/ 8160206 w 9727486"/>
              <a:gd name="connsiteY2759" fmla="*/ 1805626 h 3346301"/>
              <a:gd name="connsiteX2760" fmla="*/ 8148151 w 9727486"/>
              <a:gd name="connsiteY2760" fmla="*/ 1801974 h 3346301"/>
              <a:gd name="connsiteX2761" fmla="*/ 8113077 w 9727486"/>
              <a:gd name="connsiteY2761" fmla="*/ 1788453 h 3346301"/>
              <a:gd name="connsiteX2762" fmla="*/ 8112450 w 9727486"/>
              <a:gd name="connsiteY2762" fmla="*/ 1786824 h 3346301"/>
              <a:gd name="connsiteX2763" fmla="*/ 8111427 w 9727486"/>
              <a:gd name="connsiteY2763" fmla="*/ 1787961 h 3346301"/>
              <a:gd name="connsiteX2764" fmla="*/ 8113077 w 9727486"/>
              <a:gd name="connsiteY2764" fmla="*/ 1788453 h 3346301"/>
              <a:gd name="connsiteX2765" fmla="*/ 8117826 w 9727486"/>
              <a:gd name="connsiteY2765" fmla="*/ 1815856 h 3346301"/>
              <a:gd name="connsiteX2766" fmla="*/ 8117461 w 9727486"/>
              <a:gd name="connsiteY2766" fmla="*/ 1818414 h 3346301"/>
              <a:gd name="connsiteX2767" fmla="*/ 8116364 w 9727486"/>
              <a:gd name="connsiteY2767" fmla="*/ 1824260 h 3346301"/>
              <a:gd name="connsiteX2768" fmla="*/ 8097730 w 9727486"/>
              <a:gd name="connsiteY2768" fmla="*/ 1830105 h 3346301"/>
              <a:gd name="connsiteX2769" fmla="*/ 8097366 w 9727486"/>
              <a:gd name="connsiteY2769" fmla="*/ 1822434 h 3346301"/>
              <a:gd name="connsiteX2770" fmla="*/ 8089695 w 9727486"/>
              <a:gd name="connsiteY2770" fmla="*/ 1810743 h 3346301"/>
              <a:gd name="connsiteX2771" fmla="*/ 8080194 w 9727486"/>
              <a:gd name="connsiteY2771" fmla="*/ 1804533 h 3346301"/>
              <a:gd name="connsiteX2772" fmla="*/ 8061058 w 9727486"/>
              <a:gd name="connsiteY2772" fmla="*/ 1797908 h 3346301"/>
              <a:gd name="connsiteX2773" fmla="*/ 8053348 w 9727486"/>
              <a:gd name="connsiteY2773" fmla="*/ 1798395 h 3346301"/>
              <a:gd name="connsiteX2774" fmla="*/ 8048683 w 9727486"/>
              <a:gd name="connsiteY2774" fmla="*/ 1801666 h 3346301"/>
              <a:gd name="connsiteX2775" fmla="*/ 8039880 w 9727486"/>
              <a:gd name="connsiteY2775" fmla="*/ 1803169 h 3346301"/>
              <a:gd name="connsiteX2776" fmla="*/ 8037722 w 9727486"/>
              <a:gd name="connsiteY2776" fmla="*/ 1804257 h 3346301"/>
              <a:gd name="connsiteX2777" fmla="*/ 8026122 w 9727486"/>
              <a:gd name="connsiteY2777" fmla="*/ 1805994 h 3346301"/>
              <a:gd name="connsiteX2778" fmla="*/ 8017353 w 9727486"/>
              <a:gd name="connsiteY2778" fmla="*/ 1795760 h 3346301"/>
              <a:gd name="connsiteX2779" fmla="*/ 8035258 w 9727486"/>
              <a:gd name="connsiteY2779" fmla="*/ 1782611 h 3346301"/>
              <a:gd name="connsiteX2780" fmla="*/ 8029044 w 9727486"/>
              <a:gd name="connsiteY2780" fmla="*/ 1770918 h 3346301"/>
              <a:gd name="connsiteX2781" fmla="*/ 8029593 w 9727486"/>
              <a:gd name="connsiteY2781" fmla="*/ 1767352 h 3346301"/>
              <a:gd name="connsiteX2782" fmla="*/ 8021142 w 9727486"/>
              <a:gd name="connsiteY2782" fmla="*/ 1772986 h 3346301"/>
              <a:gd name="connsiteX2783" fmla="*/ 8007625 w 9727486"/>
              <a:gd name="connsiteY2783" fmla="*/ 1798927 h 3346301"/>
              <a:gd name="connsiteX2784" fmla="*/ 8016758 w 9727486"/>
              <a:gd name="connsiteY2784" fmla="*/ 1822309 h 3346301"/>
              <a:gd name="connsiteX2785" fmla="*/ 8013835 w 9727486"/>
              <a:gd name="connsiteY2785" fmla="*/ 1821212 h 3346301"/>
              <a:gd name="connsiteX2786" fmla="*/ 7965244 w 9727486"/>
              <a:gd name="connsiteY2786" fmla="*/ 1801117 h 3346301"/>
              <a:gd name="connsiteX2787" fmla="*/ 7949169 w 9727486"/>
              <a:gd name="connsiteY2787" fmla="*/ 1800020 h 3346301"/>
              <a:gd name="connsiteX2788" fmla="*/ 7941862 w 9727486"/>
              <a:gd name="connsiteY2788" fmla="*/ 1801850 h 3346301"/>
              <a:gd name="connsiteX2789" fmla="*/ 7937113 w 9727486"/>
              <a:gd name="connsiteY2789" fmla="*/ 1818290 h 3346301"/>
              <a:gd name="connsiteX2790" fmla="*/ 7942226 w 9727486"/>
              <a:gd name="connsiteY2790" fmla="*/ 1822674 h 3346301"/>
              <a:gd name="connsiteX2791" fmla="*/ 7960496 w 9727486"/>
              <a:gd name="connsiteY2791" fmla="*/ 1823038 h 3346301"/>
              <a:gd name="connsiteX2792" fmla="*/ 7965609 w 9727486"/>
              <a:gd name="connsiteY2792" fmla="*/ 1842036 h 3346301"/>
              <a:gd name="connsiteX2793" fmla="*/ 7957573 w 9727486"/>
              <a:gd name="connsiteY2793" fmla="*/ 1845692 h 3346301"/>
              <a:gd name="connsiteX2794" fmla="*/ 7922499 w 9727486"/>
              <a:gd name="connsiteY2794" fmla="*/ 1854092 h 3346301"/>
              <a:gd name="connsiteX2795" fmla="*/ 7907885 w 9727486"/>
              <a:gd name="connsiteY2795" fmla="*/ 1857748 h 3346301"/>
              <a:gd name="connsiteX2796" fmla="*/ 7899845 w 9727486"/>
              <a:gd name="connsiteY2796" fmla="*/ 1869439 h 3346301"/>
              <a:gd name="connsiteX2797" fmla="*/ 7900214 w 9727486"/>
              <a:gd name="connsiteY2797" fmla="*/ 1839846 h 3346301"/>
              <a:gd name="connsiteX2798" fmla="*/ 7874273 w 9727486"/>
              <a:gd name="connsiteY2798" fmla="*/ 1862496 h 3346301"/>
              <a:gd name="connsiteX2799" fmla="*/ 7876816 w 9727486"/>
              <a:gd name="connsiteY2799" fmla="*/ 1877758 h 3346301"/>
              <a:gd name="connsiteX2800" fmla="*/ 7863310 w 9727486"/>
              <a:gd name="connsiteY2800" fmla="*/ 1870536 h 3346301"/>
              <a:gd name="connsiteX2801" fmla="*/ 7852716 w 9727486"/>
              <a:gd name="connsiteY2801" fmla="*/ 1829248 h 3346301"/>
              <a:gd name="connsiteX2802" fmla="*/ 7852636 w 9727486"/>
              <a:gd name="connsiteY2802" fmla="*/ 1813950 h 3346301"/>
              <a:gd name="connsiteX2803" fmla="*/ 7850434 w 9727486"/>
              <a:gd name="connsiteY2803" fmla="*/ 1812976 h 3346301"/>
              <a:gd name="connsiteX2804" fmla="*/ 7850609 w 9727486"/>
              <a:gd name="connsiteY2804" fmla="*/ 1807749 h 3346301"/>
              <a:gd name="connsiteX2805" fmla="*/ 7849737 w 9727486"/>
              <a:gd name="connsiteY2805" fmla="*/ 1805976 h 3346301"/>
              <a:gd name="connsiteX2806" fmla="*/ 7844312 w 9727486"/>
              <a:gd name="connsiteY2806" fmla="*/ 1807327 h 3346301"/>
              <a:gd name="connsiteX2807" fmla="*/ 7838176 w 9727486"/>
              <a:gd name="connsiteY2807" fmla="*/ 1817398 h 3346301"/>
              <a:gd name="connsiteX2808" fmla="*/ 7836221 w 9727486"/>
              <a:gd name="connsiteY2808" fmla="*/ 1823605 h 3346301"/>
              <a:gd name="connsiteX2809" fmla="*/ 7836872 w 9727486"/>
              <a:gd name="connsiteY2809" fmla="*/ 1828275 h 3346301"/>
              <a:gd name="connsiteX2810" fmla="*/ 7834481 w 9727486"/>
              <a:gd name="connsiteY2810" fmla="*/ 1829130 h 3346301"/>
              <a:gd name="connsiteX2811" fmla="*/ 7833581 w 9727486"/>
              <a:gd name="connsiteY2811" fmla="*/ 1831989 h 3346301"/>
              <a:gd name="connsiteX2812" fmla="*/ 7829698 w 9727486"/>
              <a:gd name="connsiteY2812" fmla="*/ 1856651 h 3346301"/>
              <a:gd name="connsiteX2813" fmla="*/ 7828237 w 9727486"/>
              <a:gd name="connsiteY2813" fmla="*/ 1878207 h 3346301"/>
              <a:gd name="connsiteX2814" fmla="*/ 7836276 w 9727486"/>
              <a:gd name="connsiteY2814" fmla="*/ 1876381 h 3346301"/>
              <a:gd name="connsiteX2815" fmla="*/ 7848332 w 9727486"/>
              <a:gd name="connsiteY2815" fmla="*/ 1880033 h 3346301"/>
              <a:gd name="connsiteX2816" fmla="*/ 7845409 w 9727486"/>
              <a:gd name="connsiteY2816" fmla="*/ 1890263 h 3346301"/>
              <a:gd name="connsiteX2817" fmla="*/ 7804854 w 9727486"/>
              <a:gd name="connsiteY2817" fmla="*/ 1907071 h 3346301"/>
              <a:gd name="connsiteX2818" fmla="*/ 7784304 w 9727486"/>
              <a:gd name="connsiteY2818" fmla="*/ 1908987 h 3346301"/>
              <a:gd name="connsiteX2819" fmla="*/ 7769826 w 9727486"/>
              <a:gd name="connsiteY2819" fmla="*/ 1902838 h 3346301"/>
              <a:gd name="connsiteX2820" fmla="*/ 7766769 w 9727486"/>
              <a:gd name="connsiteY2820" fmla="*/ 1911039 h 3346301"/>
              <a:gd name="connsiteX2821" fmla="*/ 7757956 w 9727486"/>
              <a:gd name="connsiteY2821" fmla="*/ 1919615 h 3346301"/>
              <a:gd name="connsiteX2822" fmla="*/ 7754301 w 9727486"/>
              <a:gd name="connsiteY2822" fmla="*/ 1921441 h 3346301"/>
              <a:gd name="connsiteX2823" fmla="*/ 7742245 w 9727486"/>
              <a:gd name="connsiteY2823" fmla="*/ 1909381 h 3346301"/>
              <a:gd name="connsiteX2824" fmla="*/ 7745168 w 9727486"/>
              <a:gd name="connsiteY2824" fmla="*/ 1907191 h 3346301"/>
              <a:gd name="connsiteX2825" fmla="*/ 7757172 w 9727486"/>
              <a:gd name="connsiteY2825" fmla="*/ 1894578 h 3346301"/>
              <a:gd name="connsiteX2826" fmla="*/ 7741788 w 9727486"/>
              <a:gd name="connsiteY2826" fmla="*/ 1893415 h 3346301"/>
              <a:gd name="connsiteX2827" fmla="*/ 7738362 w 9727486"/>
              <a:gd name="connsiteY2827" fmla="*/ 1900128 h 3346301"/>
              <a:gd name="connsiteX2828" fmla="*/ 7736901 w 9727486"/>
              <a:gd name="connsiteY2828" fmla="*/ 1924239 h 3346301"/>
              <a:gd name="connsiteX2829" fmla="*/ 7680635 w 9727486"/>
              <a:gd name="connsiteY2829" fmla="*/ 1953467 h 3346301"/>
              <a:gd name="connsiteX2830" fmla="*/ 7664195 w 9727486"/>
              <a:gd name="connsiteY2830" fmla="*/ 1961143 h 3346301"/>
              <a:gd name="connsiteX2831" fmla="*/ 7649217 w 9727486"/>
              <a:gd name="connsiteY2831" fmla="*/ 1932643 h 3346301"/>
              <a:gd name="connsiteX2832" fmla="*/ 7599529 w 9727486"/>
              <a:gd name="connsiteY2832" fmla="*/ 1955661 h 3346301"/>
              <a:gd name="connsiteX2833" fmla="*/ 7596606 w 9727486"/>
              <a:gd name="connsiteY2833" fmla="*/ 1988909 h 3346301"/>
              <a:gd name="connsiteX2834" fmla="*/ 7555687 w 9727486"/>
              <a:gd name="connsiteY2834" fmla="*/ 1971004 h 3346301"/>
              <a:gd name="connsiteX2835" fmla="*/ 7555323 w 9727486"/>
              <a:gd name="connsiteY2835" fmla="*/ 1975389 h 3346301"/>
              <a:gd name="connsiteX2836" fmla="*/ 7559707 w 9727486"/>
              <a:gd name="connsiteY2836" fmla="*/ 1994022 h 3346301"/>
              <a:gd name="connsiteX2837" fmla="*/ 7534495 w 9727486"/>
              <a:gd name="connsiteY2837" fmla="*/ 2000965 h 3346301"/>
              <a:gd name="connsiteX2838" fmla="*/ 7527556 w 9727486"/>
              <a:gd name="connsiteY2838" fmla="*/ 2006446 h 3346301"/>
              <a:gd name="connsiteX2839" fmla="*/ 7505267 w 9727486"/>
              <a:gd name="connsiteY2839" fmla="*/ 2018138 h 3346301"/>
              <a:gd name="connsiteX2840" fmla="*/ 7503441 w 9727486"/>
              <a:gd name="connsiteY2840" fmla="*/ 2016676 h 3346301"/>
              <a:gd name="connsiteX2841" fmla="*/ 7495405 w 9727486"/>
              <a:gd name="connsiteY2841" fmla="*/ 2010830 h 3346301"/>
              <a:gd name="connsiteX2842" fmla="*/ 7468732 w 9727486"/>
              <a:gd name="connsiteY2842" fmla="*/ 2029460 h 3346301"/>
              <a:gd name="connsiteX2843" fmla="*/ 7435852 w 9727486"/>
              <a:gd name="connsiteY2843" fmla="*/ 2027635 h 3346301"/>
              <a:gd name="connsiteX2844" fmla="*/ 7420141 w 9727486"/>
              <a:gd name="connsiteY2844" fmla="*/ 2021789 h 3346301"/>
              <a:gd name="connsiteX2845" fmla="*/ 7411008 w 9727486"/>
              <a:gd name="connsiteY2845" fmla="*/ 2021425 h 3346301"/>
              <a:gd name="connsiteX2846" fmla="*/ 7409911 w 9727486"/>
              <a:gd name="connsiteY2846" fmla="*/ 2029096 h 3346301"/>
              <a:gd name="connsiteX2847" fmla="*/ 7398220 w 9727486"/>
              <a:gd name="connsiteY2847" fmla="*/ 2052843 h 3346301"/>
              <a:gd name="connsiteX2848" fmla="*/ 7374473 w 9727486"/>
              <a:gd name="connsiteY2848" fmla="*/ 2073303 h 3346301"/>
              <a:gd name="connsiteX2849" fmla="*/ 7362782 w 9727486"/>
              <a:gd name="connsiteY2849" fmla="*/ 2076958 h 3346301"/>
              <a:gd name="connsiteX2850" fmla="*/ 7323688 w 9727486"/>
              <a:gd name="connsiteY2850" fmla="*/ 2082439 h 3346301"/>
              <a:gd name="connsiteX2851" fmla="*/ 7317114 w 9727486"/>
              <a:gd name="connsiteY2851" fmla="*/ 2086091 h 3346301"/>
              <a:gd name="connsiteX2852" fmla="*/ 7310536 w 9727486"/>
              <a:gd name="connsiteY2852" fmla="*/ 2071112 h 3346301"/>
              <a:gd name="connsiteX2853" fmla="*/ 7316200 w 9727486"/>
              <a:gd name="connsiteY2853" fmla="*/ 2054442 h 3346301"/>
              <a:gd name="connsiteX2854" fmla="*/ 7315910 w 9727486"/>
              <a:gd name="connsiteY2854" fmla="*/ 2048839 h 3346301"/>
              <a:gd name="connsiteX2855" fmla="*/ 7327023 w 9727486"/>
              <a:gd name="connsiteY2855" fmla="*/ 2055585 h 3346301"/>
              <a:gd name="connsiteX2856" fmla="*/ 7342322 w 9727486"/>
              <a:gd name="connsiteY2856" fmla="*/ 2056134 h 3346301"/>
              <a:gd name="connsiteX2857" fmla="*/ 7349261 w 9727486"/>
              <a:gd name="connsiteY2857" fmla="*/ 2024988 h 3346301"/>
              <a:gd name="connsiteX2858" fmla="*/ 7349319 w 9727486"/>
              <a:gd name="connsiteY2858" fmla="*/ 2019729 h 3346301"/>
              <a:gd name="connsiteX2859" fmla="*/ 7352403 w 9727486"/>
              <a:gd name="connsiteY2859" fmla="*/ 2013527 h 3346301"/>
              <a:gd name="connsiteX2860" fmla="*/ 7354742 w 9727486"/>
              <a:gd name="connsiteY2860" fmla="*/ 2025076 h 3346301"/>
              <a:gd name="connsiteX2861" fmla="*/ 7355111 w 9727486"/>
              <a:gd name="connsiteY2861" fmla="*/ 2039690 h 3346301"/>
              <a:gd name="connsiteX2862" fmla="*/ 7384703 w 9727486"/>
              <a:gd name="connsiteY2862" fmla="*/ 2026173 h 3346301"/>
              <a:gd name="connsiteX2863" fmla="*/ 7379222 w 9727486"/>
              <a:gd name="connsiteY2863" fmla="*/ 2021060 h 3346301"/>
              <a:gd name="connsiteX2864" fmla="*/ 7366802 w 9727486"/>
              <a:gd name="connsiteY2864" fmla="*/ 2009001 h 3346301"/>
              <a:gd name="connsiteX2865" fmla="*/ 7370453 w 9727486"/>
              <a:gd name="connsiteY2865" fmla="*/ 1981234 h 3346301"/>
              <a:gd name="connsiteX2866" fmla="*/ 7357757 w 9727486"/>
              <a:gd name="connsiteY2866" fmla="*/ 2002745 h 3346301"/>
              <a:gd name="connsiteX2867" fmla="*/ 7352403 w 9727486"/>
              <a:gd name="connsiteY2867" fmla="*/ 2013527 h 3346301"/>
              <a:gd name="connsiteX2868" fmla="*/ 7349530 w 9727486"/>
              <a:gd name="connsiteY2868" fmla="*/ 1999358 h 3346301"/>
              <a:gd name="connsiteX2869" fmla="*/ 7349629 w 9727486"/>
              <a:gd name="connsiteY2869" fmla="*/ 1990002 h 3346301"/>
              <a:gd name="connsiteX2870" fmla="*/ 7349265 w 9727486"/>
              <a:gd name="connsiteY2870" fmla="*/ 1998042 h 3346301"/>
              <a:gd name="connsiteX2871" fmla="*/ 7349530 w 9727486"/>
              <a:gd name="connsiteY2871" fmla="*/ 1999358 h 3346301"/>
              <a:gd name="connsiteX2872" fmla="*/ 7349319 w 9727486"/>
              <a:gd name="connsiteY2872" fmla="*/ 2019729 h 3346301"/>
              <a:gd name="connsiteX2873" fmla="*/ 7339035 w 9727486"/>
              <a:gd name="connsiteY2873" fmla="*/ 2040423 h 3346301"/>
              <a:gd name="connsiteX2874" fmla="*/ 7336112 w 9727486"/>
              <a:gd name="connsiteY2874" fmla="*/ 2030557 h 3346301"/>
              <a:gd name="connsiteX2875" fmla="*/ 7330995 w 9727486"/>
              <a:gd name="connsiteY2875" fmla="*/ 2012656 h 3346301"/>
              <a:gd name="connsiteX2876" fmla="*/ 7322227 w 9727486"/>
              <a:gd name="connsiteY2876" fmla="*/ 1996216 h 3346301"/>
              <a:gd name="connsiteX2877" fmla="*/ 7337574 w 9727486"/>
              <a:gd name="connsiteY2877" fmla="*/ 1979773 h 3346301"/>
              <a:gd name="connsiteX2878" fmla="*/ 7348897 w 9727486"/>
              <a:gd name="connsiteY2878" fmla="*/ 1966256 h 3346301"/>
              <a:gd name="connsiteX2879" fmla="*/ 7348897 w 9727486"/>
              <a:gd name="connsiteY2879" fmla="*/ 1954929 h 3346301"/>
              <a:gd name="connsiteX2880" fmla="*/ 7332821 w 9727486"/>
              <a:gd name="connsiteY2880" fmla="*/ 1948719 h 3346301"/>
              <a:gd name="connsiteX2881" fmla="*/ 7326247 w 9727486"/>
              <a:gd name="connsiteY2881" fmla="*/ 1956758 h 3346301"/>
              <a:gd name="connsiteX2882" fmla="*/ 7322227 w 9727486"/>
              <a:gd name="connsiteY2882" fmla="*/ 1970640 h 3346301"/>
              <a:gd name="connsiteX2883" fmla="*/ 7306516 w 9727486"/>
              <a:gd name="connsiteY2883" fmla="*/ 1992926 h 3346301"/>
              <a:gd name="connsiteX2884" fmla="*/ 7306152 w 9727486"/>
              <a:gd name="connsiteY2884" fmla="*/ 2002062 h 3346301"/>
              <a:gd name="connsiteX2885" fmla="*/ 7297748 w 9727486"/>
              <a:gd name="connsiteY2885" fmla="*/ 2014117 h 3346301"/>
              <a:gd name="connsiteX2886" fmla="*/ 7272175 w 9727486"/>
              <a:gd name="connsiteY2886" fmla="*/ 1996216 h 3346301"/>
              <a:gd name="connsiteX2887" fmla="*/ 7239660 w 9727486"/>
              <a:gd name="connsiteY2887" fmla="*/ 2002791 h 3346301"/>
              <a:gd name="connsiteX2888" fmla="*/ 7215909 w 9727486"/>
              <a:gd name="connsiteY2888" fmla="*/ 1986716 h 3346301"/>
              <a:gd name="connsiteX2889" fmla="*/ 7219200 w 9727486"/>
              <a:gd name="connsiteY2889" fmla="*/ 2027635 h 3346301"/>
              <a:gd name="connsiteX2890" fmla="*/ 7193259 w 9727486"/>
              <a:gd name="connsiteY2890" fmla="*/ 2022886 h 3346301"/>
              <a:gd name="connsiteX2891" fmla="*/ 7162570 w 9727486"/>
              <a:gd name="connsiteY2891" fmla="*/ 2023250 h 3346301"/>
              <a:gd name="connsiteX2892" fmla="*/ 7158186 w 9727486"/>
              <a:gd name="connsiteY2892" fmla="*/ 2028732 h 3346301"/>
              <a:gd name="connsiteX2893" fmla="*/ 7152340 w 9727486"/>
              <a:gd name="connsiteY2893" fmla="*/ 2036039 h 3346301"/>
              <a:gd name="connsiteX2894" fmla="*/ 7121286 w 9727486"/>
              <a:gd name="connsiteY2894" fmla="*/ 2045904 h 3346301"/>
              <a:gd name="connsiteX2895" fmla="*/ 7109595 w 9727486"/>
              <a:gd name="connsiteY2895" fmla="*/ 2045904 h 3346301"/>
              <a:gd name="connsiteX2896" fmla="*/ 7105939 w 9727486"/>
              <a:gd name="connsiteY2896" fmla="*/ 2045904 h 3346301"/>
              <a:gd name="connsiteX2897" fmla="*/ 7108133 w 9727486"/>
              <a:gd name="connsiteY2897" fmla="*/ 2059057 h 3346301"/>
              <a:gd name="connsiteX2898" fmla="*/ 7112882 w 9727486"/>
              <a:gd name="connsiteY2898" fmla="*/ 2061247 h 3346301"/>
              <a:gd name="connsiteX2899" fmla="*/ 7114343 w 9727486"/>
              <a:gd name="connsiteY2899" fmla="*/ 2061979 h 3346301"/>
              <a:gd name="connsiteX2900" fmla="*/ 7100458 w 9727486"/>
              <a:gd name="connsiteY2900" fmla="*/ 2070748 h 3346301"/>
              <a:gd name="connsiteX2901" fmla="*/ 7090228 w 9727486"/>
              <a:gd name="connsiteY2901" fmla="*/ 2066728 h 3346301"/>
              <a:gd name="connsiteX2902" fmla="*/ 7068307 w 9727486"/>
              <a:gd name="connsiteY2902" fmla="*/ 2061611 h 3346301"/>
              <a:gd name="connsiteX2903" fmla="*/ 7055155 w 9727486"/>
              <a:gd name="connsiteY2903" fmla="*/ 2061980 h 3346301"/>
              <a:gd name="connsiteX2904" fmla="*/ 7063923 w 9727486"/>
              <a:gd name="connsiteY2904" fmla="*/ 2084629 h 3346301"/>
              <a:gd name="connsiteX2905" fmla="*/ 7033234 w 9727486"/>
              <a:gd name="connsiteY2905" fmla="*/ 2091572 h 3346301"/>
              <a:gd name="connsiteX2906" fmla="*/ 7026295 w 9727486"/>
              <a:gd name="connsiteY2906" fmla="*/ 2087916 h 3346301"/>
              <a:gd name="connsiteX2907" fmla="*/ 7022639 w 9727486"/>
              <a:gd name="connsiteY2907" fmla="*/ 2086091 h 3346301"/>
              <a:gd name="connsiteX2908" fmla="*/ 6999257 w 9727486"/>
              <a:gd name="connsiteY2908" fmla="*/ 2093762 h 3346301"/>
              <a:gd name="connsiteX2909" fmla="*/ 6983546 w 9727486"/>
              <a:gd name="connsiteY2909" fmla="*/ 2113857 h 3346301"/>
              <a:gd name="connsiteX2910" fmla="*/ 6987201 w 9727486"/>
              <a:gd name="connsiteY2910" fmla="*/ 2122990 h 3346301"/>
              <a:gd name="connsiteX2911" fmla="*/ 7007661 w 9727486"/>
              <a:gd name="connsiteY2911" fmla="*/ 2111667 h 3346301"/>
              <a:gd name="connsiteX2912" fmla="*/ 7007661 w 9727486"/>
              <a:gd name="connsiteY2912" fmla="*/ 2112761 h 3346301"/>
              <a:gd name="connsiteX2913" fmla="*/ 7008390 w 9727486"/>
              <a:gd name="connsiteY2913" fmla="*/ 2116780 h 3346301"/>
              <a:gd name="connsiteX2914" fmla="*/ 7011681 w 9727486"/>
              <a:gd name="connsiteY2914" fmla="*/ 2136511 h 3346301"/>
              <a:gd name="connsiteX2915" fmla="*/ 7052965 w 9727486"/>
              <a:gd name="connsiteY2915" fmla="*/ 2136875 h 3346301"/>
              <a:gd name="connsiteX2916" fmla="*/ 7088403 w 9727486"/>
              <a:gd name="connsiteY2916" fmla="*/ 2135050 h 3346301"/>
              <a:gd name="connsiteX2917" fmla="*/ 7109595 w 9727486"/>
              <a:gd name="connsiteY2917" fmla="*/ 2132491 h 3346301"/>
              <a:gd name="connsiteX2918" fmla="*/ 7104114 w 9727486"/>
              <a:gd name="connsiteY2918" fmla="*/ 2126645 h 3346301"/>
              <a:gd name="connsiteX2919" fmla="*/ 7089500 w 9727486"/>
              <a:gd name="connsiteY2919" fmla="*/ 2112396 h 3346301"/>
              <a:gd name="connsiteX2920" fmla="*/ 7079270 w 9727486"/>
              <a:gd name="connsiteY2920" fmla="*/ 2104725 h 3346301"/>
              <a:gd name="connsiteX2921" fmla="*/ 7067214 w 9727486"/>
              <a:gd name="connsiteY2921" fmla="*/ 2114222 h 3346301"/>
              <a:gd name="connsiteX2922" fmla="*/ 7028121 w 9727486"/>
              <a:gd name="connsiteY2922" fmla="*/ 2120067 h 3346301"/>
              <a:gd name="connsiteX2923" fmla="*/ 7029582 w 9727486"/>
              <a:gd name="connsiteY2923" fmla="*/ 2115319 h 3346301"/>
              <a:gd name="connsiteX2924" fmla="*/ 7033966 w 9727486"/>
              <a:gd name="connsiteY2924" fmla="*/ 2099243 h 3346301"/>
              <a:gd name="connsiteX2925" fmla="*/ 7083654 w 9727486"/>
              <a:gd name="connsiteY2925" fmla="*/ 2094130 h 3346301"/>
              <a:gd name="connsiteX2926" fmla="*/ 7093519 w 9727486"/>
              <a:gd name="connsiteY2926" fmla="*/ 2091572 h 3346301"/>
              <a:gd name="connsiteX2927" fmla="*/ 7150514 w 9727486"/>
              <a:gd name="connsiteY2927" fmla="*/ 2068189 h 3346301"/>
              <a:gd name="connsiteX2928" fmla="*/ 7157821 w 9727486"/>
              <a:gd name="connsiteY2928" fmla="*/ 2051749 h 3346301"/>
              <a:gd name="connsiteX2929" fmla="*/ 7166590 w 9727486"/>
              <a:gd name="connsiteY2929" fmla="*/ 2045171 h 3346301"/>
              <a:gd name="connsiteX2930" fmla="*/ 7177184 w 9727486"/>
              <a:gd name="connsiteY2930" fmla="*/ 2050653 h 3346301"/>
              <a:gd name="connsiteX2931" fmla="*/ 7186681 w 9727486"/>
              <a:gd name="connsiteY2931" fmla="*/ 2060150 h 3346301"/>
              <a:gd name="connsiteX2932" fmla="*/ 7203853 w 9727486"/>
              <a:gd name="connsiteY2932" fmla="*/ 2045171 h 3346301"/>
              <a:gd name="connsiteX2933" fmla="*/ 7207509 w 9727486"/>
              <a:gd name="connsiteY2933" fmla="*/ 2044807 h 3346301"/>
              <a:gd name="connsiteX2934" fmla="*/ 7246598 w 9727486"/>
              <a:gd name="connsiteY2934" fmla="*/ 2041152 h 3346301"/>
              <a:gd name="connsiteX2935" fmla="*/ 7274365 w 9727486"/>
              <a:gd name="connsiteY2935" fmla="*/ 2022154 h 3346301"/>
              <a:gd name="connsiteX2936" fmla="*/ 7272904 w 9727486"/>
              <a:gd name="connsiteY2936" fmla="*/ 2042613 h 3346301"/>
              <a:gd name="connsiteX2937" fmla="*/ 7235275 w 9727486"/>
              <a:gd name="connsiteY2937" fmla="*/ 2065996 h 3346301"/>
              <a:gd name="connsiteX2938" fmla="*/ 7219564 w 9727486"/>
              <a:gd name="connsiteY2938" fmla="*/ 2081706 h 3346301"/>
              <a:gd name="connsiteX2939" fmla="*/ 7226507 w 9727486"/>
              <a:gd name="connsiteY2939" fmla="*/ 2091208 h 3346301"/>
              <a:gd name="connsiteX2940" fmla="*/ 7229062 w 9727486"/>
              <a:gd name="connsiteY2940" fmla="*/ 2094859 h 3346301"/>
              <a:gd name="connsiteX2941" fmla="*/ 7243311 w 9727486"/>
              <a:gd name="connsiteY2941" fmla="*/ 2093762 h 3346301"/>
              <a:gd name="connsiteX2942" fmla="*/ 7245870 w 9727486"/>
              <a:gd name="connsiteY2942" fmla="*/ 2089746 h 3346301"/>
              <a:gd name="connsiteX2943" fmla="*/ 7249890 w 9727486"/>
              <a:gd name="connsiteY2943" fmla="*/ 2083168 h 3346301"/>
              <a:gd name="connsiteX2944" fmla="*/ 7277656 w 9727486"/>
              <a:gd name="connsiteY2944" fmla="*/ 2080610 h 3346301"/>
              <a:gd name="connsiteX2945" fmla="*/ 7270714 w 9727486"/>
              <a:gd name="connsiteY2945" fmla="*/ 2109109 h 3346301"/>
              <a:gd name="connsiteX2946" fmla="*/ 7264868 w 9727486"/>
              <a:gd name="connsiteY2946" fmla="*/ 2109473 h 3346301"/>
              <a:gd name="connsiteX2947" fmla="*/ 7239291 w 9727486"/>
              <a:gd name="connsiteY2947" fmla="*/ 2116780 h 3346301"/>
              <a:gd name="connsiteX2948" fmla="*/ 7215909 w 9727486"/>
              <a:gd name="connsiteY2948" fmla="*/ 2113493 h 3346301"/>
              <a:gd name="connsiteX2949" fmla="*/ 7210432 w 9727486"/>
              <a:gd name="connsiteY2949" fmla="*/ 2113129 h 3346301"/>
              <a:gd name="connsiteX2950" fmla="*/ 7200931 w 9727486"/>
              <a:gd name="connsiteY2950" fmla="*/ 2111299 h 3346301"/>
              <a:gd name="connsiteX2951" fmla="*/ 7189972 w 9727486"/>
              <a:gd name="connsiteY2951" fmla="*/ 2099608 h 3346301"/>
              <a:gd name="connsiteX2952" fmla="*/ 7184855 w 9727486"/>
              <a:gd name="connsiteY2952" fmla="*/ 2072574 h 3346301"/>
              <a:gd name="connsiteX2953" fmla="*/ 7178281 w 9727486"/>
              <a:gd name="connsiteY2953" fmla="*/ 2069651 h 3346301"/>
              <a:gd name="connsiteX2954" fmla="*/ 7166590 w 9727486"/>
              <a:gd name="connsiteY2954" fmla="*/ 2077687 h 3346301"/>
              <a:gd name="connsiteX2955" fmla="*/ 7142110 w 9727486"/>
              <a:gd name="connsiteY2955" fmla="*/ 2093033 h 3346301"/>
              <a:gd name="connsiteX2956" fmla="*/ 7122379 w 9727486"/>
              <a:gd name="connsiteY2956" fmla="*/ 2091936 h 3346301"/>
              <a:gd name="connsiteX2957" fmla="*/ 7129322 w 9727486"/>
              <a:gd name="connsiteY2957" fmla="*/ 2113129 h 3346301"/>
              <a:gd name="connsiteX2958" fmla="*/ 7178281 w 9727486"/>
              <a:gd name="connsiteY2958" fmla="*/ 2127010 h 3346301"/>
              <a:gd name="connsiteX2959" fmla="*/ 7176819 w 9727486"/>
              <a:gd name="connsiteY2959" fmla="*/ 2134681 h 3346301"/>
              <a:gd name="connsiteX2960" fmla="*/ 7174990 w 9727486"/>
              <a:gd name="connsiteY2960" fmla="*/ 2143818 h 3346301"/>
              <a:gd name="connsiteX2961" fmla="*/ 7168051 w 9727486"/>
              <a:gd name="connsiteY2961" fmla="*/ 2155141 h 3346301"/>
              <a:gd name="connsiteX2962" fmla="*/ 7164396 w 9727486"/>
              <a:gd name="connsiteY2962" fmla="*/ 2152586 h 3346301"/>
              <a:gd name="connsiteX2963" fmla="*/ 7147591 w 9727486"/>
              <a:gd name="connsiteY2963" fmla="*/ 2146741 h 3346301"/>
              <a:gd name="connsiteX2964" fmla="*/ 7137362 w 9727486"/>
              <a:gd name="connsiteY2964" fmla="*/ 2145279 h 3346301"/>
              <a:gd name="connsiteX2965" fmla="*/ 7084018 w 9727486"/>
              <a:gd name="connsiteY2965" fmla="*/ 2157699 h 3346301"/>
              <a:gd name="connsiteX2966" fmla="*/ 7075983 w 9727486"/>
              <a:gd name="connsiteY2966" fmla="*/ 2158064 h 3346301"/>
              <a:gd name="connsiteX2967" fmla="*/ 7058078 w 9727486"/>
              <a:gd name="connsiteY2967" fmla="*/ 2165371 h 3346301"/>
              <a:gd name="connsiteX2968" fmla="*/ 7048945 w 9727486"/>
              <a:gd name="connsiteY2968" fmla="*/ 2174872 h 3346301"/>
              <a:gd name="connsiteX2969" fmla="*/ 7041638 w 9727486"/>
              <a:gd name="connsiteY2969" fmla="*/ 2174507 h 3346301"/>
              <a:gd name="connsiteX2970" fmla="*/ 7021178 w 9727486"/>
              <a:gd name="connsiteY2970" fmla="*/ 2181446 h 3346301"/>
              <a:gd name="connsiteX2971" fmla="*/ 7005103 w 9727486"/>
              <a:gd name="connsiteY2971" fmla="*/ 2179985 h 3346301"/>
              <a:gd name="connsiteX2972" fmla="*/ 6993047 w 9727486"/>
              <a:gd name="connsiteY2972" fmla="*/ 2190947 h 3346301"/>
              <a:gd name="connsiteX2973" fmla="*/ 6971126 w 9727486"/>
              <a:gd name="connsiteY2973" fmla="*/ 2176333 h 3346301"/>
              <a:gd name="connsiteX2974" fmla="*/ 6971855 w 9727486"/>
              <a:gd name="connsiteY2974" fmla="*/ 2174507 h 3346301"/>
              <a:gd name="connsiteX2975" fmla="*/ 6977700 w 9727486"/>
              <a:gd name="connsiteY2975" fmla="*/ 2160258 h 3346301"/>
              <a:gd name="connsiteX2976" fmla="*/ 6998893 w 9727486"/>
              <a:gd name="connsiteY2976" fmla="*/ 2156238 h 3346301"/>
              <a:gd name="connsiteX2977" fmla="*/ 6959070 w 9727486"/>
              <a:gd name="connsiteY2977" fmla="*/ 2158064 h 3346301"/>
              <a:gd name="connsiteX2978" fmla="*/ 6947379 w 9727486"/>
              <a:gd name="connsiteY2978" fmla="*/ 2166103 h 3346301"/>
              <a:gd name="connsiteX2979" fmla="*/ 6937878 w 9727486"/>
              <a:gd name="connsiteY2979" fmla="*/ 2172678 h 3346301"/>
              <a:gd name="connsiteX2980" fmla="*/ 6923629 w 9727486"/>
              <a:gd name="connsiteY2980" fmla="*/ 2193138 h 3346301"/>
              <a:gd name="connsiteX2981" fmla="*/ 6943724 w 9727486"/>
              <a:gd name="connsiteY2981" fmla="*/ 2199351 h 3346301"/>
              <a:gd name="connsiteX2982" fmla="*/ 6950302 w 9727486"/>
              <a:gd name="connsiteY2982" fmla="*/ 2213233 h 3346301"/>
              <a:gd name="connsiteX2983" fmla="*/ 6897323 w 9727486"/>
              <a:gd name="connsiteY2983" fmla="*/ 2235887 h 3346301"/>
              <a:gd name="connsiteX2984" fmla="*/ 6889287 w 9727486"/>
              <a:gd name="connsiteY2984" fmla="*/ 2217253 h 3346301"/>
              <a:gd name="connsiteX2985" fmla="*/ 6893326 w 9727486"/>
              <a:gd name="connsiteY2985" fmla="*/ 2202052 h 3346301"/>
              <a:gd name="connsiteX2986" fmla="*/ 6897323 w 9727486"/>
              <a:gd name="connsiteY2986" fmla="*/ 2201177 h 3346301"/>
              <a:gd name="connsiteX2987" fmla="*/ 6893975 w 9727486"/>
              <a:gd name="connsiteY2987" fmla="*/ 2197592 h 3346301"/>
              <a:gd name="connsiteX2988" fmla="*/ 6891084 w 9727486"/>
              <a:gd name="connsiteY2988" fmla="*/ 2188172 h 3346301"/>
              <a:gd name="connsiteX2989" fmla="*/ 6887462 w 9727486"/>
              <a:gd name="connsiteY2989" fmla="*/ 2183640 h 3346301"/>
              <a:gd name="connsiteX2990" fmla="*/ 6885680 w 9727486"/>
              <a:gd name="connsiteY2990" fmla="*/ 2188709 h 3346301"/>
              <a:gd name="connsiteX2991" fmla="*/ 6893975 w 9727486"/>
              <a:gd name="connsiteY2991" fmla="*/ 2197592 h 3346301"/>
              <a:gd name="connsiteX2992" fmla="*/ 6894262 w 9727486"/>
              <a:gd name="connsiteY2992" fmla="*/ 2198527 h 3346301"/>
              <a:gd name="connsiteX2993" fmla="*/ 6893326 w 9727486"/>
              <a:gd name="connsiteY2993" fmla="*/ 2202052 h 3346301"/>
              <a:gd name="connsiteX2994" fmla="*/ 6865541 w 9727486"/>
              <a:gd name="connsiteY2994" fmla="*/ 2208120 h 3346301"/>
              <a:gd name="connsiteX2995" fmla="*/ 6842523 w 9727486"/>
              <a:gd name="connsiteY2995" fmla="*/ 2213233 h 3346301"/>
              <a:gd name="connsiteX2996" fmla="*/ 6843620 w 9727486"/>
              <a:gd name="connsiteY2996" fmla="*/ 2246116 h 3346301"/>
              <a:gd name="connsiteX2997" fmla="*/ 6839600 w 9727486"/>
              <a:gd name="connsiteY2997" fmla="*/ 2243558 h 3346301"/>
              <a:gd name="connsiteX2998" fmla="*/ 6828273 w 9727486"/>
              <a:gd name="connsiteY2998" fmla="*/ 2246116 h 3346301"/>
              <a:gd name="connsiteX2999" fmla="*/ 6812198 w 9727486"/>
              <a:gd name="connsiteY2999" fmla="*/ 2253055 h 3346301"/>
              <a:gd name="connsiteX3000" fmla="*/ 6809639 w 9727486"/>
              <a:gd name="connsiteY3000" fmla="*/ 2251962 h 3346301"/>
              <a:gd name="connsiteX3001" fmla="*/ 6827176 w 9727486"/>
              <a:gd name="connsiteY3001" fmla="*/ 2229308 h 3346301"/>
              <a:gd name="connsiteX3002" fmla="*/ 6831928 w 9727486"/>
              <a:gd name="connsiteY3002" fmla="*/ 2222734 h 3346301"/>
              <a:gd name="connsiteX3003" fmla="*/ 6836313 w 9727486"/>
              <a:gd name="connsiteY3003" fmla="*/ 2216888 h 3346301"/>
              <a:gd name="connsiteX3004" fmla="*/ 6827909 w 9727486"/>
              <a:gd name="connsiteY3004" fmla="*/ 2216520 h 3346301"/>
              <a:gd name="connsiteX3005" fmla="*/ 6812198 w 9727486"/>
              <a:gd name="connsiteY3005" fmla="*/ 2216888 h 3346301"/>
              <a:gd name="connsiteX3006" fmla="*/ 6789912 w 9727486"/>
              <a:gd name="connsiteY3006" fmla="*/ 2238077 h 3346301"/>
              <a:gd name="connsiteX3007" fmla="*/ 6786989 w 9727486"/>
              <a:gd name="connsiteY3007" fmla="*/ 2251962 h 3346301"/>
              <a:gd name="connsiteX3008" fmla="*/ 6737666 w 9727486"/>
              <a:gd name="connsiteY3008" fmla="*/ 2279360 h 3346301"/>
              <a:gd name="connsiteX3009" fmla="*/ 6729630 w 9727486"/>
              <a:gd name="connsiteY3009" fmla="*/ 2279360 h 3346301"/>
              <a:gd name="connsiteX3010" fmla="*/ 6719765 w 9727486"/>
              <a:gd name="connsiteY3010" fmla="*/ 2267669 h 3346301"/>
              <a:gd name="connsiteX3011" fmla="*/ 6718668 w 9727486"/>
              <a:gd name="connsiteY3011" fmla="*/ 2263285 h 3346301"/>
              <a:gd name="connsiteX3012" fmla="*/ 6717206 w 9727486"/>
              <a:gd name="connsiteY3012" fmla="*/ 2257439 h 3346301"/>
              <a:gd name="connsiteX3013" fmla="*/ 6701131 w 9727486"/>
              <a:gd name="connsiteY3013" fmla="*/ 2252326 h 3346301"/>
              <a:gd name="connsiteX3014" fmla="*/ 6679575 w 9727486"/>
              <a:gd name="connsiteY3014" fmla="*/ 2270960 h 3346301"/>
              <a:gd name="connsiteX3015" fmla="*/ 6670441 w 9727486"/>
              <a:gd name="connsiteY3015" fmla="*/ 2271689 h 3346301"/>
              <a:gd name="connsiteX3016" fmla="*/ 6660944 w 9727486"/>
              <a:gd name="connsiteY3016" fmla="*/ 2277535 h 3346301"/>
              <a:gd name="connsiteX3017" fmla="*/ 6665693 w 9727486"/>
              <a:gd name="connsiteY3017" fmla="*/ 2287035 h 3346301"/>
              <a:gd name="connsiteX3018" fmla="*/ 6679210 w 9727486"/>
              <a:gd name="connsiteY3018" fmla="*/ 2297994 h 3346301"/>
              <a:gd name="connsiteX3019" fmla="*/ 6664596 w 9727486"/>
              <a:gd name="connsiteY3019" fmla="*/ 2304204 h 3346301"/>
              <a:gd name="connsiteX3020" fmla="*/ 6627332 w 9727486"/>
              <a:gd name="connsiteY3020" fmla="*/ 2327222 h 3346301"/>
              <a:gd name="connsiteX3021" fmla="*/ 6603950 w 9727486"/>
              <a:gd name="connsiteY3021" fmla="*/ 2333068 h 3346301"/>
              <a:gd name="connsiteX3022" fmla="*/ 6539280 w 9727486"/>
              <a:gd name="connsiteY3022" fmla="*/ 2349508 h 3346301"/>
              <a:gd name="connsiteX3023" fmla="*/ 6501283 w 9727486"/>
              <a:gd name="connsiteY3023" fmla="*/ 2368141 h 3346301"/>
              <a:gd name="connsiteX3024" fmla="*/ 6463655 w 9727486"/>
              <a:gd name="connsiteY3024" fmla="*/ 2374720 h 3346301"/>
              <a:gd name="connsiteX3025" fmla="*/ 6454518 w 9727486"/>
              <a:gd name="connsiteY3025" fmla="*/ 2378735 h 3346301"/>
              <a:gd name="connsiteX3026" fmla="*/ 6426387 w 9727486"/>
              <a:gd name="connsiteY3026" fmla="*/ 2392256 h 3346301"/>
              <a:gd name="connsiteX3027" fmla="*/ 6373412 w 9727486"/>
              <a:gd name="connsiteY3027" fmla="*/ 2416732 h 3346301"/>
              <a:gd name="connsiteX3028" fmla="*/ 6360260 w 9727486"/>
              <a:gd name="connsiteY3028" fmla="*/ 2423675 h 3346301"/>
              <a:gd name="connsiteX3029" fmla="*/ 6341261 w 9727486"/>
              <a:gd name="connsiteY3029" fmla="*/ 2428423 h 3346301"/>
              <a:gd name="connsiteX3030" fmla="*/ 6253942 w 9727486"/>
              <a:gd name="connsiteY3030" fmla="*/ 2469342 h 3346301"/>
              <a:gd name="connsiteX3031" fmla="*/ 6226175 w 9727486"/>
              <a:gd name="connsiteY3031" fmla="*/ 2467152 h 3346301"/>
              <a:gd name="connsiteX3032" fmla="*/ 6198408 w 9727486"/>
              <a:gd name="connsiteY3032" fmla="*/ 2479572 h 3346301"/>
              <a:gd name="connsiteX3033" fmla="*/ 6184891 w 9727486"/>
              <a:gd name="connsiteY3033" fmla="*/ 2491996 h 3346301"/>
              <a:gd name="connsiteX3034" fmla="*/ 6160412 w 9727486"/>
              <a:gd name="connsiteY3034" fmla="*/ 2497109 h 3346301"/>
              <a:gd name="connsiteX3035" fmla="*/ 6124241 w 9727486"/>
              <a:gd name="connsiteY3035" fmla="*/ 2501129 h 3346301"/>
              <a:gd name="connsiteX3036" fmla="*/ 6115473 w 9727486"/>
              <a:gd name="connsiteY3036" fmla="*/ 2507339 h 3346301"/>
              <a:gd name="connsiteX3037" fmla="*/ 6077845 w 9727486"/>
              <a:gd name="connsiteY3037" fmla="*/ 2517204 h 3346301"/>
              <a:gd name="connsiteX3038" fmla="*/ 6061401 w 9727486"/>
              <a:gd name="connsiteY3038" fmla="*/ 2521953 h 3346301"/>
              <a:gd name="connsiteX3039" fmla="*/ 6016830 w 9727486"/>
              <a:gd name="connsiteY3039" fmla="*/ 2531090 h 3346301"/>
              <a:gd name="connsiteX3040" fmla="*/ 5997467 w 9727486"/>
              <a:gd name="connsiteY3040" fmla="*/ 2554836 h 3346301"/>
              <a:gd name="connsiteX3041" fmla="*/ 5919281 w 9727486"/>
              <a:gd name="connsiteY3041" fmla="*/ 2572009 h 3346301"/>
              <a:gd name="connsiteX3042" fmla="*/ 5886401 w 9727486"/>
              <a:gd name="connsiteY3042" fmla="*/ 2584793 h 3346301"/>
              <a:gd name="connsiteX3043" fmla="*/ 5872516 w 9727486"/>
              <a:gd name="connsiteY3043" fmla="*/ 2586623 h 3346301"/>
              <a:gd name="connsiteX3044" fmla="*/ 5861189 w 9727486"/>
              <a:gd name="connsiteY3044" fmla="*/ 2609273 h 3346301"/>
              <a:gd name="connsiteX3045" fmla="*/ 5849498 w 9727486"/>
              <a:gd name="connsiteY3045" fmla="*/ 2611467 h 3346301"/>
              <a:gd name="connsiteX3046" fmla="*/ 5815885 w 9727486"/>
              <a:gd name="connsiteY3046" fmla="*/ 2606350 h 3346301"/>
              <a:gd name="connsiteX3047" fmla="*/ 5751219 w 9727486"/>
              <a:gd name="connsiteY3047" fmla="*/ 2636311 h 3346301"/>
              <a:gd name="connsiteX3048" fmla="*/ 5732221 w 9727486"/>
              <a:gd name="connsiteY3048" fmla="*/ 2640327 h 3346301"/>
              <a:gd name="connsiteX3049" fmla="*/ 5728201 w 9727486"/>
              <a:gd name="connsiteY3049" fmla="*/ 2641059 h 3346301"/>
              <a:gd name="connsiteX3050" fmla="*/ 5710664 w 9727486"/>
              <a:gd name="connsiteY3050" fmla="*/ 2631194 h 3346301"/>
              <a:gd name="connsiteX3051" fmla="*/ 5699341 w 9727486"/>
              <a:gd name="connsiteY3051" fmla="*/ 2626810 h 3346301"/>
              <a:gd name="connsiteX3052" fmla="*/ 5701896 w 9727486"/>
              <a:gd name="connsiteY3052" fmla="*/ 2620964 h 3346301"/>
              <a:gd name="connsiteX3053" fmla="*/ 5704819 w 9727486"/>
              <a:gd name="connsiteY3053" fmla="*/ 2613657 h 3346301"/>
              <a:gd name="connsiteX3054" fmla="*/ 5733682 w 9727486"/>
              <a:gd name="connsiteY3054" fmla="*/ 2605985 h 3346301"/>
              <a:gd name="connsiteX3055" fmla="*/ 5760352 w 9727486"/>
              <a:gd name="connsiteY3055" fmla="*/ 2600504 h 3346301"/>
              <a:gd name="connsiteX3056" fmla="*/ 5735508 w 9727486"/>
              <a:gd name="connsiteY3056" fmla="*/ 2591736 h 3346301"/>
              <a:gd name="connsiteX3057" fmla="*/ 5725278 w 9727486"/>
              <a:gd name="connsiteY3057" fmla="*/ 2592100 h 3346301"/>
              <a:gd name="connsiteX3058" fmla="*/ 5698609 w 9727486"/>
              <a:gd name="connsiteY3058" fmla="*/ 2606714 h 3346301"/>
              <a:gd name="connsiteX3059" fmla="*/ 5667919 w 9727486"/>
              <a:gd name="connsiteY3059" fmla="*/ 2616216 h 3346301"/>
              <a:gd name="connsiteX3060" fmla="*/ 5666458 w 9727486"/>
              <a:gd name="connsiteY3060" fmla="*/ 2624619 h 3346301"/>
              <a:gd name="connsiteX3061" fmla="*/ 5670478 w 9727486"/>
              <a:gd name="connsiteY3061" fmla="*/ 2640327 h 3346301"/>
              <a:gd name="connsiteX3062" fmla="*/ 5684727 w 9727486"/>
              <a:gd name="connsiteY3062" fmla="*/ 2646172 h 3346301"/>
              <a:gd name="connsiteX3063" fmla="*/ 5643075 w 9727486"/>
              <a:gd name="connsiteY3063" fmla="*/ 2676862 h 3346301"/>
              <a:gd name="connsiteX3064" fmla="*/ 5630287 w 9727486"/>
              <a:gd name="connsiteY3064" fmla="*/ 2667729 h 3346301"/>
              <a:gd name="connsiteX3065" fmla="*/ 5628097 w 9727486"/>
              <a:gd name="connsiteY3065" fmla="*/ 2666267 h 3346301"/>
              <a:gd name="connsiteX3066" fmla="*/ 5612750 w 9727486"/>
              <a:gd name="connsiteY3066" fmla="*/ 2672478 h 3346301"/>
              <a:gd name="connsiteX3067" fmla="*/ 5604350 w 9727486"/>
              <a:gd name="connsiteY3067" fmla="*/ 2673939 h 3346301"/>
              <a:gd name="connsiteX3068" fmla="*/ 5597408 w 9727486"/>
              <a:gd name="connsiteY3068" fmla="*/ 2649095 h 3346301"/>
              <a:gd name="connsiteX3069" fmla="*/ 5533835 w 9727486"/>
              <a:gd name="connsiteY3069" fmla="*/ 2658961 h 3346301"/>
              <a:gd name="connsiteX3070" fmla="*/ 5522144 w 9727486"/>
              <a:gd name="connsiteY3070" fmla="*/ 2672846 h 3346301"/>
              <a:gd name="connsiteX3071" fmla="*/ 5508626 w 9727486"/>
              <a:gd name="connsiteY3071" fmla="*/ 2695860 h 3346301"/>
              <a:gd name="connsiteX3072" fmla="*/ 5512282 w 9727486"/>
              <a:gd name="connsiteY3072" fmla="*/ 2693305 h 3346301"/>
              <a:gd name="connsiteX3073" fmla="*/ 5561237 w 9727486"/>
              <a:gd name="connsiteY3073" fmla="*/ 2689285 h 3346301"/>
              <a:gd name="connsiteX3074" fmla="*/ 5572199 w 9727486"/>
              <a:gd name="connsiteY3074" fmla="*/ 2698054 h 3346301"/>
              <a:gd name="connsiteX3075" fmla="*/ 5555027 w 9727486"/>
              <a:gd name="connsiteY3075" fmla="*/ 2702803 h 3346301"/>
              <a:gd name="connsiteX3076" fmla="*/ 5545161 w 9727486"/>
              <a:gd name="connsiteY3076" fmla="*/ 2700244 h 3346301"/>
              <a:gd name="connsiteX3077" fmla="*/ 5493284 w 9727486"/>
              <a:gd name="connsiteY3077" fmla="*/ 2733492 h 3346301"/>
              <a:gd name="connsiteX3078" fmla="*/ 5492915 w 9727486"/>
              <a:gd name="connsiteY3078" fmla="*/ 2734589 h 3346301"/>
              <a:gd name="connsiteX3079" fmla="*/ 5476476 w 9727486"/>
              <a:gd name="connsiteY3079" fmla="*/ 2742625 h 3346301"/>
              <a:gd name="connsiteX3080" fmla="*/ 5431537 w 9727486"/>
              <a:gd name="connsiteY3080" fmla="*/ 2765279 h 3346301"/>
              <a:gd name="connsiteX3081" fmla="*/ 5416194 w 9727486"/>
              <a:gd name="connsiteY3081" fmla="*/ 2754316 h 3346301"/>
              <a:gd name="connsiteX3082" fmla="*/ 5413635 w 9727486"/>
              <a:gd name="connsiteY3082" fmla="*/ 2752490 h 3346301"/>
              <a:gd name="connsiteX3083" fmla="*/ 5397560 w 9727486"/>
              <a:gd name="connsiteY3083" fmla="*/ 2755413 h 3346301"/>
              <a:gd name="connsiteX3084" fmla="*/ 5409984 w 9727486"/>
              <a:gd name="connsiteY3084" fmla="*/ 2717417 h 3346301"/>
              <a:gd name="connsiteX3085" fmla="*/ 5400847 w 9727486"/>
              <a:gd name="connsiteY3085" fmla="*/ 2714494 h 3346301"/>
              <a:gd name="connsiteX3086" fmla="*/ 5384407 w 9727486"/>
              <a:gd name="connsiteY3086" fmla="*/ 2709012 h 3346301"/>
              <a:gd name="connsiteX3087" fmla="*/ 5354083 w 9727486"/>
              <a:gd name="connsiteY3087" fmla="*/ 2738973 h 3346301"/>
              <a:gd name="connsiteX3088" fmla="*/ 5312435 w 9727486"/>
              <a:gd name="connsiteY3088" fmla="*/ 2723995 h 3346301"/>
              <a:gd name="connsiteX3089" fmla="*/ 5321932 w 9727486"/>
              <a:gd name="connsiteY3089" fmla="*/ 2713032 h 3346301"/>
              <a:gd name="connsiteX3090" fmla="*/ 5329606 w 9727486"/>
              <a:gd name="connsiteY3090" fmla="*/ 2713397 h 3346301"/>
              <a:gd name="connsiteX3091" fmla="*/ 5334719 w 9727486"/>
              <a:gd name="connsiteY3091" fmla="*/ 2713765 h 3346301"/>
              <a:gd name="connsiteX3092" fmla="*/ 5340201 w 9727486"/>
              <a:gd name="connsiteY3092" fmla="*/ 2699515 h 3346301"/>
              <a:gd name="connsiteX3093" fmla="*/ 5337278 w 9727486"/>
              <a:gd name="connsiteY3093" fmla="*/ 2695495 h 3346301"/>
              <a:gd name="connsiteX3094" fmla="*/ 5323028 w 9727486"/>
              <a:gd name="connsiteY3094" fmla="*/ 2695495 h 3346301"/>
              <a:gd name="connsiteX3095" fmla="*/ 5293071 w 9727486"/>
              <a:gd name="connsiteY3095" fmla="*/ 2691844 h 3346301"/>
              <a:gd name="connsiteX3096" fmla="*/ 5286129 w 9727486"/>
              <a:gd name="connsiteY3096" fmla="*/ 2685630 h 3346301"/>
              <a:gd name="connsiteX3097" fmla="*/ 5264937 w 9727486"/>
              <a:gd name="connsiteY3097" fmla="*/ 2683804 h 3346301"/>
              <a:gd name="connsiteX3098" fmla="*/ 5301107 w 9727486"/>
              <a:gd name="connsiteY3098" fmla="*/ 2710109 h 3346301"/>
              <a:gd name="connsiteX3099" fmla="*/ 5296723 w 9727486"/>
              <a:gd name="connsiteY3099" fmla="*/ 2724359 h 3346301"/>
              <a:gd name="connsiteX3100" fmla="*/ 5296359 w 9727486"/>
              <a:gd name="connsiteY3100" fmla="*/ 2725821 h 3346301"/>
              <a:gd name="connsiteX3101" fmla="*/ 5311338 w 9727486"/>
              <a:gd name="connsiteY3101" fmla="*/ 2743722 h 3346301"/>
              <a:gd name="connsiteX3102" fmla="*/ 5323028 w 9727486"/>
              <a:gd name="connsiteY3102" fmla="*/ 2746645 h 3346301"/>
              <a:gd name="connsiteX3103" fmla="*/ 5337278 w 9727486"/>
              <a:gd name="connsiteY3103" fmla="*/ 2750300 h 3346301"/>
              <a:gd name="connsiteX3104" fmla="*/ 5350066 w 9727486"/>
              <a:gd name="connsiteY3104" fmla="*/ 2772950 h 3346301"/>
              <a:gd name="connsiteX3105" fmla="*/ 5305856 w 9727486"/>
              <a:gd name="connsiteY3105" fmla="*/ 2782082 h 3346301"/>
              <a:gd name="connsiteX3106" fmla="*/ 5294897 w 9727486"/>
              <a:gd name="connsiteY3106" fmla="*/ 2757607 h 3346301"/>
              <a:gd name="connsiteX3107" fmla="*/ 5278822 w 9727486"/>
              <a:gd name="connsiteY3107" fmla="*/ 2780257 h 3346301"/>
              <a:gd name="connsiteX3108" fmla="*/ 5249958 w 9727486"/>
              <a:gd name="connsiteY3108" fmla="*/ 2783912 h 3346301"/>
              <a:gd name="connsiteX3109" fmla="*/ 5255075 w 9727486"/>
              <a:gd name="connsiteY3109" fmla="*/ 2763817 h 3346301"/>
              <a:gd name="connsiteX3110" fmla="*/ 5245574 w 9727486"/>
              <a:gd name="connsiteY3110" fmla="*/ 2768202 h 3346301"/>
              <a:gd name="connsiteX3111" fmla="*/ 5213788 w 9727486"/>
              <a:gd name="connsiteY3111" fmla="*/ 2763453 h 3346301"/>
              <a:gd name="connsiteX3112" fmla="*/ 5203926 w 9727486"/>
              <a:gd name="connsiteY3112" fmla="*/ 2756510 h 3346301"/>
              <a:gd name="connsiteX3113" fmla="*/ 5202096 w 9727486"/>
              <a:gd name="connsiteY3113" fmla="*/ 2755413 h 3346301"/>
              <a:gd name="connsiteX3114" fmla="*/ 5188944 w 9727486"/>
              <a:gd name="connsiteY3114" fmla="*/ 2750664 h 3346301"/>
              <a:gd name="connsiteX3115" fmla="*/ 5187482 w 9727486"/>
              <a:gd name="connsiteY3115" fmla="*/ 2745548 h 3346301"/>
              <a:gd name="connsiteX3116" fmla="*/ 5182370 w 9727486"/>
              <a:gd name="connsiteY3116" fmla="*/ 2729108 h 3346301"/>
              <a:gd name="connsiteX3117" fmla="*/ 5171776 w 9727486"/>
              <a:gd name="connsiteY3117" fmla="*/ 2753587 h 3346301"/>
              <a:gd name="connsiteX3118" fmla="*/ 5177986 w 9727486"/>
              <a:gd name="connsiteY3118" fmla="*/ 2794871 h 3346301"/>
              <a:gd name="connsiteX3119" fmla="*/ 5135240 w 9727486"/>
              <a:gd name="connsiteY3119" fmla="*/ 2797794 h 3346301"/>
              <a:gd name="connsiteX3120" fmla="*/ 5117976 w 9727486"/>
              <a:gd name="connsiteY3120" fmla="*/ 2791990 h 3346301"/>
              <a:gd name="connsiteX3121" fmla="*/ 5116971 w 9727486"/>
              <a:gd name="connsiteY3121" fmla="*/ 2763817 h 3346301"/>
              <a:gd name="connsiteX3122" fmla="*/ 5106012 w 9727486"/>
              <a:gd name="connsiteY3122" fmla="*/ 2757239 h 3346301"/>
              <a:gd name="connsiteX3123" fmla="*/ 5104551 w 9727486"/>
              <a:gd name="connsiteY3123" fmla="*/ 2756510 h 3346301"/>
              <a:gd name="connsiteX3124" fmla="*/ 5099434 w 9727486"/>
              <a:gd name="connsiteY3124" fmla="*/ 2763817 h 3346301"/>
              <a:gd name="connsiteX3125" fmla="*/ 5101762 w 9727486"/>
              <a:gd name="connsiteY3125" fmla="*/ 2783226 h 3346301"/>
              <a:gd name="connsiteX3126" fmla="*/ 5101451 w 9727486"/>
              <a:gd name="connsiteY3126" fmla="*/ 2786432 h 3346301"/>
              <a:gd name="connsiteX3127" fmla="*/ 5092859 w 9727486"/>
              <a:gd name="connsiteY3127" fmla="*/ 2783544 h 3346301"/>
              <a:gd name="connsiteX3128" fmla="*/ 5085917 w 9727486"/>
              <a:gd name="connsiteY3128" fmla="*/ 2786467 h 3346301"/>
              <a:gd name="connsiteX3129" fmla="*/ 5065821 w 9727486"/>
              <a:gd name="connsiteY3129" fmla="*/ 2794871 h 3346301"/>
              <a:gd name="connsiteX3130" fmla="*/ 5059248 w 9727486"/>
              <a:gd name="connsiteY3130" fmla="*/ 2803275 h 3346301"/>
              <a:gd name="connsiteX3131" fmla="*/ 5072400 w 9727486"/>
              <a:gd name="connsiteY3131" fmla="*/ 2810582 h 3346301"/>
              <a:gd name="connsiteX3132" fmla="*/ 5089204 w 9727486"/>
              <a:gd name="connsiteY3132" fmla="*/ 2801813 h 3346301"/>
              <a:gd name="connsiteX3133" fmla="*/ 5098018 w 9727486"/>
              <a:gd name="connsiteY3133" fmla="*/ 2798388 h 3346301"/>
              <a:gd name="connsiteX3134" fmla="*/ 5100201 w 9727486"/>
              <a:gd name="connsiteY3134" fmla="*/ 2799358 h 3346301"/>
              <a:gd name="connsiteX3135" fmla="*/ 5099434 w 9727486"/>
              <a:gd name="connsiteY3135" fmla="*/ 2807295 h 3346301"/>
              <a:gd name="connsiteX3136" fmla="*/ 5076416 w 9727486"/>
              <a:gd name="connsiteY3136" fmla="*/ 2829580 h 3346301"/>
              <a:gd name="connsiteX3137" fmla="*/ 5058150 w 9727486"/>
              <a:gd name="connsiteY3137" fmla="*/ 2823370 h 3346301"/>
              <a:gd name="connsiteX3138" fmla="*/ 5057417 w 9727486"/>
              <a:gd name="connsiteY3138" fmla="*/ 2833600 h 3346301"/>
              <a:gd name="connsiteX3139" fmla="*/ 5061438 w 9727486"/>
              <a:gd name="connsiteY3139" fmla="*/ 2835061 h 3346301"/>
              <a:gd name="connsiteX3140" fmla="*/ 5071668 w 9727486"/>
              <a:gd name="connsiteY3140" fmla="*/ 2838713 h 3346301"/>
              <a:gd name="connsiteX3141" fmla="*/ 5053401 w 9727486"/>
              <a:gd name="connsiteY3141" fmla="*/ 2858444 h 3346301"/>
              <a:gd name="connsiteX3142" fmla="*/ 5025267 w 9727486"/>
              <a:gd name="connsiteY3142" fmla="*/ 2897534 h 3346301"/>
              <a:gd name="connsiteX3143" fmla="*/ 5016499 w 9727486"/>
              <a:gd name="connsiteY3143" fmla="*/ 2903379 h 3346301"/>
              <a:gd name="connsiteX3144" fmla="*/ 4997869 w 9727486"/>
              <a:gd name="connsiteY3144" fmla="*/ 2916167 h 3346301"/>
              <a:gd name="connsiteX3145" fmla="*/ 4958775 w 9727486"/>
              <a:gd name="connsiteY3145" fmla="*/ 2896440 h 3346301"/>
              <a:gd name="connsiteX3146" fmla="*/ 4942335 w 9727486"/>
              <a:gd name="connsiteY3146" fmla="*/ 2896440 h 3346301"/>
              <a:gd name="connsiteX3147" fmla="*/ 4911278 w 9727486"/>
              <a:gd name="connsiteY3147" fmla="*/ 2894979 h 3346301"/>
              <a:gd name="connsiteX3148" fmla="*/ 4896299 w 9727486"/>
              <a:gd name="connsiteY3148" fmla="*/ 2925668 h 3346301"/>
              <a:gd name="connsiteX3149" fmla="*/ 4916759 w 9727486"/>
              <a:gd name="connsiteY3149" fmla="*/ 2925668 h 3346301"/>
              <a:gd name="connsiteX3150" fmla="*/ 4918220 w 9727486"/>
              <a:gd name="connsiteY3150" fmla="*/ 2925668 h 3346301"/>
              <a:gd name="connsiteX3151" fmla="*/ 4898493 w 9727486"/>
              <a:gd name="connsiteY3151" fmla="*/ 2930781 h 3346301"/>
              <a:gd name="connsiteX3152" fmla="*/ 4890818 w 9727486"/>
              <a:gd name="connsiteY3152" fmla="*/ 2922013 h 3346301"/>
              <a:gd name="connsiteX3153" fmla="*/ 4871091 w 9727486"/>
              <a:gd name="connsiteY3153" fmla="*/ 2922377 h 3346301"/>
              <a:gd name="connsiteX3154" fmla="*/ 4860128 w 9727486"/>
              <a:gd name="connsiteY3154" fmla="*/ 2931514 h 3346301"/>
              <a:gd name="connsiteX3155" fmla="*/ 4817747 w 9727486"/>
              <a:gd name="connsiteY3155" fmla="*/ 2946857 h 3346301"/>
              <a:gd name="connsiteX3156" fmla="*/ 4819942 w 9727486"/>
              <a:gd name="connsiteY3156" fmla="*/ 2958184 h 3346301"/>
              <a:gd name="connsiteX3157" fmla="*/ 4831997 w 9727486"/>
              <a:gd name="connsiteY3157" fmla="*/ 2966219 h 3346301"/>
              <a:gd name="connsiteX3158" fmla="*/ 4814096 w 9727486"/>
              <a:gd name="connsiteY3158" fmla="*/ 2987776 h 3346301"/>
              <a:gd name="connsiteX3159" fmla="*/ 4761486 w 9727486"/>
              <a:gd name="connsiteY3159" fmla="*/ 3012256 h 3346301"/>
              <a:gd name="connsiteX3160" fmla="*/ 4741026 w 9727486"/>
              <a:gd name="connsiteY3160" fmla="*/ 3016639 h 3346301"/>
              <a:gd name="connsiteX3161" fmla="*/ 4716182 w 9727486"/>
              <a:gd name="connsiteY3161" fmla="*/ 3021753 h 3346301"/>
              <a:gd name="connsiteX3162" fmla="*/ 4656629 w 9727486"/>
              <a:gd name="connsiteY3162" fmla="*/ 3049519 h 3346301"/>
              <a:gd name="connsiteX3163" fmla="*/ 4618268 w 9727486"/>
              <a:gd name="connsiteY3163" fmla="*/ 3044771 h 3346301"/>
              <a:gd name="connsiteX3164" fmla="*/ 4642380 w 9727486"/>
              <a:gd name="connsiteY3164" fmla="*/ 3024675 h 3346301"/>
              <a:gd name="connsiteX3165" fmla="*/ 4656264 w 9727486"/>
              <a:gd name="connsiteY3165" fmla="*/ 3021753 h 3346301"/>
              <a:gd name="connsiteX3166" fmla="*/ 4671607 w 9727486"/>
              <a:gd name="connsiteY3166" fmla="*/ 3018465 h 3346301"/>
              <a:gd name="connsiteX3167" fmla="*/ 4678186 w 9727486"/>
              <a:gd name="connsiteY3167" fmla="*/ 3010794 h 3346301"/>
              <a:gd name="connsiteX3168" fmla="*/ 4691702 w 9727486"/>
              <a:gd name="connsiteY3168" fmla="*/ 3004584 h 3346301"/>
              <a:gd name="connsiteX3169" fmla="*/ 4687683 w 9727486"/>
              <a:gd name="connsiteY3169" fmla="*/ 2988140 h 3346301"/>
              <a:gd name="connsiteX3170" fmla="*/ 4652245 w 9727486"/>
              <a:gd name="connsiteY3170" fmla="*/ 2989602 h 3346301"/>
              <a:gd name="connsiteX3171" fmla="*/ 4600367 w 9727486"/>
              <a:gd name="connsiteY3171" fmla="*/ 3007871 h 3346301"/>
              <a:gd name="connsiteX3172" fmla="*/ 4604383 w 9727486"/>
              <a:gd name="connsiteY3172" fmla="*/ 3025044 h 3346301"/>
              <a:gd name="connsiteX3173" fmla="*/ 4607305 w 9727486"/>
              <a:gd name="connsiteY3173" fmla="*/ 3038196 h 3346301"/>
              <a:gd name="connsiteX3174" fmla="*/ 4589040 w 9727486"/>
              <a:gd name="connsiteY3174" fmla="*/ 3040386 h 3346301"/>
              <a:gd name="connsiteX3175" fmla="*/ 4608767 w 9727486"/>
              <a:gd name="connsiteY3175" fmla="*/ 3066692 h 3346301"/>
              <a:gd name="connsiteX3176" fmla="*/ 4598537 w 9727486"/>
              <a:gd name="connsiteY3176" fmla="*/ 3067424 h 3346301"/>
              <a:gd name="connsiteX3177" fmla="*/ 4579539 w 9727486"/>
              <a:gd name="connsiteY3177" fmla="*/ 3068886 h 3346301"/>
              <a:gd name="connsiteX3178" fmla="*/ 4539716 w 9727486"/>
              <a:gd name="connsiteY3178" fmla="*/ 3098114 h 3346301"/>
              <a:gd name="connsiteX3179" fmla="*/ 4471031 w 9727486"/>
              <a:gd name="connsiteY3179" fmla="*/ 3126245 h 3346301"/>
              <a:gd name="connsiteX3180" fmla="*/ 4461165 w 9727486"/>
              <a:gd name="connsiteY3180" fmla="*/ 3123322 h 3346301"/>
              <a:gd name="connsiteX3181" fmla="*/ 4445458 w 9727486"/>
              <a:gd name="connsiteY3181" fmla="*/ 3118573 h 3346301"/>
              <a:gd name="connsiteX3182" fmla="*/ 4416959 w 9727486"/>
              <a:gd name="connsiteY3182" fmla="*/ 3133552 h 3346301"/>
              <a:gd name="connsiteX3183" fmla="*/ 4416959 w 9727486"/>
              <a:gd name="connsiteY3183" fmla="*/ 3136839 h 3346301"/>
              <a:gd name="connsiteX3184" fmla="*/ 4403806 w 9727486"/>
              <a:gd name="connsiteY3184" fmla="*/ 3148895 h 3346301"/>
              <a:gd name="connsiteX3185" fmla="*/ 4387367 w 9727486"/>
              <a:gd name="connsiteY3185" fmla="*/ 3147801 h 3346301"/>
              <a:gd name="connsiteX3186" fmla="*/ 4347176 w 9727486"/>
              <a:gd name="connsiteY3186" fmla="*/ 3176297 h 3346301"/>
              <a:gd name="connsiteX3187" fmla="*/ 4338408 w 9727486"/>
              <a:gd name="connsiteY3187" fmla="*/ 3169354 h 3346301"/>
              <a:gd name="connsiteX3188" fmla="*/ 4330372 w 9727486"/>
              <a:gd name="connsiteY3188" fmla="*/ 3163144 h 3346301"/>
              <a:gd name="connsiteX3189" fmla="*/ 4310276 w 9727486"/>
              <a:gd name="connsiteY3189" fmla="*/ 3180681 h 3346301"/>
              <a:gd name="connsiteX3190" fmla="*/ 4260225 w 9727486"/>
              <a:gd name="connsiteY3190" fmla="*/ 3191644 h 3346301"/>
              <a:gd name="connsiteX3191" fmla="*/ 4255476 w 9727486"/>
              <a:gd name="connsiteY3191" fmla="*/ 3202602 h 3346301"/>
              <a:gd name="connsiteX3192" fmla="*/ 4225151 w 9727486"/>
              <a:gd name="connsiteY3192" fmla="*/ 3207719 h 3346301"/>
              <a:gd name="connsiteX3193" fmla="*/ 4209075 w 9727486"/>
              <a:gd name="connsiteY3193" fmla="*/ 3213564 h 3346301"/>
              <a:gd name="connsiteX3194" fmla="*/ 4191174 w 9727486"/>
              <a:gd name="connsiteY3194" fmla="*/ 3230369 h 3346301"/>
              <a:gd name="connsiteX3195" fmla="*/ 4185329 w 9727486"/>
              <a:gd name="connsiteY3195" fmla="*/ 3230369 h 3346301"/>
              <a:gd name="connsiteX3196" fmla="*/ 4158655 w 9727486"/>
              <a:gd name="connsiteY3196" fmla="*/ 3232563 h 3346301"/>
              <a:gd name="connsiteX3197" fmla="*/ 4130888 w 9727486"/>
              <a:gd name="connsiteY3197" fmla="*/ 3211370 h 3346301"/>
              <a:gd name="connsiteX3198" fmla="*/ 4129795 w 9727486"/>
              <a:gd name="connsiteY3198" fmla="*/ 3213565 h 3346301"/>
              <a:gd name="connsiteX3199" fmla="*/ 4128698 w 9727486"/>
              <a:gd name="connsiteY3199" fmla="*/ 3215755 h 3346301"/>
              <a:gd name="connsiteX3200" fmla="*/ 4116642 w 9727486"/>
              <a:gd name="connsiteY3200" fmla="*/ 3206622 h 3346301"/>
              <a:gd name="connsiteX3201" fmla="*/ 4111161 w 9727486"/>
              <a:gd name="connsiteY3201" fmla="*/ 3206258 h 3346301"/>
              <a:gd name="connsiteX3202" fmla="*/ 4088508 w 9727486"/>
              <a:gd name="connsiteY3202" fmla="*/ 3204796 h 3346301"/>
              <a:gd name="connsiteX3203" fmla="*/ 4082298 w 9727486"/>
              <a:gd name="connsiteY3203" fmla="*/ 3225256 h 3346301"/>
              <a:gd name="connsiteX3204" fmla="*/ 4056357 w 9727486"/>
              <a:gd name="connsiteY3204" fmla="*/ 3219775 h 3346301"/>
              <a:gd name="connsiteX3205" fmla="*/ 4035533 w 9727486"/>
              <a:gd name="connsiteY3205" fmla="*/ 3271652 h 3346301"/>
              <a:gd name="connsiteX3206" fmla="*/ 4014709 w 9727486"/>
              <a:gd name="connsiteY3206" fmla="*/ 3285902 h 3346301"/>
              <a:gd name="connsiteX3207" fmla="*/ 3950407 w 9727486"/>
              <a:gd name="connsiteY3207" fmla="*/ 3314401 h 3346301"/>
              <a:gd name="connsiteX3208" fmla="*/ 3941639 w 9727486"/>
              <a:gd name="connsiteY3208" fmla="*/ 3315494 h 3346301"/>
              <a:gd name="connsiteX3209" fmla="*/ 3901816 w 9727486"/>
              <a:gd name="connsiteY3209" fmla="*/ 3319514 h 3346301"/>
              <a:gd name="connsiteX3210" fmla="*/ 3853955 w 9727486"/>
              <a:gd name="connsiteY3210" fmla="*/ 3339245 h 3346301"/>
              <a:gd name="connsiteX3211" fmla="*/ 3873317 w 9727486"/>
              <a:gd name="connsiteY3211" fmla="*/ 3315859 h 3346301"/>
              <a:gd name="connsiteX3212" fmla="*/ 3872220 w 9727486"/>
              <a:gd name="connsiteY3212" fmla="*/ 3287728 h 3346301"/>
              <a:gd name="connsiteX3213" fmla="*/ 3857242 w 9727486"/>
              <a:gd name="connsiteY3213" fmla="*/ 3293573 h 3346301"/>
              <a:gd name="connsiteX3214" fmla="*/ 3857242 w 9727486"/>
              <a:gd name="connsiteY3214" fmla="*/ 3309649 h 3346301"/>
              <a:gd name="connsiteX3215" fmla="*/ 3855416 w 9727486"/>
              <a:gd name="connsiteY3215" fmla="*/ 3309284 h 3346301"/>
              <a:gd name="connsiteX3216" fmla="*/ 3834956 w 9727486"/>
              <a:gd name="connsiteY3216" fmla="*/ 3306362 h 3346301"/>
              <a:gd name="connsiteX3217" fmla="*/ 3810113 w 9727486"/>
              <a:gd name="connsiteY3217" fmla="*/ 3282251 h 3346301"/>
              <a:gd name="connsiteX3218" fmla="*/ 3814861 w 9727486"/>
              <a:gd name="connsiteY3218" fmla="*/ 3278595 h 3346301"/>
              <a:gd name="connsiteX3219" fmla="*/ 3818516 w 9727486"/>
              <a:gd name="connsiteY3219" fmla="*/ 3275672 h 3346301"/>
              <a:gd name="connsiteX3220" fmla="*/ 3808651 w 9727486"/>
              <a:gd name="connsiteY3220" fmla="*/ 3262884 h 3346301"/>
              <a:gd name="connsiteX3221" fmla="*/ 3805728 w 9727486"/>
              <a:gd name="connsiteY3221" fmla="*/ 3264714 h 3346301"/>
              <a:gd name="connsiteX3222" fmla="*/ 3781613 w 9727486"/>
              <a:gd name="connsiteY3222" fmla="*/ 3265807 h 3346301"/>
              <a:gd name="connsiteX3223" fmla="*/ 3763347 w 9727486"/>
              <a:gd name="connsiteY3223" fmla="*/ 3268001 h 3346301"/>
              <a:gd name="connsiteX3224" fmla="*/ 3777229 w 9727486"/>
              <a:gd name="connsiteY3224" fmla="*/ 3278959 h 3346301"/>
              <a:gd name="connsiteX3225" fmla="*/ 3783807 w 9727486"/>
              <a:gd name="connsiteY3225" fmla="*/ 3279692 h 3346301"/>
              <a:gd name="connsiteX3226" fmla="*/ 3800612 w 9727486"/>
              <a:gd name="connsiteY3226" fmla="*/ 3296132 h 3346301"/>
              <a:gd name="connsiteX3227" fmla="*/ 3811209 w 9727486"/>
              <a:gd name="connsiteY3227" fmla="*/ 3317324 h 3346301"/>
              <a:gd name="connsiteX3228" fmla="*/ 3830572 w 9727486"/>
              <a:gd name="connsiteY3228" fmla="*/ 3326457 h 3346301"/>
              <a:gd name="connsiteX3229" fmla="*/ 3779423 w 9727486"/>
              <a:gd name="connsiteY3229" fmla="*/ 3333399 h 3346301"/>
              <a:gd name="connsiteX3230" fmla="*/ 3773213 w 9727486"/>
              <a:gd name="connsiteY3230" fmla="*/ 3312207 h 3346301"/>
              <a:gd name="connsiteX3231" fmla="*/ 3772480 w 9727486"/>
              <a:gd name="connsiteY3231" fmla="*/ 3292112 h 3346301"/>
              <a:gd name="connsiteX3232" fmla="*/ 3762250 w 9727486"/>
              <a:gd name="connsiteY3232" fmla="*/ 3286999 h 3346301"/>
              <a:gd name="connsiteX3233" fmla="*/ 3753482 w 9727486"/>
              <a:gd name="connsiteY3233" fmla="*/ 3293573 h 3346301"/>
              <a:gd name="connsiteX3234" fmla="*/ 3752753 w 9727486"/>
              <a:gd name="connsiteY3234" fmla="*/ 3305633 h 3346301"/>
              <a:gd name="connsiteX3235" fmla="*/ 3749462 w 9727486"/>
              <a:gd name="connsiteY3235" fmla="*/ 3312572 h 3346301"/>
              <a:gd name="connsiteX3236" fmla="*/ 3734484 w 9727486"/>
              <a:gd name="connsiteY3236" fmla="*/ 3333764 h 3346301"/>
              <a:gd name="connsiteX3237" fmla="*/ 3701236 w 9727486"/>
              <a:gd name="connsiteY3237" fmla="*/ 3345455 h 3346301"/>
              <a:gd name="connsiteX3238" fmla="*/ 3648626 w 9727486"/>
              <a:gd name="connsiteY3238" fmla="*/ 3345819 h 3346301"/>
              <a:gd name="connsiteX3239" fmla="*/ 3613920 w 9727486"/>
              <a:gd name="connsiteY3239" fmla="*/ 3336322 h 3346301"/>
              <a:gd name="connsiteX3240" fmla="*/ 3565694 w 9727486"/>
              <a:gd name="connsiteY3240" fmla="*/ 3345819 h 3346301"/>
              <a:gd name="connsiteX3241" fmla="*/ 3556557 w 9727486"/>
              <a:gd name="connsiteY3241" fmla="*/ 3339609 h 3346301"/>
              <a:gd name="connsiteX3242" fmla="*/ 3552906 w 9727486"/>
              <a:gd name="connsiteY3242" fmla="*/ 3337051 h 3346301"/>
              <a:gd name="connsiteX3243" fmla="*/ 3544137 w 9727486"/>
              <a:gd name="connsiteY3243" fmla="*/ 3334861 h 3346301"/>
              <a:gd name="connsiteX3244" fmla="*/ 3532446 w 9727486"/>
              <a:gd name="connsiteY3244" fmla="*/ 3327186 h 3346301"/>
              <a:gd name="connsiteX3245" fmla="*/ 3532082 w 9727486"/>
              <a:gd name="connsiteY3245" fmla="*/ 3325360 h 3346301"/>
              <a:gd name="connsiteX3246" fmla="*/ 3526600 w 9727486"/>
              <a:gd name="connsiteY3246" fmla="*/ 3297593 h 3346301"/>
              <a:gd name="connsiteX3247" fmla="*/ 3509063 w 9727486"/>
              <a:gd name="connsiteY3247" fmla="*/ 3266904 h 3346301"/>
              <a:gd name="connsiteX3248" fmla="*/ 3506505 w 9727486"/>
              <a:gd name="connsiteY3248" fmla="*/ 3262520 h 3346301"/>
              <a:gd name="connsiteX3249" fmla="*/ 3485681 w 9727486"/>
              <a:gd name="connsiteY3249" fmla="*/ 3253023 h 3346301"/>
              <a:gd name="connsiteX3250" fmla="*/ 3482394 w 9727486"/>
              <a:gd name="connsiteY3250" fmla="*/ 3224887 h 3346301"/>
              <a:gd name="connsiteX3251" fmla="*/ 3470703 w 9727486"/>
              <a:gd name="connsiteY3251" fmla="*/ 3211006 h 3346301"/>
              <a:gd name="connsiteX3252" fmla="*/ 3460837 w 9727486"/>
              <a:gd name="connsiteY3252" fmla="*/ 3199315 h 3346301"/>
              <a:gd name="connsiteX3253" fmla="*/ 3428322 w 9727486"/>
              <a:gd name="connsiteY3253" fmla="*/ 3182143 h 3346301"/>
              <a:gd name="connsiteX3254" fmla="*/ 3423938 w 9727486"/>
              <a:gd name="connsiteY3254" fmla="*/ 3182142 h 3346301"/>
              <a:gd name="connsiteX3255" fmla="*/ 3407130 w 9727486"/>
              <a:gd name="connsiteY3255" fmla="*/ 3168990 h 3346301"/>
              <a:gd name="connsiteX3256" fmla="*/ 3415534 w 9727486"/>
              <a:gd name="connsiteY3256" fmla="*/ 3158031 h 3346301"/>
              <a:gd name="connsiteX3257" fmla="*/ 3437819 w 9727486"/>
              <a:gd name="connsiteY3257" fmla="*/ 3170451 h 3346301"/>
              <a:gd name="connsiteX3258" fmla="*/ 3437819 w 9727486"/>
              <a:gd name="connsiteY3258" fmla="*/ 3171184 h 3346301"/>
              <a:gd name="connsiteX3259" fmla="*/ 3446223 w 9727486"/>
              <a:gd name="connsiteY3259" fmla="*/ 3169723 h 3346301"/>
              <a:gd name="connsiteX3260" fmla="*/ 3442568 w 9727486"/>
              <a:gd name="connsiteY3260" fmla="*/ 3152550 h 3346301"/>
              <a:gd name="connsiteX3261" fmla="*/ 3434896 w 9727486"/>
              <a:gd name="connsiteY3261" fmla="*/ 3149627 h 3346301"/>
              <a:gd name="connsiteX3262" fmla="*/ 3414072 w 9727486"/>
              <a:gd name="connsiteY3262" fmla="*/ 3141587 h 3346301"/>
              <a:gd name="connsiteX3263" fmla="*/ 3424667 w 9727486"/>
              <a:gd name="connsiteY3263" fmla="*/ 3127706 h 3346301"/>
              <a:gd name="connsiteX3264" fmla="*/ 3393248 w 9727486"/>
              <a:gd name="connsiteY3264" fmla="*/ 3133188 h 3346301"/>
              <a:gd name="connsiteX3265" fmla="*/ 3403478 w 9727486"/>
              <a:gd name="connsiteY3265" fmla="*/ 3117841 h 3346301"/>
              <a:gd name="connsiteX3266" fmla="*/ 3408955 w 9727486"/>
              <a:gd name="connsiteY3266" fmla="*/ 3116744 h 3346301"/>
              <a:gd name="connsiteX3267" fmla="*/ 3415898 w 9727486"/>
              <a:gd name="connsiteY3267" fmla="*/ 3115650 h 3346301"/>
              <a:gd name="connsiteX3268" fmla="*/ 3412246 w 9727486"/>
              <a:gd name="connsiteY3268" fmla="*/ 3101037 h 3346301"/>
              <a:gd name="connsiteX3269" fmla="*/ 3400555 w 9727486"/>
              <a:gd name="connsiteY3269" fmla="*/ 3081306 h 3346301"/>
              <a:gd name="connsiteX3270" fmla="*/ 3406033 w 9727486"/>
              <a:gd name="connsiteY3270" fmla="*/ 3073999 h 3346301"/>
              <a:gd name="connsiteX3271" fmla="*/ 3398726 w 9727486"/>
              <a:gd name="connsiteY3271" fmla="*/ 3049519 h 3346301"/>
              <a:gd name="connsiteX3272" fmla="*/ 3400920 w 9727486"/>
              <a:gd name="connsiteY3272" fmla="*/ 3039658 h 3346301"/>
              <a:gd name="connsiteX3273" fmla="*/ 3434168 w 9727486"/>
              <a:gd name="connsiteY3273" fmla="*/ 3039658 h 3346301"/>
              <a:gd name="connsiteX3274" fmla="*/ 3410785 w 9727486"/>
              <a:gd name="connsiteY3274" fmla="*/ 3007138 h 3346301"/>
              <a:gd name="connsiteX3275" fmla="*/ 3408227 w 9727486"/>
              <a:gd name="connsiteY3275" fmla="*/ 3005313 h 3346301"/>
              <a:gd name="connsiteX3276" fmla="*/ 3399823 w 9727486"/>
              <a:gd name="connsiteY3276" fmla="*/ 3000200 h 3346301"/>
              <a:gd name="connsiteX3277" fmla="*/ 3413340 w 9727486"/>
              <a:gd name="connsiteY3277" fmla="*/ 2972798 h 3346301"/>
              <a:gd name="connsiteX3278" fmla="*/ 3443301 w 9727486"/>
              <a:gd name="connsiteY3278" fmla="*/ 2964029 h 3346301"/>
              <a:gd name="connsiteX3279" fmla="*/ 3444762 w 9727486"/>
              <a:gd name="connsiteY3279" fmla="*/ 2963665 h 3346301"/>
              <a:gd name="connsiteX3280" fmla="*/ 3433070 w 9727486"/>
              <a:gd name="connsiteY3280" fmla="*/ 2952338 h 3346301"/>
              <a:gd name="connsiteX3281" fmla="*/ 3396535 w 9727486"/>
              <a:gd name="connsiteY3281" fmla="*/ 2961835 h 3346301"/>
              <a:gd name="connsiteX3282" fmla="*/ 3385209 w 9727486"/>
              <a:gd name="connsiteY3282" fmla="*/ 2970239 h 3346301"/>
              <a:gd name="connsiteX3283" fmla="*/ 3377902 w 9727486"/>
              <a:gd name="connsiteY3283" fmla="*/ 2942108 h 3346301"/>
              <a:gd name="connsiteX3284" fmla="*/ 3359636 w 9727486"/>
              <a:gd name="connsiteY3284" fmla="*/ 2946128 h 3346301"/>
              <a:gd name="connsiteX3285" fmla="*/ 3333331 w 9727486"/>
              <a:gd name="connsiteY3285" fmla="*/ 2949415 h 3346301"/>
              <a:gd name="connsiteX3286" fmla="*/ 3328214 w 9727486"/>
              <a:gd name="connsiteY3286" fmla="*/ 2935530 h 3346301"/>
              <a:gd name="connsiteX3287" fmla="*/ 3316158 w 9727486"/>
              <a:gd name="connsiteY3287" fmla="*/ 2903379 h 3346301"/>
              <a:gd name="connsiteX3288" fmla="*/ 3323830 w 9727486"/>
              <a:gd name="connsiteY3288" fmla="*/ 2867577 h 3346301"/>
              <a:gd name="connsiteX3289" fmla="*/ 3324927 w 9727486"/>
              <a:gd name="connsiteY3289" fmla="*/ 2862095 h 3346301"/>
              <a:gd name="connsiteX3290" fmla="*/ 3293873 w 9727486"/>
              <a:gd name="connsiteY3290" fmla="*/ 2804372 h 3346301"/>
              <a:gd name="connsiteX3291" fmla="*/ 3290217 w 9727486"/>
              <a:gd name="connsiteY3291" fmla="*/ 2797429 h 3346301"/>
              <a:gd name="connsiteX3292" fmla="*/ 3273778 w 9727486"/>
              <a:gd name="connsiteY3292" fmla="*/ 2786467 h 3346301"/>
              <a:gd name="connsiteX3293" fmla="*/ 3267199 w 9727486"/>
              <a:gd name="connsiteY3293" fmla="*/ 2787928 h 3346301"/>
              <a:gd name="connsiteX3294" fmla="*/ 3261354 w 9727486"/>
              <a:gd name="connsiteY3294" fmla="*/ 2802178 h 3346301"/>
              <a:gd name="connsiteX3295" fmla="*/ 3274875 w 9727486"/>
              <a:gd name="connsiteY3295" fmla="*/ 2812772 h 3346301"/>
              <a:gd name="connsiteX3296" fmla="*/ 3245647 w 9727486"/>
              <a:gd name="connsiteY3296" fmla="*/ 2807295 h 3346301"/>
              <a:gd name="connsiteX3297" fmla="*/ 3240530 w 9727486"/>
              <a:gd name="connsiteY3297" fmla="*/ 2801813 h 3346301"/>
              <a:gd name="connsiteX3298" fmla="*/ 3220070 w 9727486"/>
              <a:gd name="connsiteY3298" fmla="*/ 2798526 h 3346301"/>
              <a:gd name="connsiteX3299" fmla="*/ 3193401 w 9727486"/>
              <a:gd name="connsiteY3299" fmla="*/ 2803639 h 3346301"/>
              <a:gd name="connsiteX3300" fmla="*/ 3156501 w 9727486"/>
              <a:gd name="connsiteY3300" fmla="*/ 2818618 h 3346301"/>
              <a:gd name="connsiteX3301" fmla="*/ 3125812 w 9727486"/>
              <a:gd name="connsiteY3301" fmla="*/ 2828483 h 3346301"/>
              <a:gd name="connsiteX3302" fmla="*/ 3121792 w 9727486"/>
              <a:gd name="connsiteY3302" fmla="*/ 2828848 h 3346301"/>
              <a:gd name="connsiteX3303" fmla="*/ 3111562 w 9727486"/>
              <a:gd name="connsiteY3303" fmla="*/ 2816792 h 3346301"/>
              <a:gd name="connsiteX3304" fmla="*/ 3086718 w 9727486"/>
              <a:gd name="connsiteY3304" fmla="*/ 2817889 h 3346301"/>
              <a:gd name="connsiteX3305" fmla="*/ 3089641 w 9727486"/>
              <a:gd name="connsiteY3305" fmla="*/ 2824832 h 3346301"/>
              <a:gd name="connsiteX3306" fmla="*/ 3092928 w 9727486"/>
              <a:gd name="connsiteY3306" fmla="*/ 2832867 h 3346301"/>
              <a:gd name="connsiteX3307" fmla="*/ 3090738 w 9727486"/>
              <a:gd name="connsiteY3307" fmla="*/ 2831041 h 3346301"/>
              <a:gd name="connsiteX3308" fmla="*/ 3071371 w 9727486"/>
              <a:gd name="connsiteY3308" fmla="*/ 2827386 h 3346301"/>
              <a:gd name="connsiteX3309" fmla="*/ 3060049 w 9727486"/>
              <a:gd name="connsiteY3309" fmla="*/ 2825196 h 3346301"/>
              <a:gd name="connsiteX3310" fmla="*/ 3027898 w 9727486"/>
              <a:gd name="connsiteY3310" fmla="*/ 2816792 h 3346301"/>
              <a:gd name="connsiteX3311" fmla="*/ 3024975 w 9727486"/>
              <a:gd name="connsiteY3311" fmla="*/ 2821176 h 3346301"/>
              <a:gd name="connsiteX3312" fmla="*/ 2993188 w 9727486"/>
              <a:gd name="connsiteY3312" fmla="*/ 2845291 h 3346301"/>
              <a:gd name="connsiteX3313" fmla="*/ 2951537 w 9727486"/>
              <a:gd name="connsiteY3313" fmla="*/ 2844558 h 3346301"/>
              <a:gd name="connsiteX3314" fmla="*/ 2947521 w 9727486"/>
              <a:gd name="connsiteY3314" fmla="*/ 2842000 h 3346301"/>
              <a:gd name="connsiteX3315" fmla="*/ 2932174 w 9727486"/>
              <a:gd name="connsiteY3315" fmla="*/ 2836522 h 3346301"/>
              <a:gd name="connsiteX3316" fmla="*/ 2913908 w 9727486"/>
              <a:gd name="connsiteY3316" fmla="*/ 2839446 h 3346301"/>
              <a:gd name="connsiteX3317" fmla="*/ 2912078 w 9727486"/>
              <a:gd name="connsiteY3317" fmla="*/ 2818986 h 3346301"/>
              <a:gd name="connsiteX3318" fmla="*/ 2903310 w 9727486"/>
              <a:gd name="connsiteY3318" fmla="*/ 2804372 h 3346301"/>
              <a:gd name="connsiteX3319" fmla="*/ 2885044 w 9727486"/>
              <a:gd name="connsiteY3319" fmla="*/ 2814602 h 3346301"/>
              <a:gd name="connsiteX3320" fmla="*/ 2881389 w 9727486"/>
              <a:gd name="connsiteY3320" fmla="*/ 2822637 h 3346301"/>
              <a:gd name="connsiteX3321" fmla="*/ 2868969 w 9727486"/>
              <a:gd name="connsiteY3321" fmla="*/ 2844558 h 3346301"/>
              <a:gd name="connsiteX3322" fmla="*/ 2863123 w 9727486"/>
              <a:gd name="connsiteY3322" fmla="*/ 2843830 h 3346301"/>
              <a:gd name="connsiteX3323" fmla="*/ 2841931 w 9727486"/>
              <a:gd name="connsiteY3323" fmla="*/ 2855521 h 3346301"/>
              <a:gd name="connsiteX3324" fmla="*/ 2831701 w 9727486"/>
              <a:gd name="connsiteY3324" fmla="*/ 2859905 h 3346301"/>
              <a:gd name="connsiteX3325" fmla="*/ 2826224 w 9727486"/>
              <a:gd name="connsiteY3325" fmla="*/ 2858076 h 3346301"/>
              <a:gd name="connsiteX3326" fmla="*/ 2826588 w 9727486"/>
              <a:gd name="connsiteY3326" fmla="*/ 2834329 h 3346301"/>
              <a:gd name="connsiteX3327" fmla="*/ 2830608 w 9727486"/>
              <a:gd name="connsiteY3327" fmla="*/ 2825925 h 3346301"/>
              <a:gd name="connsiteX3328" fmla="*/ 2832434 w 9727486"/>
              <a:gd name="connsiteY3328" fmla="*/ 2822273 h 3346301"/>
              <a:gd name="connsiteX3329" fmla="*/ 2817820 w 9727486"/>
              <a:gd name="connsiteY3329" fmla="*/ 2815695 h 3346301"/>
              <a:gd name="connsiteX3330" fmla="*/ 2812339 w 9727486"/>
              <a:gd name="connsiteY3330" fmla="*/ 2817525 h 3346301"/>
              <a:gd name="connsiteX3331" fmla="*/ 2809416 w 9727486"/>
              <a:gd name="connsiteY3331" fmla="*/ 2818253 h 3346301"/>
              <a:gd name="connsiteX3332" fmla="*/ 2775440 w 9727486"/>
              <a:gd name="connsiteY3332" fmla="*/ 2827386 h 3346301"/>
              <a:gd name="connsiteX3333" fmla="*/ 2805032 w 9727486"/>
              <a:gd name="connsiteY3333" fmla="*/ 2814602 h 3346301"/>
              <a:gd name="connsiteX3334" fmla="*/ 2803935 w 9727486"/>
              <a:gd name="connsiteY3334" fmla="*/ 2812408 h 3346301"/>
              <a:gd name="connsiteX3335" fmla="*/ 2802474 w 9727486"/>
              <a:gd name="connsiteY3335" fmla="*/ 2809485 h 3346301"/>
              <a:gd name="connsiteX3336" fmla="*/ 2769958 w 9727486"/>
              <a:gd name="connsiteY3336" fmla="*/ 2803275 h 3346301"/>
              <a:gd name="connsiteX3337" fmla="*/ 2757170 w 9727486"/>
              <a:gd name="connsiteY3337" fmla="*/ 2813140 h 3346301"/>
              <a:gd name="connsiteX3338" fmla="*/ 2741094 w 9727486"/>
              <a:gd name="connsiteY3338" fmla="*/ 2825560 h 3346301"/>
              <a:gd name="connsiteX3339" fmla="*/ 2806493 w 9727486"/>
              <a:gd name="connsiteY3339" fmla="*/ 2837984 h 3346301"/>
              <a:gd name="connsiteX3340" fmla="*/ 2797725 w 9727486"/>
              <a:gd name="connsiteY3340" fmla="*/ 2846752 h 3346301"/>
              <a:gd name="connsiteX3341" fmla="*/ 2798822 w 9727486"/>
              <a:gd name="connsiteY3341" fmla="*/ 2867577 h 3346301"/>
              <a:gd name="connsiteX3342" fmla="*/ 2804303 w 9727486"/>
              <a:gd name="connsiteY3342" fmla="*/ 2891688 h 3346301"/>
              <a:gd name="connsiteX3343" fmla="*/ 2806493 w 9727486"/>
              <a:gd name="connsiteY3343" fmla="*/ 2898630 h 3346301"/>
              <a:gd name="connsiteX3344" fmla="*/ 2823301 w 9727486"/>
              <a:gd name="connsiteY3344" fmla="*/ 2912148 h 3346301"/>
              <a:gd name="connsiteX3345" fmla="*/ 2777265 w 9727486"/>
              <a:gd name="connsiteY3345" fmla="*/ 2923474 h 3346301"/>
              <a:gd name="connsiteX3346" fmla="*/ 2771784 w 9727486"/>
              <a:gd name="connsiteY3346" fmla="*/ 2922013 h 3346301"/>
              <a:gd name="connsiteX3347" fmla="*/ 2756077 w 9727486"/>
              <a:gd name="connsiteY3347" fmla="*/ 2923474 h 3346301"/>
              <a:gd name="connsiteX3348" fmla="*/ 2726116 w 9727486"/>
              <a:gd name="connsiteY3348" fmla="*/ 2930781 h 3346301"/>
              <a:gd name="connsiteX3349" fmla="*/ 2739633 w 9727486"/>
              <a:gd name="connsiteY3349" fmla="*/ 2916532 h 3346301"/>
              <a:gd name="connsiteX3350" fmla="*/ 2727577 w 9727486"/>
              <a:gd name="connsiteY3350" fmla="*/ 2901918 h 3346301"/>
              <a:gd name="connsiteX3351" fmla="*/ 2685561 w 9727486"/>
              <a:gd name="connsiteY3351" fmla="*/ 2918361 h 3346301"/>
              <a:gd name="connsiteX3352" fmla="*/ 2661450 w 9727486"/>
              <a:gd name="connsiteY3352" fmla="*/ 2924571 h 3346301"/>
              <a:gd name="connsiteX3353" fmla="*/ 2659624 w 9727486"/>
              <a:gd name="connsiteY3353" fmla="*/ 2908860 h 3346301"/>
              <a:gd name="connsiteX3354" fmla="*/ 2661814 w 9727486"/>
              <a:gd name="connsiteY3354" fmla="*/ 2899727 h 3346301"/>
              <a:gd name="connsiteX3355" fmla="*/ 2670947 w 9727486"/>
              <a:gd name="connsiteY3355" fmla="*/ 2885114 h 3346301"/>
              <a:gd name="connsiteX3356" fmla="*/ 2703466 w 9727486"/>
              <a:gd name="connsiteY3356" fmla="*/ 2899363 h 3346301"/>
              <a:gd name="connsiteX3357" fmla="*/ 2694330 w 9727486"/>
              <a:gd name="connsiteY3357" fmla="*/ 2883652 h 3346301"/>
              <a:gd name="connsiteX3358" fmla="*/ 2689946 w 9727486"/>
              <a:gd name="connsiteY3358" fmla="*/ 2876345 h 3346301"/>
              <a:gd name="connsiteX3359" fmla="*/ 2685561 w 9727486"/>
              <a:gd name="connsiteY3359" fmla="*/ 2869038 h 3346301"/>
              <a:gd name="connsiteX3360" fmla="*/ 2669122 w 9727486"/>
              <a:gd name="connsiteY3360" fmla="*/ 2855885 h 3346301"/>
              <a:gd name="connsiteX3361" fmla="*/ 2646836 w 9727486"/>
              <a:gd name="connsiteY3361" fmla="*/ 2863192 h 3346301"/>
              <a:gd name="connsiteX3362" fmla="*/ 2636970 w 9727486"/>
              <a:gd name="connsiteY3362" fmla="*/ 2856250 h 3346301"/>
              <a:gd name="connsiteX3363" fmla="*/ 2634412 w 9727486"/>
              <a:gd name="connsiteY3363" fmla="*/ 2871596 h 3346301"/>
              <a:gd name="connsiteX3364" fmla="*/ 2611398 w 9727486"/>
              <a:gd name="connsiteY3364" fmla="*/ 2888401 h 3346301"/>
              <a:gd name="connsiteX3365" fmla="*/ 2635145 w 9727486"/>
              <a:gd name="connsiteY3365" fmla="*/ 2906670 h 3346301"/>
              <a:gd name="connsiteX3366" fmla="*/ 2640626 w 9727486"/>
              <a:gd name="connsiteY3366" fmla="*/ 2911054 h 3346301"/>
              <a:gd name="connsiteX3367" fmla="*/ 2628567 w 9727486"/>
              <a:gd name="connsiteY3367" fmla="*/ 2918361 h 3346301"/>
              <a:gd name="connsiteX3368" fmla="*/ 2589841 w 9727486"/>
              <a:gd name="connsiteY3368" fmla="*/ 2902650 h 3346301"/>
              <a:gd name="connsiteX3369" fmla="*/ 2513484 w 9727486"/>
              <a:gd name="connsiteY3369" fmla="*/ 2932975 h 3346301"/>
              <a:gd name="connsiteX3370" fmla="*/ 2497773 w 9727486"/>
              <a:gd name="connsiteY3370" fmla="*/ 2945031 h 3346301"/>
              <a:gd name="connsiteX3371" fmla="*/ 2485349 w 9727486"/>
              <a:gd name="connsiteY3371" fmla="*/ 2953067 h 3346301"/>
              <a:gd name="connsiteX3372" fmla="*/ 2491563 w 9727486"/>
              <a:gd name="connsiteY3372" fmla="*/ 2976449 h 3346301"/>
              <a:gd name="connsiteX3373" fmla="*/ 2470006 w 9727486"/>
              <a:gd name="connsiteY3373" fmla="*/ 2966952 h 3346301"/>
              <a:gd name="connsiteX3374" fmla="*/ 2472196 w 9727486"/>
              <a:gd name="connsiteY3374" fmla="*/ 2965490 h 3346301"/>
              <a:gd name="connsiteX3375" fmla="*/ 2486082 w 9727486"/>
              <a:gd name="connsiteY3375" fmla="*/ 2956722 h 3346301"/>
              <a:gd name="connsiteX3376" fmla="*/ 2441875 w 9727486"/>
              <a:gd name="connsiteY3376" fmla="*/ 2967681 h 3346301"/>
              <a:gd name="connsiteX3377" fmla="*/ 2440414 w 9727486"/>
              <a:gd name="connsiteY3377" fmla="*/ 2990334 h 3346301"/>
              <a:gd name="connsiteX3378" fmla="*/ 2439681 w 9727486"/>
              <a:gd name="connsiteY3378" fmla="*/ 3003123 h 3346301"/>
              <a:gd name="connsiteX3379" fmla="*/ 2455392 w 9727486"/>
              <a:gd name="connsiteY3379" fmla="*/ 3011523 h 3346301"/>
              <a:gd name="connsiteX3380" fmla="*/ 2434568 w 9727486"/>
              <a:gd name="connsiteY3380" fmla="*/ 3011891 h 3346301"/>
              <a:gd name="connsiteX3381" fmla="*/ 2429087 w 9727486"/>
              <a:gd name="connsiteY3381" fmla="*/ 3004584 h 3346301"/>
              <a:gd name="connsiteX3382" fmla="*/ 2421780 w 9727486"/>
              <a:gd name="connsiteY3382" fmla="*/ 2991064 h 3346301"/>
              <a:gd name="connsiteX3383" fmla="*/ 2419954 w 9727486"/>
              <a:gd name="connsiteY3383" fmla="*/ 2970603 h 3346301"/>
              <a:gd name="connsiteX3384" fmla="*/ 2397301 w 9727486"/>
              <a:gd name="connsiteY3384" fmla="*/ 2972797 h 3346301"/>
              <a:gd name="connsiteX3385" fmla="*/ 2377573 w 9727486"/>
              <a:gd name="connsiteY3385" fmla="*/ 2970972 h 3346301"/>
              <a:gd name="connsiteX3386" fmla="*/ 2372821 w 9727486"/>
              <a:gd name="connsiteY3386" fmla="*/ 2967316 h 3346301"/>
              <a:gd name="connsiteX3387" fmla="*/ 2370631 w 9727486"/>
              <a:gd name="connsiteY3387" fmla="*/ 2949415 h 3346301"/>
              <a:gd name="connsiteX3388" fmla="*/ 2378302 w 9727486"/>
              <a:gd name="connsiteY3388" fmla="*/ 2941011 h 3346301"/>
              <a:gd name="connsiteX3389" fmla="*/ 2360765 w 9727486"/>
              <a:gd name="connsiteY3389" fmla="*/ 2935898 h 3346301"/>
              <a:gd name="connsiteX3390" fmla="*/ 2333363 w 9727486"/>
              <a:gd name="connsiteY3390" fmla="*/ 2954896 h 3346301"/>
              <a:gd name="connsiteX3391" fmla="*/ 2334460 w 9727486"/>
              <a:gd name="connsiteY3391" fmla="*/ 2958912 h 3346301"/>
              <a:gd name="connsiteX3392" fmla="*/ 2335193 w 9727486"/>
              <a:gd name="connsiteY3392" fmla="*/ 2962203 h 3346301"/>
              <a:gd name="connsiteX3393" fmla="*/ 2356017 w 9727486"/>
              <a:gd name="connsiteY3393" fmla="*/ 2979740 h 3346301"/>
              <a:gd name="connsiteX3394" fmla="*/ 2336286 w 9727486"/>
              <a:gd name="connsiteY3394" fmla="*/ 3017004 h 3346301"/>
              <a:gd name="connsiteX3395" fmla="*/ 2331902 w 9727486"/>
              <a:gd name="connsiteY3395" fmla="*/ 3001661 h 3346301"/>
              <a:gd name="connsiteX3396" fmla="*/ 2330809 w 9727486"/>
              <a:gd name="connsiteY3396" fmla="*/ 2998370 h 3346301"/>
              <a:gd name="connsiteX3397" fmla="*/ 2312904 w 9727486"/>
              <a:gd name="connsiteY3397" fmla="*/ 3002754 h 3346301"/>
              <a:gd name="connsiteX3398" fmla="*/ 2313636 w 9727486"/>
              <a:gd name="connsiteY3398" fmla="*/ 3006774 h 3346301"/>
              <a:gd name="connsiteX3399" fmla="*/ 2297561 w 9727486"/>
              <a:gd name="connsiteY3399" fmla="*/ 3025044 h 3346301"/>
              <a:gd name="connsiteX3400" fmla="*/ 2283675 w 9727486"/>
              <a:gd name="connsiteY3400" fmla="*/ 3016275 h 3346301"/>
              <a:gd name="connsiteX3401" fmla="*/ 2246047 w 9727486"/>
              <a:gd name="connsiteY3401" fmla="*/ 3040022 h 3346301"/>
              <a:gd name="connsiteX3402" fmla="*/ 2239105 w 9727486"/>
              <a:gd name="connsiteY3402" fmla="*/ 3049519 h 3346301"/>
              <a:gd name="connsiteX3403" fmla="*/ 2236546 w 9727486"/>
              <a:gd name="connsiteY3403" fmla="*/ 3052810 h 3346301"/>
              <a:gd name="connsiteX3404" fmla="*/ 2221568 w 9727486"/>
              <a:gd name="connsiteY3404" fmla="*/ 3053175 h 3346301"/>
              <a:gd name="connsiteX3405" fmla="*/ 2198550 w 9727486"/>
              <a:gd name="connsiteY3405" fmla="*/ 3061210 h 3346301"/>
              <a:gd name="connsiteX3406" fmla="*/ 2193068 w 9727486"/>
              <a:gd name="connsiteY3406" fmla="*/ 3069979 h 3346301"/>
              <a:gd name="connsiteX3407" fmla="*/ 2181013 w 9727486"/>
              <a:gd name="connsiteY3407" fmla="*/ 3074363 h 3346301"/>
              <a:gd name="connsiteX3408" fmla="*/ 2174070 w 9727486"/>
              <a:gd name="connsiteY3408" fmla="*/ 3070347 h 3346301"/>
              <a:gd name="connsiteX3409" fmla="*/ 2144843 w 9727486"/>
              <a:gd name="connsiteY3409" fmla="*/ 3042581 h 3346301"/>
              <a:gd name="connsiteX3410" fmla="*/ 2139729 w 9727486"/>
              <a:gd name="connsiteY3410" fmla="*/ 3040022 h 3346301"/>
              <a:gd name="connsiteX3411" fmla="*/ 2128403 w 9727486"/>
              <a:gd name="connsiteY3411" fmla="*/ 3045868 h 3346301"/>
              <a:gd name="connsiteX3412" fmla="*/ 2129499 w 9727486"/>
              <a:gd name="connsiteY3412" fmla="*/ 3050981 h 3346301"/>
              <a:gd name="connsiteX3413" fmla="*/ 2130596 w 9727486"/>
              <a:gd name="connsiteY3413" fmla="*/ 3055365 h 3346301"/>
              <a:gd name="connsiteX3414" fmla="*/ 2119998 w 9727486"/>
              <a:gd name="connsiteY3414" fmla="*/ 3064133 h 3346301"/>
              <a:gd name="connsiteX3415" fmla="*/ 2115250 w 9727486"/>
              <a:gd name="connsiteY3415" fmla="*/ 3062672 h 3346301"/>
              <a:gd name="connsiteX3416" fmla="*/ 2104656 w 9727486"/>
              <a:gd name="connsiteY3416" fmla="*/ 3054636 h 3346301"/>
              <a:gd name="connsiteX3417" fmla="*/ 2085657 w 9727486"/>
              <a:gd name="connsiteY3417" fmla="*/ 3044771 h 3346301"/>
              <a:gd name="connsiteX3418" fmla="*/ 2085293 w 9727486"/>
              <a:gd name="connsiteY3418" fmla="*/ 3070712 h 3346301"/>
              <a:gd name="connsiteX3419" fmla="*/ 2109404 w 9727486"/>
              <a:gd name="connsiteY3419" fmla="*/ 3075460 h 3346301"/>
              <a:gd name="connsiteX3420" fmla="*/ 2119634 w 9727486"/>
              <a:gd name="connsiteY3420" fmla="*/ 3099575 h 3346301"/>
              <a:gd name="connsiteX3421" fmla="*/ 2079812 w 9727486"/>
              <a:gd name="connsiteY3421" fmla="*/ 3118938 h 3346301"/>
              <a:gd name="connsiteX3422" fmla="*/ 2072869 w 9727486"/>
              <a:gd name="connsiteY3422" fmla="*/ 3128071 h 3346301"/>
              <a:gd name="connsiteX3423" fmla="*/ 2071408 w 9727486"/>
              <a:gd name="connsiteY3423" fmla="*/ 3130265 h 3346301"/>
              <a:gd name="connsiteX3424" fmla="*/ 2062275 w 9727486"/>
              <a:gd name="connsiteY3424" fmla="*/ 3124419 h 3346301"/>
              <a:gd name="connsiteX3425" fmla="*/ 2060813 w 9727486"/>
              <a:gd name="connsiteY3425" fmla="*/ 3122225 h 3346301"/>
              <a:gd name="connsiteX3426" fmla="*/ 2046199 w 9727486"/>
              <a:gd name="connsiteY3426" fmla="*/ 3102130 h 3346301"/>
              <a:gd name="connsiteX3427" fmla="*/ 2046928 w 9727486"/>
              <a:gd name="connsiteY3427" fmla="*/ 3078383 h 3346301"/>
              <a:gd name="connsiteX3428" fmla="*/ 2012223 w 9727486"/>
              <a:gd name="connsiteY3428" fmla="*/ 3087516 h 3346301"/>
              <a:gd name="connsiteX3429" fmla="*/ 2006009 w 9727486"/>
              <a:gd name="connsiteY3429" fmla="*/ 3079116 h 3346301"/>
              <a:gd name="connsiteX3430" fmla="*/ 2008203 w 9727486"/>
              <a:gd name="connsiteY3430" fmla="*/ 3077654 h 3346301"/>
              <a:gd name="connsiteX3431" fmla="*/ 2012587 w 9727486"/>
              <a:gd name="connsiteY3431" fmla="*/ 3074363 h 3346301"/>
              <a:gd name="connsiteX3432" fmla="*/ 2025740 w 9727486"/>
              <a:gd name="connsiteY3432" fmla="*/ 3064502 h 3346301"/>
              <a:gd name="connsiteX3433" fmla="*/ 2052045 w 9727486"/>
              <a:gd name="connsiteY3433" fmla="*/ 3053539 h 3346301"/>
              <a:gd name="connsiteX3434" fmla="*/ 2061178 w 9727486"/>
              <a:gd name="connsiteY3434" fmla="*/ 3042212 h 3346301"/>
              <a:gd name="connsiteX3435" fmla="*/ 2052774 w 9727486"/>
              <a:gd name="connsiteY3435" fmla="*/ 3032715 h 3346301"/>
              <a:gd name="connsiteX3436" fmla="*/ 2046200 w 9727486"/>
              <a:gd name="connsiteY3436" fmla="*/ 3030521 h 3346301"/>
              <a:gd name="connsiteX3437" fmla="*/ 2028298 w 9727486"/>
              <a:gd name="connsiteY3437" fmla="*/ 3000929 h 3346301"/>
              <a:gd name="connsiteX3438" fmla="*/ 2009300 w 9727486"/>
              <a:gd name="connsiteY3438" fmla="*/ 2994354 h 3346301"/>
              <a:gd name="connsiteX3439" fmla="*/ 2012952 w 9727486"/>
              <a:gd name="connsiteY3439" fmla="*/ 2951605 h 3346301"/>
              <a:gd name="connsiteX3440" fmla="*/ 2024643 w 9727486"/>
              <a:gd name="connsiteY3440" fmla="*/ 2945395 h 3346301"/>
              <a:gd name="connsiteX3441" fmla="*/ 2055332 w 9727486"/>
              <a:gd name="connsiteY3441" fmla="*/ 2922746 h 3346301"/>
              <a:gd name="connsiteX3442" fmla="*/ 2056065 w 9727486"/>
              <a:gd name="connsiteY3442" fmla="*/ 2922013 h 3346301"/>
              <a:gd name="connsiteX3443" fmla="*/ 2035237 w 9727486"/>
              <a:gd name="connsiteY3443" fmla="*/ 2922745 h 3346301"/>
              <a:gd name="connsiteX3444" fmla="*/ 2035237 w 9727486"/>
              <a:gd name="connsiteY3444" fmla="*/ 2909593 h 3346301"/>
              <a:gd name="connsiteX3445" fmla="*/ 2023546 w 9727486"/>
              <a:gd name="connsiteY3445" fmla="*/ 2905937 h 3346301"/>
              <a:gd name="connsiteX3446" fmla="*/ 2016607 w 9727486"/>
              <a:gd name="connsiteY3446" fmla="*/ 2913977 h 3346301"/>
              <a:gd name="connsiteX3447" fmla="*/ 2015510 w 9727486"/>
              <a:gd name="connsiteY3447" fmla="*/ 2921649 h 3346301"/>
              <a:gd name="connsiteX3448" fmla="*/ 2006377 w 9727486"/>
              <a:gd name="connsiteY3448" fmla="*/ 2937360 h 3346301"/>
              <a:gd name="connsiteX3449" fmla="*/ 1989569 w 9727486"/>
              <a:gd name="connsiteY3449" fmla="*/ 2950144 h 3346301"/>
              <a:gd name="connsiteX3450" fmla="*/ 2009300 w 9727486"/>
              <a:gd name="connsiteY3450" fmla="*/ 2993621 h 3346301"/>
              <a:gd name="connsiteX3451" fmla="*/ 1997973 w 9727486"/>
              <a:gd name="connsiteY3451" fmla="*/ 3006410 h 3346301"/>
              <a:gd name="connsiteX3452" fmla="*/ 2015874 w 9727486"/>
              <a:gd name="connsiteY3452" fmla="*/ 3038196 h 3346301"/>
              <a:gd name="connsiteX3453" fmla="*/ 2020259 w 9727486"/>
              <a:gd name="connsiteY3453" fmla="*/ 3038925 h 3346301"/>
              <a:gd name="connsiteX3454" fmla="*/ 1989933 w 9727486"/>
              <a:gd name="connsiteY3454" fmla="*/ 3044771 h 3346301"/>
              <a:gd name="connsiteX3455" fmla="*/ 1974591 w 9727486"/>
              <a:gd name="connsiteY3455" fmla="*/ 3035638 h 3346301"/>
              <a:gd name="connsiteX3456" fmla="*/ 1970571 w 9727486"/>
              <a:gd name="connsiteY3456" fmla="*/ 3027598 h 3346301"/>
              <a:gd name="connsiteX3457" fmla="*/ 1956690 w 9727486"/>
              <a:gd name="connsiteY3457" fmla="*/ 2996909 h 3346301"/>
              <a:gd name="connsiteX3458" fmla="*/ 1951937 w 9727486"/>
              <a:gd name="connsiteY3458" fmla="*/ 2995447 h 3346301"/>
              <a:gd name="connsiteX3459" fmla="*/ 1950844 w 9727486"/>
              <a:gd name="connsiteY3459" fmla="*/ 2978279 h 3346301"/>
              <a:gd name="connsiteX3460" fmla="*/ 1952305 w 9727486"/>
              <a:gd name="connsiteY3460" fmla="*/ 2978279 h 3346301"/>
              <a:gd name="connsiteX3461" fmla="*/ 1973129 w 9727486"/>
              <a:gd name="connsiteY3461" fmla="*/ 2964394 h 3346301"/>
              <a:gd name="connsiteX3462" fmla="*/ 1963997 w 9727486"/>
              <a:gd name="connsiteY3462" fmla="*/ 2953799 h 3346301"/>
              <a:gd name="connsiteX3463" fmla="*/ 1944630 w 9727486"/>
              <a:gd name="connsiteY3463" fmla="*/ 2934068 h 3346301"/>
              <a:gd name="connsiteX3464" fmla="*/ 1931846 w 9727486"/>
              <a:gd name="connsiteY3464" fmla="*/ 2944666 h 3346301"/>
              <a:gd name="connsiteX3465" fmla="*/ 1953399 w 9727486"/>
              <a:gd name="connsiteY3465" fmla="*/ 2953435 h 3346301"/>
              <a:gd name="connsiteX3466" fmla="*/ 1951573 w 9727486"/>
              <a:gd name="connsiteY3466" fmla="*/ 2953799 h 3346301"/>
              <a:gd name="connsiteX3467" fmla="*/ 1931477 w 9727486"/>
              <a:gd name="connsiteY3467" fmla="*/ 2957086 h 3346301"/>
              <a:gd name="connsiteX3468" fmla="*/ 1916499 w 9727486"/>
              <a:gd name="connsiteY3468" fmla="*/ 2930417 h 3346301"/>
              <a:gd name="connsiteX3469" fmla="*/ 1928190 w 9727486"/>
              <a:gd name="connsiteY3469" fmla="*/ 2902286 h 3346301"/>
              <a:gd name="connsiteX3470" fmla="*/ 1908827 w 9727486"/>
              <a:gd name="connsiteY3470" fmla="*/ 2906302 h 3346301"/>
              <a:gd name="connsiteX3471" fmla="*/ 1898962 w 9727486"/>
              <a:gd name="connsiteY3471" fmla="*/ 2893517 h 3346301"/>
              <a:gd name="connsiteX3472" fmla="*/ 1879964 w 9727486"/>
              <a:gd name="connsiteY3472" fmla="*/ 2889497 h 3346301"/>
              <a:gd name="connsiteX3473" fmla="*/ 1858043 w 9727486"/>
              <a:gd name="connsiteY3473" fmla="*/ 2866844 h 3346301"/>
              <a:gd name="connsiteX3474" fmla="*/ 1851469 w 9727486"/>
              <a:gd name="connsiteY3474" fmla="*/ 2862828 h 3346301"/>
              <a:gd name="connsiteX3475" fmla="*/ 1847084 w 9727486"/>
              <a:gd name="connsiteY3475" fmla="*/ 2859905 h 3346301"/>
              <a:gd name="connsiteX3476" fmla="*/ 1842332 w 9727486"/>
              <a:gd name="connsiteY3476" fmla="*/ 2843461 h 3346301"/>
              <a:gd name="connsiteX3477" fmla="*/ 1840871 w 9727486"/>
              <a:gd name="connsiteY3477" fmla="*/ 2844194 h 3346301"/>
              <a:gd name="connsiteX3478" fmla="*/ 1813472 w 9727486"/>
              <a:gd name="connsiteY3478" fmla="*/ 2856614 h 3346301"/>
              <a:gd name="connsiteX3479" fmla="*/ 1809452 w 9727486"/>
              <a:gd name="connsiteY3479" fmla="*/ 2850040 h 3346301"/>
              <a:gd name="connsiteX3480" fmla="*/ 1841603 w 9727486"/>
              <a:gd name="connsiteY3480" fmla="*/ 2825925 h 3346301"/>
              <a:gd name="connsiteX3481" fmla="*/ 1878867 w 9727486"/>
              <a:gd name="connsiteY3481" fmla="*/ 2825560 h 3346301"/>
              <a:gd name="connsiteX3482" fmla="*/ 1890558 w 9727486"/>
              <a:gd name="connsiteY3482" fmla="*/ 2831042 h 3346301"/>
              <a:gd name="connsiteX3483" fmla="*/ 1894578 w 9727486"/>
              <a:gd name="connsiteY3483" fmla="*/ 2832139 h 3346301"/>
              <a:gd name="connsiteX3484" fmla="*/ 1921980 w 9727486"/>
              <a:gd name="connsiteY3484" fmla="*/ 2824832 h 3346301"/>
              <a:gd name="connsiteX3485" fmla="*/ 1927461 w 9727486"/>
              <a:gd name="connsiteY3485" fmla="*/ 2820079 h 3346301"/>
              <a:gd name="connsiteX3486" fmla="*/ 1950111 w 9727486"/>
              <a:gd name="connsiteY3486" fmla="*/ 2788297 h 3346301"/>
              <a:gd name="connsiteX3487" fmla="*/ 1959244 w 9727486"/>
              <a:gd name="connsiteY3487" fmla="*/ 2780989 h 3346301"/>
              <a:gd name="connsiteX3488" fmla="*/ 1961803 w 9727486"/>
              <a:gd name="connsiteY3488" fmla="*/ 2767837 h 3346301"/>
              <a:gd name="connsiteX3489" fmla="*/ 1954496 w 9727486"/>
              <a:gd name="connsiteY3489" fmla="*/ 2768930 h 3346301"/>
              <a:gd name="connsiteX3490" fmla="*/ 1946824 w 9727486"/>
              <a:gd name="connsiteY3490" fmla="*/ 2770027 h 3346301"/>
              <a:gd name="connsiteX3491" fmla="*/ 1921980 w 9727486"/>
              <a:gd name="connsiteY3491" fmla="*/ 2785005 h 3346301"/>
              <a:gd name="connsiteX3492" fmla="*/ 1873754 w 9727486"/>
              <a:gd name="connsiteY3492" fmla="*/ 2794506 h 3346301"/>
              <a:gd name="connsiteX3493" fmla="*/ 1838316 w 9727486"/>
              <a:gd name="connsiteY3493" fmla="*/ 2797065 h 3346301"/>
              <a:gd name="connsiteX3494" fmla="*/ 1829179 w 9727486"/>
              <a:gd name="connsiteY3494" fmla="*/ 2798891 h 3346301"/>
              <a:gd name="connsiteX3495" fmla="*/ 1825527 w 9727486"/>
              <a:gd name="connsiteY3495" fmla="*/ 2801813 h 3346301"/>
              <a:gd name="connsiteX3496" fmla="*/ 1813472 w 9727486"/>
              <a:gd name="connsiteY3496" fmla="*/ 2802542 h 3346301"/>
              <a:gd name="connsiteX3497" fmla="*/ 1809452 w 9727486"/>
              <a:gd name="connsiteY3497" fmla="*/ 2799988 h 3346301"/>
              <a:gd name="connsiteX3498" fmla="*/ 1805068 w 9727486"/>
              <a:gd name="connsiteY3498" fmla="*/ 2797429 h 3346301"/>
              <a:gd name="connsiteX3499" fmla="*/ 1791916 w 9727486"/>
              <a:gd name="connsiteY3499" fmla="*/ 2802911 h 3346301"/>
              <a:gd name="connsiteX3500" fmla="*/ 1791915 w 9727486"/>
              <a:gd name="connsiteY3500" fmla="*/ 2807295 h 3346301"/>
              <a:gd name="connsiteX3501" fmla="*/ 1791915 w 9727486"/>
              <a:gd name="connsiteY3501" fmla="*/ 2810218 h 3346301"/>
              <a:gd name="connsiteX3502" fmla="*/ 1791916 w 9727486"/>
              <a:gd name="connsiteY3502" fmla="*/ 2816427 h 3346301"/>
              <a:gd name="connsiteX3503" fmla="*/ 1772553 w 9727486"/>
              <a:gd name="connsiteY3503" fmla="*/ 2814233 h 3346301"/>
              <a:gd name="connsiteX3504" fmla="*/ 1735285 w 9727486"/>
              <a:gd name="connsiteY3504" fmla="*/ 2816427 h 3346301"/>
              <a:gd name="connsiteX3505" fmla="*/ 1723958 w 9727486"/>
              <a:gd name="connsiteY3505" fmla="*/ 2816427 h 3346301"/>
              <a:gd name="connsiteX3506" fmla="*/ 1713728 w 9727486"/>
              <a:gd name="connsiteY3506" fmla="*/ 2816428 h 3346301"/>
              <a:gd name="connsiteX3507" fmla="*/ 1691443 w 9727486"/>
              <a:gd name="connsiteY3507" fmla="*/ 2811311 h 3346301"/>
              <a:gd name="connsiteX3508" fmla="*/ 1665138 w 9727486"/>
              <a:gd name="connsiteY3508" fmla="*/ 2832139 h 3346301"/>
              <a:gd name="connsiteX3509" fmla="*/ 1664041 w 9727486"/>
              <a:gd name="connsiteY3509" fmla="*/ 2835426 h 3346301"/>
              <a:gd name="connsiteX3510" fmla="*/ 1654179 w 9727486"/>
              <a:gd name="connsiteY3510" fmla="*/ 2864289 h 3346301"/>
              <a:gd name="connsiteX3511" fmla="*/ 1632987 w 9727486"/>
              <a:gd name="connsiteY3511" fmla="*/ 2830677 h 3346301"/>
              <a:gd name="connsiteX3512" fmla="*/ 1652718 w 9727486"/>
              <a:gd name="connsiteY3512" fmla="*/ 2807659 h 3346301"/>
              <a:gd name="connsiteX3513" fmla="*/ 1650524 w 9727486"/>
              <a:gd name="connsiteY3513" fmla="*/ 2804372 h 3346301"/>
              <a:gd name="connsiteX3514" fmla="*/ 1630428 w 9727486"/>
              <a:gd name="connsiteY3514" fmla="*/ 2802178 h 3346301"/>
              <a:gd name="connsiteX3515" fmla="*/ 1603030 w 9727486"/>
              <a:gd name="connsiteY3515" fmla="*/ 2819715 h 3346301"/>
              <a:gd name="connsiteX3516" fmla="*/ 1593164 w 9727486"/>
              <a:gd name="connsiteY3516" fmla="*/ 2825925 h 3346301"/>
              <a:gd name="connsiteX3517" fmla="*/ 1587684 w 9727486"/>
              <a:gd name="connsiteY3517" fmla="*/ 2840174 h 3346301"/>
              <a:gd name="connsiteX3518" fmla="*/ 1619835 w 9727486"/>
              <a:gd name="connsiteY3518" fmla="*/ 2864289 h 3346301"/>
              <a:gd name="connsiteX3519" fmla="*/ 1590242 w 9727486"/>
              <a:gd name="connsiteY3519" fmla="*/ 2868674 h 3346301"/>
              <a:gd name="connsiteX3520" fmla="*/ 1583663 w 9727486"/>
              <a:gd name="connsiteY3520" fmla="*/ 2868305 h 3346301"/>
              <a:gd name="connsiteX3521" fmla="*/ 1541651 w 9727486"/>
              <a:gd name="connsiteY3521" fmla="*/ 2891324 h 3346301"/>
              <a:gd name="connsiteX3522" fmla="*/ 1497809 w 9727486"/>
              <a:gd name="connsiteY3522" fmla="*/ 2899727 h 3346301"/>
              <a:gd name="connsiteX3523" fmla="*/ 1432046 w 9727486"/>
              <a:gd name="connsiteY3523" fmla="*/ 2935530 h 3346301"/>
              <a:gd name="connsiteX3524" fmla="*/ 1406105 w 9727486"/>
              <a:gd name="connsiteY3524" fmla="*/ 2938821 h 3346301"/>
              <a:gd name="connsiteX3525" fmla="*/ 1387471 w 9727486"/>
              <a:gd name="connsiteY3525" fmla="*/ 2948318 h 3346301"/>
              <a:gd name="connsiteX3526" fmla="*/ 1365550 w 9727486"/>
              <a:gd name="connsiteY3526" fmla="*/ 2962568 h 3346301"/>
              <a:gd name="connsiteX3527" fmla="*/ 1356782 w 9727486"/>
              <a:gd name="connsiteY3527" fmla="*/ 2960742 h 3346301"/>
              <a:gd name="connsiteX3528" fmla="*/ 1328286 w 9727486"/>
              <a:gd name="connsiteY3528" fmla="*/ 2966219 h 3346301"/>
              <a:gd name="connsiteX3529" fmla="*/ 1324995 w 9727486"/>
              <a:gd name="connsiteY3529" fmla="*/ 2969510 h 3346301"/>
              <a:gd name="connsiteX3530" fmla="*/ 1316960 w 9727486"/>
              <a:gd name="connsiteY3530" fmla="*/ 2977182 h 3346301"/>
              <a:gd name="connsiteX3531" fmla="*/ 1293213 w 9727486"/>
              <a:gd name="connsiteY3531" fmla="*/ 2982663 h 3346301"/>
              <a:gd name="connsiteX3532" fmla="*/ 1282983 w 9727486"/>
              <a:gd name="connsiteY3532" fmla="*/ 2955261 h 3346301"/>
              <a:gd name="connsiteX3533" fmla="*/ 1274943 w 9727486"/>
              <a:gd name="connsiteY3533" fmla="*/ 2949051 h 3346301"/>
              <a:gd name="connsiteX3534" fmla="*/ 1248274 w 9727486"/>
              <a:gd name="connsiteY3534" fmla="*/ 2964758 h 3346301"/>
              <a:gd name="connsiteX3535" fmla="*/ 1255216 w 9727486"/>
              <a:gd name="connsiteY3535" fmla="*/ 2970604 h 3346301"/>
              <a:gd name="connsiteX3536" fmla="*/ 1262155 w 9727486"/>
              <a:gd name="connsiteY3536" fmla="*/ 2976449 h 3346301"/>
              <a:gd name="connsiteX3537" fmla="*/ 1247541 w 9727486"/>
              <a:gd name="connsiteY3537" fmla="*/ 3000200 h 3346301"/>
              <a:gd name="connsiteX3538" fmla="*/ 1189453 w 9727486"/>
              <a:gd name="connsiteY3538" fmla="*/ 2993621 h 3346301"/>
              <a:gd name="connsiteX3539" fmla="*/ 1185433 w 9727486"/>
              <a:gd name="connsiteY3539" fmla="*/ 2991063 h 3346301"/>
              <a:gd name="connsiteX3540" fmla="*/ 1155841 w 9727486"/>
              <a:gd name="connsiteY3540" fmla="*/ 2982295 h 3346301"/>
              <a:gd name="connsiteX3541" fmla="*/ 1145611 w 9727486"/>
              <a:gd name="connsiteY3541" fmla="*/ 2984489 h 3346301"/>
              <a:gd name="connsiteX3542" fmla="*/ 1135013 w 9727486"/>
              <a:gd name="connsiteY3542" fmla="*/ 2992525 h 3346301"/>
              <a:gd name="connsiteX3543" fmla="*/ 1095555 w 9727486"/>
              <a:gd name="connsiteY3543" fmla="*/ 2987047 h 3346301"/>
              <a:gd name="connsiteX3544" fmla="*/ 1066695 w 9727486"/>
              <a:gd name="connsiteY3544" fmla="*/ 2998006 h 3346301"/>
              <a:gd name="connsiteX3545" fmla="*/ 1052810 w 9727486"/>
              <a:gd name="connsiteY3545" fmla="*/ 3010794 h 3346301"/>
              <a:gd name="connsiteX3546" fmla="*/ 1041119 w 9727486"/>
              <a:gd name="connsiteY3546" fmla="*/ 2992893 h 3346301"/>
              <a:gd name="connsiteX3547" fmla="*/ 997277 w 9727486"/>
              <a:gd name="connsiteY3547" fmla="*/ 3002754 h 3346301"/>
              <a:gd name="connsiteX3548" fmla="*/ 970971 w 9727486"/>
              <a:gd name="connsiteY3548" fmla="*/ 2997277 h 3346301"/>
              <a:gd name="connsiteX3549" fmla="*/ 986318 w 9727486"/>
              <a:gd name="connsiteY3549" fmla="*/ 2964029 h 3346301"/>
              <a:gd name="connsiteX3550" fmla="*/ 979740 w 9727486"/>
              <a:gd name="connsiteY3550" fmla="*/ 2958912 h 3346301"/>
              <a:gd name="connsiteX3551" fmla="*/ 973165 w 9727486"/>
              <a:gd name="connsiteY3551" fmla="*/ 2955625 h 3346301"/>
              <a:gd name="connsiteX3552" fmla="*/ 926401 w 9727486"/>
              <a:gd name="connsiteY3552" fmla="*/ 2954528 h 3346301"/>
              <a:gd name="connsiteX3553" fmla="*/ 920919 w 9727486"/>
              <a:gd name="connsiteY3553" fmla="*/ 2958183 h 3346301"/>
              <a:gd name="connsiteX3554" fmla="*/ 897173 w 9727486"/>
              <a:gd name="connsiteY3554" fmla="*/ 2969875 h 3346301"/>
              <a:gd name="connsiteX3555" fmla="*/ 867944 w 9727486"/>
              <a:gd name="connsiteY3555" fmla="*/ 2947221 h 3346301"/>
              <a:gd name="connsiteX3556" fmla="*/ 866848 w 9727486"/>
              <a:gd name="connsiteY3556" fmla="*/ 2905938 h 3346301"/>
              <a:gd name="connsiteX3557" fmla="*/ 861002 w 9727486"/>
              <a:gd name="connsiteY3557" fmla="*/ 2899363 h 3346301"/>
              <a:gd name="connsiteX3558" fmla="*/ 848947 w 9727486"/>
              <a:gd name="connsiteY3558" fmla="*/ 2885842 h 3346301"/>
              <a:gd name="connsiteX3559" fmla="*/ 790855 w 9727486"/>
              <a:gd name="connsiteY3559" fmla="*/ 2898995 h 3346301"/>
              <a:gd name="connsiteX3560" fmla="*/ 786106 w 9727486"/>
              <a:gd name="connsiteY3560" fmla="*/ 2913977 h 3346301"/>
              <a:gd name="connsiteX3561" fmla="*/ 766375 w 9727486"/>
              <a:gd name="connsiteY3561" fmla="*/ 2915070 h 3346301"/>
              <a:gd name="connsiteX3562" fmla="*/ 742264 w 9727486"/>
              <a:gd name="connsiteY3562" fmla="*/ 2930417 h 3346301"/>
              <a:gd name="connsiteX3563" fmla="*/ 703899 w 9727486"/>
              <a:gd name="connsiteY3563" fmla="*/ 2893517 h 3346301"/>
              <a:gd name="connsiteX3564" fmla="*/ 704632 w 9727486"/>
              <a:gd name="connsiteY3564" fmla="*/ 2865018 h 3346301"/>
              <a:gd name="connsiteX3565" fmla="*/ 707555 w 9727486"/>
              <a:gd name="connsiteY3565" fmla="*/ 2866480 h 3346301"/>
              <a:gd name="connsiteX3566" fmla="*/ 712304 w 9727486"/>
              <a:gd name="connsiteY3566" fmla="*/ 2876345 h 3346301"/>
              <a:gd name="connsiteX3567" fmla="*/ 710477 w 9727486"/>
              <a:gd name="connsiteY3567" fmla="*/ 2895343 h 3346301"/>
              <a:gd name="connsiteX3568" fmla="*/ 745187 w 9727486"/>
              <a:gd name="connsiteY3568" fmla="*/ 2862828 h 3346301"/>
              <a:gd name="connsiteX3569" fmla="*/ 729476 w 9727486"/>
              <a:gd name="connsiteY3569" fmla="*/ 2850404 h 3346301"/>
              <a:gd name="connsiteX3570" fmla="*/ 727650 w 9727486"/>
              <a:gd name="connsiteY3570" fmla="*/ 2801081 h 3346301"/>
              <a:gd name="connsiteX3571" fmla="*/ 730937 w 9727486"/>
              <a:gd name="connsiteY3571" fmla="*/ 2797429 h 3346301"/>
              <a:gd name="connsiteX3572" fmla="*/ 722533 w 9727486"/>
              <a:gd name="connsiteY3572" fmla="*/ 2789758 h 3346301"/>
              <a:gd name="connsiteX3573" fmla="*/ 719610 w 9727486"/>
              <a:gd name="connsiteY3573" fmla="*/ 2791948 h 3346301"/>
              <a:gd name="connsiteX3574" fmla="*/ 701709 w 9727486"/>
              <a:gd name="connsiteY3574" fmla="*/ 2789025 h 3346301"/>
              <a:gd name="connsiteX3575" fmla="*/ 689654 w 9727486"/>
              <a:gd name="connsiteY3575" fmla="*/ 2785374 h 3346301"/>
              <a:gd name="connsiteX3576" fmla="*/ 687824 w 9727486"/>
              <a:gd name="connsiteY3576" fmla="*/ 2784277 h 3346301"/>
              <a:gd name="connsiteX3577" fmla="*/ 705729 w 9727486"/>
              <a:gd name="connsiteY3577" fmla="*/ 2776605 h 3346301"/>
              <a:gd name="connsiteX3578" fmla="*/ 702806 w 9727486"/>
              <a:gd name="connsiteY3578" fmla="*/ 2767468 h 3346301"/>
              <a:gd name="connsiteX3579" fmla="*/ 677962 w 9727486"/>
              <a:gd name="connsiteY3579" fmla="*/ 2761623 h 3346301"/>
              <a:gd name="connsiteX3580" fmla="*/ 675039 w 9727486"/>
              <a:gd name="connsiteY3580" fmla="*/ 2760894 h 3346301"/>
              <a:gd name="connsiteX3581" fmla="*/ 658964 w 9727486"/>
              <a:gd name="connsiteY3581" fmla="*/ 2734953 h 3346301"/>
              <a:gd name="connsiteX3582" fmla="*/ 653483 w 9727486"/>
              <a:gd name="connsiteY3582" fmla="*/ 2722165 h 3346301"/>
              <a:gd name="connsiteX3583" fmla="*/ 641792 w 9727486"/>
              <a:gd name="connsiteY3583" fmla="*/ 2713397 h 3346301"/>
              <a:gd name="connsiteX3584" fmla="*/ 627542 w 9727486"/>
              <a:gd name="connsiteY3584" fmla="*/ 2709012 h 3346301"/>
              <a:gd name="connsiteX3585" fmla="*/ 608544 w 9727486"/>
              <a:gd name="connsiteY3585" fmla="*/ 2692208 h 3346301"/>
              <a:gd name="connsiteX3586" fmla="*/ 636311 w 9727486"/>
              <a:gd name="connsiteY3586" fmla="*/ 2668093 h 3346301"/>
              <a:gd name="connsiteX3587" fmla="*/ 627542 w 9727486"/>
              <a:gd name="connsiteY3587" fmla="*/ 2648366 h 3346301"/>
              <a:gd name="connsiteX3588" fmla="*/ 661518 w 9727486"/>
              <a:gd name="connsiteY3588" fmla="*/ 2652018 h 3346301"/>
              <a:gd name="connsiteX3589" fmla="*/ 654580 w 9727486"/>
              <a:gd name="connsiteY3589" fmla="*/ 2676133 h 3346301"/>
              <a:gd name="connsiteX3590" fmla="*/ 652021 w 9727486"/>
              <a:gd name="connsiteY3590" fmla="*/ 2684537 h 3346301"/>
              <a:gd name="connsiteX3591" fmla="*/ 669558 w 9727486"/>
              <a:gd name="connsiteY3591" fmla="*/ 2703899 h 3346301"/>
              <a:gd name="connsiteX3592" fmla="*/ 705729 w 9727486"/>
              <a:gd name="connsiteY3592" fmla="*/ 2690014 h 3346301"/>
              <a:gd name="connsiteX3593" fmla="*/ 710842 w 9727486"/>
              <a:gd name="connsiteY3593" fmla="*/ 2688921 h 3346301"/>
              <a:gd name="connsiteX3594" fmla="*/ 715590 w 9727486"/>
              <a:gd name="connsiteY3594" fmla="*/ 2670287 h 3346301"/>
              <a:gd name="connsiteX3595" fmla="*/ 703899 w 9727486"/>
              <a:gd name="connsiteY3595" fmla="*/ 2661154 h 3346301"/>
              <a:gd name="connsiteX3596" fmla="*/ 669194 w 9727486"/>
              <a:gd name="connsiteY3596" fmla="*/ 2641788 h 3346301"/>
              <a:gd name="connsiteX3597" fmla="*/ 653483 w 9727486"/>
              <a:gd name="connsiteY3597" fmla="*/ 2639598 h 3346301"/>
              <a:gd name="connsiteX3598" fmla="*/ 643253 w 9727486"/>
              <a:gd name="connsiteY3598" fmla="*/ 2619503 h 3346301"/>
              <a:gd name="connsiteX3599" fmla="*/ 636675 w 9727486"/>
              <a:gd name="connsiteY3599" fmla="*/ 2599043 h 3346301"/>
              <a:gd name="connsiteX3600" fmla="*/ 622793 w 9727486"/>
              <a:gd name="connsiteY3600" fmla="*/ 2589546 h 3346301"/>
              <a:gd name="connsiteX3601" fmla="*/ 602698 w 9727486"/>
              <a:gd name="connsiteY3601" fmla="*/ 2595756 h 3346301"/>
              <a:gd name="connsiteX3602" fmla="*/ 609276 w 9727486"/>
              <a:gd name="connsiteY3602" fmla="*/ 2600869 h 3346301"/>
              <a:gd name="connsiteX3603" fmla="*/ 602698 w 9727486"/>
              <a:gd name="connsiteY3603" fmla="*/ 2616215 h 3346301"/>
              <a:gd name="connsiteX3604" fmla="*/ 599775 w 9727486"/>
              <a:gd name="connsiteY3604" fmla="*/ 2616580 h 3346301"/>
              <a:gd name="connsiteX3605" fmla="*/ 602698 w 9727486"/>
              <a:gd name="connsiteY3605" fmla="*/ 2623158 h 3346301"/>
              <a:gd name="connsiteX3606" fmla="*/ 623890 w 9727486"/>
              <a:gd name="connsiteY3606" fmla="*/ 2634116 h 3346301"/>
              <a:gd name="connsiteX3607" fmla="*/ 607447 w 9727486"/>
              <a:gd name="connsiteY3607" fmla="*/ 2645808 h 3346301"/>
              <a:gd name="connsiteX3608" fmla="*/ 583336 w 9727486"/>
              <a:gd name="connsiteY3608" fmla="*/ 2626810 h 3346301"/>
              <a:gd name="connsiteX3609" fmla="*/ 563605 w 9727486"/>
              <a:gd name="connsiteY3609" fmla="*/ 2590275 h 3346301"/>
              <a:gd name="connsiteX3610" fmla="*/ 564702 w 9727486"/>
              <a:gd name="connsiteY3610" fmla="*/ 2579316 h 3346301"/>
              <a:gd name="connsiteX3611" fmla="*/ 567625 w 9727486"/>
              <a:gd name="connsiteY3611" fmla="*/ 2545335 h 3346301"/>
              <a:gd name="connsiteX3612" fmla="*/ 534376 w 9727486"/>
              <a:gd name="connsiteY3612" fmla="*/ 2529628 h 3346301"/>
              <a:gd name="connsiteX3613" fmla="*/ 517572 w 9727486"/>
              <a:gd name="connsiteY3613" fmla="*/ 2488341 h 3346301"/>
              <a:gd name="connsiteX3614" fmla="*/ 492728 w 9727486"/>
              <a:gd name="connsiteY3614" fmla="*/ 2487248 h 3346301"/>
              <a:gd name="connsiteX3615" fmla="*/ 489441 w 9727486"/>
              <a:gd name="connsiteY3615" fmla="*/ 2464958 h 3346301"/>
              <a:gd name="connsiteX3616" fmla="*/ 499790 w 9727486"/>
              <a:gd name="connsiteY3616" fmla="*/ 2452884 h 3346301"/>
              <a:gd name="connsiteX3617" fmla="*/ 546068 w 9727486"/>
              <a:gd name="connsiteY3617" fmla="*/ 2445596 h 3346301"/>
              <a:gd name="connsiteX3618" fmla="*/ 562512 w 9727486"/>
              <a:gd name="connsiteY3618" fmla="*/ 2447790 h 3346301"/>
              <a:gd name="connsiteX3619" fmla="*/ 574203 w 9727486"/>
              <a:gd name="connsiteY3619" fmla="*/ 2431346 h 3346301"/>
              <a:gd name="connsiteX3620" fmla="*/ 557759 w 9727486"/>
              <a:gd name="connsiteY3620" fmla="*/ 2426233 h 3346301"/>
              <a:gd name="connsiteX3621" fmla="*/ 545339 w 9727486"/>
              <a:gd name="connsiteY3621" fmla="*/ 2438653 h 3346301"/>
              <a:gd name="connsiteX3622" fmla="*/ 509533 w 9727486"/>
              <a:gd name="connsiteY3622" fmla="*/ 2411983 h 3346301"/>
              <a:gd name="connsiteX3623" fmla="*/ 496016 w 9727486"/>
              <a:gd name="connsiteY3623" fmla="*/ 2419290 h 3346301"/>
              <a:gd name="connsiteX3624" fmla="*/ 466059 w 9727486"/>
              <a:gd name="connsiteY3624" fmla="*/ 2411255 h 3346301"/>
              <a:gd name="connsiteX3625" fmla="*/ 466787 w 9727486"/>
              <a:gd name="connsiteY3625" fmla="*/ 2403579 h 3346301"/>
              <a:gd name="connsiteX3626" fmla="*/ 473366 w 9727486"/>
              <a:gd name="connsiteY3626" fmla="*/ 2402118 h 3346301"/>
              <a:gd name="connsiteX3627" fmla="*/ 487980 w 9727486"/>
              <a:gd name="connsiteY3627" fmla="*/ 2416003 h 3346301"/>
              <a:gd name="connsiteX3628" fmla="*/ 487247 w 9727486"/>
              <a:gd name="connsiteY3628" fmla="*/ 2389698 h 3346301"/>
              <a:gd name="connsiteX3629" fmla="*/ 452907 w 9727486"/>
              <a:gd name="connsiteY3629" fmla="*/ 2395908 h 3346301"/>
              <a:gd name="connsiteX3630" fmla="*/ 451076 w 9727486"/>
              <a:gd name="connsiteY3630" fmla="*/ 2435730 h 3346301"/>
              <a:gd name="connsiteX3631" fmla="*/ 414910 w 9727486"/>
              <a:gd name="connsiteY3631" fmla="*/ 2425501 h 3346301"/>
              <a:gd name="connsiteX3632" fmla="*/ 386775 w 9727486"/>
              <a:gd name="connsiteY3632" fmla="*/ 2421485 h 3346301"/>
              <a:gd name="connsiteX3633" fmla="*/ 388605 w 9727486"/>
              <a:gd name="connsiteY3633" fmla="*/ 2419655 h 3346301"/>
              <a:gd name="connsiteX3634" fmla="*/ 393353 w 9727486"/>
              <a:gd name="connsiteY3634" fmla="*/ 2413445 h 3346301"/>
              <a:gd name="connsiteX3635" fmla="*/ 371432 w 9727486"/>
              <a:gd name="connsiteY3635" fmla="*/ 2394811 h 3346301"/>
              <a:gd name="connsiteX3636" fmla="*/ 361567 w 9727486"/>
              <a:gd name="connsiteY3636" fmla="*/ 2409061 h 3346301"/>
              <a:gd name="connsiteX3637" fmla="*/ 318457 w 9727486"/>
              <a:gd name="connsiteY3637" fmla="*/ 2416003 h 3346301"/>
              <a:gd name="connsiteX3638" fmla="*/ 315534 w 9727486"/>
              <a:gd name="connsiteY3638" fmla="*/ 2415639 h 3346301"/>
              <a:gd name="connsiteX3639" fmla="*/ 328319 w 9727486"/>
              <a:gd name="connsiteY3639" fmla="*/ 2398102 h 3346301"/>
              <a:gd name="connsiteX3640" fmla="*/ 339281 w 9727486"/>
              <a:gd name="connsiteY3640" fmla="*/ 2391888 h 3346301"/>
              <a:gd name="connsiteX3641" fmla="*/ 349147 w 9727486"/>
              <a:gd name="connsiteY3641" fmla="*/ 2386042 h 3346301"/>
              <a:gd name="connsiteX3642" fmla="*/ 357915 w 9727486"/>
              <a:gd name="connsiteY3642" fmla="*/ 2369603 h 3346301"/>
              <a:gd name="connsiteX3643" fmla="*/ 402122 w 9727486"/>
              <a:gd name="connsiteY3643" fmla="*/ 2375448 h 3346301"/>
              <a:gd name="connsiteX3644" fmla="*/ 389333 w 9727486"/>
              <a:gd name="connsiteY3644" fmla="*/ 2352066 h 3346301"/>
              <a:gd name="connsiteX3645" fmla="*/ 362664 w 9727486"/>
              <a:gd name="connsiteY3645" fmla="*/ 2341107 h 3346301"/>
              <a:gd name="connsiteX3646" fmla="*/ 363028 w 9727486"/>
              <a:gd name="connsiteY3646" fmla="*/ 2336355 h 3346301"/>
              <a:gd name="connsiteX3647" fmla="*/ 363028 w 9727486"/>
              <a:gd name="connsiteY3647" fmla="*/ 2334529 h 3346301"/>
              <a:gd name="connsiteX3648" fmla="*/ 363760 w 9727486"/>
              <a:gd name="connsiteY3648" fmla="*/ 2328684 h 3346301"/>
              <a:gd name="connsiteX3649" fmla="*/ 372894 w 9727486"/>
              <a:gd name="connsiteY3649" fmla="*/ 2322109 h 3346301"/>
              <a:gd name="connsiteX3650" fmla="*/ 382391 w 9727486"/>
              <a:gd name="connsiteY3650" fmla="*/ 2312244 h 3346301"/>
              <a:gd name="connsiteX3651" fmla="*/ 382391 w 9727486"/>
              <a:gd name="connsiteY3651" fmla="*/ 2310782 h 3346301"/>
              <a:gd name="connsiteX3652" fmla="*/ 413448 w 9727486"/>
              <a:gd name="connsiteY3652" fmla="*/ 2277170 h 3346301"/>
              <a:gd name="connsiteX3653" fmla="*/ 412351 w 9727486"/>
              <a:gd name="connsiteY3653" fmla="*/ 2264017 h 3346301"/>
              <a:gd name="connsiteX3654" fmla="*/ 406870 w 9727486"/>
              <a:gd name="connsiteY3654" fmla="*/ 2258172 h 3346301"/>
              <a:gd name="connsiteX3655" fmla="*/ 429524 w 9727486"/>
              <a:gd name="connsiteY3655" fmla="*/ 2243193 h 3346301"/>
              <a:gd name="connsiteX3656" fmla="*/ 435001 w 9727486"/>
              <a:gd name="connsiteY3656" fmla="*/ 2200080 h 3346301"/>
              <a:gd name="connsiteX3657" fmla="*/ 457290 w 9727486"/>
              <a:gd name="connsiteY3657" fmla="*/ 2179985 h 3346301"/>
              <a:gd name="connsiteX3658" fmla="*/ 453271 w 9727486"/>
              <a:gd name="connsiteY3658" fmla="*/ 2143818 h 3346301"/>
              <a:gd name="connsiteX3659" fmla="*/ 465738 w 9727486"/>
              <a:gd name="connsiteY3659" fmla="*/ 2140620 h 3346301"/>
              <a:gd name="connsiteX3660" fmla="*/ 466203 w 9727486"/>
              <a:gd name="connsiteY3660" fmla="*/ 2140309 h 3346301"/>
              <a:gd name="connsiteX3661" fmla="*/ 472794 w 9727486"/>
              <a:gd name="connsiteY3661" fmla="*/ 2135697 h 3346301"/>
              <a:gd name="connsiteX3662" fmla="*/ 471172 w 9727486"/>
              <a:gd name="connsiteY3662" fmla="*/ 2135050 h 3346301"/>
              <a:gd name="connsiteX3663" fmla="*/ 451445 w 9727486"/>
              <a:gd name="connsiteY3663" fmla="*/ 2127743 h 3346301"/>
              <a:gd name="connsiteX3664" fmla="*/ 416735 w 9727486"/>
              <a:gd name="connsiteY3664" fmla="*/ 2151125 h 3346301"/>
              <a:gd name="connsiteX3665" fmla="*/ 413813 w 9727486"/>
              <a:gd name="connsiteY3665" fmla="*/ 2153315 h 3346301"/>
              <a:gd name="connsiteX3666" fmla="*/ 368874 w 9727486"/>
              <a:gd name="connsiteY3666" fmla="*/ 2176333 h 3346301"/>
              <a:gd name="connsiteX3667" fmla="*/ 358280 w 9727486"/>
              <a:gd name="connsiteY3667" fmla="*/ 2194234 h 3346301"/>
              <a:gd name="connsiteX3668" fmla="*/ 356453 w 9727486"/>
              <a:gd name="connsiteY3668" fmla="*/ 2197157 h 3346301"/>
              <a:gd name="connsiteX3669" fmla="*/ 333800 w 9727486"/>
              <a:gd name="connsiteY3669" fmla="*/ 2160622 h 3346301"/>
              <a:gd name="connsiteX3670" fmla="*/ 334533 w 9727486"/>
              <a:gd name="connsiteY3670" fmla="*/ 2141259 h 3346301"/>
              <a:gd name="connsiteX3671" fmla="*/ 326128 w 9727486"/>
              <a:gd name="connsiteY3671" fmla="*/ 2130297 h 3346301"/>
              <a:gd name="connsiteX3672" fmla="*/ 311514 w 9727486"/>
              <a:gd name="connsiteY3672" fmla="*/ 2124820 h 3346301"/>
              <a:gd name="connsiteX3673" fmla="*/ 326129 w 9727486"/>
              <a:gd name="connsiteY3673" fmla="*/ 2105822 h 3346301"/>
              <a:gd name="connsiteX3674" fmla="*/ 345491 w 9727486"/>
              <a:gd name="connsiteY3674" fmla="*/ 2102166 h 3346301"/>
              <a:gd name="connsiteX3675" fmla="*/ 339645 w 9727486"/>
              <a:gd name="connsiteY3675" fmla="*/ 2080610 h 3346301"/>
              <a:gd name="connsiteX3676" fmla="*/ 317360 w 9727486"/>
              <a:gd name="connsiteY3676" fmla="*/ 2069651 h 3346301"/>
              <a:gd name="connsiteX3677" fmla="*/ 317725 w 9727486"/>
              <a:gd name="connsiteY3677" fmla="*/ 2064902 h 3346301"/>
              <a:gd name="connsiteX3678" fmla="*/ 318822 w 9727486"/>
              <a:gd name="connsiteY3678" fmla="*/ 2046633 h 3346301"/>
              <a:gd name="connsiteX3679" fmla="*/ 338917 w 9727486"/>
              <a:gd name="connsiteY3679" fmla="*/ 2021424 h 3346301"/>
              <a:gd name="connsiteX3680" fmla="*/ 333436 w 9727486"/>
              <a:gd name="connsiteY3680" fmla="*/ 2015943 h 3346301"/>
              <a:gd name="connsiteX3681" fmla="*/ 326413 w 9727486"/>
              <a:gd name="connsiteY3681" fmla="*/ 2008922 h 3346301"/>
              <a:gd name="connsiteX3682" fmla="*/ 330101 w 9727486"/>
              <a:gd name="connsiteY3682" fmla="*/ 2003339 h 3346301"/>
              <a:gd name="connsiteX3683" fmla="*/ 315899 w 9727486"/>
              <a:gd name="connsiteY3683" fmla="*/ 1998407 h 3346301"/>
              <a:gd name="connsiteX3684" fmla="*/ 326413 w 9727486"/>
              <a:gd name="connsiteY3684" fmla="*/ 2008922 h 3346301"/>
              <a:gd name="connsiteX3685" fmla="*/ 325396 w 9727486"/>
              <a:gd name="connsiteY3685" fmla="*/ 2010462 h 3346301"/>
              <a:gd name="connsiteX3686" fmla="*/ 303111 w 9727486"/>
              <a:gd name="connsiteY3686" fmla="*/ 1976486 h 3346301"/>
              <a:gd name="connsiteX3687" fmla="*/ 323935 w 9727486"/>
              <a:gd name="connsiteY3687" fmla="*/ 1972101 h 3346301"/>
              <a:gd name="connsiteX3688" fmla="*/ 322473 w 9727486"/>
              <a:gd name="connsiteY3688" fmla="*/ 1951642 h 3346301"/>
              <a:gd name="connsiteX3689" fmla="*/ 291055 w 9727486"/>
              <a:gd name="connsiteY3689" fmla="*/ 1926433 h 3346301"/>
              <a:gd name="connsiteX3690" fmla="*/ 275709 w 9727486"/>
              <a:gd name="connsiteY3690" fmla="*/ 1916204 h 3346301"/>
              <a:gd name="connsiteX3691" fmla="*/ 272421 w 9727486"/>
              <a:gd name="connsiteY3691" fmla="*/ 1885879 h 3346301"/>
              <a:gd name="connsiteX3692" fmla="*/ 237347 w 9727486"/>
              <a:gd name="connsiteY3692" fmla="*/ 1914378 h 3346301"/>
              <a:gd name="connsiteX3693" fmla="*/ 222733 w 9727486"/>
              <a:gd name="connsiteY3693" fmla="*/ 1933376 h 3346301"/>
              <a:gd name="connsiteX3694" fmla="*/ 205561 w 9727486"/>
              <a:gd name="connsiteY3694" fmla="*/ 1941048 h 3346301"/>
              <a:gd name="connsiteX3695" fmla="*/ 196793 w 9727486"/>
              <a:gd name="connsiteY3695" fmla="*/ 1943970 h 3346301"/>
              <a:gd name="connsiteX3696" fmla="*/ 170855 w 9727486"/>
              <a:gd name="connsiteY3696" fmla="*/ 1950545 h 3346301"/>
              <a:gd name="connsiteX3697" fmla="*/ 147837 w 9727486"/>
              <a:gd name="connsiteY3697" fmla="*/ 1943238 h 3346301"/>
              <a:gd name="connsiteX3698" fmla="*/ 167564 w 9727486"/>
              <a:gd name="connsiteY3698" fmla="*/ 1925337 h 3346301"/>
              <a:gd name="connsiteX3699" fmla="*/ 193505 w 9727486"/>
              <a:gd name="connsiteY3699" fmla="*/ 1923510 h 3346301"/>
              <a:gd name="connsiteX3700" fmla="*/ 190218 w 9727486"/>
              <a:gd name="connsiteY3700" fmla="*/ 1898667 h 3346301"/>
              <a:gd name="connsiteX3701" fmla="*/ 177430 w 9727486"/>
              <a:gd name="connsiteY3701" fmla="*/ 1885514 h 3346301"/>
              <a:gd name="connsiteX3702" fmla="*/ 208484 w 9727486"/>
              <a:gd name="connsiteY3702" fmla="*/ 1875284 h 3346301"/>
              <a:gd name="connsiteX3703" fmla="*/ 212139 w 9727486"/>
              <a:gd name="connsiteY3703" fmla="*/ 1875284 h 3346301"/>
              <a:gd name="connsiteX3704" fmla="*/ 230085 w 9727486"/>
              <a:gd name="connsiteY3704" fmla="*/ 1856925 h 3346301"/>
              <a:gd name="connsiteX3705" fmla="*/ 235273 w 9727486"/>
              <a:gd name="connsiteY3705" fmla="*/ 1850476 h 3346301"/>
              <a:gd name="connsiteX3706" fmla="*/ 224426 w 9727486"/>
              <a:gd name="connsiteY3706" fmla="*/ 1846177 h 3346301"/>
              <a:gd name="connsiteX3707" fmla="*/ 214561 w 9727486"/>
              <a:gd name="connsiteY3707" fmla="*/ 1860426 h 3346301"/>
              <a:gd name="connsiteX3708" fmla="*/ 171451 w 9727486"/>
              <a:gd name="connsiteY3708" fmla="*/ 1867369 h 3346301"/>
              <a:gd name="connsiteX3709" fmla="*/ 168528 w 9727486"/>
              <a:gd name="connsiteY3709" fmla="*/ 1867005 h 3346301"/>
              <a:gd name="connsiteX3710" fmla="*/ 181313 w 9727486"/>
              <a:gd name="connsiteY3710" fmla="*/ 1849468 h 3346301"/>
              <a:gd name="connsiteX3711" fmla="*/ 192275 w 9727486"/>
              <a:gd name="connsiteY3711" fmla="*/ 1843254 h 3346301"/>
              <a:gd name="connsiteX3712" fmla="*/ 202140 w 9727486"/>
              <a:gd name="connsiteY3712" fmla="*/ 1837408 h 3346301"/>
              <a:gd name="connsiteX3713" fmla="*/ 210909 w 9727486"/>
              <a:gd name="connsiteY3713" fmla="*/ 1820969 h 3346301"/>
              <a:gd name="connsiteX3714" fmla="*/ 234930 w 9727486"/>
              <a:gd name="connsiteY3714" fmla="*/ 1825399 h 3346301"/>
              <a:gd name="connsiteX3715" fmla="*/ 244879 w 9727486"/>
              <a:gd name="connsiteY3715" fmla="*/ 1827334 h 3346301"/>
              <a:gd name="connsiteX3716" fmla="*/ 244745 w 9727486"/>
              <a:gd name="connsiteY3716" fmla="*/ 1826419 h 3346301"/>
              <a:gd name="connsiteX3717" fmla="*/ 238445 w 9727486"/>
              <a:gd name="connsiteY3717" fmla="*/ 1817557 h 3346301"/>
              <a:gd name="connsiteX3718" fmla="*/ 226753 w 9727486"/>
              <a:gd name="connsiteY3718" fmla="*/ 1809157 h 3346301"/>
              <a:gd name="connsiteX3719" fmla="*/ 229585 w 9727486"/>
              <a:gd name="connsiteY3719" fmla="*/ 1800953 h 3346301"/>
              <a:gd name="connsiteX3720" fmla="*/ 225431 w 9727486"/>
              <a:gd name="connsiteY3720" fmla="*/ 1800145 h 3346301"/>
              <a:gd name="connsiteX3721" fmla="*/ 215657 w 9727486"/>
              <a:gd name="connsiteY3721" fmla="*/ 1792473 h 3346301"/>
              <a:gd name="connsiteX3722" fmla="*/ 216022 w 9727486"/>
              <a:gd name="connsiteY3722" fmla="*/ 1787721 h 3346301"/>
              <a:gd name="connsiteX3723" fmla="*/ 216022 w 9727486"/>
              <a:gd name="connsiteY3723" fmla="*/ 1785895 h 3346301"/>
              <a:gd name="connsiteX3724" fmla="*/ 216754 w 9727486"/>
              <a:gd name="connsiteY3724" fmla="*/ 1780049 h 3346301"/>
              <a:gd name="connsiteX3725" fmla="*/ 225887 w 9727486"/>
              <a:gd name="connsiteY3725" fmla="*/ 1773475 h 3346301"/>
              <a:gd name="connsiteX3726" fmla="*/ 235385 w 9727486"/>
              <a:gd name="connsiteY3726" fmla="*/ 1763609 h 3346301"/>
              <a:gd name="connsiteX3727" fmla="*/ 235384 w 9727486"/>
              <a:gd name="connsiteY3727" fmla="*/ 1762148 h 3346301"/>
              <a:gd name="connsiteX3728" fmla="*/ 238009 w 9727486"/>
              <a:gd name="connsiteY3728" fmla="*/ 1750406 h 3346301"/>
              <a:gd name="connsiteX3729" fmla="*/ 236800 w 9727486"/>
              <a:gd name="connsiteY3729" fmla="*/ 1751065 h 3346301"/>
              <a:gd name="connsiteX3730" fmla="*/ 221636 w 9727486"/>
              <a:gd name="connsiteY3730" fmla="*/ 1763121 h 3346301"/>
              <a:gd name="connsiteX3731" fmla="*/ 197525 w 9727486"/>
              <a:gd name="connsiteY3731" fmla="*/ 1757275 h 3346301"/>
              <a:gd name="connsiteX3732" fmla="*/ 196428 w 9727486"/>
              <a:gd name="connsiteY3732" fmla="*/ 1751065 h 3346301"/>
              <a:gd name="connsiteX3733" fmla="*/ 214330 w 9727486"/>
              <a:gd name="connsiteY3733" fmla="*/ 1737548 h 3346301"/>
              <a:gd name="connsiteX3734" fmla="*/ 240635 w 9727486"/>
              <a:gd name="connsiteY3734" fmla="*/ 1730970 h 3346301"/>
              <a:gd name="connsiteX3735" fmla="*/ 246116 w 9727486"/>
              <a:gd name="connsiteY3735" fmla="*/ 1728780 h 3346301"/>
              <a:gd name="connsiteX3736" fmla="*/ 246848 w 9727486"/>
              <a:gd name="connsiteY3736" fmla="*/ 1713433 h 3346301"/>
              <a:gd name="connsiteX3737" fmla="*/ 218349 w 9727486"/>
              <a:gd name="connsiteY3737" fmla="*/ 1695896 h 3346301"/>
              <a:gd name="connsiteX3738" fmla="*/ 229312 w 9727486"/>
              <a:gd name="connsiteY3738" fmla="*/ 1691147 h 3346301"/>
              <a:gd name="connsiteX3739" fmla="*/ 277656 w 9727486"/>
              <a:gd name="connsiteY3739" fmla="*/ 1695772 h 3346301"/>
              <a:gd name="connsiteX3740" fmla="*/ 283273 w 9727486"/>
              <a:gd name="connsiteY3740" fmla="*/ 1692389 h 3346301"/>
              <a:gd name="connsiteX3741" fmla="*/ 285737 w 9727486"/>
              <a:gd name="connsiteY3741" fmla="*/ 1685304 h 3346301"/>
              <a:gd name="connsiteX3742" fmla="*/ 285986 w 9727486"/>
              <a:gd name="connsiteY3742" fmla="*/ 1674863 h 3346301"/>
              <a:gd name="connsiteX3743" fmla="*/ 280461 w 9727486"/>
              <a:gd name="connsiteY3743" fmla="*/ 1674708 h 3346301"/>
              <a:gd name="connsiteX3744" fmla="*/ 277538 w 9727486"/>
              <a:gd name="connsiteY3744" fmla="*/ 1671785 h 3346301"/>
              <a:gd name="connsiteX3745" fmla="*/ 283429 w 9727486"/>
              <a:gd name="connsiteY3745" fmla="*/ 1668587 h 3346301"/>
              <a:gd name="connsiteX3746" fmla="*/ 286068 w 9727486"/>
              <a:gd name="connsiteY3746" fmla="*/ 1668839 h 3346301"/>
              <a:gd name="connsiteX3747" fmla="*/ 286010 w 9727486"/>
              <a:gd name="connsiteY3747" fmla="*/ 1657617 h 3346301"/>
              <a:gd name="connsiteX3748" fmla="*/ 287995 w 9727486"/>
              <a:gd name="connsiteY3748" fmla="*/ 1651446 h 3346301"/>
              <a:gd name="connsiteX3749" fmla="*/ 310284 w 9727486"/>
              <a:gd name="connsiteY3749" fmla="*/ 1631351 h 3346301"/>
              <a:gd name="connsiteX3750" fmla="*/ 306265 w 9727486"/>
              <a:gd name="connsiteY3750" fmla="*/ 1595184 h 3346301"/>
              <a:gd name="connsiteX3751" fmla="*/ 325991 w 9727486"/>
              <a:gd name="connsiteY3751" fmla="*/ 1587144 h 3346301"/>
              <a:gd name="connsiteX3752" fmla="*/ 324166 w 9727486"/>
              <a:gd name="connsiteY3752" fmla="*/ 1586415 h 3346301"/>
              <a:gd name="connsiteX3753" fmla="*/ 304439 w 9727486"/>
              <a:gd name="connsiteY3753" fmla="*/ 1579108 h 3346301"/>
              <a:gd name="connsiteX3754" fmla="*/ 269729 w 9727486"/>
              <a:gd name="connsiteY3754" fmla="*/ 1602491 h 3346301"/>
              <a:gd name="connsiteX3755" fmla="*/ 266807 w 9727486"/>
              <a:gd name="connsiteY3755" fmla="*/ 1604681 h 3346301"/>
              <a:gd name="connsiteX3756" fmla="*/ 221867 w 9727486"/>
              <a:gd name="connsiteY3756" fmla="*/ 1627699 h 3346301"/>
              <a:gd name="connsiteX3757" fmla="*/ 211274 w 9727486"/>
              <a:gd name="connsiteY3757" fmla="*/ 1645600 h 3346301"/>
              <a:gd name="connsiteX3758" fmla="*/ 209447 w 9727486"/>
              <a:gd name="connsiteY3758" fmla="*/ 1648523 h 3346301"/>
              <a:gd name="connsiteX3759" fmla="*/ 186794 w 9727486"/>
              <a:gd name="connsiteY3759" fmla="*/ 1611988 h 3346301"/>
              <a:gd name="connsiteX3760" fmla="*/ 187527 w 9727486"/>
              <a:gd name="connsiteY3760" fmla="*/ 1592625 h 3346301"/>
              <a:gd name="connsiteX3761" fmla="*/ 179122 w 9727486"/>
              <a:gd name="connsiteY3761" fmla="*/ 1581663 h 3346301"/>
              <a:gd name="connsiteX3762" fmla="*/ 164508 w 9727486"/>
              <a:gd name="connsiteY3762" fmla="*/ 1576186 h 3346301"/>
              <a:gd name="connsiteX3763" fmla="*/ 179123 w 9727486"/>
              <a:gd name="connsiteY3763" fmla="*/ 1557187 h 3346301"/>
              <a:gd name="connsiteX3764" fmla="*/ 198485 w 9727486"/>
              <a:gd name="connsiteY3764" fmla="*/ 1553532 h 3346301"/>
              <a:gd name="connsiteX3765" fmla="*/ 192639 w 9727486"/>
              <a:gd name="connsiteY3765" fmla="*/ 1531975 h 3346301"/>
              <a:gd name="connsiteX3766" fmla="*/ 170354 w 9727486"/>
              <a:gd name="connsiteY3766" fmla="*/ 1521017 h 3346301"/>
              <a:gd name="connsiteX3767" fmla="*/ 170719 w 9727486"/>
              <a:gd name="connsiteY3767" fmla="*/ 1516268 h 3346301"/>
              <a:gd name="connsiteX3768" fmla="*/ 171816 w 9727486"/>
              <a:gd name="connsiteY3768" fmla="*/ 1497999 h 3346301"/>
              <a:gd name="connsiteX3769" fmla="*/ 191911 w 9727486"/>
              <a:gd name="connsiteY3769" fmla="*/ 1472790 h 3346301"/>
              <a:gd name="connsiteX3770" fmla="*/ 186429 w 9727486"/>
              <a:gd name="connsiteY3770" fmla="*/ 1467309 h 3346301"/>
              <a:gd name="connsiteX3771" fmla="*/ 179407 w 9727486"/>
              <a:gd name="connsiteY3771" fmla="*/ 1460287 h 3346301"/>
              <a:gd name="connsiteX3772" fmla="*/ 183094 w 9727486"/>
              <a:gd name="connsiteY3772" fmla="*/ 1454704 h 3346301"/>
              <a:gd name="connsiteX3773" fmla="*/ 168893 w 9727486"/>
              <a:gd name="connsiteY3773" fmla="*/ 1449772 h 3346301"/>
              <a:gd name="connsiteX3774" fmla="*/ 179407 w 9727486"/>
              <a:gd name="connsiteY3774" fmla="*/ 1460287 h 3346301"/>
              <a:gd name="connsiteX3775" fmla="*/ 178390 w 9727486"/>
              <a:gd name="connsiteY3775" fmla="*/ 1461828 h 3346301"/>
              <a:gd name="connsiteX3776" fmla="*/ 156105 w 9727486"/>
              <a:gd name="connsiteY3776" fmla="*/ 1427851 h 3346301"/>
              <a:gd name="connsiteX3777" fmla="*/ 176928 w 9727486"/>
              <a:gd name="connsiteY3777" fmla="*/ 1423467 h 3346301"/>
              <a:gd name="connsiteX3778" fmla="*/ 175467 w 9727486"/>
              <a:gd name="connsiteY3778" fmla="*/ 1403007 h 3346301"/>
              <a:gd name="connsiteX3779" fmla="*/ 144049 w 9727486"/>
              <a:gd name="connsiteY3779" fmla="*/ 1377799 h 3346301"/>
              <a:gd name="connsiteX3780" fmla="*/ 128702 w 9727486"/>
              <a:gd name="connsiteY3780" fmla="*/ 1367569 h 3346301"/>
              <a:gd name="connsiteX3781" fmla="*/ 125415 w 9727486"/>
              <a:gd name="connsiteY3781" fmla="*/ 1337244 h 3346301"/>
              <a:gd name="connsiteX3782" fmla="*/ 90341 w 9727486"/>
              <a:gd name="connsiteY3782" fmla="*/ 1365744 h 3346301"/>
              <a:gd name="connsiteX3783" fmla="*/ 75727 w 9727486"/>
              <a:gd name="connsiteY3783" fmla="*/ 1384742 h 3346301"/>
              <a:gd name="connsiteX3784" fmla="*/ 58555 w 9727486"/>
              <a:gd name="connsiteY3784" fmla="*/ 1392413 h 3346301"/>
              <a:gd name="connsiteX3785" fmla="*/ 49786 w 9727486"/>
              <a:gd name="connsiteY3785" fmla="*/ 1395336 h 3346301"/>
              <a:gd name="connsiteX3786" fmla="*/ 23849 w 9727486"/>
              <a:gd name="connsiteY3786" fmla="*/ 1401911 h 3346301"/>
              <a:gd name="connsiteX3787" fmla="*/ 831 w 9727486"/>
              <a:gd name="connsiteY3787" fmla="*/ 1394604 h 3346301"/>
              <a:gd name="connsiteX3788" fmla="*/ 20558 w 9727486"/>
              <a:gd name="connsiteY3788" fmla="*/ 1376702 h 3346301"/>
              <a:gd name="connsiteX3789" fmla="*/ 46499 w 9727486"/>
              <a:gd name="connsiteY3789" fmla="*/ 1374876 h 3346301"/>
              <a:gd name="connsiteX3790" fmla="*/ 43212 w 9727486"/>
              <a:gd name="connsiteY3790" fmla="*/ 1350032 h 3346301"/>
              <a:gd name="connsiteX3791" fmla="*/ 30424 w 9727486"/>
              <a:gd name="connsiteY3791" fmla="*/ 1336880 h 3346301"/>
              <a:gd name="connsiteX3792" fmla="*/ 61478 w 9727486"/>
              <a:gd name="connsiteY3792" fmla="*/ 1326650 h 3346301"/>
              <a:gd name="connsiteX3793" fmla="*/ 65133 w 9727486"/>
              <a:gd name="connsiteY3793" fmla="*/ 1326650 h 3346301"/>
              <a:gd name="connsiteX3794" fmla="*/ 99110 w 9727486"/>
              <a:gd name="connsiteY3794" fmla="*/ 1287192 h 3346301"/>
              <a:gd name="connsiteX3795" fmla="*/ 91439 w 9727486"/>
              <a:gd name="connsiteY3795" fmla="*/ 1268923 h 3346301"/>
              <a:gd name="connsiteX3796" fmla="*/ 79747 w 9727486"/>
              <a:gd name="connsiteY3796" fmla="*/ 1260522 h 3346301"/>
              <a:gd name="connsiteX3797" fmla="*/ 87783 w 9727486"/>
              <a:gd name="connsiteY3797" fmla="*/ 1243714 h 3346301"/>
              <a:gd name="connsiteX3798" fmla="*/ 103494 w 9727486"/>
              <a:gd name="connsiteY3798" fmla="*/ 1248099 h 3346301"/>
              <a:gd name="connsiteX3799" fmla="*/ 122492 w 9727486"/>
              <a:gd name="connsiteY3799" fmla="*/ 1224716 h 3346301"/>
              <a:gd name="connsiteX3800" fmla="*/ 103858 w 9727486"/>
              <a:gd name="connsiteY3800" fmla="*/ 1194760 h 3346301"/>
              <a:gd name="connsiteX3801" fmla="*/ 74630 w 9727486"/>
              <a:gd name="connsiteY3801" fmla="*/ 1214487 h 3346301"/>
              <a:gd name="connsiteX3802" fmla="*/ 50519 w 9727486"/>
              <a:gd name="connsiteY3802" fmla="*/ 1208641 h 3346301"/>
              <a:gd name="connsiteX3803" fmla="*/ 49422 w 9727486"/>
              <a:gd name="connsiteY3803" fmla="*/ 1202431 h 3346301"/>
              <a:gd name="connsiteX3804" fmla="*/ 67324 w 9727486"/>
              <a:gd name="connsiteY3804" fmla="*/ 1188914 h 3346301"/>
              <a:gd name="connsiteX3805" fmla="*/ 93629 w 9727486"/>
              <a:gd name="connsiteY3805" fmla="*/ 1182335 h 3346301"/>
              <a:gd name="connsiteX3806" fmla="*/ 99110 w 9727486"/>
              <a:gd name="connsiteY3806" fmla="*/ 1180145 h 3346301"/>
              <a:gd name="connsiteX3807" fmla="*/ 99842 w 9727486"/>
              <a:gd name="connsiteY3807" fmla="*/ 1164799 h 3346301"/>
              <a:gd name="connsiteX3808" fmla="*/ 71343 w 9727486"/>
              <a:gd name="connsiteY3808" fmla="*/ 1147262 h 3346301"/>
              <a:gd name="connsiteX3809" fmla="*/ 82306 w 9727486"/>
              <a:gd name="connsiteY3809" fmla="*/ 1142513 h 3346301"/>
              <a:gd name="connsiteX3810" fmla="*/ 138932 w 9727486"/>
              <a:gd name="connsiteY3810" fmla="*/ 1142149 h 3346301"/>
              <a:gd name="connsiteX3811" fmla="*/ 143685 w 9727486"/>
              <a:gd name="connsiteY3811" fmla="*/ 1134842 h 3346301"/>
              <a:gd name="connsiteX3812" fmla="*/ 133455 w 9727486"/>
              <a:gd name="connsiteY3812" fmla="*/ 1126074 h 3346301"/>
              <a:gd name="connsiteX3813" fmla="*/ 130532 w 9727486"/>
              <a:gd name="connsiteY3813" fmla="*/ 1123151 h 3346301"/>
              <a:gd name="connsiteX3814" fmla="*/ 154643 w 9727486"/>
              <a:gd name="connsiteY3814" fmla="*/ 1121689 h 3346301"/>
              <a:gd name="connsiteX3815" fmla="*/ 178390 w 9727486"/>
              <a:gd name="connsiteY3815" fmla="*/ 1119495 h 3346301"/>
              <a:gd name="connsiteX3816" fmla="*/ 194465 w 9727486"/>
              <a:gd name="connsiteY3816" fmla="*/ 1099400 h 3346301"/>
              <a:gd name="connsiteX3817" fmla="*/ 175835 w 9727486"/>
              <a:gd name="connsiteY3817" fmla="*/ 1064326 h 3346301"/>
              <a:gd name="connsiteX3818" fmla="*/ 172180 w 9727486"/>
              <a:gd name="connsiteY3818" fmla="*/ 1063233 h 3346301"/>
              <a:gd name="connsiteX3819" fmla="*/ 184236 w 9727486"/>
              <a:gd name="connsiteY3819" fmla="*/ 1050081 h 3346301"/>
              <a:gd name="connsiteX3820" fmla="*/ 209812 w 9727486"/>
              <a:gd name="connsiteY3820" fmla="*/ 1025601 h 3346301"/>
              <a:gd name="connsiteX3821" fmla="*/ 235385 w 9727486"/>
              <a:gd name="connsiteY3821" fmla="*/ 1000393 h 3346301"/>
              <a:gd name="connsiteX3822" fmla="*/ 212002 w 9727486"/>
              <a:gd name="connsiteY3822" fmla="*/ 996373 h 3346301"/>
              <a:gd name="connsiteX3823" fmla="*/ 198121 w 9727486"/>
              <a:gd name="connsiteY3823" fmla="*/ 977739 h 3346301"/>
              <a:gd name="connsiteX3824" fmla="*/ 197024 w 9727486"/>
              <a:gd name="connsiteY3824" fmla="*/ 974452 h 3346301"/>
              <a:gd name="connsiteX3825" fmla="*/ 231369 w 9727486"/>
              <a:gd name="connsiteY3825" fmla="*/ 945953 h 3346301"/>
              <a:gd name="connsiteX3826" fmla="*/ 248537 w 9727486"/>
              <a:gd name="connsiteY3826" fmla="*/ 961664 h 3346301"/>
              <a:gd name="connsiteX3827" fmla="*/ 261690 w 9727486"/>
              <a:gd name="connsiteY3827" fmla="*/ 956916 h 3346301"/>
              <a:gd name="connsiteX3828" fmla="*/ 282882 w 9727486"/>
              <a:gd name="connsiteY3828" fmla="*/ 932071 h 3346301"/>
              <a:gd name="connsiteX3829" fmla="*/ 288728 w 9727486"/>
              <a:gd name="connsiteY3829" fmla="*/ 924765 h 3346301"/>
              <a:gd name="connsiteX3830" fmla="*/ 322704 w 9727486"/>
              <a:gd name="connsiteY3830" fmla="*/ 926226 h 3346301"/>
              <a:gd name="connsiteX3831" fmla="*/ 308455 w 9727486"/>
              <a:gd name="connsiteY3831" fmla="*/ 913802 h 3346301"/>
              <a:gd name="connsiteX3832" fmla="*/ 319052 w 9727486"/>
              <a:gd name="connsiteY3832" fmla="*/ 907592 h 3346301"/>
              <a:gd name="connsiteX3833" fmla="*/ 364721 w 9727486"/>
              <a:gd name="connsiteY3833" fmla="*/ 893710 h 3346301"/>
              <a:gd name="connsiteX3834" fmla="*/ 376048 w 9727486"/>
              <a:gd name="connsiteY3834" fmla="*/ 879825 h 3346301"/>
              <a:gd name="connsiteX3835" fmla="*/ 384083 w 9727486"/>
              <a:gd name="connsiteY3835" fmla="*/ 859001 h 3346301"/>
              <a:gd name="connsiteX3836" fmla="*/ 411850 w 9727486"/>
              <a:gd name="connsiteY3836" fmla="*/ 853156 h 3346301"/>
              <a:gd name="connsiteX3837" fmla="*/ 415505 w 9727486"/>
              <a:gd name="connsiteY3837" fmla="*/ 849869 h 3346301"/>
              <a:gd name="connsiteX3838" fmla="*/ 459348 w 9727486"/>
              <a:gd name="connsiteY3838" fmla="*/ 821005 h 3346301"/>
              <a:gd name="connsiteX3839" fmla="*/ 461537 w 9727486"/>
              <a:gd name="connsiteY3839" fmla="*/ 819543 h 3346301"/>
              <a:gd name="connsiteX3840" fmla="*/ 469577 w 9727486"/>
              <a:gd name="connsiteY3840" fmla="*/ 815888 h 3346301"/>
              <a:gd name="connsiteX3841" fmla="*/ 468480 w 9727486"/>
              <a:gd name="connsiteY3841" fmla="*/ 811140 h 3346301"/>
              <a:gd name="connsiteX3842" fmla="*/ 467383 w 9727486"/>
              <a:gd name="connsiteY3842" fmla="*/ 806755 h 3346301"/>
              <a:gd name="connsiteX3843" fmla="*/ 475055 w 9727486"/>
              <a:gd name="connsiteY3843" fmla="*/ 803104 h 3346301"/>
              <a:gd name="connsiteX3844" fmla="*/ 477249 w 9727486"/>
              <a:gd name="connsiteY3844" fmla="*/ 802371 h 3346301"/>
              <a:gd name="connsiteX3845" fmla="*/ 491498 w 9727486"/>
              <a:gd name="connsiteY3845" fmla="*/ 793602 h 3346301"/>
              <a:gd name="connsiteX3846" fmla="*/ 533511 w 9727486"/>
              <a:gd name="connsiteY3846" fmla="*/ 759626 h 3346301"/>
              <a:gd name="connsiteX3847" fmla="*/ 540818 w 9727486"/>
              <a:gd name="connsiteY3847" fmla="*/ 753416 h 3346301"/>
              <a:gd name="connsiteX3848" fmla="*/ 560549 w 9727486"/>
              <a:gd name="connsiteY3848" fmla="*/ 759990 h 3346301"/>
              <a:gd name="connsiteX3849" fmla="*/ 573701 w 9727486"/>
              <a:gd name="connsiteY3849" fmla="*/ 753780 h 3346301"/>
              <a:gd name="connsiteX3850" fmla="*/ 601468 w 9727486"/>
              <a:gd name="connsiteY3850" fmla="*/ 730763 h 3346301"/>
              <a:gd name="connsiteX3851" fmla="*/ 611698 w 9727486"/>
              <a:gd name="connsiteY3851" fmla="*/ 744648 h 3346301"/>
              <a:gd name="connsiteX3852" fmla="*/ 628862 w 9727486"/>
              <a:gd name="connsiteY3852" fmla="*/ 749995 h 3346301"/>
              <a:gd name="connsiteX3853" fmla="*/ 629599 w 9727486"/>
              <a:gd name="connsiteY3853" fmla="*/ 757067 h 3346301"/>
              <a:gd name="connsiteX3854" fmla="*/ 635080 w 9727486"/>
              <a:gd name="connsiteY3854" fmla="*/ 761816 h 3346301"/>
              <a:gd name="connsiteX3855" fmla="*/ 629223 w 9727486"/>
              <a:gd name="connsiteY3855" fmla="*/ 750106 h 3346301"/>
              <a:gd name="connsiteX3856" fmla="*/ 656268 w 9727486"/>
              <a:gd name="connsiteY3856" fmla="*/ 758529 h 3346301"/>
              <a:gd name="connsiteX3857" fmla="*/ 660288 w 9727486"/>
              <a:gd name="connsiteY3857" fmla="*/ 753416 h 3346301"/>
              <a:gd name="connsiteX3858" fmla="*/ 651155 w 9727486"/>
              <a:gd name="connsiteY3858" fmla="*/ 734418 h 3346301"/>
              <a:gd name="connsiteX3859" fmla="*/ 627773 w 9727486"/>
              <a:gd name="connsiteY3859" fmla="*/ 739531 h 3346301"/>
              <a:gd name="connsiteX3860" fmla="*/ 628782 w 9727486"/>
              <a:gd name="connsiteY3860" fmla="*/ 749220 h 3346301"/>
              <a:gd name="connsiteX3861" fmla="*/ 625947 w 9727486"/>
              <a:gd name="connsiteY3861" fmla="*/ 743551 h 3346301"/>
              <a:gd name="connsiteX3862" fmla="*/ 632886 w 9727486"/>
              <a:gd name="connsiteY3862" fmla="*/ 725649 h 3346301"/>
              <a:gd name="connsiteX3863" fmla="*/ 641290 w 9727486"/>
              <a:gd name="connsiteY3863" fmla="*/ 723091 h 3346301"/>
              <a:gd name="connsiteX3864" fmla="*/ 658098 w 9727486"/>
              <a:gd name="connsiteY3864" fmla="*/ 698976 h 3346301"/>
              <a:gd name="connsiteX3865" fmla="*/ 685132 w 9727486"/>
              <a:gd name="connsiteY3865" fmla="*/ 667922 h 3346301"/>
              <a:gd name="connsiteX3866" fmla="*/ 703402 w 9727486"/>
              <a:gd name="connsiteY3866" fmla="*/ 654769 h 3346301"/>
              <a:gd name="connsiteX3867" fmla="*/ 721303 w 9727486"/>
              <a:gd name="connsiteY3867" fmla="*/ 643443 h 3346301"/>
              <a:gd name="connsiteX3868" fmla="*/ 750895 w 9727486"/>
              <a:gd name="connsiteY3868" fmla="*/ 643078 h 3346301"/>
              <a:gd name="connsiteX3869" fmla="*/ 802409 w 9727486"/>
              <a:gd name="connsiteY3869" fmla="*/ 641617 h 3346301"/>
              <a:gd name="connsiteX3870" fmla="*/ 794737 w 9727486"/>
              <a:gd name="connsiteY3870" fmla="*/ 666461 h 3346301"/>
              <a:gd name="connsiteX3871" fmla="*/ 811177 w 9727486"/>
              <a:gd name="connsiteY3871" fmla="*/ 654769 h 3346301"/>
              <a:gd name="connsiteX3872" fmla="*/ 823601 w 9727486"/>
              <a:gd name="connsiteY3872" fmla="*/ 651482 h 3346301"/>
              <a:gd name="connsiteX3873" fmla="*/ 843328 w 9727486"/>
              <a:gd name="connsiteY3873" fmla="*/ 646365 h 3346301"/>
              <a:gd name="connsiteX3874" fmla="*/ 848809 w 9727486"/>
              <a:gd name="connsiteY3874" fmla="*/ 639058 h 3346301"/>
              <a:gd name="connsiteX3875" fmla="*/ 867079 w 9727486"/>
              <a:gd name="connsiteY3875" fmla="*/ 613121 h 3346301"/>
              <a:gd name="connsiteX3876" fmla="*/ 849174 w 9727486"/>
              <a:gd name="connsiteY3876" fmla="*/ 622619 h 3346301"/>
              <a:gd name="connsiteX3877" fmla="*/ 832005 w 9727486"/>
              <a:gd name="connsiteY3877" fmla="*/ 631751 h 3346301"/>
              <a:gd name="connsiteX3878" fmla="*/ 818120 w 9727486"/>
              <a:gd name="connsiteY3878" fmla="*/ 601062 h 3346301"/>
              <a:gd name="connsiteX3879" fmla="*/ 880960 w 9727486"/>
              <a:gd name="connsiteY3879" fmla="*/ 566721 h 3346301"/>
              <a:gd name="connsiteX3880" fmla="*/ 895210 w 9727486"/>
              <a:gd name="connsiteY3880" fmla="*/ 547723 h 3346301"/>
              <a:gd name="connsiteX3881" fmla="*/ 921515 w 9727486"/>
              <a:gd name="connsiteY3881" fmla="*/ 512649 h 3346301"/>
              <a:gd name="connsiteX3882" fmla="*/ 1007005 w 9727486"/>
              <a:gd name="connsiteY3882" fmla="*/ 511552 h 3346301"/>
              <a:gd name="connsiteX3883" fmla="*/ 1028562 w 9727486"/>
              <a:gd name="connsiteY3883" fmla="*/ 495841 h 3346301"/>
              <a:gd name="connsiteX3884" fmla="*/ 1059251 w 9727486"/>
              <a:gd name="connsiteY3884" fmla="*/ 476114 h 3346301"/>
              <a:gd name="connsiteX3885" fmla="*/ 1076424 w 9727486"/>
              <a:gd name="connsiteY3885" fmla="*/ 471365 h 3346301"/>
              <a:gd name="connsiteX3886" fmla="*/ 1085556 w 9727486"/>
              <a:gd name="connsiteY3886" fmla="*/ 449076 h 3346301"/>
              <a:gd name="connsiteX3887" fmla="*/ 1087751 w 9727486"/>
              <a:gd name="connsiteY3887" fmla="*/ 449809 h 3346301"/>
              <a:gd name="connsiteX3888" fmla="*/ 1126476 w 9727486"/>
              <a:gd name="connsiteY3888" fmla="*/ 432272 h 3346301"/>
              <a:gd name="connsiteX3889" fmla="*/ 1175799 w 9727486"/>
              <a:gd name="connsiteY3889" fmla="*/ 401218 h 3346301"/>
              <a:gd name="connsiteX3890" fmla="*/ 1190413 w 9727486"/>
              <a:gd name="connsiteY3890" fmla="*/ 401218 h 3346301"/>
              <a:gd name="connsiteX3891" fmla="*/ 1191510 w 9727486"/>
              <a:gd name="connsiteY3891" fmla="*/ 401218 h 3346301"/>
              <a:gd name="connsiteX3892" fmla="*/ 1177261 w 9727486"/>
              <a:gd name="connsiteY3892" fmla="*/ 387333 h 3346301"/>
              <a:gd name="connsiteX3893" fmla="*/ 1192239 w 9727486"/>
              <a:gd name="connsiteY3893" fmla="*/ 386236 h 3346301"/>
              <a:gd name="connsiteX3894" fmla="*/ 1219277 w 9727486"/>
              <a:gd name="connsiteY3894" fmla="*/ 370893 h 3346301"/>
              <a:gd name="connsiteX3895" fmla="*/ 1226583 w 9727486"/>
              <a:gd name="connsiteY3895" fmla="*/ 359202 h 3346301"/>
              <a:gd name="connsiteX3896" fmla="*/ 1254350 w 9727486"/>
              <a:gd name="connsiteY3896" fmla="*/ 365776 h 3346301"/>
              <a:gd name="connsiteX3897" fmla="*/ 1256541 w 9727486"/>
              <a:gd name="connsiteY3897" fmla="*/ 363950 h 3346301"/>
              <a:gd name="connsiteX3898" fmla="*/ 1298557 w 9727486"/>
              <a:gd name="connsiteY3898" fmla="*/ 346413 h 3346301"/>
              <a:gd name="connsiteX3899" fmla="*/ 1360300 w 9727486"/>
              <a:gd name="connsiteY3899" fmla="*/ 321205 h 3346301"/>
              <a:gd name="connsiteX3900" fmla="*/ 1408162 w 9727486"/>
              <a:gd name="connsiteY3900" fmla="*/ 289783 h 3346301"/>
              <a:gd name="connsiteX3901" fmla="*/ 1449082 w 9727486"/>
              <a:gd name="connsiteY3901" fmla="*/ 279189 h 3346301"/>
              <a:gd name="connsiteX3902" fmla="*/ 1450907 w 9727486"/>
              <a:gd name="connsiteY3902" fmla="*/ 280650 h 3346301"/>
              <a:gd name="connsiteX3903" fmla="*/ 1466618 w 9727486"/>
              <a:gd name="connsiteY3903" fmla="*/ 261288 h 3346301"/>
              <a:gd name="connsiteX3904" fmla="*/ 1483791 w 9727486"/>
              <a:gd name="connsiteY3904" fmla="*/ 249596 h 3346301"/>
              <a:gd name="connsiteX3905" fmla="*/ 1485981 w 9727486"/>
              <a:gd name="connsiteY3905" fmla="*/ 247771 h 3346301"/>
              <a:gd name="connsiteX3906" fmla="*/ 1522151 w 9727486"/>
              <a:gd name="connsiteY3906" fmla="*/ 240828 h 3346301"/>
              <a:gd name="connsiteX3907" fmla="*/ 1541514 w 9727486"/>
              <a:gd name="connsiteY3907" fmla="*/ 245212 h 3346301"/>
              <a:gd name="connsiteX3908" fmla="*/ 1582434 w 9727486"/>
              <a:gd name="connsiteY3908" fmla="*/ 233885 h 3346301"/>
              <a:gd name="connsiteX3909" fmla="*/ 1584992 w 9727486"/>
              <a:gd name="connsiteY3909" fmla="*/ 233521 h 3346301"/>
              <a:gd name="connsiteX3910" fmla="*/ 1595586 w 9727486"/>
              <a:gd name="connsiteY3910" fmla="*/ 215984 h 3346301"/>
              <a:gd name="connsiteX3911" fmla="*/ 1606180 w 9727486"/>
              <a:gd name="connsiteY3911" fmla="*/ 217446 h 3346301"/>
              <a:gd name="connsiteX3912" fmla="*/ 1629931 w 9727486"/>
              <a:gd name="connsiteY3912" fmla="*/ 216713 h 3346301"/>
              <a:gd name="connsiteX3913" fmla="*/ 1650391 w 9727486"/>
              <a:gd name="connsiteY3913" fmla="*/ 207944 h 3346301"/>
              <a:gd name="connsiteX3914" fmla="*/ 1657329 w 9727486"/>
              <a:gd name="connsiteY3914" fmla="*/ 208313 h 3346301"/>
              <a:gd name="connsiteX3915" fmla="*/ 1684367 w 9727486"/>
              <a:gd name="connsiteY3915" fmla="*/ 193699 h 3346301"/>
              <a:gd name="connsiteX3916" fmla="*/ 1702633 w 9727486"/>
              <a:gd name="connsiteY3916" fmla="*/ 180911 h 3346301"/>
              <a:gd name="connsiteX3917" fmla="*/ 1719805 w 9727486"/>
              <a:gd name="connsiteY3917" fmla="*/ 182008 h 3346301"/>
              <a:gd name="connsiteX3918" fmla="*/ 1735516 w 9727486"/>
              <a:gd name="connsiteY3918" fmla="*/ 177988 h 3346301"/>
              <a:gd name="connsiteX3919" fmla="*/ 1763647 w 9727486"/>
              <a:gd name="connsiteY3919" fmla="*/ 170316 h 3346301"/>
              <a:gd name="connsiteX3920" fmla="*/ 1769129 w 9727486"/>
              <a:gd name="connsiteY3920" fmla="*/ 168487 h 3346301"/>
              <a:gd name="connsiteX3921" fmla="*/ 1814068 w 9727486"/>
              <a:gd name="connsiteY3921" fmla="*/ 160087 h 3346301"/>
              <a:gd name="connsiteX3922" fmla="*/ 1855351 w 9727486"/>
              <a:gd name="connsiteY3922" fmla="*/ 144011 h 3346301"/>
              <a:gd name="connsiteX3923" fmla="*/ 1859003 w 9727486"/>
              <a:gd name="connsiteY3923" fmla="*/ 137797 h 3346301"/>
              <a:gd name="connsiteX3924" fmla="*/ 1884944 w 9727486"/>
              <a:gd name="connsiteY3924" fmla="*/ 123552 h 3346301"/>
              <a:gd name="connsiteX3925" fmla="*/ 1911249 w 9727486"/>
              <a:gd name="connsiteY3925" fmla="*/ 141817 h 3346301"/>
              <a:gd name="connsiteX3926" fmla="*/ 1907597 w 9727486"/>
              <a:gd name="connsiteY3926" fmla="*/ 119896 h 3346301"/>
              <a:gd name="connsiteX3927" fmla="*/ 1909059 w 9727486"/>
              <a:gd name="connsiteY3927" fmla="*/ 123183 h 3346301"/>
              <a:gd name="connsiteX3928" fmla="*/ 1926595 w 9727486"/>
              <a:gd name="connsiteY3928" fmla="*/ 126839 h 3346301"/>
              <a:gd name="connsiteX3929" fmla="*/ 1961301 w 9727486"/>
              <a:gd name="connsiteY3929" fmla="*/ 119896 h 3346301"/>
              <a:gd name="connsiteX3930" fmla="*/ 2017203 w 9727486"/>
              <a:gd name="connsiteY3930" fmla="*/ 129762 h 3346301"/>
              <a:gd name="connsiteX3931" fmla="*/ 2027797 w 9727486"/>
              <a:gd name="connsiteY3931" fmla="*/ 120261 h 3346301"/>
              <a:gd name="connsiteX3932" fmla="*/ 2051179 w 9727486"/>
              <a:gd name="connsiteY3932" fmla="*/ 93955 h 3346301"/>
              <a:gd name="connsiteX3933" fmla="*/ 2094657 w 9727486"/>
              <a:gd name="connsiteY3933" fmla="*/ 94688 h 3346301"/>
              <a:gd name="connsiteX3934" fmla="*/ 2097211 w 9727486"/>
              <a:gd name="connsiteY3934" fmla="*/ 89571 h 3346301"/>
              <a:gd name="connsiteX3935" fmla="*/ 2101596 w 9727486"/>
              <a:gd name="connsiteY3935" fmla="*/ 80802 h 3346301"/>
              <a:gd name="connsiteX3936" fmla="*/ 2131921 w 9727486"/>
              <a:gd name="connsiteY3936" fmla="*/ 74593 h 3346301"/>
              <a:gd name="connsiteX3937" fmla="*/ 2135208 w 9727486"/>
              <a:gd name="connsiteY3937" fmla="*/ 70208 h 3346301"/>
              <a:gd name="connsiteX3938" fmla="*/ 2139960 w 9727486"/>
              <a:gd name="connsiteY3938" fmla="*/ 63998 h 3346301"/>
              <a:gd name="connsiteX3939" fmla="*/ 2210472 w 9727486"/>
              <a:gd name="connsiteY3939" fmla="*/ 74957 h 3346301"/>
              <a:gd name="connsiteX3940" fmla="*/ 2244813 w 9727486"/>
              <a:gd name="connsiteY3940" fmla="*/ 73131 h 3346301"/>
              <a:gd name="connsiteX3941" fmla="*/ 2265641 w 9727486"/>
              <a:gd name="connsiteY3941" fmla="*/ 58153 h 3346301"/>
              <a:gd name="connsiteX3942" fmla="*/ 2291214 w 9727486"/>
              <a:gd name="connsiteY3942" fmla="*/ 59250 h 3346301"/>
              <a:gd name="connsiteX3943" fmla="*/ 2297792 w 9727486"/>
              <a:gd name="connsiteY3943" fmla="*/ 68747 h 3346301"/>
              <a:gd name="connsiteX3944" fmla="*/ 2321539 w 9727486"/>
              <a:gd name="connsiteY3944" fmla="*/ 103820 h 3346301"/>
              <a:gd name="connsiteX3945" fmla="*/ 2314596 w 9727486"/>
              <a:gd name="connsiteY3945" fmla="*/ 113322 h 3346301"/>
              <a:gd name="connsiteX3946" fmla="*/ 2313134 w 9727486"/>
              <a:gd name="connsiteY3946" fmla="*/ 115148 h 3346301"/>
              <a:gd name="connsiteX3947" fmla="*/ 2335056 w 9727486"/>
              <a:gd name="connsiteY3947" fmla="*/ 102359 h 3346301"/>
              <a:gd name="connsiteX3948" fmla="*/ 2361725 w 9727486"/>
              <a:gd name="connsiteY3948" fmla="*/ 66921 h 3346301"/>
              <a:gd name="connsiteX3949" fmla="*/ 2378898 w 9727486"/>
              <a:gd name="connsiteY3949" fmla="*/ 84822 h 3346301"/>
              <a:gd name="connsiteX3950" fmla="*/ 2398993 w 9727486"/>
              <a:gd name="connsiteY3950" fmla="*/ 114050 h 3346301"/>
              <a:gd name="connsiteX3951" fmla="*/ 2409223 w 9727486"/>
              <a:gd name="connsiteY3951" fmla="*/ 111492 h 3346301"/>
              <a:gd name="connsiteX3952" fmla="*/ 2435528 w 9727486"/>
              <a:gd name="connsiteY3952" fmla="*/ 93591 h 3346301"/>
              <a:gd name="connsiteX3953" fmla="*/ 2472792 w 9727486"/>
              <a:gd name="connsiteY3953" fmla="*/ 99436 h 3346301"/>
              <a:gd name="connsiteX3954" fmla="*/ 2493984 w 9727486"/>
              <a:gd name="connsiteY3954" fmla="*/ 111860 h 3346301"/>
              <a:gd name="connsiteX3955" fmla="*/ 2499465 w 9727486"/>
              <a:gd name="connsiteY3955" fmla="*/ 143279 h 3346301"/>
              <a:gd name="connsiteX3956" fmla="*/ 2468776 w 9727486"/>
              <a:gd name="connsiteY3956" fmla="*/ 147663 h 3346301"/>
              <a:gd name="connsiteX3957" fmla="*/ 2459639 w 9727486"/>
              <a:gd name="connsiteY3957" fmla="*/ 146566 h 3346301"/>
              <a:gd name="connsiteX3958" fmla="*/ 2443564 w 9727486"/>
              <a:gd name="connsiteY3958" fmla="*/ 155334 h 3346301"/>
              <a:gd name="connsiteX3959" fmla="*/ 2456717 w 9727486"/>
              <a:gd name="connsiteY3959" fmla="*/ 162641 h 3346301"/>
              <a:gd name="connsiteX3960" fmla="*/ 2460736 w 9727486"/>
              <a:gd name="connsiteY3960" fmla="*/ 164102 h 3346301"/>
              <a:gd name="connsiteX3961" fmla="*/ 2472063 w 9727486"/>
              <a:gd name="connsiteY3961" fmla="*/ 211964 h 3346301"/>
              <a:gd name="connsiteX3962" fmla="*/ 2446123 w 9727486"/>
              <a:gd name="connsiteY3962" fmla="*/ 229137 h 3346301"/>
              <a:gd name="connsiteX3963" fmla="*/ 2443564 w 9727486"/>
              <a:gd name="connsiteY3963" fmla="*/ 230963 h 3346301"/>
              <a:gd name="connsiteX3964" fmla="*/ 2461469 w 9727486"/>
              <a:gd name="connsiteY3964" fmla="*/ 240095 h 3346301"/>
              <a:gd name="connsiteX3965" fmla="*/ 2461833 w 9727486"/>
              <a:gd name="connsiteY3965" fmla="*/ 237905 h 3346301"/>
              <a:gd name="connsiteX3966" fmla="*/ 2484119 w 9727486"/>
              <a:gd name="connsiteY3966" fmla="*/ 232789 h 3346301"/>
              <a:gd name="connsiteX3967" fmla="*/ 2493252 w 9727486"/>
              <a:gd name="connsiteY3967" fmla="*/ 240464 h 3346301"/>
              <a:gd name="connsiteX3968" fmla="*/ 2502388 w 9727486"/>
              <a:gd name="connsiteY3968" fmla="*/ 262385 h 3346301"/>
              <a:gd name="connsiteX3969" fmla="*/ 2503117 w 9727486"/>
              <a:gd name="connsiteY3969" fmla="*/ 264211 h 3346301"/>
              <a:gd name="connsiteX3970" fmla="*/ 2514808 w 9727486"/>
              <a:gd name="connsiteY3970" fmla="*/ 290152 h 3346301"/>
              <a:gd name="connsiteX3971" fmla="*/ 2567419 w 9727486"/>
              <a:gd name="connsiteY3971" fmla="*/ 283937 h 3346301"/>
              <a:gd name="connsiteX3972" fmla="*/ 2571439 w 9727486"/>
              <a:gd name="connsiteY3972" fmla="*/ 291244 h 3346301"/>
              <a:gd name="connsiteX3973" fmla="*/ 2580936 w 9727486"/>
              <a:gd name="connsiteY3973" fmla="*/ 333625 h 3346301"/>
              <a:gd name="connsiteX3974" fmla="*/ 2580571 w 9727486"/>
              <a:gd name="connsiteY3974" fmla="*/ 338378 h 3346301"/>
              <a:gd name="connsiteX3975" fmla="*/ 2587514 w 9727486"/>
              <a:gd name="connsiteY3975" fmla="*/ 345316 h 3346301"/>
              <a:gd name="connsiteX3976" fmla="*/ 2600302 w 9727486"/>
              <a:gd name="connsiteY3976" fmla="*/ 339471 h 3346301"/>
              <a:gd name="connsiteX3977" fmla="*/ 2624413 w 9727486"/>
              <a:gd name="connsiteY3977" fmla="*/ 358469 h 3346301"/>
              <a:gd name="connsiteX3978" fmla="*/ 2607241 w 9727486"/>
              <a:gd name="connsiteY3978" fmla="*/ 372719 h 3346301"/>
              <a:gd name="connsiteX3979" fmla="*/ 2580936 w 9727486"/>
              <a:gd name="connsiteY3979" fmla="*/ 384045 h 3346301"/>
              <a:gd name="connsiteX3980" fmla="*/ 2598108 w 9727486"/>
              <a:gd name="connsiteY3980" fmla="*/ 411448 h 3346301"/>
              <a:gd name="connsiteX3981" fmla="*/ 2629895 w 9727486"/>
              <a:gd name="connsiteY3981" fmla="*/ 395372 h 3346301"/>
              <a:gd name="connsiteX3982" fmla="*/ 2645970 w 9727486"/>
              <a:gd name="connsiteY3982" fmla="*/ 381123 h 3346301"/>
              <a:gd name="connsiteX3983" fmla="*/ 2670450 w 9727486"/>
              <a:gd name="connsiteY3983" fmla="*/ 387697 h 3346301"/>
              <a:gd name="connsiteX3984" fmla="*/ 2654739 w 9727486"/>
              <a:gd name="connsiteY3984" fmla="*/ 407428 h 3346301"/>
              <a:gd name="connsiteX3985" fmla="*/ 2689448 w 9727486"/>
              <a:gd name="connsiteY3985" fmla="*/ 431539 h 3346301"/>
              <a:gd name="connsiteX3986" fmla="*/ 2680680 w 9727486"/>
              <a:gd name="connsiteY3986" fmla="*/ 439943 h 3346301"/>
              <a:gd name="connsiteX3987" fmla="*/ 2668988 w 9727486"/>
              <a:gd name="connsiteY3987" fmla="*/ 460403 h 3346301"/>
              <a:gd name="connsiteX3988" fmla="*/ 2658390 w 9727486"/>
              <a:gd name="connsiteY3988" fmla="*/ 469536 h 3346301"/>
              <a:gd name="connsiteX3989" fmla="*/ 2655103 w 9727486"/>
              <a:gd name="connsiteY3989" fmla="*/ 473191 h 3346301"/>
              <a:gd name="connsiteX3990" fmla="*/ 2658026 w 9727486"/>
              <a:gd name="connsiteY3990" fmla="*/ 484882 h 3346301"/>
              <a:gd name="connsiteX3991" fmla="*/ 2662410 w 9727486"/>
              <a:gd name="connsiteY3991" fmla="*/ 485611 h 3346301"/>
              <a:gd name="connsiteX3992" fmla="*/ 2667159 w 9727486"/>
              <a:gd name="connsiteY3992" fmla="*/ 486344 h 3346301"/>
              <a:gd name="connsiteX3993" fmla="*/ 2673372 w 9727486"/>
              <a:gd name="connsiteY3993" fmla="*/ 498035 h 3346301"/>
              <a:gd name="connsiteX3994" fmla="*/ 2669717 w 9727486"/>
              <a:gd name="connsiteY3994" fmla="*/ 502784 h 3346301"/>
              <a:gd name="connsiteX3995" fmla="*/ 2665697 w 9727486"/>
              <a:gd name="connsiteY3995" fmla="*/ 508265 h 3346301"/>
              <a:gd name="connsiteX3996" fmla="*/ 2651451 w 9727486"/>
              <a:gd name="connsiteY3996" fmla="*/ 511552 h 3346301"/>
              <a:gd name="connsiteX3997" fmla="*/ 2641950 w 9727486"/>
              <a:gd name="connsiteY3997" fmla="*/ 511916 h 3346301"/>
              <a:gd name="connsiteX3998" fmla="*/ 2697119 w 9727486"/>
              <a:gd name="connsiteY3998" fmla="*/ 561604 h 3346301"/>
              <a:gd name="connsiteX3999" fmla="*/ 2691638 w 9727486"/>
              <a:gd name="connsiteY3999" fmla="*/ 573295 h 3346301"/>
              <a:gd name="connsiteX4000" fmla="*/ 2689448 w 9727486"/>
              <a:gd name="connsiteY4000" fmla="*/ 577679 h 3346301"/>
              <a:gd name="connsiteX4001" fmla="*/ 2696022 w 9727486"/>
              <a:gd name="connsiteY4001" fmla="*/ 621157 h 3346301"/>
              <a:gd name="connsiteX4002" fmla="*/ 2680311 w 9727486"/>
              <a:gd name="connsiteY4002" fmla="*/ 629925 h 3346301"/>
              <a:gd name="connsiteX4003" fmla="*/ 2672275 w 9727486"/>
              <a:gd name="connsiteY4003" fmla="*/ 634674 h 3346301"/>
              <a:gd name="connsiteX4004" fmla="*/ 2681408 w 9727486"/>
              <a:gd name="connsiteY4004" fmla="*/ 638694 h 3346301"/>
              <a:gd name="connsiteX4005" fmla="*/ 2685792 w 9727486"/>
              <a:gd name="connsiteY4005" fmla="*/ 639426 h 3346301"/>
              <a:gd name="connsiteX4006" fmla="*/ 2705888 w 9727486"/>
              <a:gd name="connsiteY4006" fmla="*/ 645636 h 3346301"/>
              <a:gd name="connsiteX4007" fmla="*/ 2727076 w 9727486"/>
              <a:gd name="connsiteY4007" fmla="*/ 639426 h 3346301"/>
              <a:gd name="connsiteX4008" fmla="*/ 2762518 w 9727486"/>
              <a:gd name="connsiteY4008" fmla="*/ 646001 h 3346301"/>
              <a:gd name="connsiteX4009" fmla="*/ 2798685 w 9727486"/>
              <a:gd name="connsiteY4009" fmla="*/ 693130 h 3346301"/>
              <a:gd name="connsiteX4010" fmla="*/ 2788823 w 9727486"/>
              <a:gd name="connsiteY4010" fmla="*/ 702631 h 3346301"/>
              <a:gd name="connsiteX4011" fmla="*/ 2765441 w 9727486"/>
              <a:gd name="connsiteY4011" fmla="*/ 697150 h 3346301"/>
              <a:gd name="connsiteX4012" fmla="*/ 2751191 w 9727486"/>
              <a:gd name="connsiteY4012" fmla="*/ 747935 h 3346301"/>
              <a:gd name="connsiteX4013" fmla="*/ 2773841 w 9727486"/>
              <a:gd name="connsiteY4013" fmla="*/ 751586 h 3346301"/>
              <a:gd name="connsiteX4014" fmla="*/ 2775302 w 9727486"/>
              <a:gd name="connsiteY4014" fmla="*/ 751954 h 3346301"/>
              <a:gd name="connsiteX4015" fmla="*/ 2764344 w 9727486"/>
              <a:gd name="connsiteY4015" fmla="*/ 758893 h 3346301"/>
              <a:gd name="connsiteX4016" fmla="*/ 2760324 w 9727486"/>
              <a:gd name="connsiteY4016" fmla="*/ 756339 h 3346301"/>
              <a:gd name="connsiteX4017" fmla="*/ 2739865 w 9727486"/>
              <a:gd name="connsiteY4017" fmla="*/ 755242 h 3346301"/>
              <a:gd name="connsiteX4018" fmla="*/ 2729270 w 9727486"/>
              <a:gd name="connsiteY4018" fmla="*/ 763278 h 3346301"/>
              <a:gd name="connsiteX4019" fmla="*/ 2702600 w 9727486"/>
              <a:gd name="connsiteY4019" fmla="*/ 762548 h 3346301"/>
              <a:gd name="connsiteX4020" fmla="*/ 2694561 w 9727486"/>
              <a:gd name="connsiteY4020" fmla="*/ 783008 h 3346301"/>
              <a:gd name="connsiteX4021" fmla="*/ 2671911 w 9727486"/>
              <a:gd name="connsiteY4021" fmla="*/ 806391 h 3346301"/>
              <a:gd name="connsiteX4022" fmla="*/ 2671636 w 9727486"/>
              <a:gd name="connsiteY4022" fmla="*/ 828677 h 3346301"/>
              <a:gd name="connsiteX4023" fmla="*/ 2661340 w 9727486"/>
              <a:gd name="connsiteY4023" fmla="*/ 837733 h 3346301"/>
              <a:gd name="connsiteX4024" fmla="*/ 2661814 w 9727486"/>
              <a:gd name="connsiteY4024" fmla="*/ 838786 h 3346301"/>
              <a:gd name="connsiteX4025" fmla="*/ 2714425 w 9727486"/>
              <a:gd name="connsiteY4025" fmla="*/ 832572 h 3346301"/>
              <a:gd name="connsiteX4026" fmla="*/ 2718445 w 9727486"/>
              <a:gd name="connsiteY4026" fmla="*/ 839879 h 3346301"/>
              <a:gd name="connsiteX4027" fmla="*/ 2725797 w 9727486"/>
              <a:gd name="connsiteY4027" fmla="*/ 857508 h 3346301"/>
              <a:gd name="connsiteX4028" fmla="*/ 2726960 w 9727486"/>
              <a:gd name="connsiteY4028" fmla="*/ 870926 h 3346301"/>
              <a:gd name="connsiteX4029" fmla="*/ 2727353 w 9727486"/>
              <a:gd name="connsiteY4029" fmla="*/ 871423 h 3346301"/>
              <a:gd name="connsiteX4030" fmla="*/ 2732193 w 9727486"/>
              <a:gd name="connsiteY4030" fmla="*/ 884942 h 3346301"/>
              <a:gd name="connsiteX4031" fmla="*/ 2727771 w 9727486"/>
              <a:gd name="connsiteY4031" fmla="*/ 884488 h 3346301"/>
              <a:gd name="connsiteX4032" fmla="*/ 2727578 w 9727486"/>
              <a:gd name="connsiteY4032" fmla="*/ 887012 h 3346301"/>
              <a:gd name="connsiteX4033" fmla="*/ 2734520 w 9727486"/>
              <a:gd name="connsiteY4033" fmla="*/ 893951 h 3346301"/>
              <a:gd name="connsiteX4034" fmla="*/ 2747308 w 9727486"/>
              <a:gd name="connsiteY4034" fmla="*/ 888105 h 3346301"/>
              <a:gd name="connsiteX4035" fmla="*/ 2771419 w 9727486"/>
              <a:gd name="connsiteY4035" fmla="*/ 907103 h 3346301"/>
              <a:gd name="connsiteX4036" fmla="*/ 2754247 w 9727486"/>
              <a:gd name="connsiteY4036" fmla="*/ 921353 h 3346301"/>
              <a:gd name="connsiteX4037" fmla="*/ 2727942 w 9727486"/>
              <a:gd name="connsiteY4037" fmla="*/ 932680 h 3346301"/>
              <a:gd name="connsiteX4038" fmla="*/ 2745114 w 9727486"/>
              <a:gd name="connsiteY4038" fmla="*/ 960082 h 3346301"/>
              <a:gd name="connsiteX4039" fmla="*/ 2776901 w 9727486"/>
              <a:gd name="connsiteY4039" fmla="*/ 944007 h 3346301"/>
              <a:gd name="connsiteX4040" fmla="*/ 2792976 w 9727486"/>
              <a:gd name="connsiteY4040" fmla="*/ 929757 h 3346301"/>
              <a:gd name="connsiteX4041" fmla="*/ 2817456 w 9727486"/>
              <a:gd name="connsiteY4041" fmla="*/ 936331 h 3346301"/>
              <a:gd name="connsiteX4042" fmla="*/ 2801745 w 9727486"/>
              <a:gd name="connsiteY4042" fmla="*/ 956062 h 3346301"/>
              <a:gd name="connsiteX4043" fmla="*/ 2815400 w 9727486"/>
              <a:gd name="connsiteY4043" fmla="*/ 967297 h 3346301"/>
              <a:gd name="connsiteX4044" fmla="*/ 2833027 w 9727486"/>
              <a:gd name="connsiteY4044" fmla="*/ 978078 h 3346301"/>
              <a:gd name="connsiteX4045" fmla="*/ 2844630 w 9727486"/>
              <a:gd name="connsiteY4045" fmla="*/ 977238 h 3346301"/>
              <a:gd name="connsiteX4046" fmla="*/ 2856048 w 9727486"/>
              <a:gd name="connsiteY4046" fmla="*/ 975549 h 3346301"/>
              <a:gd name="connsiteX4047" fmla="*/ 2891121 w 9727486"/>
              <a:gd name="connsiteY4047" fmla="*/ 956915 h 3346301"/>
              <a:gd name="connsiteX4048" fmla="*/ 2900619 w 9727486"/>
              <a:gd name="connsiteY4048" fmla="*/ 954721 h 3346301"/>
              <a:gd name="connsiteX4049" fmla="*/ 2927288 w 9727486"/>
              <a:gd name="connsiteY4049" fmla="*/ 952896 h 3346301"/>
              <a:gd name="connsiteX4050" fmla="*/ 2924001 w 9727486"/>
              <a:gd name="connsiteY4050" fmla="*/ 930246 h 3346301"/>
              <a:gd name="connsiteX4051" fmla="*/ 2926924 w 9727486"/>
              <a:gd name="connsiteY4051" fmla="*/ 929877 h 3346301"/>
              <a:gd name="connsiteX4052" fmla="*/ 2958346 w 9727486"/>
              <a:gd name="connsiteY4052" fmla="*/ 924400 h 3346301"/>
              <a:gd name="connsiteX4053" fmla="*/ 2979899 w 9727486"/>
              <a:gd name="connsiteY4053" fmla="*/ 907228 h 3346301"/>
              <a:gd name="connsiteX4054" fmla="*/ 3042739 w 9727486"/>
              <a:gd name="connsiteY4054" fmla="*/ 905402 h 3346301"/>
              <a:gd name="connsiteX4055" fmla="*/ 3059183 w 9727486"/>
              <a:gd name="connsiteY4055" fmla="*/ 896265 h 3346301"/>
              <a:gd name="connsiteX4056" fmla="*/ 3080735 w 9727486"/>
              <a:gd name="connsiteY4056" fmla="*/ 890055 h 3346301"/>
              <a:gd name="connsiteX4057" fmla="*/ 3104486 w 9727486"/>
              <a:gd name="connsiteY4057" fmla="*/ 898824 h 3346301"/>
              <a:gd name="connsiteX4058" fmla="*/ 3150518 w 9727486"/>
              <a:gd name="connsiteY4058" fmla="*/ 863021 h 3346301"/>
              <a:gd name="connsiteX4059" fmla="*/ 3173537 w 9727486"/>
              <a:gd name="connsiteY4059" fmla="*/ 865211 h 3346301"/>
              <a:gd name="connsiteX4060" fmla="*/ 3217014 w 9727486"/>
              <a:gd name="connsiteY4060" fmla="*/ 852423 h 3346301"/>
              <a:gd name="connsiteX4061" fmla="*/ 3221763 w 9727486"/>
              <a:gd name="connsiteY4061" fmla="*/ 848039 h 3346301"/>
              <a:gd name="connsiteX4062" fmla="*/ 3256836 w 9727486"/>
              <a:gd name="connsiteY4062" fmla="*/ 871057 h 3346301"/>
              <a:gd name="connsiteX4063" fmla="*/ 3240028 w 9727486"/>
              <a:gd name="connsiteY4063" fmla="*/ 880558 h 3346301"/>
              <a:gd name="connsiteX4064" fmla="*/ 3232721 w 9727486"/>
              <a:gd name="connsiteY4064" fmla="*/ 884574 h 3346301"/>
              <a:gd name="connsiteX4065" fmla="*/ 3207513 w 9727486"/>
              <a:gd name="connsiteY4065" fmla="*/ 889691 h 3346301"/>
              <a:gd name="connsiteX4066" fmla="*/ 3181208 w 9727486"/>
              <a:gd name="connsiteY4066" fmla="*/ 892249 h 3346301"/>
              <a:gd name="connsiteX4067" fmla="*/ 3141021 w 9727486"/>
              <a:gd name="connsiteY4067" fmla="*/ 904305 h 3346301"/>
              <a:gd name="connsiteX4068" fmla="*/ 3127500 w 9727486"/>
              <a:gd name="connsiteY4068" fmla="*/ 915996 h 3346301"/>
              <a:gd name="connsiteX4069" fmla="*/ 3059911 w 9727486"/>
              <a:gd name="connsiteY4069" fmla="*/ 947050 h 3346301"/>
              <a:gd name="connsiteX4070" fmla="*/ 3058814 w 9727486"/>
              <a:gd name="connsiteY4070" fmla="*/ 947050 h 3346301"/>
              <a:gd name="connsiteX4071" fmla="*/ 3029954 w 9727486"/>
              <a:gd name="connsiteY4071" fmla="*/ 956182 h 3346301"/>
              <a:gd name="connsiteX4072" fmla="*/ 2979534 w 9727486"/>
              <a:gd name="connsiteY4072" fmla="*/ 980662 h 3346301"/>
              <a:gd name="connsiteX4073" fmla="*/ 3013511 w 9727486"/>
              <a:gd name="connsiteY4073" fmla="*/ 979933 h 3346301"/>
              <a:gd name="connsiteX4074" fmla="*/ 3030683 w 9727486"/>
              <a:gd name="connsiteY4074" fmla="*/ 971529 h 3346301"/>
              <a:gd name="connsiteX4075" fmla="*/ 3035800 w 9727486"/>
              <a:gd name="connsiteY4075" fmla="*/ 968971 h 3346301"/>
              <a:gd name="connsiteX4076" fmla="*/ 3055163 w 9727486"/>
              <a:gd name="connsiteY4076" fmla="*/ 967874 h 3346301"/>
              <a:gd name="connsiteX4077" fmla="*/ 3084026 w 9727486"/>
              <a:gd name="connsiteY4077" fmla="*/ 965319 h 3346301"/>
              <a:gd name="connsiteX4078" fmla="*/ 3096446 w 9727486"/>
              <a:gd name="connsiteY4078" fmla="*/ 960567 h 3346301"/>
              <a:gd name="connsiteX4079" fmla="*/ 3121290 w 9727486"/>
              <a:gd name="connsiteY4079" fmla="*/ 951434 h 3346301"/>
              <a:gd name="connsiteX4080" fmla="*/ 3171711 w 9727486"/>
              <a:gd name="connsiteY4080" fmla="*/ 926226 h 3346301"/>
              <a:gd name="connsiteX4081" fmla="*/ 3185228 w 9727486"/>
              <a:gd name="connsiteY4081" fmla="*/ 944859 h 3346301"/>
              <a:gd name="connsiteX4082" fmla="*/ 3184863 w 9727486"/>
              <a:gd name="connsiteY4082" fmla="*/ 956551 h 3346301"/>
              <a:gd name="connsiteX4083" fmla="*/ 3184495 w 9727486"/>
              <a:gd name="connsiteY4083" fmla="*/ 966048 h 3346301"/>
              <a:gd name="connsiteX4084" fmla="*/ 3166594 w 9727486"/>
              <a:gd name="connsiteY4084" fmla="*/ 988702 h 3346301"/>
              <a:gd name="connsiteX4085" fmla="*/ 3147231 w 9727486"/>
              <a:gd name="connsiteY4085" fmla="*/ 1008429 h 3346301"/>
              <a:gd name="connsiteX4086" fmla="*/ 3120562 w 9727486"/>
              <a:gd name="connsiteY4086" fmla="*/ 1002948 h 3346301"/>
              <a:gd name="connsiteX4087" fmla="*/ 3090601 w 9727486"/>
              <a:gd name="connsiteY4087" fmla="*/ 1005142 h 3346301"/>
              <a:gd name="connsiteX4088" fmla="*/ 3078910 w 9727486"/>
              <a:gd name="connsiteY4088" fmla="*/ 1023407 h 3346301"/>
              <a:gd name="connsiteX4089" fmla="*/ 3074890 w 9727486"/>
              <a:gd name="connsiteY4089" fmla="*/ 1035831 h 3346301"/>
              <a:gd name="connsiteX4090" fmla="*/ 3051507 w 9727486"/>
              <a:gd name="connsiteY4090" fmla="*/ 1034734 h 3346301"/>
              <a:gd name="connsiteX4091" fmla="*/ 3045662 w 9727486"/>
              <a:gd name="connsiteY4091" fmla="*/ 1044235 h 3346301"/>
              <a:gd name="connsiteX4092" fmla="*/ 3029955 w 9727486"/>
              <a:gd name="connsiteY4092" fmla="*/ 1064326 h 3346301"/>
              <a:gd name="connsiteX4093" fmla="*/ 3033606 w 9727486"/>
              <a:gd name="connsiteY4093" fmla="*/ 1065788 h 3346301"/>
              <a:gd name="connsiteX4094" fmla="*/ 3051876 w 9727486"/>
              <a:gd name="connsiteY4094" fmla="*/ 1065059 h 3346301"/>
              <a:gd name="connsiteX4095" fmla="*/ 3098272 w 9727486"/>
              <a:gd name="connsiteY4095" fmla="*/ 1049712 h 3346301"/>
              <a:gd name="connsiteX4096" fmla="*/ 3109964 w 9727486"/>
              <a:gd name="connsiteY4096" fmla="*/ 1050081 h 3346301"/>
              <a:gd name="connsiteX4097" fmla="*/ 3116906 w 9727486"/>
              <a:gd name="connsiteY4097" fmla="*/ 1032544 h 3346301"/>
              <a:gd name="connsiteX4098" fmla="*/ 3131156 w 9727486"/>
              <a:gd name="connsiteY4098" fmla="*/ 1022678 h 3346301"/>
              <a:gd name="connsiteX4099" fmla="*/ 3144673 w 9727486"/>
              <a:gd name="connsiteY4099" fmla="*/ 1037657 h 3346301"/>
              <a:gd name="connsiteX4100" fmla="*/ 3192170 w 9727486"/>
              <a:gd name="connsiteY4100" fmla="*/ 1021581 h 3346301"/>
              <a:gd name="connsiteX4101" fmla="*/ 3184863 w 9727486"/>
              <a:gd name="connsiteY4101" fmla="*/ 994912 h 3346301"/>
              <a:gd name="connsiteX4102" fmla="*/ 3184863 w 9727486"/>
              <a:gd name="connsiteY4102" fmla="*/ 990892 h 3346301"/>
              <a:gd name="connsiteX4103" fmla="*/ 3190709 w 9727486"/>
              <a:gd name="connsiteY4103" fmla="*/ 985779 h 3346301"/>
              <a:gd name="connsiteX4104" fmla="*/ 3203494 w 9727486"/>
              <a:gd name="connsiteY4104" fmla="*/ 989066 h 3346301"/>
              <a:gd name="connsiteX4105" fmla="*/ 3204590 w 9727486"/>
              <a:gd name="connsiteY4105" fmla="*/ 996373 h 3346301"/>
              <a:gd name="connsiteX4106" fmla="*/ 3215917 w 9727486"/>
              <a:gd name="connsiteY4106" fmla="*/ 1001122 h 3346301"/>
              <a:gd name="connsiteX4107" fmla="*/ 3223588 w 9727486"/>
              <a:gd name="connsiteY4107" fmla="*/ 993815 h 3346301"/>
              <a:gd name="connsiteX4108" fmla="*/ 3219937 w 9727486"/>
              <a:gd name="connsiteY4108" fmla="*/ 971529 h 3346301"/>
              <a:gd name="connsiteX4109" fmla="*/ 3257933 w 9727486"/>
              <a:gd name="connsiteY4109" fmla="*/ 954721 h 3346301"/>
              <a:gd name="connsiteX4110" fmla="*/ 3265969 w 9727486"/>
              <a:gd name="connsiteY4110" fmla="*/ 958377 h 3346301"/>
              <a:gd name="connsiteX4111" fmla="*/ 3276563 w 9727486"/>
              <a:gd name="connsiteY4111" fmla="*/ 963125 h 3346301"/>
              <a:gd name="connsiteX4112" fmla="*/ 3293736 w 9727486"/>
              <a:gd name="connsiteY4112" fmla="*/ 958377 h 3346301"/>
              <a:gd name="connsiteX4113" fmla="*/ 3300678 w 9727486"/>
              <a:gd name="connsiteY4113" fmla="*/ 953992 h 3346301"/>
              <a:gd name="connsiteX4114" fmla="*/ 3335388 w 9727486"/>
              <a:gd name="connsiteY4114" fmla="*/ 945953 h 3346301"/>
              <a:gd name="connsiteX4115" fmla="*/ 3361325 w 9727486"/>
              <a:gd name="connsiteY4115" fmla="*/ 947782 h 3346301"/>
              <a:gd name="connsiteX4116" fmla="*/ 3360232 w 9727486"/>
              <a:gd name="connsiteY4116" fmla="*/ 899920 h 3346301"/>
              <a:gd name="connsiteX4117" fmla="*/ 3348172 w 9727486"/>
              <a:gd name="connsiteY4117" fmla="*/ 906863 h 3346301"/>
              <a:gd name="connsiteX4118" fmla="*/ 3326251 w 9727486"/>
              <a:gd name="connsiteY4118" fmla="*/ 904305 h 3346301"/>
              <a:gd name="connsiteX4119" fmla="*/ 3306524 w 9727486"/>
              <a:gd name="connsiteY4119" fmla="*/ 899556 h 3346301"/>
              <a:gd name="connsiteX4120" fmla="*/ 3288623 w 9727486"/>
              <a:gd name="connsiteY4120" fmla="*/ 912341 h 3346301"/>
              <a:gd name="connsiteX4121" fmla="*/ 3268528 w 9727486"/>
              <a:gd name="connsiteY4121" fmla="*/ 905766 h 3346301"/>
              <a:gd name="connsiteX4122" fmla="*/ 3252088 w 9727486"/>
              <a:gd name="connsiteY4122" fmla="*/ 911247 h 3346301"/>
              <a:gd name="connsiteX4123" fmla="*/ 3237838 w 9727486"/>
              <a:gd name="connsiteY4123" fmla="*/ 918919 h 3346301"/>
              <a:gd name="connsiteX4124" fmla="*/ 3221763 w 9727486"/>
              <a:gd name="connsiteY4124" fmla="*/ 932071 h 3346301"/>
              <a:gd name="connsiteX4125" fmla="*/ 3195457 w 9727486"/>
              <a:gd name="connsiteY4125" fmla="*/ 913802 h 3346301"/>
              <a:gd name="connsiteX4126" fmla="*/ 3202764 w 9727486"/>
              <a:gd name="connsiteY4126" fmla="*/ 913073 h 3346301"/>
              <a:gd name="connsiteX4127" fmla="*/ 3230531 w 9727486"/>
              <a:gd name="connsiteY4127" fmla="*/ 911247 h 3346301"/>
              <a:gd name="connsiteX4128" fmla="*/ 3237474 w 9727486"/>
              <a:gd name="connsiteY4128" fmla="*/ 889326 h 3346301"/>
              <a:gd name="connsiteX4129" fmla="*/ 3284603 w 9727486"/>
              <a:gd name="connsiteY4129" fmla="*/ 883481 h 3346301"/>
              <a:gd name="connsiteX4130" fmla="*/ 3304698 w 9727486"/>
              <a:gd name="connsiteY4130" fmla="*/ 886768 h 3346301"/>
              <a:gd name="connsiteX4131" fmla="*/ 3310176 w 9727486"/>
              <a:gd name="connsiteY4131" fmla="*/ 888594 h 3346301"/>
              <a:gd name="connsiteX4132" fmla="*/ 3326251 w 9727486"/>
              <a:gd name="connsiteY4132" fmla="*/ 874712 h 3346301"/>
              <a:gd name="connsiteX4133" fmla="*/ 3371555 w 9727486"/>
              <a:gd name="connsiteY4133" fmla="*/ 848771 h 3346301"/>
              <a:gd name="connsiteX4134" fmla="*/ 3378862 w 9727486"/>
              <a:gd name="connsiteY4134" fmla="*/ 849136 h 3346301"/>
              <a:gd name="connsiteX4135" fmla="*/ 3381784 w 9727486"/>
              <a:gd name="connsiteY4135" fmla="*/ 811504 h 3346301"/>
              <a:gd name="connsiteX4136" fmla="*/ 3352556 w 9727486"/>
              <a:gd name="connsiteY4136" fmla="*/ 825025 h 3346301"/>
              <a:gd name="connsiteX4137" fmla="*/ 3341233 w 9727486"/>
              <a:gd name="connsiteY4137" fmla="*/ 831235 h 3346301"/>
              <a:gd name="connsiteX4138" fmla="*/ 3315657 w 9727486"/>
              <a:gd name="connsiteY4138" fmla="*/ 833060 h 3346301"/>
              <a:gd name="connsiteX4139" fmla="*/ 3314196 w 9727486"/>
              <a:gd name="connsiteY4139" fmla="*/ 832332 h 3346301"/>
              <a:gd name="connsiteX4140" fmla="*/ 3274373 w 9727486"/>
              <a:gd name="connsiteY4140" fmla="*/ 826486 h 3346301"/>
              <a:gd name="connsiteX4141" fmla="*/ 3299217 w 9727486"/>
              <a:gd name="connsiteY4141" fmla="*/ 819543 h 3346301"/>
              <a:gd name="connsiteX4142" fmla="*/ 3306888 w 9727486"/>
              <a:gd name="connsiteY4142" fmla="*/ 816256 h 3346301"/>
              <a:gd name="connsiteX4143" fmla="*/ 3333194 w 9727486"/>
              <a:gd name="connsiteY4143" fmla="*/ 791044 h 3346301"/>
              <a:gd name="connsiteX4144" fmla="*/ 3351095 w 9727486"/>
              <a:gd name="connsiteY4144" fmla="*/ 788490 h 3346301"/>
              <a:gd name="connsiteX4145" fmla="*/ 3354386 w 9727486"/>
              <a:gd name="connsiteY4145" fmla="*/ 801642 h 3346301"/>
              <a:gd name="connsiteX4146" fmla="*/ 3396767 w 9727486"/>
              <a:gd name="connsiteY4146" fmla="*/ 803468 h 3346301"/>
              <a:gd name="connsiteX4147" fmla="*/ 3404438 w 9727486"/>
              <a:gd name="connsiteY4147" fmla="*/ 818446 h 3346301"/>
              <a:gd name="connsiteX4148" fmla="*/ 3448645 w 9727486"/>
              <a:gd name="connsiteY4148" fmla="*/ 825025 h 3346301"/>
              <a:gd name="connsiteX4149" fmla="*/ 3454855 w 9727486"/>
              <a:gd name="connsiteY4149" fmla="*/ 820641 h 3346301"/>
              <a:gd name="connsiteX4150" fmla="*/ 3483630 w 9727486"/>
              <a:gd name="connsiteY4150" fmla="*/ 825746 h 3346301"/>
              <a:gd name="connsiteX4151" fmla="*/ 3478970 w 9727486"/>
              <a:gd name="connsiteY4151" fmla="*/ 829409 h 3346301"/>
              <a:gd name="connsiteX4152" fmla="*/ 3461068 w 9727486"/>
              <a:gd name="connsiteY4152" fmla="*/ 854253 h 3346301"/>
              <a:gd name="connsiteX4153" fmla="*/ 3459239 w 9727486"/>
              <a:gd name="connsiteY4153" fmla="*/ 856443 h 3346301"/>
              <a:gd name="connsiteX4154" fmla="*/ 3451203 w 9727486"/>
              <a:gd name="connsiteY4154" fmla="*/ 857176 h 3346301"/>
              <a:gd name="connsiteX4155" fmla="*/ 3440240 w 9727486"/>
              <a:gd name="connsiteY4155" fmla="*/ 863386 h 3346301"/>
              <a:gd name="connsiteX4156" fmla="*/ 3400783 w 9727486"/>
              <a:gd name="connsiteY4156" fmla="*/ 864847 h 3346301"/>
              <a:gd name="connsiteX4157" fmla="*/ 3388727 w 9727486"/>
              <a:gd name="connsiteY4157" fmla="*/ 876173 h 3346301"/>
              <a:gd name="connsiteX4158" fmla="*/ 3385075 w 9727486"/>
              <a:gd name="connsiteY4158" fmla="*/ 879826 h 3346301"/>
              <a:gd name="connsiteX4159" fmla="*/ 3396034 w 9727486"/>
              <a:gd name="connsiteY4159" fmla="*/ 893342 h 3346301"/>
              <a:gd name="connsiteX4160" fmla="*/ 3398592 w 9727486"/>
              <a:gd name="connsiteY4160" fmla="*/ 891516 h 3346301"/>
              <a:gd name="connsiteX4161" fmla="*/ 3411745 w 9727486"/>
              <a:gd name="connsiteY4161" fmla="*/ 895536 h 3346301"/>
              <a:gd name="connsiteX4162" fmla="*/ 3416494 w 9727486"/>
              <a:gd name="connsiteY4162" fmla="*/ 901746 h 3346301"/>
              <a:gd name="connsiteX4163" fmla="*/ 3453761 w 9727486"/>
              <a:gd name="connsiteY4163" fmla="*/ 899921 h 3346301"/>
              <a:gd name="connsiteX4164" fmla="*/ 3454126 w 9727486"/>
              <a:gd name="connsiteY4164" fmla="*/ 900285 h 3346301"/>
              <a:gd name="connsiteX4165" fmla="*/ 3484451 w 9727486"/>
              <a:gd name="connsiteY4165" fmla="*/ 890788 h 3346301"/>
              <a:gd name="connsiteX4166" fmla="*/ 3480431 w 9727486"/>
              <a:gd name="connsiteY4166" fmla="*/ 877635 h 3346301"/>
              <a:gd name="connsiteX4167" fmla="*/ 3478970 w 9727486"/>
              <a:gd name="connsiteY4167" fmla="*/ 872518 h 3346301"/>
              <a:gd name="connsiteX4168" fmla="*/ 3496142 w 9727486"/>
              <a:gd name="connsiteY4168" fmla="*/ 872154 h 3346301"/>
              <a:gd name="connsiteX4169" fmla="*/ 3506372 w 9727486"/>
              <a:gd name="connsiteY4169" fmla="*/ 877267 h 3346301"/>
              <a:gd name="connsiteX4170" fmla="*/ 3518792 w 9727486"/>
              <a:gd name="connsiteY4170" fmla="*/ 873980 h 3346301"/>
              <a:gd name="connsiteX4171" fmla="*/ 3517330 w 9727486"/>
              <a:gd name="connsiteY4171" fmla="*/ 863750 h 3346301"/>
              <a:gd name="connsiteX4172" fmla="*/ 3512946 w 9727486"/>
              <a:gd name="connsiteY4172" fmla="*/ 860827 h 3346301"/>
              <a:gd name="connsiteX4173" fmla="*/ 3506736 w 9727486"/>
              <a:gd name="connsiteY4173" fmla="*/ 839271 h 3346301"/>
              <a:gd name="connsiteX4174" fmla="*/ 3521350 w 9727486"/>
              <a:gd name="connsiteY4174" fmla="*/ 849868 h 3346301"/>
              <a:gd name="connsiteX4175" fmla="*/ 3522447 w 9727486"/>
              <a:gd name="connsiteY4175" fmla="*/ 850597 h 3346301"/>
              <a:gd name="connsiteX4176" fmla="*/ 3525002 w 9727486"/>
              <a:gd name="connsiteY4176" fmla="*/ 841464 h 3346301"/>
              <a:gd name="connsiteX4177" fmla="*/ 3501815 w 9727486"/>
              <a:gd name="connsiteY4177" fmla="*/ 828450 h 3346301"/>
              <a:gd name="connsiteX4178" fmla="*/ 3521715 w 9727486"/>
              <a:gd name="connsiteY4178" fmla="*/ 825753 h 3346301"/>
              <a:gd name="connsiteX4179" fmla="*/ 3544368 w 9727486"/>
              <a:gd name="connsiteY4179" fmla="*/ 839271 h 3346301"/>
              <a:gd name="connsiteX4180" fmla="*/ 3557153 w 9727486"/>
              <a:gd name="connsiteY4180" fmla="*/ 841465 h 3346301"/>
              <a:gd name="connsiteX4181" fmla="*/ 3561537 w 9727486"/>
              <a:gd name="connsiteY4181" fmla="*/ 835254 h 3346301"/>
              <a:gd name="connsiteX4182" fmla="*/ 3564095 w 9727486"/>
              <a:gd name="connsiteY4182" fmla="*/ 818446 h 3346301"/>
              <a:gd name="connsiteX4183" fmla="*/ 3527196 w 9727486"/>
              <a:gd name="connsiteY4183" fmla="*/ 814427 h 3346301"/>
              <a:gd name="connsiteX4184" fmla="*/ 3526463 w 9727486"/>
              <a:gd name="connsiteY4184" fmla="*/ 799084 h 3346301"/>
              <a:gd name="connsiteX4185" fmla="*/ 3533771 w 9727486"/>
              <a:gd name="connsiteY4185" fmla="*/ 796526 h 3346301"/>
              <a:gd name="connsiteX4186" fmla="*/ 3535232 w 9727486"/>
              <a:gd name="connsiteY4186" fmla="*/ 780086 h 3346301"/>
              <a:gd name="connsiteX4187" fmla="*/ 3555691 w 9727486"/>
              <a:gd name="connsiteY4187" fmla="*/ 763646 h 3346301"/>
              <a:gd name="connsiteX4188" fmla="*/ 3597708 w 9727486"/>
              <a:gd name="connsiteY4188" fmla="*/ 764010 h 3346301"/>
              <a:gd name="connsiteX4189" fmla="*/ 3615244 w 9727486"/>
              <a:gd name="connsiteY4189" fmla="*/ 761451 h 3346301"/>
              <a:gd name="connsiteX4190" fmla="*/ 3620361 w 9727486"/>
              <a:gd name="connsiteY4190" fmla="*/ 748663 h 3346301"/>
              <a:gd name="connsiteX4191" fmla="*/ 3682105 w 9727486"/>
              <a:gd name="connsiteY4191" fmla="*/ 747935 h 3346301"/>
              <a:gd name="connsiteX4192" fmla="*/ 3690140 w 9727486"/>
              <a:gd name="connsiteY4192" fmla="*/ 764739 h 3346301"/>
              <a:gd name="connsiteX4193" fmla="*/ 3699641 w 9727486"/>
              <a:gd name="connsiteY4193" fmla="*/ 773507 h 3346301"/>
              <a:gd name="connsiteX4194" fmla="*/ 3720101 w 9727486"/>
              <a:gd name="connsiteY4194" fmla="*/ 773143 h 3346301"/>
              <a:gd name="connsiteX4195" fmla="*/ 3722659 w 9727486"/>
              <a:gd name="connsiteY4195" fmla="*/ 758529 h 3346301"/>
              <a:gd name="connsiteX4196" fmla="*/ 3719737 w 9727486"/>
              <a:gd name="connsiteY4196" fmla="*/ 741357 h 3346301"/>
              <a:gd name="connsiteX4197" fmla="*/ 3706216 w 9727486"/>
              <a:gd name="connsiteY4197" fmla="*/ 720897 h 3346301"/>
              <a:gd name="connsiteX4198" fmla="*/ 3759559 w 9727486"/>
              <a:gd name="connsiteY4198" fmla="*/ 693863 h 3346301"/>
              <a:gd name="connsiteX4199" fmla="*/ 3775270 w 9727486"/>
              <a:gd name="connsiteY4199" fmla="*/ 704457 h 3346301"/>
              <a:gd name="connsiteX4200" fmla="*/ 3801207 w 9727486"/>
              <a:gd name="connsiteY4200" fmla="*/ 698976 h 3346301"/>
              <a:gd name="connsiteX4201" fmla="*/ 3810708 w 9727486"/>
              <a:gd name="connsiteY4201" fmla="*/ 695324 h 3346301"/>
              <a:gd name="connsiteX4202" fmla="*/ 3824958 w 9727486"/>
              <a:gd name="connsiteY4202" fmla="*/ 682172 h 3346301"/>
              <a:gd name="connsiteX4203" fmla="*/ 3824225 w 9727486"/>
              <a:gd name="connsiteY4203" fmla="*/ 674132 h 3346301"/>
              <a:gd name="connsiteX4204" fmla="*/ 3847243 w 9727486"/>
              <a:gd name="connsiteY4204" fmla="*/ 674500 h 3346301"/>
              <a:gd name="connsiteX4205" fmla="*/ 3870261 w 9727486"/>
              <a:gd name="connsiteY4205" fmla="*/ 669748 h 3346301"/>
              <a:gd name="connsiteX4206" fmla="*/ 3904238 w 9727486"/>
              <a:gd name="connsiteY4206" fmla="*/ 680710 h 3346301"/>
              <a:gd name="connsiteX4207" fmla="*/ 3900951 w 9727486"/>
              <a:gd name="connsiteY4207" fmla="*/ 671942 h 3346301"/>
              <a:gd name="connsiteX4208" fmla="*/ 3914468 w 9727486"/>
              <a:gd name="connsiteY4208" fmla="*/ 659886 h 3346301"/>
              <a:gd name="connsiteX4209" fmla="*/ 3922139 w 9727486"/>
              <a:gd name="connsiteY4209" fmla="*/ 665364 h 3346301"/>
              <a:gd name="connsiteX4210" fmla="*/ 3925208 w 9727486"/>
              <a:gd name="connsiteY4210" fmla="*/ 667711 h 3346301"/>
              <a:gd name="connsiteX4211" fmla="*/ 3924697 w 9727486"/>
              <a:gd name="connsiteY4211" fmla="*/ 670845 h 3346301"/>
              <a:gd name="connsiteX4212" fmla="*/ 3928349 w 9727486"/>
              <a:gd name="connsiteY4212" fmla="*/ 670116 h 3346301"/>
              <a:gd name="connsiteX4213" fmla="*/ 3925208 w 9727486"/>
              <a:gd name="connsiteY4213" fmla="*/ 667711 h 3346301"/>
              <a:gd name="connsiteX4214" fmla="*/ 3928215 w 9727486"/>
              <a:gd name="connsiteY4214" fmla="*/ 649334 h 3346301"/>
              <a:gd name="connsiteX4215" fmla="*/ 3937486 w 9727486"/>
              <a:gd name="connsiteY4215" fmla="*/ 637965 h 3346301"/>
              <a:gd name="connsiteX4216" fmla="*/ 3941137 w 9727486"/>
              <a:gd name="connsiteY4216" fmla="*/ 639791 h 3346301"/>
              <a:gd name="connsiteX4217" fmla="*/ 3960868 w 9727486"/>
              <a:gd name="connsiteY4217" fmla="*/ 647827 h 3346301"/>
              <a:gd name="connsiteX4218" fmla="*/ 3961961 w 9727486"/>
              <a:gd name="connsiteY4218" fmla="*/ 632120 h 3346301"/>
              <a:gd name="connsiteX4219" fmla="*/ 3983518 w 9727486"/>
              <a:gd name="connsiteY4219" fmla="*/ 609102 h 3346301"/>
              <a:gd name="connsiteX4220" fmla="*/ 4000326 w 9727486"/>
              <a:gd name="connsiteY4220" fmla="*/ 608004 h 3346301"/>
              <a:gd name="connsiteX4221" fmla="*/ 4009094 w 9727486"/>
              <a:gd name="connsiteY4221" fmla="*/ 597774 h 3346301"/>
              <a:gd name="connsiteX4222" fmla="*/ 4060972 w 9727486"/>
              <a:gd name="connsiteY4222" fmla="*/ 586448 h 3346301"/>
              <a:gd name="connsiteX4223" fmla="*/ 4069741 w 9727486"/>
              <a:gd name="connsiteY4223" fmla="*/ 591564 h 3346301"/>
              <a:gd name="connsiteX4224" fmla="*/ 4082529 w 9727486"/>
              <a:gd name="connsiteY4224" fmla="*/ 589739 h 3346301"/>
              <a:gd name="connsiteX4225" fmla="*/ 4083626 w 9727486"/>
              <a:gd name="connsiteY4225" fmla="*/ 579509 h 3346301"/>
              <a:gd name="connsiteX4226" fmla="*/ 4078509 w 9727486"/>
              <a:gd name="connsiteY4226" fmla="*/ 573664 h 3346301"/>
              <a:gd name="connsiteX4227" fmla="*/ 4073760 w 9727486"/>
              <a:gd name="connsiteY4227" fmla="*/ 560511 h 3346301"/>
              <a:gd name="connsiteX4228" fmla="*/ 4076683 w 9727486"/>
              <a:gd name="connsiteY4228" fmla="*/ 560142 h 3346301"/>
              <a:gd name="connsiteX4229" fmla="*/ 4088739 w 9727486"/>
              <a:gd name="connsiteY4229" fmla="*/ 559414 h 3346301"/>
              <a:gd name="connsiteX4230" fmla="*/ 4120890 w 9727486"/>
              <a:gd name="connsiteY4230" fmla="*/ 562701 h 3346301"/>
              <a:gd name="connsiteX4231" fmla="*/ 4126006 w 9727486"/>
              <a:gd name="connsiteY4231" fmla="*/ 555394 h 3346301"/>
              <a:gd name="connsiteX4232" fmla="*/ 4129294 w 9727486"/>
              <a:gd name="connsiteY4232" fmla="*/ 551010 h 3346301"/>
              <a:gd name="connsiteX4233" fmla="*/ 4145369 w 9727486"/>
              <a:gd name="connsiteY4233" fmla="*/ 552107 h 3346301"/>
              <a:gd name="connsiteX4234" fmla="*/ 4159983 w 9727486"/>
              <a:gd name="connsiteY4234" fmla="*/ 538590 h 3346301"/>
              <a:gd name="connsiteX4235" fmla="*/ 4186653 w 9727486"/>
              <a:gd name="connsiteY4235" fmla="*/ 543703 h 3346301"/>
              <a:gd name="connsiteX4236" fmla="*/ 4193595 w 9727486"/>
              <a:gd name="connsiteY4236" fmla="*/ 535667 h 3346301"/>
              <a:gd name="connsiteX4237" fmla="*/ 4199077 w 9727486"/>
              <a:gd name="connsiteY4237" fmla="*/ 521782 h 3346301"/>
              <a:gd name="connsiteX4238" fmla="*/ 4218439 w 9727486"/>
              <a:gd name="connsiteY4238" fmla="*/ 536031 h 3346301"/>
              <a:gd name="connsiteX4239" fmla="*/ 4238166 w 9727486"/>
              <a:gd name="connsiteY4239" fmla="*/ 554297 h 3346301"/>
              <a:gd name="connsiteX4240" fmla="*/ 4247667 w 9727486"/>
              <a:gd name="connsiteY4240" fmla="*/ 551374 h 3346301"/>
              <a:gd name="connsiteX4241" fmla="*/ 4253877 w 9727486"/>
              <a:gd name="connsiteY4241" fmla="*/ 532012 h 3346301"/>
              <a:gd name="connsiteX4242" fmla="*/ 4251319 w 9727486"/>
              <a:gd name="connsiteY4242" fmla="*/ 526899 h 3346301"/>
              <a:gd name="connsiteX4243" fmla="*/ 4270317 w 9727486"/>
              <a:gd name="connsiteY4243" fmla="*/ 520685 h 3346301"/>
              <a:gd name="connsiteX4244" fmla="*/ 4270685 w 9727486"/>
              <a:gd name="connsiteY4244" fmla="*/ 523608 h 3346301"/>
              <a:gd name="connsiteX4245" fmla="*/ 4260820 w 9727486"/>
              <a:gd name="connsiteY4245" fmla="*/ 552471 h 3346301"/>
              <a:gd name="connsiteX4246" fmla="*/ 4253513 w 9727486"/>
              <a:gd name="connsiteY4246" fmla="*/ 556491 h 3346301"/>
              <a:gd name="connsiteX4247" fmla="*/ 4250226 w 9727486"/>
              <a:gd name="connsiteY4247" fmla="*/ 571105 h 3346301"/>
              <a:gd name="connsiteX4248" fmla="*/ 4259723 w 9727486"/>
              <a:gd name="connsiteY4248" fmla="*/ 580238 h 3346301"/>
              <a:gd name="connsiteX4249" fmla="*/ 4255703 w 9727486"/>
              <a:gd name="connsiteY4249" fmla="*/ 605814 h 3346301"/>
              <a:gd name="connsiteX4250" fmla="*/ 4264107 w 9727486"/>
              <a:gd name="connsiteY4250" fmla="*/ 602892 h 3346301"/>
              <a:gd name="connsiteX4251" fmla="*/ 4296258 w 9727486"/>
              <a:gd name="connsiteY4251" fmla="*/ 603620 h 3346301"/>
              <a:gd name="connsiteX4252" fmla="*/ 4308682 w 9727486"/>
              <a:gd name="connsiteY4252" fmla="*/ 601062 h 3346301"/>
              <a:gd name="connsiteX4253" fmla="*/ 4308682 w 9727486"/>
              <a:gd name="connsiteY4253" fmla="*/ 582432 h 3346301"/>
              <a:gd name="connsiteX4254" fmla="*/ 4337910 w 9727486"/>
              <a:gd name="connsiteY4254" fmla="*/ 582796 h 3346301"/>
              <a:gd name="connsiteX4255" fmla="*/ 4334987 w 9727486"/>
              <a:gd name="connsiteY4255" fmla="*/ 572566 h 3346301"/>
              <a:gd name="connsiteX4256" fmla="*/ 4337542 w 9727486"/>
              <a:gd name="connsiteY4256" fmla="*/ 572202 h 3346301"/>
              <a:gd name="connsiteX4257" fmla="*/ 4397095 w 9727486"/>
              <a:gd name="connsiteY4257" fmla="*/ 598872 h 3346301"/>
              <a:gd name="connsiteX4258" fmla="*/ 4394536 w 9727486"/>
              <a:gd name="connsiteY4258" fmla="*/ 611660 h 3346301"/>
              <a:gd name="connsiteX4259" fmla="*/ 4384306 w 9727486"/>
              <a:gd name="connsiteY4259" fmla="*/ 616773 h 3346301"/>
              <a:gd name="connsiteX4260" fmla="*/ 4378096 w 9727486"/>
              <a:gd name="connsiteY4260" fmla="*/ 626274 h 3346301"/>
              <a:gd name="connsiteX4261" fmla="*/ 4379922 w 9727486"/>
              <a:gd name="connsiteY4261" fmla="*/ 645636 h 3346301"/>
              <a:gd name="connsiteX4262" fmla="*/ 4362385 w 9727486"/>
              <a:gd name="connsiteY4262" fmla="*/ 665364 h 3346301"/>
              <a:gd name="connsiteX4263" fmla="*/ 4433266 w 9727486"/>
              <a:gd name="connsiteY4263" fmla="*/ 646366 h 3346301"/>
              <a:gd name="connsiteX4264" fmla="*/ 4443860 w 9727486"/>
              <a:gd name="connsiteY4264" fmla="*/ 653308 h 3346301"/>
              <a:gd name="connsiteX4265" fmla="*/ 4466513 w 9727486"/>
              <a:gd name="connsiteY4265" fmla="*/ 652579 h 3346301"/>
              <a:gd name="connsiteX4266" fmla="*/ 4472359 w 9727486"/>
              <a:gd name="connsiteY4266" fmla="*/ 662441 h 3346301"/>
              <a:gd name="connsiteX4267" fmla="*/ 4473452 w 9727486"/>
              <a:gd name="connsiteY4267" fmla="*/ 675229 h 3346301"/>
              <a:gd name="connsiteX4268" fmla="*/ 4495741 w 9727486"/>
              <a:gd name="connsiteY4268" fmla="*/ 673768 h 3346301"/>
              <a:gd name="connsiteX4269" fmla="*/ 4516930 w 9727486"/>
              <a:gd name="connsiteY4269" fmla="*/ 662809 h 3346301"/>
              <a:gd name="connsiteX4270" fmla="*/ 4521678 w 9727486"/>
              <a:gd name="connsiteY4270" fmla="*/ 682901 h 3346301"/>
              <a:gd name="connsiteX4271" fmla="*/ 4522047 w 9727486"/>
              <a:gd name="connsiteY4271" fmla="*/ 685094 h 3346301"/>
              <a:gd name="connsiteX4272" fmla="*/ 4517662 w 9727486"/>
              <a:gd name="connsiteY4272" fmla="*/ 691669 h 3346301"/>
              <a:gd name="connsiteX4273" fmla="*/ 4491722 w 9727486"/>
              <a:gd name="connsiteY4273" fmla="*/ 699344 h 3346301"/>
              <a:gd name="connsiteX4274" fmla="*/ 4492818 w 9727486"/>
              <a:gd name="connsiteY4274" fmla="*/ 699708 h 3346301"/>
              <a:gd name="connsiteX4275" fmla="*/ 4519488 w 9727486"/>
              <a:gd name="connsiteY4275" fmla="*/ 705190 h 3346301"/>
              <a:gd name="connsiteX4276" fmla="*/ 4528257 w 9727486"/>
              <a:gd name="connsiteY4276" fmla="*/ 706283 h 3346301"/>
              <a:gd name="connsiteX4277" fmla="*/ 4540312 w 9727486"/>
              <a:gd name="connsiteY4277" fmla="*/ 700073 h 3346301"/>
              <a:gd name="connsiteX4278" fmla="*/ 4549081 w 9727486"/>
              <a:gd name="connsiteY4278" fmla="*/ 675229 h 3346301"/>
              <a:gd name="connsiteX4279" fmla="*/ 4543968 w 9727486"/>
              <a:gd name="connsiteY4279" fmla="*/ 669384 h 3346301"/>
              <a:gd name="connsiteX4280" fmla="*/ 4556023 w 9727486"/>
              <a:gd name="connsiteY4280" fmla="*/ 658056 h 3346301"/>
              <a:gd name="connsiteX4281" fmla="*/ 4557485 w 9727486"/>
              <a:gd name="connsiteY4281" fmla="*/ 650750 h 3346301"/>
              <a:gd name="connsiteX4282" fmla="*/ 4569176 w 9727486"/>
              <a:gd name="connsiteY4282" fmla="*/ 628100 h 3346301"/>
              <a:gd name="connsiteX4283" fmla="*/ 4573560 w 9727486"/>
              <a:gd name="connsiteY4283" fmla="*/ 627367 h 3346301"/>
              <a:gd name="connsiteX4284" fmla="*/ 4593287 w 9727486"/>
              <a:gd name="connsiteY4284" fmla="*/ 629197 h 3346301"/>
              <a:gd name="connsiteX4285" fmla="*/ 4619228 w 9727486"/>
              <a:gd name="connsiteY4285" fmla="*/ 651118 h 3346301"/>
              <a:gd name="connsiteX4286" fmla="*/ 4615941 w 9727486"/>
              <a:gd name="connsiteY4286" fmla="*/ 673039 h 3346301"/>
              <a:gd name="connsiteX4287" fmla="*/ 4605346 w 9727486"/>
              <a:gd name="connsiteY4287" fmla="*/ 693863 h 3346301"/>
              <a:gd name="connsiteX4288" fmla="*/ 4629093 w 9727486"/>
              <a:gd name="connsiteY4288" fmla="*/ 696053 h 3346301"/>
              <a:gd name="connsiteX4289" fmla="*/ 4656860 w 9727486"/>
              <a:gd name="connsiteY4289" fmla="*/ 683633 h 3346301"/>
              <a:gd name="connsiteX4290" fmla="*/ 4684263 w 9727486"/>
              <a:gd name="connsiteY4290" fmla="*/ 654041 h 3346301"/>
              <a:gd name="connsiteX4291" fmla="*/ 4714583 w 9727486"/>
              <a:gd name="connsiteY4291" fmla="*/ 660980 h 3346301"/>
              <a:gd name="connsiteX4292" fmla="*/ 4733582 w 9727486"/>
              <a:gd name="connsiteY4292" fmla="*/ 644175 h 3346301"/>
              <a:gd name="connsiteX4293" fmla="*/ 4738334 w 9727486"/>
              <a:gd name="connsiteY4293" fmla="*/ 644175 h 3346301"/>
              <a:gd name="connsiteX4294" fmla="*/ 4773040 w 9727486"/>
              <a:gd name="connsiteY4294" fmla="*/ 646734 h 3346301"/>
              <a:gd name="connsiteX4295" fmla="*/ 4801539 w 9727486"/>
              <a:gd name="connsiteY4295" fmla="*/ 624813 h 3346301"/>
              <a:gd name="connsiteX4296" fmla="*/ 4826747 w 9727486"/>
              <a:gd name="connsiteY4296" fmla="*/ 617870 h 3346301"/>
              <a:gd name="connsiteX4297" fmla="*/ 4827480 w 9727486"/>
              <a:gd name="connsiteY4297" fmla="*/ 618599 h 3346301"/>
              <a:gd name="connsiteX4298" fmla="*/ 4845381 w 9727486"/>
              <a:gd name="connsiteY4298" fmla="*/ 605815 h 3346301"/>
              <a:gd name="connsiteX4299" fmla="*/ 4855611 w 9727486"/>
              <a:gd name="connsiteY4299" fmla="*/ 603621 h 3346301"/>
              <a:gd name="connsiteX4300" fmla="*/ 4872051 w 9727486"/>
              <a:gd name="connsiteY4300" fmla="*/ 599969 h 3346301"/>
              <a:gd name="connsiteX4301" fmla="*/ 4914796 w 9727486"/>
              <a:gd name="connsiteY4301" fmla="*/ 586448 h 3346301"/>
              <a:gd name="connsiteX4302" fmla="*/ 4916917 w 9727486"/>
              <a:gd name="connsiteY4302" fmla="*/ 581469 h 3346301"/>
              <a:gd name="connsiteX4303" fmla="*/ 4891781 w 9727486"/>
              <a:gd name="connsiteY4303" fmla="*/ 583893 h 3346301"/>
              <a:gd name="connsiteX4304" fmla="*/ 4871686 w 9727486"/>
              <a:gd name="connsiteY4304" fmla="*/ 564527 h 3346301"/>
              <a:gd name="connsiteX4305" fmla="*/ 4906760 w 9727486"/>
              <a:gd name="connsiteY4305" fmla="*/ 570741 h 3346301"/>
              <a:gd name="connsiteX4306" fmla="*/ 4918229 w 9727486"/>
              <a:gd name="connsiteY4306" fmla="*/ 578389 h 3346301"/>
              <a:gd name="connsiteX4307" fmla="*/ 4923200 w 9727486"/>
              <a:gd name="connsiteY4307" fmla="*/ 566721 h 3346301"/>
              <a:gd name="connsiteX4308" fmla="*/ 4945853 w 9727486"/>
              <a:gd name="connsiteY4308" fmla="*/ 570008 h 3346301"/>
              <a:gd name="connsiteX4309" fmla="*/ 4950601 w 9727486"/>
              <a:gd name="connsiteY4309" fmla="*/ 568182 h 3346301"/>
              <a:gd name="connsiteX4310" fmla="*/ 5001387 w 9727486"/>
              <a:gd name="connsiteY4310" fmla="*/ 548087 h 3346301"/>
              <a:gd name="connsiteX4311" fmla="*/ 5019288 w 9727486"/>
              <a:gd name="connsiteY4311" fmla="*/ 539683 h 3346301"/>
              <a:gd name="connsiteX4312" fmla="*/ 5072262 w 9727486"/>
              <a:gd name="connsiteY4312" fmla="*/ 519223 h 3346301"/>
              <a:gd name="connsiteX4313" fmla="*/ 5084687 w 9727486"/>
              <a:gd name="connsiteY4313" fmla="*/ 515936 h 3346301"/>
              <a:gd name="connsiteX4314" fmla="*/ 5123412 w 9727486"/>
              <a:gd name="connsiteY4314" fmla="*/ 509726 h 3346301"/>
              <a:gd name="connsiteX4315" fmla="*/ 5142774 w 9727486"/>
              <a:gd name="connsiteY4315" fmla="*/ 499861 h 3346301"/>
              <a:gd name="connsiteX4316" fmla="*/ 5163234 w 9727486"/>
              <a:gd name="connsiteY4316" fmla="*/ 499496 h 3346301"/>
              <a:gd name="connsiteX4317" fmla="*/ 5197215 w 9727486"/>
              <a:gd name="connsiteY4317" fmla="*/ 474653 h 3346301"/>
              <a:gd name="connsiteX4318" fmla="*/ 5248364 w 9727486"/>
              <a:gd name="connsiteY4318" fmla="*/ 465884 h 3346301"/>
              <a:gd name="connsiteX4319" fmla="*/ 5247995 w 9727486"/>
              <a:gd name="connsiteY4319" fmla="*/ 462229 h 3346301"/>
              <a:gd name="connsiteX4320" fmla="*/ 5241421 w 9727486"/>
              <a:gd name="connsiteY4320" fmla="*/ 461864 h 3346301"/>
              <a:gd name="connsiteX4321" fmla="*/ 5231556 w 9727486"/>
              <a:gd name="connsiteY4321" fmla="*/ 463690 h 3346301"/>
              <a:gd name="connsiteX4322" fmla="*/ 5240324 w 9727486"/>
              <a:gd name="connsiteY4322" fmla="*/ 436291 h 3346301"/>
              <a:gd name="connsiteX4323" fmla="*/ 5269188 w 9727486"/>
              <a:gd name="connsiteY4323" fmla="*/ 450173 h 3346301"/>
              <a:gd name="connsiteX4324" fmla="*/ 5271746 w 9727486"/>
              <a:gd name="connsiteY4324" fmla="*/ 440676 h 3346301"/>
              <a:gd name="connsiteX4325" fmla="*/ 5274669 w 9727486"/>
              <a:gd name="connsiteY4325" fmla="*/ 425694 h 3346301"/>
              <a:gd name="connsiteX4326" fmla="*/ 5308646 w 9727486"/>
              <a:gd name="connsiteY4326" fmla="*/ 413638 h 3346301"/>
              <a:gd name="connsiteX4327" fmla="*/ 5311568 w 9727486"/>
              <a:gd name="connsiteY4327" fmla="*/ 388065 h 3346301"/>
              <a:gd name="connsiteX4328" fmla="*/ 5318143 w 9727486"/>
              <a:gd name="connsiteY4328" fmla="*/ 399388 h 3346301"/>
              <a:gd name="connsiteX4329" fmla="*/ 5328741 w 9727486"/>
              <a:gd name="connsiteY4329" fmla="*/ 424965 h 3346301"/>
              <a:gd name="connsiteX4330" fmla="*/ 5345181 w 9727486"/>
              <a:gd name="connsiteY4330" fmla="*/ 418387 h 3346301"/>
              <a:gd name="connsiteX4331" fmla="*/ 5350662 w 9727486"/>
              <a:gd name="connsiteY4331" fmla="*/ 403044 h 3346301"/>
              <a:gd name="connsiteX4332" fmla="*/ 5365640 w 9727486"/>
              <a:gd name="connsiteY4332" fmla="*/ 396834 h 3346301"/>
              <a:gd name="connsiteX4333" fmla="*/ 5377331 w 9727486"/>
              <a:gd name="connsiteY4333" fmla="*/ 389527 h 3346301"/>
              <a:gd name="connsiteX4334" fmla="*/ 5377331 w 9727486"/>
              <a:gd name="connsiteY4334" fmla="*/ 390620 h 3346301"/>
              <a:gd name="connsiteX4335" fmla="*/ 5397427 w 9727486"/>
              <a:gd name="connsiteY4335" fmla="*/ 398295 h 3346301"/>
              <a:gd name="connsiteX4336" fmla="*/ 5408750 w 9727486"/>
              <a:gd name="connsiteY4336" fmla="*/ 385507 h 3346301"/>
              <a:gd name="connsiteX4337" fmla="*/ 5464283 w 9727486"/>
              <a:gd name="connsiteY4337" fmla="*/ 373451 h 3346301"/>
              <a:gd name="connsiteX4338" fmla="*/ 5477804 w 9727486"/>
              <a:gd name="connsiteY4338" fmla="*/ 370160 h 3346301"/>
              <a:gd name="connsiteX4339" fmla="*/ 5494972 w 9727486"/>
              <a:gd name="connsiteY4339" fmla="*/ 366144 h 3346301"/>
              <a:gd name="connsiteX4340" fmla="*/ 5516529 w 9727486"/>
              <a:gd name="connsiteY4340" fmla="*/ 342762 h 3346301"/>
              <a:gd name="connsiteX4341" fmla="*/ 5513971 w 9727486"/>
              <a:gd name="connsiteY4341" fmla="*/ 338742 h 3346301"/>
              <a:gd name="connsiteX4342" fmla="*/ 5509955 w 9727486"/>
              <a:gd name="connsiteY4342" fmla="*/ 331799 h 3346301"/>
              <a:gd name="connsiteX4343" fmla="*/ 5518723 w 9727486"/>
              <a:gd name="connsiteY4343" fmla="*/ 326318 h 3346301"/>
              <a:gd name="connsiteX4344" fmla="*/ 5552335 w 9727486"/>
              <a:gd name="connsiteY4344" fmla="*/ 343491 h 3346301"/>
              <a:gd name="connsiteX4345" fmla="*/ 5598732 w 9727486"/>
              <a:gd name="connsiteY4345" fmla="*/ 313898 h 3346301"/>
              <a:gd name="connsiteX4346" fmla="*/ 5629057 w 9727486"/>
              <a:gd name="connsiteY4346" fmla="*/ 315360 h 3346301"/>
              <a:gd name="connsiteX4347" fmla="*/ 5652804 w 9727486"/>
              <a:gd name="connsiteY4347" fmla="*/ 316456 h 3346301"/>
              <a:gd name="connsiteX4348" fmla="*/ 5688246 w 9727486"/>
              <a:gd name="connsiteY4348" fmla="*/ 300381 h 3346301"/>
              <a:gd name="connsiteX4349" fmla="*/ 5695553 w 9727486"/>
              <a:gd name="connsiteY4349" fmla="*/ 298552 h 3346301"/>
              <a:gd name="connsiteX4350" fmla="*/ 5751086 w 9727486"/>
              <a:gd name="connsiteY4350" fmla="*/ 281383 h 3346301"/>
              <a:gd name="connsiteX4351" fmla="*/ 5752179 w 9727486"/>
              <a:gd name="connsiteY4351" fmla="*/ 281383 h 3346301"/>
              <a:gd name="connsiteX4352" fmla="*/ 5762409 w 9727486"/>
              <a:gd name="connsiteY4352" fmla="*/ 271518 h 3346301"/>
              <a:gd name="connsiteX4353" fmla="*/ 5782504 w 9727486"/>
              <a:gd name="connsiteY4353" fmla="*/ 268595 h 3346301"/>
              <a:gd name="connsiteX4354" fmla="*/ 5805158 w 9727486"/>
              <a:gd name="connsiteY4354" fmla="*/ 256904 h 3346301"/>
              <a:gd name="connsiteX4355" fmla="*/ 5814655 w 9727486"/>
              <a:gd name="connsiteY4355" fmla="*/ 259094 h 3346301"/>
              <a:gd name="connsiteX4356" fmla="*/ 5824885 w 9727486"/>
              <a:gd name="connsiteY4356" fmla="*/ 261288 h 3346301"/>
              <a:gd name="connsiteX4357" fmla="*/ 5860323 w 9727486"/>
              <a:gd name="connsiteY4357" fmla="*/ 256539 h 3346301"/>
              <a:gd name="connsiteX4358" fmla="*/ 5915856 w 9727486"/>
              <a:gd name="connsiteY4358" fmla="*/ 218543 h 3346301"/>
              <a:gd name="connsiteX4359" fmla="*/ 5931932 w 9727486"/>
              <a:gd name="connsiteY4359" fmla="*/ 222194 h 3346301"/>
              <a:gd name="connsiteX4360" fmla="*/ 5958237 w 9727486"/>
              <a:gd name="connsiteY4360" fmla="*/ 225117 h 3346301"/>
              <a:gd name="connsiteX4361" fmla="*/ 5973219 w 9727486"/>
              <a:gd name="connsiteY4361" fmla="*/ 207580 h 3346301"/>
              <a:gd name="connsiteX4362" fmla="*/ 6001350 w 9727486"/>
              <a:gd name="connsiteY4362" fmla="*/ 210503 h 3346301"/>
              <a:gd name="connsiteX4363" fmla="*/ 6026923 w 9727486"/>
              <a:gd name="connsiteY4363" fmla="*/ 203196 h 3346301"/>
              <a:gd name="connsiteX4364" fmla="*/ 6038982 w 9727486"/>
              <a:gd name="connsiteY4364" fmla="*/ 201006 h 3346301"/>
              <a:gd name="connsiteX4365" fmla="*/ 6079169 w 9727486"/>
              <a:gd name="connsiteY4365" fmla="*/ 202832 h 3346301"/>
              <a:gd name="connsiteX4366" fmla="*/ 6109130 w 9727486"/>
              <a:gd name="connsiteY4366" fmla="*/ 183469 h 3346301"/>
              <a:gd name="connsiteX4367" fmla="*/ 6139451 w 9727486"/>
              <a:gd name="connsiteY4367" fmla="*/ 167758 h 3346301"/>
              <a:gd name="connsiteX4368" fmla="*/ 6131415 w 9727486"/>
              <a:gd name="connsiteY4368" fmla="*/ 154970 h 3346301"/>
              <a:gd name="connsiteX4369" fmla="*/ 6129954 w 9727486"/>
              <a:gd name="connsiteY4369" fmla="*/ 152780 h 3346301"/>
              <a:gd name="connsiteX4370" fmla="*/ 6162469 w 9727486"/>
              <a:gd name="connsiteY4370" fmla="*/ 147663 h 3346301"/>
              <a:gd name="connsiteX4371" fmla="*/ 6167218 w 9727486"/>
              <a:gd name="connsiteY4371" fmla="*/ 152780 h 3346301"/>
              <a:gd name="connsiteX4372" fmla="*/ 6166124 w 9727486"/>
              <a:gd name="connsiteY4372" fmla="*/ 162641 h 3346301"/>
              <a:gd name="connsiteX4373" fmla="*/ 6175257 w 9727486"/>
              <a:gd name="connsiteY4373" fmla="*/ 166296 h 3346301"/>
              <a:gd name="connsiteX4374" fmla="*/ 6197543 w 9727486"/>
              <a:gd name="connsiteY4374" fmla="*/ 157893 h 3346301"/>
              <a:gd name="connsiteX4375" fmla="*/ 6205582 w 9727486"/>
              <a:gd name="connsiteY4375" fmla="*/ 128665 h 3346301"/>
              <a:gd name="connsiteX4376" fmla="*/ 6214351 w 9727486"/>
              <a:gd name="connsiteY4376" fmla="*/ 133413 h 3346301"/>
              <a:gd name="connsiteX4377" fmla="*/ 6214715 w 9727486"/>
              <a:gd name="connsiteY4377" fmla="*/ 146201 h 3346301"/>
              <a:gd name="connsiteX4378" fmla="*/ 6225674 w 9727486"/>
              <a:gd name="connsiteY4378" fmla="*/ 170316 h 3346301"/>
              <a:gd name="connsiteX4379" fmla="*/ 6236272 w 9727486"/>
              <a:gd name="connsiteY4379" fmla="*/ 171778 h 3346301"/>
              <a:gd name="connsiteX4380" fmla="*/ 6256363 w 9727486"/>
              <a:gd name="connsiteY4380" fmla="*/ 140356 h 3346301"/>
              <a:gd name="connsiteX4381" fmla="*/ 6273900 w 9727486"/>
              <a:gd name="connsiteY4381" fmla="*/ 152780 h 3346301"/>
              <a:gd name="connsiteX4382" fmla="*/ 6306419 w 9727486"/>
              <a:gd name="connsiteY4382" fmla="*/ 143643 h 3346301"/>
              <a:gd name="connsiteX4383" fmla="*/ 6345144 w 9727486"/>
              <a:gd name="connsiteY4383" fmla="*/ 123183 h 3346301"/>
              <a:gd name="connsiteX4384" fmla="*/ 6357933 w 9727486"/>
              <a:gd name="connsiteY4384" fmla="*/ 106015 h 3346301"/>
              <a:gd name="connsiteX4385" fmla="*/ 6365604 w 9727486"/>
              <a:gd name="connsiteY4385" fmla="*/ 98340 h 3346301"/>
              <a:gd name="connsiteX4386" fmla="*/ 6377295 w 9727486"/>
              <a:gd name="connsiteY4386" fmla="*/ 102724 h 3346301"/>
              <a:gd name="connsiteX4387" fmla="*/ 6385335 w 9727486"/>
              <a:gd name="connsiteY4387" fmla="*/ 115876 h 3346301"/>
              <a:gd name="connsiteX4388" fmla="*/ 6399216 w 9727486"/>
              <a:gd name="connsiteY4388" fmla="*/ 111492 h 3346301"/>
              <a:gd name="connsiteX4389" fmla="*/ 6407620 w 9727486"/>
              <a:gd name="connsiteY4389" fmla="*/ 104918 h 3346301"/>
              <a:gd name="connsiteX4390" fmla="*/ 6435751 w 9727486"/>
              <a:gd name="connsiteY4390" fmla="*/ 103821 h 3346301"/>
              <a:gd name="connsiteX4391" fmla="*/ 6483613 w 9727486"/>
              <a:gd name="connsiteY4391" fmla="*/ 102359 h 3346301"/>
              <a:gd name="connsiteX4392" fmla="*/ 6492382 w 9727486"/>
              <a:gd name="connsiteY4392" fmla="*/ 82264 h 3346301"/>
              <a:gd name="connsiteX4393" fmla="*/ 6493479 w 9727486"/>
              <a:gd name="connsiteY4393" fmla="*/ 79341 h 3346301"/>
              <a:gd name="connsiteX4394" fmla="*/ 6493843 w 9727486"/>
              <a:gd name="connsiteY4394" fmla="*/ 75325 h 3346301"/>
              <a:gd name="connsiteX4395" fmla="*/ 6490920 w 9727486"/>
              <a:gd name="connsiteY4395" fmla="*/ 73131 h 3346301"/>
              <a:gd name="connsiteX4396" fmla="*/ 6486900 w 9727486"/>
              <a:gd name="connsiteY4396" fmla="*/ 62901 h 3346301"/>
              <a:gd name="connsiteX4397" fmla="*/ 6490556 w 9727486"/>
              <a:gd name="connsiteY4397" fmla="*/ 47559 h 3346301"/>
              <a:gd name="connsiteX4398" fmla="*/ 6482516 w 9727486"/>
              <a:gd name="connsiteY4398" fmla="*/ 20885 h 3346301"/>
              <a:gd name="connsiteX4399" fmla="*/ 6490920 w 9727486"/>
              <a:gd name="connsiteY4399" fmla="*/ 17963 h 3346301"/>
              <a:gd name="connsiteX4400" fmla="*/ 6503708 w 9727486"/>
              <a:gd name="connsiteY4400" fmla="*/ 15040 h 3346301"/>
              <a:gd name="connsiteX4401" fmla="*/ 6520286 w 9727486"/>
              <a:gd name="connsiteY4401" fmla="*/ 107 h 3346301"/>
              <a:gd name="connsiteX4402" fmla="*/ 6542069 w 9727486"/>
              <a:gd name="connsiteY4402" fmla="*/ 9562 h 3346301"/>
              <a:gd name="connsiteX4403" fmla="*/ 6545721 w 9727486"/>
              <a:gd name="connsiteY4403" fmla="*/ 11388 h 3346301"/>
              <a:gd name="connsiteX4404" fmla="*/ 6542434 w 9727486"/>
              <a:gd name="connsiteY4404" fmla="*/ 19059 h 3346301"/>
              <a:gd name="connsiteX4405" fmla="*/ 6536224 w 9727486"/>
              <a:gd name="connsiteY4405" fmla="*/ 21618 h 3346301"/>
              <a:gd name="connsiteX4406" fmla="*/ 6516128 w 9727486"/>
              <a:gd name="connsiteY4406" fmla="*/ 63998 h 3346301"/>
              <a:gd name="connsiteX4407" fmla="*/ 6518322 w 9727486"/>
              <a:gd name="connsiteY4407" fmla="*/ 69844 h 3346301"/>
              <a:gd name="connsiteX4408" fmla="*/ 6537321 w 9727486"/>
              <a:gd name="connsiteY4408" fmla="*/ 78248 h 3346301"/>
              <a:gd name="connsiteX4409" fmla="*/ 6545357 w 9727486"/>
              <a:gd name="connsiteY4409" fmla="*/ 77880 h 3346301"/>
              <a:gd name="connsiteX4410" fmla="*/ 6550838 w 9727486"/>
              <a:gd name="connsiteY4410" fmla="*/ 77515 h 3346301"/>
              <a:gd name="connsiteX4411" fmla="*/ 6556319 w 9727486"/>
              <a:gd name="connsiteY4411" fmla="*/ 73131 h 3346301"/>
              <a:gd name="connsiteX4412" fmla="*/ 6555951 w 9727486"/>
              <a:gd name="connsiteY4412" fmla="*/ 69111 h 3346301"/>
              <a:gd name="connsiteX4413" fmla="*/ 6593218 w 9727486"/>
              <a:gd name="connsiteY4413" fmla="*/ 45729 h 3346301"/>
              <a:gd name="connsiteX4414" fmla="*/ 6609658 w 9727486"/>
              <a:gd name="connsiteY4414" fmla="*/ 53768 h 3346301"/>
              <a:gd name="connsiteX4415" fmla="*/ 6654233 w 9727486"/>
              <a:gd name="connsiteY4415" fmla="*/ 56691 h 3346301"/>
              <a:gd name="connsiteX4416" fmla="*/ 6691497 w 9727486"/>
              <a:gd name="connsiteY4416" fmla="*/ 58882 h 3346301"/>
              <a:gd name="connsiteX4417" fmla="*/ 6703921 w 9727486"/>
              <a:gd name="connsiteY4417" fmla="*/ 57788 h 3346301"/>
              <a:gd name="connsiteX4418" fmla="*/ 6713053 w 9727486"/>
              <a:gd name="connsiteY4418" fmla="*/ 51575 h 3346301"/>
              <a:gd name="connsiteX4419" fmla="*/ 6734242 w 9727486"/>
              <a:gd name="connsiteY4419" fmla="*/ 42442 h 3346301"/>
              <a:gd name="connsiteX4420" fmla="*/ 6743010 w 9727486"/>
              <a:gd name="connsiteY4420" fmla="*/ 61440 h 3346301"/>
              <a:gd name="connsiteX4421" fmla="*/ 6743378 w 9727486"/>
              <a:gd name="connsiteY4421" fmla="*/ 62537 h 3346301"/>
              <a:gd name="connsiteX4422" fmla="*/ 6764567 w 9727486"/>
              <a:gd name="connsiteY4422" fmla="*/ 58881 h 3346301"/>
              <a:gd name="connsiteX4423" fmla="*/ 6813890 w 9727486"/>
              <a:gd name="connsiteY4423" fmla="*/ 41713 h 3346301"/>
              <a:gd name="connsiteX4424" fmla="*/ 6827043 w 9727486"/>
              <a:gd name="connsiteY4424" fmla="*/ 40980 h 3346301"/>
              <a:gd name="connsiteX4425" fmla="*/ 6838370 w 9727486"/>
              <a:gd name="connsiteY4425" fmla="*/ 40616 h 3346301"/>
              <a:gd name="connsiteX4426" fmla="*/ 6857732 w 9727486"/>
              <a:gd name="connsiteY4426" fmla="*/ 27099 h 3346301"/>
              <a:gd name="connsiteX4427" fmla="*/ 6892442 w 9727486"/>
              <a:gd name="connsiteY4427" fmla="*/ 12117 h 3346301"/>
              <a:gd name="connsiteX4428" fmla="*/ 6902303 w 9727486"/>
              <a:gd name="connsiteY4428" fmla="*/ 19059 h 3346301"/>
              <a:gd name="connsiteX4429" fmla="*/ 6920573 w 9727486"/>
              <a:gd name="connsiteY4429" fmla="*/ 31847 h 3346301"/>
              <a:gd name="connsiteX4430" fmla="*/ 6940668 w 9727486"/>
              <a:gd name="connsiteY4430" fmla="*/ 36596 h 3346301"/>
              <a:gd name="connsiteX4431" fmla="*/ 6965143 w 9727486"/>
              <a:gd name="connsiteY4431" fmla="*/ 51210 h 3346301"/>
              <a:gd name="connsiteX4432" fmla="*/ 6981951 w 9727486"/>
              <a:gd name="connsiteY4432" fmla="*/ 24905 h 3346301"/>
              <a:gd name="connsiteX4433" fmla="*/ 7037120 w 9727486"/>
              <a:gd name="connsiteY4433" fmla="*/ 35499 h 3346301"/>
              <a:gd name="connsiteX4434" fmla="*/ 7072923 w 9727486"/>
              <a:gd name="connsiteY4434" fmla="*/ 22347 h 3346301"/>
              <a:gd name="connsiteX4435" fmla="*/ 7102515 w 9727486"/>
              <a:gd name="connsiteY4435" fmla="*/ 59614 h 3346301"/>
              <a:gd name="connsiteX4436" fmla="*/ 7121514 w 9727486"/>
              <a:gd name="connsiteY4436" fmla="*/ 88478 h 3346301"/>
              <a:gd name="connsiteX4437" fmla="*/ 7120420 w 9727486"/>
              <a:gd name="connsiteY4437" fmla="*/ 104553 h 3346301"/>
              <a:gd name="connsiteX4438" fmla="*/ 7127359 w 9727486"/>
              <a:gd name="connsiteY4438" fmla="*/ 105282 h 3346301"/>
              <a:gd name="connsiteX4439" fmla="*/ 7152936 w 9727486"/>
              <a:gd name="connsiteY4439" fmla="*/ 114050 h 3346301"/>
              <a:gd name="connsiteX4440" fmla="*/ 7144532 w 9727486"/>
              <a:gd name="connsiteY4440" fmla="*/ 123916 h 3346301"/>
              <a:gd name="connsiteX4441" fmla="*/ 7114207 w 9727486"/>
              <a:gd name="connsiteY4441" fmla="*/ 132320 h 3346301"/>
              <a:gd name="connsiteX4442" fmla="*/ 7132840 w 9727486"/>
              <a:gd name="connsiteY4442" fmla="*/ 186023 h 3346301"/>
              <a:gd name="connsiteX4443" fmla="*/ 7132476 w 9727486"/>
              <a:gd name="connsiteY4443" fmla="*/ 186024 h 3346301"/>
              <a:gd name="connsiteX4444" fmla="*/ 7126266 w 9727486"/>
              <a:gd name="connsiteY4444" fmla="*/ 206119 h 3346301"/>
              <a:gd name="connsiteX4445" fmla="*/ 7135034 w 9727486"/>
              <a:gd name="connsiteY4445" fmla="*/ 220733 h 3346301"/>
              <a:gd name="connsiteX4446" fmla="*/ 7166453 w 9727486"/>
              <a:gd name="connsiteY4446" fmla="*/ 249961 h 3346301"/>
              <a:gd name="connsiteX4447" fmla="*/ 7170837 w 9727486"/>
              <a:gd name="connsiteY4447" fmla="*/ 250325 h 3346301"/>
              <a:gd name="connsiteX4448" fmla="*/ 7186912 w 9727486"/>
              <a:gd name="connsiteY4448" fmla="*/ 259826 h 3346301"/>
              <a:gd name="connsiteX4449" fmla="*/ 7208833 w 9727486"/>
              <a:gd name="connsiteY4449" fmla="*/ 270056 h 3346301"/>
              <a:gd name="connsiteX4450" fmla="*/ 7213582 w 9727486"/>
              <a:gd name="connsiteY4450" fmla="*/ 267498 h 3346301"/>
              <a:gd name="connsiteX4451" fmla="*/ 7226006 w 9727486"/>
              <a:gd name="connsiteY4451" fmla="*/ 283209 h 3346301"/>
              <a:gd name="connsiteX4452" fmla="*/ 7208833 w 9727486"/>
              <a:gd name="connsiteY4452" fmla="*/ 302571 h 3346301"/>
              <a:gd name="connsiteX4453" fmla="*/ 7212853 w 9727486"/>
              <a:gd name="connsiteY4453" fmla="*/ 316088 h 3346301"/>
              <a:gd name="connsiteX4454" fmla="*/ 7211392 w 9727486"/>
              <a:gd name="connsiteY4454" fmla="*/ 314627 h 3346301"/>
              <a:gd name="connsiteX4455" fmla="*/ 7204449 w 9727486"/>
              <a:gd name="connsiteY4455" fmla="*/ 308053 h 3346301"/>
              <a:gd name="connsiteX4456" fmla="*/ 7182892 w 9727486"/>
              <a:gd name="connsiteY4456" fmla="*/ 290880 h 3346301"/>
              <a:gd name="connsiteX4457" fmla="*/ 7180338 w 9727486"/>
              <a:gd name="connsiteY4457" fmla="*/ 292706 h 3346301"/>
              <a:gd name="connsiteX4458" fmla="*/ 7177047 w 9727486"/>
              <a:gd name="connsiteY4458" fmla="*/ 302936 h 3346301"/>
              <a:gd name="connsiteX4459" fmla="*/ 7190199 w 9727486"/>
              <a:gd name="connsiteY4459" fmla="*/ 314627 h 3346301"/>
              <a:gd name="connsiteX4460" fmla="*/ 7194952 w 9727486"/>
              <a:gd name="connsiteY4460" fmla="*/ 328148 h 3346301"/>
              <a:gd name="connsiteX4461" fmla="*/ 7186912 w 9727486"/>
              <a:gd name="connsiteY4461" fmla="*/ 341301 h 3346301"/>
              <a:gd name="connsiteX4462" fmla="*/ 7191661 w 9727486"/>
              <a:gd name="connsiteY4462" fmla="*/ 347146 h 3346301"/>
              <a:gd name="connsiteX4463" fmla="*/ 7217237 w 9727486"/>
              <a:gd name="connsiteY4463" fmla="*/ 364315 h 3346301"/>
              <a:gd name="connsiteX4464" fmla="*/ 7262176 w 9727486"/>
              <a:gd name="connsiteY4464" fmla="*/ 398295 h 3346301"/>
              <a:gd name="connsiteX4465" fmla="*/ 7266925 w 9727486"/>
              <a:gd name="connsiteY4465" fmla="*/ 427155 h 3346301"/>
              <a:gd name="connsiteX4466" fmla="*/ 7259982 w 9727486"/>
              <a:gd name="connsiteY4466" fmla="*/ 437021 h 3346301"/>
              <a:gd name="connsiteX4467" fmla="*/ 7251578 w 9727486"/>
              <a:gd name="connsiteY4467" fmla="*/ 473556 h 3346301"/>
              <a:gd name="connsiteX4468" fmla="*/ 7215776 w 9727486"/>
              <a:gd name="connsiteY4468" fmla="*/ 478672 h 3346301"/>
              <a:gd name="connsiteX4469" fmla="*/ 7217237 w 9727486"/>
              <a:gd name="connsiteY4469" fmla="*/ 480498 h 3346301"/>
              <a:gd name="connsiteX4470" fmla="*/ 7233677 w 9727486"/>
              <a:gd name="connsiteY4470" fmla="*/ 495112 h 3346301"/>
              <a:gd name="connsiteX4471" fmla="*/ 7234042 w 9727486"/>
              <a:gd name="connsiteY4471" fmla="*/ 505706 h 3346301"/>
              <a:gd name="connsiteX4472" fmla="*/ 7224180 w 9727486"/>
              <a:gd name="connsiteY4472" fmla="*/ 522879 h 3346301"/>
              <a:gd name="connsiteX4473" fmla="*/ 7250850 w 9727486"/>
              <a:gd name="connsiteY4473" fmla="*/ 539319 h 3346301"/>
              <a:gd name="connsiteX4474" fmla="*/ 7284462 w 9727486"/>
              <a:gd name="connsiteY4474" fmla="*/ 540780 h 3346301"/>
              <a:gd name="connsiteX4475" fmla="*/ 7292133 w 9727486"/>
              <a:gd name="connsiteY4475" fmla="*/ 562336 h 3346301"/>
              <a:gd name="connsiteX4476" fmla="*/ 7285191 w 9727486"/>
              <a:gd name="connsiteY4476" fmla="*/ 564895 h 3346301"/>
              <a:gd name="connsiteX4477" fmla="*/ 7278616 w 9727486"/>
              <a:gd name="connsiteY4477" fmla="*/ 567450 h 3346301"/>
              <a:gd name="connsiteX4478" fmla="*/ 7251214 w 9727486"/>
              <a:gd name="connsiteY4478" fmla="*/ 580602 h 3346301"/>
              <a:gd name="connsiteX4479" fmla="*/ 7246101 w 9727486"/>
              <a:gd name="connsiteY4479" fmla="*/ 585355 h 3346301"/>
              <a:gd name="connsiteX4480" fmla="*/ 7240595 w 9727486"/>
              <a:gd name="connsiteY4480" fmla="*/ 595446 h 3346301"/>
              <a:gd name="connsiteX4481" fmla="*/ 7243408 w 9727486"/>
              <a:gd name="connsiteY4481" fmla="*/ 599651 h 3346301"/>
              <a:gd name="connsiteX4482" fmla="*/ 7249521 w 9727486"/>
              <a:gd name="connsiteY4482" fmla="*/ 608249 h 3346301"/>
              <a:gd name="connsiteX4483" fmla="*/ 7262310 w 9727486"/>
              <a:gd name="connsiteY4483" fmla="*/ 625146 h 3346301"/>
              <a:gd name="connsiteX4484" fmla="*/ 7266580 w 9727486"/>
              <a:gd name="connsiteY4484" fmla="*/ 631866 h 3346301"/>
              <a:gd name="connsiteX4485" fmla="*/ 7269483 w 9727486"/>
              <a:gd name="connsiteY4485" fmla="*/ 629926 h 3346301"/>
              <a:gd name="connsiteX4486" fmla="*/ 7289575 w 9727486"/>
              <a:gd name="connsiteY4486" fmla="*/ 636136 h 3346301"/>
              <a:gd name="connsiteX4487" fmla="*/ 7301634 w 9727486"/>
              <a:gd name="connsiteY4487" fmla="*/ 637597 h 3346301"/>
              <a:gd name="connsiteX4488" fmla="*/ 7306018 w 9727486"/>
              <a:gd name="connsiteY4488" fmla="*/ 620793 h 3346301"/>
              <a:gd name="connsiteX4489" fmla="*/ 7337437 w 9727486"/>
              <a:gd name="connsiteY4489" fmla="*/ 621157 h 3346301"/>
              <a:gd name="connsiteX4490" fmla="*/ 7357532 w 9727486"/>
              <a:gd name="connsiteY4490" fmla="*/ 649288 h 3346301"/>
              <a:gd name="connsiteX4491" fmla="*/ 7363742 w 9727486"/>
              <a:gd name="connsiteY4491" fmla="*/ 669019 h 3346301"/>
              <a:gd name="connsiteX4492" fmla="*/ 7364839 w 9727486"/>
              <a:gd name="connsiteY4492" fmla="*/ 668286 h 3346301"/>
              <a:gd name="connsiteX4493" fmla="*/ 7379817 w 9727486"/>
              <a:gd name="connsiteY4493" fmla="*/ 657692 h 3346301"/>
              <a:gd name="connsiteX4494" fmla="*/ 7396625 w 9727486"/>
              <a:gd name="connsiteY4494" fmla="*/ 666096 h 3346301"/>
              <a:gd name="connsiteX4495" fmla="*/ 7393334 w 9727486"/>
              <a:gd name="connsiteY4495" fmla="*/ 669019 h 3346301"/>
              <a:gd name="connsiteX4496" fmla="*/ 7383473 w 9727486"/>
              <a:gd name="connsiteY4496" fmla="*/ 687653 h 3346301"/>
              <a:gd name="connsiteX4497" fmla="*/ 7370685 w 9727486"/>
              <a:gd name="connsiteY4497" fmla="*/ 701534 h 3346301"/>
              <a:gd name="connsiteX4498" fmla="*/ 7369223 w 9727486"/>
              <a:gd name="connsiteY4498" fmla="*/ 714687 h 3346301"/>
              <a:gd name="connsiteX4499" fmla="*/ 7393334 w 9727486"/>
              <a:gd name="connsiteY4499" fmla="*/ 717974 h 3346301"/>
              <a:gd name="connsiteX4500" fmla="*/ 7414527 w 9727486"/>
              <a:gd name="connsiteY4500" fmla="*/ 742454 h 3346301"/>
              <a:gd name="connsiteX4501" fmla="*/ 7428776 w 9727486"/>
              <a:gd name="connsiteY4501" fmla="*/ 742453 h 3346301"/>
              <a:gd name="connsiteX4502" fmla="*/ 7463482 w 9727486"/>
              <a:gd name="connsiteY4502" fmla="*/ 743186 h 3346301"/>
              <a:gd name="connsiteX4503" fmla="*/ 7508785 w 9727486"/>
              <a:gd name="connsiteY4503" fmla="*/ 721265 h 3346301"/>
              <a:gd name="connsiteX4504" fmla="*/ 7513538 w 9727486"/>
              <a:gd name="connsiteY4504" fmla="*/ 763278 h 3346301"/>
              <a:gd name="connsiteX4505" fmla="*/ 7516825 w 9727486"/>
              <a:gd name="connsiteY4505" fmla="*/ 769856 h 3346301"/>
              <a:gd name="connsiteX4506" fmla="*/ 7520845 w 9727486"/>
              <a:gd name="connsiteY4506" fmla="*/ 777527 h 3346301"/>
              <a:gd name="connsiteX4507" fmla="*/ 7561764 w 9727486"/>
              <a:gd name="connsiteY4507" fmla="*/ 762913 h 3346301"/>
              <a:gd name="connsiteX4508" fmla="*/ 7581491 w 9727486"/>
              <a:gd name="connsiteY4508" fmla="*/ 780450 h 3346301"/>
              <a:gd name="connsiteX4509" fmla="*/ 7593182 w 9727486"/>
              <a:gd name="connsiteY4509" fmla="*/ 776798 h 3346301"/>
              <a:gd name="connsiteX4510" fmla="*/ 7626066 w 9727486"/>
              <a:gd name="connsiteY4510" fmla="*/ 757068 h 3346301"/>
              <a:gd name="connsiteX4511" fmla="*/ 7636660 w 9727486"/>
              <a:gd name="connsiteY4511" fmla="*/ 753048 h 3346301"/>
              <a:gd name="connsiteX4512" fmla="*/ 7646525 w 9727486"/>
              <a:gd name="connsiteY4512" fmla="*/ 733321 h 3346301"/>
              <a:gd name="connsiteX4513" fmla="*/ 7653464 w 9727486"/>
              <a:gd name="connsiteY4513" fmla="*/ 733321 h 3346301"/>
              <a:gd name="connsiteX4514" fmla="*/ 7681599 w 9727486"/>
              <a:gd name="connsiteY4514" fmla="*/ 732957 h 3346301"/>
              <a:gd name="connsiteX4515" fmla="*/ 7682328 w 9727486"/>
              <a:gd name="connsiteY4515" fmla="*/ 701170 h 3346301"/>
              <a:gd name="connsiteX4516" fmla="*/ 7710827 w 9727486"/>
              <a:gd name="connsiteY4516" fmla="*/ 681807 h 3346301"/>
              <a:gd name="connsiteX4517" fmla="*/ 7721421 w 9727486"/>
              <a:gd name="connsiteY4517" fmla="*/ 689843 h 3346301"/>
              <a:gd name="connsiteX4518" fmla="*/ 7717401 w 9727486"/>
              <a:gd name="connsiteY4518" fmla="*/ 699708 h 3346301"/>
              <a:gd name="connsiteX4519" fmla="*/ 7710094 w 9727486"/>
              <a:gd name="connsiteY4519" fmla="*/ 704457 h 3346301"/>
              <a:gd name="connsiteX4520" fmla="*/ 7696942 w 9727486"/>
              <a:gd name="connsiteY4520" fmla="*/ 716513 h 3346301"/>
              <a:gd name="connsiteX4521" fmla="*/ 7702059 w 9727486"/>
              <a:gd name="connsiteY4521" fmla="*/ 733685 h 3346301"/>
              <a:gd name="connsiteX4522" fmla="*/ 7721057 w 9727486"/>
              <a:gd name="connsiteY4522" fmla="*/ 733321 h 3346301"/>
              <a:gd name="connsiteX4523" fmla="*/ 7733477 w 9727486"/>
              <a:gd name="connsiteY4523" fmla="*/ 721630 h 3346301"/>
              <a:gd name="connsiteX4524" fmla="*/ 7739322 w 9727486"/>
              <a:gd name="connsiteY4524" fmla="*/ 742454 h 3346301"/>
              <a:gd name="connsiteX4525" fmla="*/ 7723980 w 9727486"/>
              <a:gd name="connsiteY4525" fmla="*/ 777163 h 3346301"/>
              <a:gd name="connsiteX4526" fmla="*/ 7747362 w 9727486"/>
              <a:gd name="connsiteY4526" fmla="*/ 779721 h 3346301"/>
              <a:gd name="connsiteX4527" fmla="*/ 7725441 w 9727486"/>
              <a:gd name="connsiteY4527" fmla="*/ 803606 h 3346301"/>
              <a:gd name="connsiteX4528" fmla="*/ 7714222 w 9727486"/>
              <a:gd name="connsiteY4528" fmla="*/ 810000 h 3346301"/>
              <a:gd name="connsiteX4529" fmla="*/ 7720689 w 9727486"/>
              <a:gd name="connsiteY4529" fmla="*/ 793967 h 3346301"/>
              <a:gd name="connsiteX4530" fmla="*/ 7713017 w 9727486"/>
              <a:gd name="connsiteY4530" fmla="*/ 781547 h 3346301"/>
              <a:gd name="connsiteX4531" fmla="*/ 7688538 w 9727486"/>
              <a:gd name="connsiteY4531" fmla="*/ 790680 h 3346301"/>
              <a:gd name="connsiteX4532" fmla="*/ 7673924 w 9727486"/>
              <a:gd name="connsiteY4532" fmla="*/ 791044 h 3346301"/>
              <a:gd name="connsiteX4533" fmla="*/ 7672462 w 9727486"/>
              <a:gd name="connsiteY4533" fmla="*/ 795797 h 3346301"/>
              <a:gd name="connsiteX4534" fmla="*/ 7671369 w 9727486"/>
              <a:gd name="connsiteY4534" fmla="*/ 799084 h 3346301"/>
              <a:gd name="connsiteX4535" fmla="*/ 7657119 w 9727486"/>
              <a:gd name="connsiteY4535" fmla="*/ 800545 h 3346301"/>
              <a:gd name="connsiteX4536" fmla="*/ 7652735 w 9727486"/>
              <a:gd name="connsiteY4536" fmla="*/ 797987 h 3346301"/>
              <a:gd name="connsiteX4537" fmla="*/ 7640680 w 9727486"/>
              <a:gd name="connsiteY4537" fmla="*/ 789583 h 3346301"/>
              <a:gd name="connsiteX4538" fmla="*/ 7628256 w 9727486"/>
              <a:gd name="connsiteY4538" fmla="*/ 788490 h 3346301"/>
              <a:gd name="connsiteX4539" fmla="*/ 7600125 w 9727486"/>
              <a:gd name="connsiteY4539" fmla="*/ 801274 h 3346301"/>
              <a:gd name="connsiteX4540" fmla="*/ 7606699 w 9727486"/>
              <a:gd name="connsiteY4540" fmla="*/ 827215 h 3346301"/>
              <a:gd name="connsiteX4541" fmla="*/ 7632276 w 9727486"/>
              <a:gd name="connsiteY4541" fmla="*/ 830870 h 3346301"/>
              <a:gd name="connsiteX4542" fmla="*/ 7669540 w 9727486"/>
              <a:gd name="connsiteY4542" fmla="*/ 815159 h 3346301"/>
              <a:gd name="connsiteX4543" fmla="*/ 7732015 w 9727486"/>
              <a:gd name="connsiteY4543" fmla="*/ 831963 h 3346301"/>
              <a:gd name="connsiteX4544" fmla="*/ 7744439 w 9727486"/>
              <a:gd name="connsiteY4544" fmla="*/ 829041 h 3346301"/>
              <a:gd name="connsiteX4545" fmla="*/ 7761243 w 9727486"/>
              <a:gd name="connsiteY4545" fmla="*/ 807852 h 3346301"/>
              <a:gd name="connsiteX4546" fmla="*/ 7766360 w 9727486"/>
              <a:gd name="connsiteY4546" fmla="*/ 789583 h 3346301"/>
              <a:gd name="connsiteX4547" fmla="*/ 7767822 w 9727486"/>
              <a:gd name="connsiteY4547" fmla="*/ 786295 h 3346301"/>
              <a:gd name="connsiteX4548" fmla="*/ 7778780 w 9727486"/>
              <a:gd name="connsiteY4548" fmla="*/ 787028 h 3346301"/>
              <a:gd name="connsiteX4549" fmla="*/ 7785359 w 9727486"/>
              <a:gd name="connsiteY4549" fmla="*/ 814062 h 3346301"/>
              <a:gd name="connsiteX4550" fmla="*/ 7822258 w 9727486"/>
              <a:gd name="connsiteY4550" fmla="*/ 797622 h 3346301"/>
              <a:gd name="connsiteX4551" fmla="*/ 7819335 w 9727486"/>
              <a:gd name="connsiteY4551" fmla="*/ 797623 h 3346301"/>
              <a:gd name="connsiteX4552" fmla="*/ 7810202 w 9727486"/>
              <a:gd name="connsiteY4552" fmla="*/ 796890 h 3346301"/>
              <a:gd name="connsiteX4553" fmla="*/ 7798511 w 9727486"/>
              <a:gd name="connsiteY4553" fmla="*/ 787757 h 3346301"/>
              <a:gd name="connsiteX4554" fmla="*/ 7804721 w 9727486"/>
              <a:gd name="connsiteY4554" fmla="*/ 782276 h 3346301"/>
              <a:gd name="connsiteX4555" fmla="*/ 7816048 w 9727486"/>
              <a:gd name="connsiteY4555" fmla="*/ 772414 h 3346301"/>
              <a:gd name="connsiteX4556" fmla="*/ 7848563 w 9727486"/>
              <a:gd name="connsiteY4556" fmla="*/ 753416 h 3346301"/>
              <a:gd name="connsiteX4557" fmla="*/ 7870120 w 9727486"/>
              <a:gd name="connsiteY4557" fmla="*/ 743551 h 3346301"/>
              <a:gd name="connsiteX4558" fmla="*/ 7876694 w 9727486"/>
              <a:gd name="connsiteY4558" fmla="*/ 717974 h 3346301"/>
              <a:gd name="connsiteX4559" fmla="*/ 7878156 w 9727486"/>
              <a:gd name="connsiteY4559" fmla="*/ 719436 h 3346301"/>
              <a:gd name="connsiteX4560" fmla="*/ 7889847 w 9727486"/>
              <a:gd name="connsiteY4560" fmla="*/ 732588 h 3346301"/>
              <a:gd name="connsiteX4561" fmla="*/ 7903000 w 9727486"/>
              <a:gd name="connsiteY4561" fmla="*/ 732224 h 3346301"/>
              <a:gd name="connsiteX4562" fmla="*/ 7904825 w 9727486"/>
              <a:gd name="connsiteY4562" fmla="*/ 713958 h 3346301"/>
              <a:gd name="connsiteX4563" fmla="*/ 7922362 w 9727486"/>
              <a:gd name="connsiteY4563" fmla="*/ 711400 h 3346301"/>
              <a:gd name="connsiteX4564" fmla="*/ 7926382 w 9727486"/>
              <a:gd name="connsiteY4564" fmla="*/ 744279 h 3346301"/>
              <a:gd name="connsiteX4565" fmla="*/ 7946477 w 9727486"/>
              <a:gd name="connsiteY4565" fmla="*/ 748299 h 3346301"/>
              <a:gd name="connsiteX4566" fmla="*/ 7961456 w 9727486"/>
              <a:gd name="connsiteY4566" fmla="*/ 751587 h 3346301"/>
              <a:gd name="connsiteX4567" fmla="*/ 8001278 w 9727486"/>
              <a:gd name="connsiteY4567" fmla="*/ 740264 h 3346301"/>
              <a:gd name="connsiteX4568" fmla="*/ 8011143 w 9727486"/>
              <a:gd name="connsiteY4568" fmla="*/ 746473 h 3346301"/>
              <a:gd name="connsiteX4569" fmla="*/ 8014066 w 9727486"/>
              <a:gd name="connsiteY4569" fmla="*/ 748299 h 3346301"/>
              <a:gd name="connsiteX4570" fmla="*/ 8025757 w 9727486"/>
              <a:gd name="connsiteY4570" fmla="*/ 738070 h 3346301"/>
              <a:gd name="connsiteX4571" fmla="*/ 8024296 w 9727486"/>
              <a:gd name="connsiteY4571" fmla="*/ 733685 h 3346301"/>
              <a:gd name="connsiteX4572" fmla="*/ 8022835 w 9727486"/>
              <a:gd name="connsiteY4572" fmla="*/ 729301 h 3346301"/>
              <a:gd name="connsiteX4573" fmla="*/ 8038910 w 9727486"/>
              <a:gd name="connsiteY4573" fmla="*/ 715051 h 3346301"/>
              <a:gd name="connsiteX4574" fmla="*/ 8048411 w 9727486"/>
              <a:gd name="connsiteY4574" fmla="*/ 711036 h 3346301"/>
              <a:gd name="connsiteX4575" fmla="*/ 8079100 w 9727486"/>
              <a:gd name="connsiteY4575" fmla="*/ 712861 h 3346301"/>
              <a:gd name="connsiteX4576" fmla="*/ 8095176 w 9727486"/>
              <a:gd name="connsiteY4576" fmla="*/ 713226 h 3346301"/>
              <a:gd name="connsiteX4577" fmla="*/ 8121481 w 9727486"/>
              <a:gd name="connsiteY4577" fmla="*/ 696786 h 3346301"/>
              <a:gd name="connsiteX4578" fmla="*/ 8132808 w 9727486"/>
              <a:gd name="connsiteY4578" fmla="*/ 717245 h 3346301"/>
              <a:gd name="connsiteX4579" fmla="*/ 8126962 w 9727486"/>
              <a:gd name="connsiteY4579" fmla="*/ 720533 h 3346301"/>
              <a:gd name="connsiteX4580" fmla="*/ 8127327 w 9727486"/>
              <a:gd name="connsiteY4580" fmla="*/ 728204 h 3346301"/>
              <a:gd name="connsiteX4581" fmla="*/ 8133901 w 9727486"/>
              <a:gd name="connsiteY4581" fmla="*/ 730033 h 3346301"/>
              <a:gd name="connsiteX4582" fmla="*/ 8147786 w 9727486"/>
              <a:gd name="connsiteY4582" fmla="*/ 724917 h 3346301"/>
              <a:gd name="connsiteX4583" fmla="*/ 8153996 w 9727486"/>
              <a:gd name="connsiteY4583" fmla="*/ 697514 h 3346301"/>
              <a:gd name="connsiteX4584" fmla="*/ 8148880 w 9727486"/>
              <a:gd name="connsiteY4584" fmla="*/ 675962 h 3346301"/>
              <a:gd name="connsiteX4585" fmla="*/ 8155093 w 9727486"/>
              <a:gd name="connsiteY4585" fmla="*/ 675962 h 3346301"/>
              <a:gd name="connsiteX4586" fmla="*/ 8168246 w 9727486"/>
              <a:gd name="connsiteY4586" fmla="*/ 675593 h 3346301"/>
              <a:gd name="connsiteX4587" fmla="*/ 8188337 w 9727486"/>
              <a:gd name="connsiteY4587" fmla="*/ 666461 h 3346301"/>
              <a:gd name="connsiteX4588" fmla="*/ 8224872 w 9727486"/>
              <a:gd name="connsiteY4588" fmla="*/ 672671 h 3346301"/>
              <a:gd name="connsiteX4589" fmla="*/ 8271273 w 9727486"/>
              <a:gd name="connsiteY4589" fmla="*/ 641617 h 3346301"/>
              <a:gd name="connsiteX4590" fmla="*/ 8258120 w 9727486"/>
              <a:gd name="connsiteY4590" fmla="*/ 654769 h 3346301"/>
              <a:gd name="connsiteX4591" fmla="*/ 8271273 w 9727486"/>
              <a:gd name="connsiteY4591" fmla="*/ 667922 h 3346301"/>
              <a:gd name="connsiteX4592" fmla="*/ 8276025 w 9727486"/>
              <a:gd name="connsiteY4592" fmla="*/ 667922 h 3346301"/>
              <a:gd name="connsiteX4593" fmla="*/ 8278580 w 9727486"/>
              <a:gd name="connsiteY4593" fmla="*/ 681439 h 3346301"/>
              <a:gd name="connsiteX4594" fmla="*/ 8274196 w 9727486"/>
              <a:gd name="connsiteY4594" fmla="*/ 683269 h 3346301"/>
              <a:gd name="connsiteX4595" fmla="*/ 8256659 w 9727486"/>
              <a:gd name="connsiteY4595" fmla="*/ 707016 h 3346301"/>
              <a:gd name="connsiteX4596" fmla="*/ 8271273 w 9727486"/>
              <a:gd name="connsiteY4596" fmla="*/ 725649 h 3346301"/>
              <a:gd name="connsiteX4597" fmla="*/ 8241316 w 9727486"/>
              <a:gd name="connsiteY4597" fmla="*/ 753048 h 3346301"/>
              <a:gd name="connsiteX4598" fmla="*/ 8251178 w 9727486"/>
              <a:gd name="connsiteY4598" fmla="*/ 772414 h 3346301"/>
              <a:gd name="connsiteX4599" fmla="*/ 8264355 w 9727486"/>
              <a:gd name="connsiteY4599" fmla="*/ 772005 h 3346301"/>
              <a:gd name="connsiteX4600" fmla="*/ 8242183 w 9727486"/>
              <a:gd name="connsiteY4600" fmla="*/ 780679 h 3346301"/>
              <a:gd name="connsiteX4601" fmla="*/ 8222682 w 9727486"/>
              <a:gd name="connsiteY4601" fmla="*/ 794335 h 3346301"/>
              <a:gd name="connsiteX4602" fmla="*/ 8191260 w 9727486"/>
              <a:gd name="connsiteY4602" fmla="*/ 805658 h 3346301"/>
              <a:gd name="connsiteX4603" fmla="*/ 8146325 w 9727486"/>
              <a:gd name="connsiteY4603" fmla="*/ 818447 h 3346301"/>
              <a:gd name="connsiteX4604" fmla="*/ 8116092 w 9727486"/>
              <a:gd name="connsiteY4604" fmla="*/ 828404 h 3346301"/>
              <a:gd name="connsiteX4605" fmla="*/ 8099065 w 9727486"/>
              <a:gd name="connsiteY4605" fmla="*/ 831193 h 3346301"/>
              <a:gd name="connsiteX4606" fmla="*/ 8094079 w 9727486"/>
              <a:gd name="connsiteY4606" fmla="*/ 815524 h 3346301"/>
              <a:gd name="connsiteX4607" fmla="*/ 8065215 w 9727486"/>
              <a:gd name="connsiteY4607" fmla="*/ 812236 h 3346301"/>
              <a:gd name="connsiteX4608" fmla="*/ 8061928 w 9727486"/>
              <a:gd name="connsiteY4608" fmla="*/ 811872 h 3346301"/>
              <a:gd name="connsiteX4609" fmla="*/ 8086772 w 9727486"/>
              <a:gd name="connsiteY4609" fmla="*/ 792874 h 3346301"/>
              <a:gd name="connsiteX4610" fmla="*/ 8140479 w 9727486"/>
              <a:gd name="connsiteY4610" fmla="*/ 786296 h 3346301"/>
              <a:gd name="connsiteX4611" fmla="*/ 8116733 w 9727486"/>
              <a:gd name="connsiteY4611" fmla="*/ 769856 h 3346301"/>
              <a:gd name="connsiteX4612" fmla="*/ 8111251 w 9727486"/>
              <a:gd name="connsiteY4612" fmla="*/ 773876 h 3346301"/>
              <a:gd name="connsiteX4613" fmla="*/ 8100289 w 9727486"/>
              <a:gd name="connsiteY4613" fmla="*/ 781911 h 3346301"/>
              <a:gd name="connsiteX4614" fmla="*/ 8075445 w 9727486"/>
              <a:gd name="connsiteY4614" fmla="*/ 764375 h 3346301"/>
              <a:gd name="connsiteX4615" fmla="*/ 8067774 w 9727486"/>
              <a:gd name="connsiteY4615" fmla="*/ 768759 h 3346301"/>
              <a:gd name="connsiteX4616" fmla="*/ 8054257 w 9727486"/>
              <a:gd name="connsiteY4616" fmla="*/ 776430 h 3346301"/>
              <a:gd name="connsiteX4617" fmla="*/ 8044027 w 9727486"/>
              <a:gd name="connsiteY4617" fmla="*/ 797258 h 3346301"/>
              <a:gd name="connsiteX4618" fmla="*/ 7994339 w 9727486"/>
              <a:gd name="connsiteY4618" fmla="*/ 811504 h 3346301"/>
              <a:gd name="connsiteX4619" fmla="*/ 7988858 w 9727486"/>
              <a:gd name="connsiteY4619" fmla="*/ 829409 h 3346301"/>
              <a:gd name="connsiteX4620" fmla="*/ 7966572 w 9727486"/>
              <a:gd name="connsiteY4620" fmla="*/ 831235 h 3346301"/>
              <a:gd name="connsiteX4621" fmla="*/ 7946842 w 9727486"/>
              <a:gd name="connsiteY4621" fmla="*/ 827579 h 3346301"/>
              <a:gd name="connsiteX4622" fmla="*/ 7927843 w 9727486"/>
              <a:gd name="connsiteY4622" fmla="*/ 856443 h 3346301"/>
              <a:gd name="connsiteX4623" fmla="*/ 7937709 w 9727486"/>
              <a:gd name="connsiteY4623" fmla="*/ 881287 h 3346301"/>
              <a:gd name="connsiteX4624" fmla="*/ 7901538 w 9727486"/>
              <a:gd name="connsiteY4624" fmla="*/ 865576 h 3346301"/>
              <a:gd name="connsiteX4625" fmla="*/ 7890580 w 9727486"/>
              <a:gd name="connsiteY4625" fmla="*/ 848407 h 3346301"/>
              <a:gd name="connsiteX4626" fmla="*/ 7875965 w 9727486"/>
              <a:gd name="connsiteY4626" fmla="*/ 837809 h 3346301"/>
              <a:gd name="connsiteX4627" fmla="*/ 7852583 w 9727486"/>
              <a:gd name="connsiteY4627" fmla="*/ 848771 h 3346301"/>
              <a:gd name="connsiteX4628" fmla="*/ 7844908 w 9727486"/>
              <a:gd name="connsiteY4628" fmla="*/ 869960 h 3346301"/>
              <a:gd name="connsiteX4629" fmla="*/ 7831391 w 9727486"/>
              <a:gd name="connsiteY4629" fmla="*/ 885307 h 3346301"/>
              <a:gd name="connsiteX4630" fmla="*/ 7847102 w 9727486"/>
              <a:gd name="connsiteY4630" fmla="*/ 887865 h 3346301"/>
              <a:gd name="connsiteX4631" fmla="*/ 7850025 w 9727486"/>
              <a:gd name="connsiteY4631" fmla="*/ 894440 h 3346301"/>
              <a:gd name="connsiteX4632" fmla="*/ 7831026 w 9727486"/>
              <a:gd name="connsiteY4632" fmla="*/ 917822 h 3346301"/>
              <a:gd name="connsiteX4633" fmla="*/ 7798511 w 9727486"/>
              <a:gd name="connsiteY4633" fmla="*/ 940475 h 3346301"/>
              <a:gd name="connsiteX4634" fmla="*/ 7791569 w 9727486"/>
              <a:gd name="connsiteY4634" fmla="*/ 953628 h 3346301"/>
              <a:gd name="connsiteX4635" fmla="*/ 7810931 w 9727486"/>
              <a:gd name="connsiteY4635" fmla="*/ 954357 h 3346301"/>
              <a:gd name="connsiteX4636" fmla="*/ 7820797 w 9727486"/>
              <a:gd name="connsiteY4636" fmla="*/ 955089 h 3346301"/>
              <a:gd name="connsiteX4637" fmla="*/ 7862080 w 9727486"/>
              <a:gd name="connsiteY4637" fmla="*/ 961300 h 3346301"/>
              <a:gd name="connsiteX4638" fmla="*/ 7873043 w 9727486"/>
              <a:gd name="connsiteY4638" fmla="*/ 954721 h 3346301"/>
              <a:gd name="connsiteX4639" fmla="*/ 7892041 w 9727486"/>
              <a:gd name="connsiteY4639" fmla="*/ 939014 h 3346301"/>
              <a:gd name="connsiteX4640" fmla="*/ 7899712 w 9727486"/>
              <a:gd name="connsiteY4640" fmla="*/ 916725 h 3346301"/>
              <a:gd name="connsiteX4641" fmla="*/ 7969127 w 9727486"/>
              <a:gd name="connsiteY4641" fmla="*/ 909786 h 3346301"/>
              <a:gd name="connsiteX4642" fmla="*/ 7986664 w 9727486"/>
              <a:gd name="connsiteY4642" fmla="*/ 911248 h 3346301"/>
              <a:gd name="connsiteX4643" fmla="*/ 7999816 w 9727486"/>
              <a:gd name="connsiteY4643" fmla="*/ 912341 h 3346301"/>
              <a:gd name="connsiteX4644" fmla="*/ 8021738 w 9727486"/>
              <a:gd name="connsiteY4644" fmla="*/ 918186 h 3346301"/>
              <a:gd name="connsiteX4645" fmla="*/ 8031967 w 9727486"/>
              <a:gd name="connsiteY4645" fmla="*/ 881287 h 3346301"/>
              <a:gd name="connsiteX4646" fmla="*/ 8024660 w 9727486"/>
              <a:gd name="connsiteY4646" fmla="*/ 872883 h 3346301"/>
              <a:gd name="connsiteX4647" fmla="*/ 8017722 w 9727486"/>
              <a:gd name="connsiteY4647" fmla="*/ 864847 h 3346301"/>
              <a:gd name="connsiteX4648" fmla="*/ 7988858 w 9727486"/>
              <a:gd name="connsiteY4648" fmla="*/ 848407 h 3346301"/>
              <a:gd name="connsiteX4649" fmla="*/ 7994339 w 9727486"/>
              <a:gd name="connsiteY4649" fmla="*/ 831963 h 3346301"/>
              <a:gd name="connsiteX4650" fmla="*/ 7997262 w 9727486"/>
              <a:gd name="connsiteY4650" fmla="*/ 832696 h 3346301"/>
              <a:gd name="connsiteX4651" fmla="*/ 8022470 w 9727486"/>
              <a:gd name="connsiteY4651" fmla="*/ 852791 h 3346301"/>
              <a:gd name="connsiteX4652" fmla="*/ 8028680 w 9727486"/>
              <a:gd name="connsiteY4652" fmla="*/ 821734 h 3346301"/>
              <a:gd name="connsiteX4653" fmla="*/ 8028680 w 9727486"/>
              <a:gd name="connsiteY4653" fmla="*/ 818446 h 3346301"/>
              <a:gd name="connsiteX4654" fmla="*/ 8051698 w 9727486"/>
              <a:gd name="connsiteY4654" fmla="*/ 817718 h 3346301"/>
              <a:gd name="connsiteX4655" fmla="*/ 8062661 w 9727486"/>
              <a:gd name="connsiteY4655" fmla="*/ 821369 h 3346301"/>
              <a:gd name="connsiteX4656" fmla="*/ 8073984 w 9727486"/>
              <a:gd name="connsiteY4656" fmla="*/ 825025 h 3346301"/>
              <a:gd name="connsiteX4657" fmla="*/ 8098187 w 9727486"/>
              <a:gd name="connsiteY4657" fmla="*/ 831334 h 3346301"/>
              <a:gd name="connsiteX4658" fmla="*/ 8078732 w 9727486"/>
              <a:gd name="connsiteY4658" fmla="*/ 834522 h 3346301"/>
              <a:gd name="connsiteX4659" fmla="*/ 8065215 w 9727486"/>
              <a:gd name="connsiteY4659" fmla="*/ 857540 h 3346301"/>
              <a:gd name="connsiteX4660" fmla="*/ 8062661 w 9727486"/>
              <a:gd name="connsiteY4660" fmla="*/ 861560 h 3346301"/>
              <a:gd name="connsiteX4661" fmla="*/ 8046585 w 9727486"/>
              <a:gd name="connsiteY4661" fmla="*/ 874712 h 3346301"/>
              <a:gd name="connsiteX4662" fmla="*/ 8047678 w 9727486"/>
              <a:gd name="connsiteY4662" fmla="*/ 880190 h 3346301"/>
              <a:gd name="connsiteX4663" fmla="*/ 8060831 w 9727486"/>
              <a:gd name="connsiteY4663" fmla="*/ 891881 h 3346301"/>
              <a:gd name="connsiteX4664" fmla="*/ 8059370 w 9727486"/>
              <a:gd name="connsiteY4664" fmla="*/ 879461 h 3346301"/>
              <a:gd name="connsiteX4665" fmla="*/ 8130250 w 9727486"/>
              <a:gd name="connsiteY4665" fmla="*/ 866309 h 3346301"/>
              <a:gd name="connsiteX4666" fmla="*/ 8149248 w 9727486"/>
              <a:gd name="connsiteY4666" fmla="*/ 871421 h 3346301"/>
              <a:gd name="connsiteX4667" fmla="*/ 8145228 w 9727486"/>
              <a:gd name="connsiteY4667" fmla="*/ 838906 h 3346301"/>
              <a:gd name="connsiteX4668" fmla="*/ 8159113 w 9727486"/>
              <a:gd name="connsiteY4668" fmla="*/ 849136 h 3346301"/>
              <a:gd name="connsiteX4669" fmla="*/ 8179205 w 9727486"/>
              <a:gd name="connsiteY4669" fmla="*/ 857540 h 3346301"/>
              <a:gd name="connsiteX4670" fmla="*/ 8195648 w 9727486"/>
              <a:gd name="connsiteY4670" fmla="*/ 856443 h 3346301"/>
              <a:gd name="connsiteX4671" fmla="*/ 8204781 w 9727486"/>
              <a:gd name="connsiteY4671" fmla="*/ 851330 h 3346301"/>
              <a:gd name="connsiteX4672" fmla="*/ 8227067 w 9727486"/>
              <a:gd name="connsiteY4672" fmla="*/ 866673 h 3346301"/>
              <a:gd name="connsiteX4673" fmla="*/ 8247891 w 9727486"/>
              <a:gd name="connsiteY4673" fmla="*/ 863021 h 3346301"/>
              <a:gd name="connsiteX4674" fmla="*/ 8241681 w 9727486"/>
              <a:gd name="connsiteY4674" fmla="*/ 851694 h 3346301"/>
              <a:gd name="connsiteX4675" fmla="*/ 8255566 w 9727486"/>
              <a:gd name="connsiteY4675" fmla="*/ 840003 h 3346301"/>
              <a:gd name="connsiteX4676" fmla="*/ 8295752 w 9727486"/>
              <a:gd name="connsiteY4676" fmla="*/ 839639 h 3346301"/>
              <a:gd name="connsiteX4677" fmla="*/ 8312925 w 9727486"/>
              <a:gd name="connsiteY4677" fmla="*/ 846577 h 3346301"/>
              <a:gd name="connsiteX4678" fmla="*/ 8311463 w 9727486"/>
              <a:gd name="connsiteY4678" fmla="*/ 859366 h 3346301"/>
              <a:gd name="connsiteX4679" fmla="*/ 8327903 w 9727486"/>
              <a:gd name="connsiteY4679" fmla="*/ 853885 h 3346301"/>
              <a:gd name="connsiteX4680" fmla="*/ 8334478 w 9727486"/>
              <a:gd name="connsiteY4680" fmla="*/ 855714 h 3346301"/>
              <a:gd name="connsiteX4681" fmla="*/ 8334846 w 9727486"/>
              <a:gd name="connsiteY4681" fmla="*/ 863386 h 3346301"/>
              <a:gd name="connsiteX4682" fmla="*/ 8325345 w 9727486"/>
              <a:gd name="connsiteY4682" fmla="*/ 868867 h 3346301"/>
              <a:gd name="connsiteX4683" fmla="*/ 8312925 w 9727486"/>
              <a:gd name="connsiteY4683" fmla="*/ 885671 h 3346301"/>
              <a:gd name="connsiteX4684" fmla="*/ 8335210 w 9727486"/>
              <a:gd name="connsiteY4684" fmla="*/ 907592 h 3346301"/>
              <a:gd name="connsiteX4685" fmla="*/ 8347266 w 9727486"/>
              <a:gd name="connsiteY4685" fmla="*/ 930246 h 3346301"/>
              <a:gd name="connsiteX4686" fmla="*/ 8372110 w 9727486"/>
              <a:gd name="connsiteY4686" fmla="*/ 929513 h 3346301"/>
              <a:gd name="connsiteX4687" fmla="*/ 8371013 w 9727486"/>
              <a:gd name="connsiteY4687" fmla="*/ 930610 h 3346301"/>
              <a:gd name="connsiteX4688" fmla="*/ 8324980 w 9727486"/>
              <a:gd name="connsiteY4688" fmla="*/ 955090 h 3346301"/>
              <a:gd name="connsiteX4689" fmla="*/ 8306347 w 9727486"/>
              <a:gd name="connsiteY4689" fmla="*/ 968971 h 3346301"/>
              <a:gd name="connsiteX4690" fmla="*/ 8284790 w 9727486"/>
              <a:gd name="connsiteY4690" fmla="*/ 975913 h 3346301"/>
              <a:gd name="connsiteX4691" fmla="*/ 8280774 w 9727486"/>
              <a:gd name="connsiteY4691" fmla="*/ 994912 h 3346301"/>
              <a:gd name="connsiteX4692" fmla="*/ 8228892 w 9727486"/>
              <a:gd name="connsiteY4692" fmla="*/ 1021217 h 3346301"/>
              <a:gd name="connsiteX4693" fmla="*/ 8221585 w 9727486"/>
              <a:gd name="connsiteY4693" fmla="*/ 1020485 h 3346301"/>
              <a:gd name="connsiteX4694" fmla="*/ 8205145 w 9727486"/>
              <a:gd name="connsiteY4694" fmla="*/ 1018658 h 3346301"/>
              <a:gd name="connsiteX4695" fmla="*/ 8209894 w 9727486"/>
              <a:gd name="connsiteY4695" fmla="*/ 1036928 h 3346301"/>
              <a:gd name="connsiteX4696" fmla="*/ 8220124 w 9727486"/>
              <a:gd name="connsiteY4696" fmla="*/ 1058481 h 3346301"/>
              <a:gd name="connsiteX4697" fmla="*/ 8211355 w 9727486"/>
              <a:gd name="connsiteY4697" fmla="*/ 1060675 h 3346301"/>
              <a:gd name="connsiteX4698" fmla="*/ 8196741 w 9727486"/>
              <a:gd name="connsiteY4698" fmla="*/ 1064327 h 3346301"/>
              <a:gd name="connsiteX4699" fmla="*/ 8182127 w 9727486"/>
              <a:gd name="connsiteY4699" fmla="*/ 1052635 h 3346301"/>
              <a:gd name="connsiteX4700" fmla="*/ 8153268 w 9727486"/>
              <a:gd name="connsiteY4700" fmla="*/ 1023043 h 3346301"/>
              <a:gd name="connsiteX4701" fmla="*/ 8138285 w 9727486"/>
              <a:gd name="connsiteY4701" fmla="*/ 1020484 h 3346301"/>
              <a:gd name="connsiteX4702" fmla="*/ 8136824 w 9727486"/>
              <a:gd name="connsiteY4702" fmla="*/ 1020120 h 3346301"/>
              <a:gd name="connsiteX4703" fmla="*/ 8141208 w 9727486"/>
              <a:gd name="connsiteY4703" fmla="*/ 1051906 h 3346301"/>
              <a:gd name="connsiteX4704" fmla="*/ 8147418 w 9727486"/>
              <a:gd name="connsiteY4704" fmla="*/ 1067249 h 3346301"/>
              <a:gd name="connsiteX4705" fmla="*/ 8148880 w 9727486"/>
              <a:gd name="connsiteY4705" fmla="*/ 1070905 h 3346301"/>
              <a:gd name="connsiteX4706" fmla="*/ 8163497 w 9727486"/>
              <a:gd name="connsiteY4706" fmla="*/ 1068711 h 3346301"/>
              <a:gd name="connsiteX4707" fmla="*/ 8166785 w 9727486"/>
              <a:gd name="connsiteY4707" fmla="*/ 1065059 h 3346301"/>
              <a:gd name="connsiteX4708" fmla="*/ 8168246 w 9727486"/>
              <a:gd name="connsiteY4708" fmla="*/ 1063598 h 3346301"/>
              <a:gd name="connsiteX4709" fmla="*/ 8176650 w 9727486"/>
              <a:gd name="connsiteY4709" fmla="*/ 1070905 h 3346301"/>
              <a:gd name="connsiteX4710" fmla="*/ 8171898 w 9727486"/>
              <a:gd name="connsiteY4710" fmla="*/ 1091364 h 3346301"/>
              <a:gd name="connsiteX4711" fmla="*/ 8148151 w 9727486"/>
              <a:gd name="connsiteY4711" fmla="*/ 1087709 h 3346301"/>
              <a:gd name="connsiteX4712" fmla="*/ 8140115 w 9727486"/>
              <a:gd name="connsiteY4712" fmla="*/ 1085519 h 3346301"/>
              <a:gd name="connsiteX4713" fmla="*/ 8126594 w 9727486"/>
              <a:gd name="connsiteY4713" fmla="*/ 1096477 h 3346301"/>
              <a:gd name="connsiteX4714" fmla="*/ 8144131 w 9727486"/>
              <a:gd name="connsiteY4714" fmla="*/ 1117305 h 3346301"/>
              <a:gd name="connsiteX4715" fmla="*/ 8176282 w 9727486"/>
              <a:gd name="connsiteY4715" fmla="*/ 1101230 h 3346301"/>
              <a:gd name="connsiteX4716" fmla="*/ 8176650 w 9727486"/>
              <a:gd name="connsiteY4716" fmla="*/ 1100133 h 3346301"/>
              <a:gd name="connsiteX4717" fmla="*/ 8207336 w 9727486"/>
              <a:gd name="connsiteY4717" fmla="*/ 1079673 h 3346301"/>
              <a:gd name="connsiteX4718" fmla="*/ 8222318 w 9727486"/>
              <a:gd name="connsiteY4718" fmla="*/ 1078576 h 3346301"/>
              <a:gd name="connsiteX4719" fmla="*/ 8236199 w 9727486"/>
              <a:gd name="connsiteY4719" fmla="*/ 1077847 h 3346301"/>
              <a:gd name="connsiteX4720" fmla="*/ 8265796 w 9727486"/>
              <a:gd name="connsiteY4720" fmla="*/ 1091729 h 3346301"/>
              <a:gd name="connsiteX4721" fmla="*/ 8273467 w 9727486"/>
              <a:gd name="connsiteY4721" fmla="*/ 1095016 h 3346301"/>
              <a:gd name="connsiteX4722" fmla="*/ 8295388 w 9727486"/>
              <a:gd name="connsiteY4722" fmla="*/ 1104152 h 3346301"/>
              <a:gd name="connsiteX4723" fmla="*/ 8266889 w 9727486"/>
              <a:gd name="connsiteY4723" fmla="*/ 1138858 h 3346301"/>
              <a:gd name="connsiteX4724" fmla="*/ 8261776 w 9727486"/>
              <a:gd name="connsiteY4724" fmla="*/ 1148359 h 3346301"/>
              <a:gd name="connsiteX4725" fmla="*/ 8255566 w 9727486"/>
              <a:gd name="connsiteY4725" fmla="*/ 1158953 h 3346301"/>
              <a:gd name="connsiteX4726" fmla="*/ 8219759 w 9727486"/>
              <a:gd name="connsiteY4726" fmla="*/ 1153108 h 3346301"/>
              <a:gd name="connsiteX4727" fmla="*/ 8189365 w 9727486"/>
              <a:gd name="connsiteY4727" fmla="*/ 1160679 h 3346301"/>
              <a:gd name="connsiteX4728" fmla="*/ 8209530 w 9727486"/>
              <a:gd name="connsiteY4728" fmla="*/ 1131919 h 3346301"/>
              <a:gd name="connsiteX4729" fmla="*/ 8236932 w 9727486"/>
              <a:gd name="connsiteY4729" fmla="*/ 1128264 h 3346301"/>
              <a:gd name="connsiteX4730" fmla="*/ 8242413 w 9727486"/>
              <a:gd name="connsiteY4730" fmla="*/ 1110362 h 3346301"/>
              <a:gd name="connsiteX4731" fmla="*/ 8236199 w 9727486"/>
              <a:gd name="connsiteY4731" fmla="*/ 1101594 h 3346301"/>
              <a:gd name="connsiteX4732" fmla="*/ 8208433 w 9727486"/>
              <a:gd name="connsiteY4732" fmla="*/ 1097210 h 3346301"/>
              <a:gd name="connsiteX4733" fmla="*/ 8196377 w 9727486"/>
              <a:gd name="connsiteY4733" fmla="*/ 1112921 h 3346301"/>
              <a:gd name="connsiteX4734" fmla="*/ 8190531 w 9727486"/>
              <a:gd name="connsiteY4734" fmla="*/ 1126803 h 3346301"/>
              <a:gd name="connsiteX4735" fmla="*/ 8146689 w 9727486"/>
              <a:gd name="connsiteY4735" fmla="*/ 1127899 h 3346301"/>
              <a:gd name="connsiteX4736" fmla="*/ 8135731 w 9727486"/>
              <a:gd name="connsiteY4736" fmla="*/ 1139591 h 3346301"/>
              <a:gd name="connsiteX4737" fmla="*/ 8129153 w 9727486"/>
              <a:gd name="connsiteY4737" fmla="*/ 1146533 h 3346301"/>
              <a:gd name="connsiteX4738" fmla="*/ 8128378 w 9727486"/>
              <a:gd name="connsiteY4738" fmla="*/ 1150897 h 3346301"/>
              <a:gd name="connsiteX4739" fmla="*/ 8130751 w 9727486"/>
              <a:gd name="connsiteY4739" fmla="*/ 1154445 h 3346301"/>
              <a:gd name="connsiteX4740" fmla="*/ 8126821 w 9727486"/>
              <a:gd name="connsiteY4740" fmla="*/ 1159670 h 3346301"/>
              <a:gd name="connsiteX4741" fmla="*/ 8125133 w 9727486"/>
              <a:gd name="connsiteY4741" fmla="*/ 1169183 h 3346301"/>
              <a:gd name="connsiteX4742" fmla="*/ 8146663 w 9727486"/>
              <a:gd name="connsiteY4742" fmla="*/ 1171323 h 3346301"/>
              <a:gd name="connsiteX4743" fmla="*/ 8106867 w 9727486"/>
              <a:gd name="connsiteY4743" fmla="*/ 1181239 h 3346301"/>
              <a:gd name="connsiteX4744" fmla="*/ 8106542 w 9727486"/>
              <a:gd name="connsiteY4744" fmla="*/ 1176765 h 3346301"/>
              <a:gd name="connsiteX4745" fmla="*/ 8101158 w 9727486"/>
              <a:gd name="connsiteY4745" fmla="*/ 1179288 h 3346301"/>
              <a:gd name="connsiteX4746" fmla="*/ 8096407 w 9727486"/>
              <a:gd name="connsiteY4746" fmla="*/ 1178121 h 3346301"/>
              <a:gd name="connsiteX4747" fmla="*/ 8104307 w 9727486"/>
              <a:gd name="connsiteY4747" fmla="*/ 1187405 h 3346301"/>
              <a:gd name="connsiteX4748" fmla="*/ 8129517 w 9727486"/>
              <a:gd name="connsiteY4748" fmla="*/ 1198775 h 3346301"/>
              <a:gd name="connsiteX4749" fmla="*/ 8131378 w 9727486"/>
              <a:gd name="connsiteY4749" fmla="*/ 1200066 h 3346301"/>
              <a:gd name="connsiteX4750" fmla="*/ 8139884 w 9727486"/>
              <a:gd name="connsiteY4750" fmla="*/ 1194271 h 3346301"/>
              <a:gd name="connsiteX4751" fmla="*/ 8168518 w 9727486"/>
              <a:gd name="connsiteY4751" fmla="*/ 1198107 h 3346301"/>
              <a:gd name="connsiteX4752" fmla="*/ 8173463 w 9727486"/>
              <a:gd name="connsiteY4752" fmla="*/ 1202364 h 3346301"/>
              <a:gd name="connsiteX4753" fmla="*/ 8173725 w 9727486"/>
              <a:gd name="connsiteY4753" fmla="*/ 1202203 h 3346301"/>
              <a:gd name="connsiteX4754" fmla="*/ 8184321 w 9727486"/>
              <a:gd name="connsiteY4754" fmla="*/ 1188914 h 3346301"/>
              <a:gd name="connsiteX4755" fmla="*/ 8184529 w 9727486"/>
              <a:gd name="connsiteY4755" fmla="*/ 1176797 h 3346301"/>
              <a:gd name="connsiteX4756" fmla="*/ 8190854 w 9727486"/>
              <a:gd name="connsiteY4756" fmla="*/ 1196309 h 3346301"/>
              <a:gd name="connsiteX4757" fmla="*/ 8183224 w 9727486"/>
              <a:gd name="connsiteY4757" fmla="*/ 1223619 h 3346301"/>
              <a:gd name="connsiteX4758" fmla="*/ 8118190 w 9727486"/>
              <a:gd name="connsiteY4758" fmla="*/ 1222158 h 3346301"/>
              <a:gd name="connsiteX4759" fmla="*/ 8102483 w 9727486"/>
              <a:gd name="connsiteY4759" fmla="*/ 1211200 h 3346301"/>
              <a:gd name="connsiteX4760" fmla="*/ 8071425 w 9727486"/>
              <a:gd name="connsiteY4760" fmla="*/ 1197682 h 3346301"/>
              <a:gd name="connsiteX4761" fmla="*/ 8076542 w 9727486"/>
              <a:gd name="connsiteY4761" fmla="*/ 1193662 h 3346301"/>
              <a:gd name="connsiteX4762" fmla="*/ 8077639 w 9727486"/>
              <a:gd name="connsiteY4762" fmla="*/ 1192566 h 3346301"/>
              <a:gd name="connsiteX4763" fmla="*/ 8041833 w 9727486"/>
              <a:gd name="connsiteY4763" fmla="*/ 1180510 h 3346301"/>
              <a:gd name="connsiteX4764" fmla="*/ 8027899 w 9727486"/>
              <a:gd name="connsiteY4764" fmla="*/ 1181776 h 3346301"/>
              <a:gd name="connsiteX4765" fmla="*/ 8030323 w 9727486"/>
              <a:gd name="connsiteY4765" fmla="*/ 1189155 h 3346301"/>
              <a:gd name="connsiteX4766" fmla="*/ 8032469 w 9727486"/>
              <a:gd name="connsiteY4766" fmla="*/ 1200481 h 3346301"/>
              <a:gd name="connsiteX4767" fmla="*/ 8030643 w 9727486"/>
              <a:gd name="connsiteY4767" fmla="*/ 1200481 h 3346301"/>
              <a:gd name="connsiteX4768" fmla="*/ 8010183 w 9727486"/>
              <a:gd name="connsiteY4768" fmla="*/ 1199384 h 3346301"/>
              <a:gd name="connsiteX4769" fmla="*/ 8001331 w 9727486"/>
              <a:gd name="connsiteY4769" fmla="*/ 1211035 h 3346301"/>
              <a:gd name="connsiteX4770" fmla="*/ 8007538 w 9727486"/>
              <a:gd name="connsiteY4770" fmla="*/ 1219373 h 3346301"/>
              <a:gd name="connsiteX4771" fmla="*/ 8006763 w 9727486"/>
              <a:gd name="connsiteY4771" fmla="*/ 1223987 h 3346301"/>
              <a:gd name="connsiteX4772" fmla="*/ 7974612 w 9727486"/>
              <a:gd name="connsiteY4772" fmla="*/ 1228003 h 3346301"/>
              <a:gd name="connsiteX4773" fmla="*/ 7950497 w 9727486"/>
              <a:gd name="connsiteY4773" fmla="*/ 1249196 h 3346301"/>
              <a:gd name="connsiteX4774" fmla="*/ 7959630 w 9727486"/>
              <a:gd name="connsiteY4774" fmla="*/ 1225081 h 3346301"/>
              <a:gd name="connsiteX4775" fmla="*/ 7958537 w 9727486"/>
              <a:gd name="connsiteY4775" fmla="*/ 1212296 h 3346301"/>
              <a:gd name="connsiteX4776" fmla="*/ 7955384 w 9727486"/>
              <a:gd name="connsiteY4776" fmla="*/ 1213442 h 3346301"/>
              <a:gd name="connsiteX4777" fmla="*/ 7952824 w 9727486"/>
              <a:gd name="connsiteY4777" fmla="*/ 1224960 h 3346301"/>
              <a:gd name="connsiteX4778" fmla="*/ 7942594 w 9727486"/>
              <a:gd name="connsiteY4778" fmla="*/ 1232632 h 3346301"/>
              <a:gd name="connsiteX4779" fmla="*/ 7928049 w 9727486"/>
              <a:gd name="connsiteY4779" fmla="*/ 1229179 h 3346301"/>
              <a:gd name="connsiteX4780" fmla="*/ 7929031 w 9727486"/>
              <a:gd name="connsiteY4780" fmla="*/ 1213240 h 3346301"/>
              <a:gd name="connsiteX4781" fmla="*/ 7921998 w 9727486"/>
              <a:gd name="connsiteY4781" fmla="*/ 1215583 h 3346301"/>
              <a:gd name="connsiteX4782" fmla="*/ 7909445 w 9727486"/>
              <a:gd name="connsiteY4782" fmla="*/ 1215090 h 3346301"/>
              <a:gd name="connsiteX4783" fmla="*/ 7920121 w 9727486"/>
              <a:gd name="connsiteY4783" fmla="*/ 1227546 h 3346301"/>
              <a:gd name="connsiteX4784" fmla="*/ 7874637 w 9727486"/>
              <a:gd name="connsiteY4784" fmla="*/ 1228980 h 3346301"/>
              <a:gd name="connsiteX4785" fmla="*/ 7872408 w 9727486"/>
              <a:gd name="connsiteY4785" fmla="*/ 1226307 h 3346301"/>
              <a:gd name="connsiteX4786" fmla="*/ 7864370 w 9727486"/>
              <a:gd name="connsiteY4786" fmla="*/ 1235400 h 3346301"/>
              <a:gd name="connsiteX4787" fmla="*/ 7868427 w 9727486"/>
              <a:gd name="connsiteY4787" fmla="*/ 1238477 h 3346301"/>
              <a:gd name="connsiteX4788" fmla="*/ 7864407 w 9727486"/>
              <a:gd name="connsiteY4788" fmla="*/ 1248343 h 3346301"/>
              <a:gd name="connsiteX4789" fmla="*/ 7860918 w 9727486"/>
              <a:gd name="connsiteY4789" fmla="*/ 1250610 h 3346301"/>
              <a:gd name="connsiteX4790" fmla="*/ 7871763 w 9727486"/>
              <a:gd name="connsiteY4790" fmla="*/ 1262119 h 3346301"/>
              <a:gd name="connsiteX4791" fmla="*/ 7869752 w 9727486"/>
              <a:gd name="connsiteY4791" fmla="*/ 1273675 h 3346301"/>
              <a:gd name="connsiteX4792" fmla="*/ 7866829 w 9727486"/>
              <a:gd name="connsiteY4792" fmla="*/ 1272578 h 3346301"/>
              <a:gd name="connsiteX4793" fmla="*/ 7844528 w 9727486"/>
              <a:gd name="connsiteY4793" fmla="*/ 1268246 h 3346301"/>
              <a:gd name="connsiteX4794" fmla="*/ 7845685 w 9727486"/>
              <a:gd name="connsiteY4794" fmla="*/ 1274419 h 3346301"/>
              <a:gd name="connsiteX4795" fmla="*/ 7849065 w 9727486"/>
              <a:gd name="connsiteY4795" fmla="*/ 1282319 h 3346301"/>
              <a:gd name="connsiteX4796" fmla="*/ 7868063 w 9727486"/>
              <a:gd name="connsiteY4796" fmla="*/ 1281955 h 3346301"/>
              <a:gd name="connsiteX4797" fmla="*/ 7880483 w 9727486"/>
              <a:gd name="connsiteY4797" fmla="*/ 1270264 h 3346301"/>
              <a:gd name="connsiteX4798" fmla="*/ 7888201 w 9727486"/>
              <a:gd name="connsiteY4798" fmla="*/ 1278894 h 3346301"/>
              <a:gd name="connsiteX4799" fmla="*/ 7887455 w 9727486"/>
              <a:gd name="connsiteY4799" fmla="*/ 1283755 h 3346301"/>
              <a:gd name="connsiteX4800" fmla="*/ 7891174 w 9727486"/>
              <a:gd name="connsiteY4800" fmla="*/ 1283905 h 3346301"/>
              <a:gd name="connsiteX4801" fmla="*/ 7905194 w 9727486"/>
              <a:gd name="connsiteY4801" fmla="*/ 1292309 h 3346301"/>
              <a:gd name="connsiteX4802" fmla="*/ 7908849 w 9727486"/>
              <a:gd name="connsiteY4802" fmla="*/ 1299248 h 3346301"/>
              <a:gd name="connsiteX4803" fmla="*/ 7907388 w 9727486"/>
              <a:gd name="connsiteY4803" fmla="*/ 1309478 h 3346301"/>
              <a:gd name="connsiteX4804" fmla="*/ 7877791 w 9727486"/>
              <a:gd name="connsiteY4804" fmla="*/ 1311307 h 3346301"/>
              <a:gd name="connsiteX4805" fmla="*/ 7880407 w 9727486"/>
              <a:gd name="connsiteY4805" fmla="*/ 1325925 h 3346301"/>
              <a:gd name="connsiteX4806" fmla="*/ 7884458 w 9727486"/>
              <a:gd name="connsiteY4806" fmla="*/ 1325980 h 3346301"/>
              <a:gd name="connsiteX4807" fmla="*/ 7894368 w 9727486"/>
              <a:gd name="connsiteY4807" fmla="*/ 1328355 h 3346301"/>
              <a:gd name="connsiteX4808" fmla="*/ 7872447 w 9727486"/>
              <a:gd name="connsiteY4808" fmla="*/ 1352240 h 3346301"/>
              <a:gd name="connsiteX4809" fmla="*/ 7861228 w 9727486"/>
              <a:gd name="connsiteY4809" fmla="*/ 1358635 h 3346301"/>
              <a:gd name="connsiteX4810" fmla="*/ 7867695 w 9727486"/>
              <a:gd name="connsiteY4810" fmla="*/ 1342601 h 3346301"/>
              <a:gd name="connsiteX4811" fmla="*/ 7860023 w 9727486"/>
              <a:gd name="connsiteY4811" fmla="*/ 1330181 h 3346301"/>
              <a:gd name="connsiteX4812" fmla="*/ 7835544 w 9727486"/>
              <a:gd name="connsiteY4812" fmla="*/ 1339314 h 3346301"/>
              <a:gd name="connsiteX4813" fmla="*/ 7820930 w 9727486"/>
              <a:gd name="connsiteY4813" fmla="*/ 1339679 h 3346301"/>
              <a:gd name="connsiteX4814" fmla="*/ 7819468 w 9727486"/>
              <a:gd name="connsiteY4814" fmla="*/ 1344431 h 3346301"/>
              <a:gd name="connsiteX4815" fmla="*/ 7818375 w 9727486"/>
              <a:gd name="connsiteY4815" fmla="*/ 1347718 h 3346301"/>
              <a:gd name="connsiteX4816" fmla="*/ 7804125 w 9727486"/>
              <a:gd name="connsiteY4816" fmla="*/ 1349180 h 3346301"/>
              <a:gd name="connsiteX4817" fmla="*/ 7799741 w 9727486"/>
              <a:gd name="connsiteY4817" fmla="*/ 1346621 h 3346301"/>
              <a:gd name="connsiteX4818" fmla="*/ 7787686 w 9727486"/>
              <a:gd name="connsiteY4818" fmla="*/ 1338217 h 3346301"/>
              <a:gd name="connsiteX4819" fmla="*/ 7775262 w 9727486"/>
              <a:gd name="connsiteY4819" fmla="*/ 1337124 h 3346301"/>
              <a:gd name="connsiteX4820" fmla="*/ 7747131 w 9727486"/>
              <a:gd name="connsiteY4820" fmla="*/ 1349908 h 3346301"/>
              <a:gd name="connsiteX4821" fmla="*/ 7753705 w 9727486"/>
              <a:gd name="connsiteY4821" fmla="*/ 1375849 h 3346301"/>
              <a:gd name="connsiteX4822" fmla="*/ 7779282 w 9727486"/>
              <a:gd name="connsiteY4822" fmla="*/ 1379504 h 3346301"/>
              <a:gd name="connsiteX4823" fmla="*/ 7816546 w 9727486"/>
              <a:gd name="connsiteY4823" fmla="*/ 1363793 h 3346301"/>
              <a:gd name="connsiteX4824" fmla="*/ 7879021 w 9727486"/>
              <a:gd name="connsiteY4824" fmla="*/ 1380598 h 3346301"/>
              <a:gd name="connsiteX4825" fmla="*/ 7891445 w 9727486"/>
              <a:gd name="connsiteY4825" fmla="*/ 1377675 h 3346301"/>
              <a:gd name="connsiteX4826" fmla="*/ 7908249 w 9727486"/>
              <a:gd name="connsiteY4826" fmla="*/ 1356486 h 3346301"/>
              <a:gd name="connsiteX4827" fmla="*/ 7913366 w 9727486"/>
              <a:gd name="connsiteY4827" fmla="*/ 1338217 h 3346301"/>
              <a:gd name="connsiteX4828" fmla="*/ 7914828 w 9727486"/>
              <a:gd name="connsiteY4828" fmla="*/ 1334930 h 3346301"/>
              <a:gd name="connsiteX4829" fmla="*/ 7925786 w 9727486"/>
              <a:gd name="connsiteY4829" fmla="*/ 1335662 h 3346301"/>
              <a:gd name="connsiteX4830" fmla="*/ 7932365 w 9727486"/>
              <a:gd name="connsiteY4830" fmla="*/ 1362696 h 3346301"/>
              <a:gd name="connsiteX4831" fmla="*/ 7969264 w 9727486"/>
              <a:gd name="connsiteY4831" fmla="*/ 1346257 h 3346301"/>
              <a:gd name="connsiteX4832" fmla="*/ 7966341 w 9727486"/>
              <a:gd name="connsiteY4832" fmla="*/ 1346257 h 3346301"/>
              <a:gd name="connsiteX4833" fmla="*/ 7957208 w 9727486"/>
              <a:gd name="connsiteY4833" fmla="*/ 1345524 h 3346301"/>
              <a:gd name="connsiteX4834" fmla="*/ 7945517 w 9727486"/>
              <a:gd name="connsiteY4834" fmla="*/ 1336391 h 3346301"/>
              <a:gd name="connsiteX4835" fmla="*/ 7951727 w 9727486"/>
              <a:gd name="connsiteY4835" fmla="*/ 1330910 h 3346301"/>
              <a:gd name="connsiteX4836" fmla="*/ 7963054 w 9727486"/>
              <a:gd name="connsiteY4836" fmla="*/ 1321048 h 3346301"/>
              <a:gd name="connsiteX4837" fmla="*/ 7995569 w 9727486"/>
              <a:gd name="connsiteY4837" fmla="*/ 1302050 h 3346301"/>
              <a:gd name="connsiteX4838" fmla="*/ 8017126 w 9727486"/>
              <a:gd name="connsiteY4838" fmla="*/ 1292185 h 3346301"/>
              <a:gd name="connsiteX4839" fmla="*/ 8023700 w 9727486"/>
              <a:gd name="connsiteY4839" fmla="*/ 1266608 h 3346301"/>
              <a:gd name="connsiteX4840" fmla="*/ 8025162 w 9727486"/>
              <a:gd name="connsiteY4840" fmla="*/ 1268070 h 3346301"/>
              <a:gd name="connsiteX4841" fmla="*/ 8036853 w 9727486"/>
              <a:gd name="connsiteY4841" fmla="*/ 1281222 h 3346301"/>
              <a:gd name="connsiteX4842" fmla="*/ 8050006 w 9727486"/>
              <a:gd name="connsiteY4842" fmla="*/ 1280858 h 3346301"/>
              <a:gd name="connsiteX4843" fmla="*/ 8051831 w 9727486"/>
              <a:gd name="connsiteY4843" fmla="*/ 1262592 h 3346301"/>
              <a:gd name="connsiteX4844" fmla="*/ 8069368 w 9727486"/>
              <a:gd name="connsiteY4844" fmla="*/ 1260034 h 3346301"/>
              <a:gd name="connsiteX4845" fmla="*/ 8073388 w 9727486"/>
              <a:gd name="connsiteY4845" fmla="*/ 1292914 h 3346301"/>
              <a:gd name="connsiteX4846" fmla="*/ 8093483 w 9727486"/>
              <a:gd name="connsiteY4846" fmla="*/ 1296934 h 3346301"/>
              <a:gd name="connsiteX4847" fmla="*/ 8108462 w 9727486"/>
              <a:gd name="connsiteY4847" fmla="*/ 1300221 h 3346301"/>
              <a:gd name="connsiteX4848" fmla="*/ 8148284 w 9727486"/>
              <a:gd name="connsiteY4848" fmla="*/ 1288898 h 3346301"/>
              <a:gd name="connsiteX4849" fmla="*/ 8158149 w 9727486"/>
              <a:gd name="connsiteY4849" fmla="*/ 1295108 h 3346301"/>
              <a:gd name="connsiteX4850" fmla="*/ 8161072 w 9727486"/>
              <a:gd name="connsiteY4850" fmla="*/ 1296933 h 3346301"/>
              <a:gd name="connsiteX4851" fmla="*/ 8172763 w 9727486"/>
              <a:gd name="connsiteY4851" fmla="*/ 1286704 h 3346301"/>
              <a:gd name="connsiteX4852" fmla="*/ 8171302 w 9727486"/>
              <a:gd name="connsiteY4852" fmla="*/ 1282319 h 3346301"/>
              <a:gd name="connsiteX4853" fmla="*/ 8169841 w 9727486"/>
              <a:gd name="connsiteY4853" fmla="*/ 1277935 h 3346301"/>
              <a:gd name="connsiteX4854" fmla="*/ 8185916 w 9727486"/>
              <a:gd name="connsiteY4854" fmla="*/ 1263685 h 3346301"/>
              <a:gd name="connsiteX4855" fmla="*/ 8195417 w 9727486"/>
              <a:gd name="connsiteY4855" fmla="*/ 1259670 h 3346301"/>
              <a:gd name="connsiteX4856" fmla="*/ 8226106 w 9727486"/>
              <a:gd name="connsiteY4856" fmla="*/ 1261495 h 3346301"/>
              <a:gd name="connsiteX4857" fmla="*/ 8242182 w 9727486"/>
              <a:gd name="connsiteY4857" fmla="*/ 1261860 h 3346301"/>
              <a:gd name="connsiteX4858" fmla="*/ 8268487 w 9727486"/>
              <a:gd name="connsiteY4858" fmla="*/ 1245420 h 3346301"/>
              <a:gd name="connsiteX4859" fmla="*/ 8279814 w 9727486"/>
              <a:gd name="connsiteY4859" fmla="*/ 1265880 h 3346301"/>
              <a:gd name="connsiteX4860" fmla="*/ 8273968 w 9727486"/>
              <a:gd name="connsiteY4860" fmla="*/ 1269167 h 3346301"/>
              <a:gd name="connsiteX4861" fmla="*/ 8274333 w 9727486"/>
              <a:gd name="connsiteY4861" fmla="*/ 1276838 h 3346301"/>
              <a:gd name="connsiteX4862" fmla="*/ 8280907 w 9727486"/>
              <a:gd name="connsiteY4862" fmla="*/ 1278668 h 3346301"/>
              <a:gd name="connsiteX4863" fmla="*/ 8294792 w 9727486"/>
              <a:gd name="connsiteY4863" fmla="*/ 1273551 h 3346301"/>
              <a:gd name="connsiteX4864" fmla="*/ 8301002 w 9727486"/>
              <a:gd name="connsiteY4864" fmla="*/ 1246149 h 3346301"/>
              <a:gd name="connsiteX4865" fmla="*/ 8295886 w 9727486"/>
              <a:gd name="connsiteY4865" fmla="*/ 1224596 h 3346301"/>
              <a:gd name="connsiteX4866" fmla="*/ 8302099 w 9727486"/>
              <a:gd name="connsiteY4866" fmla="*/ 1224596 h 3346301"/>
              <a:gd name="connsiteX4867" fmla="*/ 8315252 w 9727486"/>
              <a:gd name="connsiteY4867" fmla="*/ 1224228 h 3346301"/>
              <a:gd name="connsiteX4868" fmla="*/ 8335343 w 9727486"/>
              <a:gd name="connsiteY4868" fmla="*/ 1215095 h 3346301"/>
              <a:gd name="connsiteX4869" fmla="*/ 8371879 w 9727486"/>
              <a:gd name="connsiteY4869" fmla="*/ 1221305 h 3346301"/>
              <a:gd name="connsiteX4870" fmla="*/ 8418279 w 9727486"/>
              <a:gd name="connsiteY4870" fmla="*/ 1190251 h 3346301"/>
              <a:gd name="connsiteX4871" fmla="*/ 8405126 w 9727486"/>
              <a:gd name="connsiteY4871" fmla="*/ 1203403 h 3346301"/>
              <a:gd name="connsiteX4872" fmla="*/ 8418279 w 9727486"/>
              <a:gd name="connsiteY4872" fmla="*/ 1216556 h 3346301"/>
              <a:gd name="connsiteX4873" fmla="*/ 8423031 w 9727486"/>
              <a:gd name="connsiteY4873" fmla="*/ 1216556 h 3346301"/>
              <a:gd name="connsiteX4874" fmla="*/ 8425586 w 9727486"/>
              <a:gd name="connsiteY4874" fmla="*/ 1230073 h 3346301"/>
              <a:gd name="connsiteX4875" fmla="*/ 8421202 w 9727486"/>
              <a:gd name="connsiteY4875" fmla="*/ 1231903 h 3346301"/>
              <a:gd name="connsiteX4876" fmla="*/ 8403665 w 9727486"/>
              <a:gd name="connsiteY4876" fmla="*/ 1255650 h 3346301"/>
              <a:gd name="connsiteX4877" fmla="*/ 8418279 w 9727486"/>
              <a:gd name="connsiteY4877" fmla="*/ 1274284 h 3346301"/>
              <a:gd name="connsiteX4878" fmla="*/ 8388322 w 9727486"/>
              <a:gd name="connsiteY4878" fmla="*/ 1301682 h 3346301"/>
              <a:gd name="connsiteX4879" fmla="*/ 8398184 w 9727486"/>
              <a:gd name="connsiteY4879" fmla="*/ 1321048 h 3346301"/>
              <a:gd name="connsiteX4880" fmla="*/ 8411361 w 9727486"/>
              <a:gd name="connsiteY4880" fmla="*/ 1320639 h 3346301"/>
              <a:gd name="connsiteX4881" fmla="*/ 8389189 w 9727486"/>
              <a:gd name="connsiteY4881" fmla="*/ 1329314 h 3346301"/>
              <a:gd name="connsiteX4882" fmla="*/ 8369688 w 9727486"/>
              <a:gd name="connsiteY4882" fmla="*/ 1342970 h 3346301"/>
              <a:gd name="connsiteX4883" fmla="*/ 8338266 w 9727486"/>
              <a:gd name="connsiteY4883" fmla="*/ 1354292 h 3346301"/>
              <a:gd name="connsiteX4884" fmla="*/ 8293331 w 9727486"/>
              <a:gd name="connsiteY4884" fmla="*/ 1367081 h 3346301"/>
              <a:gd name="connsiteX4885" fmla="*/ 8263098 w 9727486"/>
              <a:gd name="connsiteY4885" fmla="*/ 1377038 h 3346301"/>
              <a:gd name="connsiteX4886" fmla="*/ 8246071 w 9727486"/>
              <a:gd name="connsiteY4886" fmla="*/ 1379827 h 3346301"/>
              <a:gd name="connsiteX4887" fmla="*/ 8241085 w 9727486"/>
              <a:gd name="connsiteY4887" fmla="*/ 1364158 h 3346301"/>
              <a:gd name="connsiteX4888" fmla="*/ 8212221 w 9727486"/>
              <a:gd name="connsiteY4888" fmla="*/ 1360871 h 3346301"/>
              <a:gd name="connsiteX4889" fmla="*/ 8208934 w 9727486"/>
              <a:gd name="connsiteY4889" fmla="*/ 1360506 h 3346301"/>
              <a:gd name="connsiteX4890" fmla="*/ 8233778 w 9727486"/>
              <a:gd name="connsiteY4890" fmla="*/ 1341508 h 3346301"/>
              <a:gd name="connsiteX4891" fmla="*/ 8287485 w 9727486"/>
              <a:gd name="connsiteY4891" fmla="*/ 1334930 h 3346301"/>
              <a:gd name="connsiteX4892" fmla="*/ 8263739 w 9727486"/>
              <a:gd name="connsiteY4892" fmla="*/ 1318490 h 3346301"/>
              <a:gd name="connsiteX4893" fmla="*/ 8258257 w 9727486"/>
              <a:gd name="connsiteY4893" fmla="*/ 1322510 h 3346301"/>
              <a:gd name="connsiteX4894" fmla="*/ 8247295 w 9727486"/>
              <a:gd name="connsiteY4894" fmla="*/ 1330546 h 3346301"/>
              <a:gd name="connsiteX4895" fmla="*/ 8222451 w 9727486"/>
              <a:gd name="connsiteY4895" fmla="*/ 1313009 h 3346301"/>
              <a:gd name="connsiteX4896" fmla="*/ 8214780 w 9727486"/>
              <a:gd name="connsiteY4896" fmla="*/ 1317393 h 3346301"/>
              <a:gd name="connsiteX4897" fmla="*/ 8201263 w 9727486"/>
              <a:gd name="connsiteY4897" fmla="*/ 1325065 h 3346301"/>
              <a:gd name="connsiteX4898" fmla="*/ 8191033 w 9727486"/>
              <a:gd name="connsiteY4898" fmla="*/ 1345892 h 3346301"/>
              <a:gd name="connsiteX4899" fmla="*/ 8141345 w 9727486"/>
              <a:gd name="connsiteY4899" fmla="*/ 1360138 h 3346301"/>
              <a:gd name="connsiteX4900" fmla="*/ 8135864 w 9727486"/>
              <a:gd name="connsiteY4900" fmla="*/ 1378043 h 3346301"/>
              <a:gd name="connsiteX4901" fmla="*/ 8113578 w 9727486"/>
              <a:gd name="connsiteY4901" fmla="*/ 1379869 h 3346301"/>
              <a:gd name="connsiteX4902" fmla="*/ 8093848 w 9727486"/>
              <a:gd name="connsiteY4902" fmla="*/ 1376214 h 3346301"/>
              <a:gd name="connsiteX4903" fmla="*/ 8074849 w 9727486"/>
              <a:gd name="connsiteY4903" fmla="*/ 1405077 h 3346301"/>
              <a:gd name="connsiteX4904" fmla="*/ 8084715 w 9727486"/>
              <a:gd name="connsiteY4904" fmla="*/ 1429921 h 3346301"/>
              <a:gd name="connsiteX4905" fmla="*/ 8048544 w 9727486"/>
              <a:gd name="connsiteY4905" fmla="*/ 1414210 h 3346301"/>
              <a:gd name="connsiteX4906" fmla="*/ 8037586 w 9727486"/>
              <a:gd name="connsiteY4906" fmla="*/ 1397041 h 3346301"/>
              <a:gd name="connsiteX4907" fmla="*/ 8022971 w 9727486"/>
              <a:gd name="connsiteY4907" fmla="*/ 1386443 h 3346301"/>
              <a:gd name="connsiteX4908" fmla="*/ 7999589 w 9727486"/>
              <a:gd name="connsiteY4908" fmla="*/ 1397406 h 3346301"/>
              <a:gd name="connsiteX4909" fmla="*/ 7991914 w 9727486"/>
              <a:gd name="connsiteY4909" fmla="*/ 1418594 h 3346301"/>
              <a:gd name="connsiteX4910" fmla="*/ 7978397 w 9727486"/>
              <a:gd name="connsiteY4910" fmla="*/ 1433941 h 3346301"/>
              <a:gd name="connsiteX4911" fmla="*/ 7994108 w 9727486"/>
              <a:gd name="connsiteY4911" fmla="*/ 1436499 h 3346301"/>
              <a:gd name="connsiteX4912" fmla="*/ 7997031 w 9727486"/>
              <a:gd name="connsiteY4912" fmla="*/ 1443074 h 3346301"/>
              <a:gd name="connsiteX4913" fmla="*/ 7978032 w 9727486"/>
              <a:gd name="connsiteY4913" fmla="*/ 1466456 h 3346301"/>
              <a:gd name="connsiteX4914" fmla="*/ 7945517 w 9727486"/>
              <a:gd name="connsiteY4914" fmla="*/ 1489110 h 3346301"/>
              <a:gd name="connsiteX4915" fmla="*/ 7938575 w 9727486"/>
              <a:gd name="connsiteY4915" fmla="*/ 1502262 h 3346301"/>
              <a:gd name="connsiteX4916" fmla="*/ 7957937 w 9727486"/>
              <a:gd name="connsiteY4916" fmla="*/ 1502991 h 3346301"/>
              <a:gd name="connsiteX4917" fmla="*/ 7967803 w 9727486"/>
              <a:gd name="connsiteY4917" fmla="*/ 1503724 h 3346301"/>
              <a:gd name="connsiteX4918" fmla="*/ 8009086 w 9727486"/>
              <a:gd name="connsiteY4918" fmla="*/ 1509934 h 3346301"/>
              <a:gd name="connsiteX4919" fmla="*/ 8020049 w 9727486"/>
              <a:gd name="connsiteY4919" fmla="*/ 1503355 h 3346301"/>
              <a:gd name="connsiteX4920" fmla="*/ 8039047 w 9727486"/>
              <a:gd name="connsiteY4920" fmla="*/ 1487648 h 3346301"/>
              <a:gd name="connsiteX4921" fmla="*/ 8046718 w 9727486"/>
              <a:gd name="connsiteY4921" fmla="*/ 1465359 h 3346301"/>
              <a:gd name="connsiteX4922" fmla="*/ 8116133 w 9727486"/>
              <a:gd name="connsiteY4922" fmla="*/ 1458420 h 3346301"/>
              <a:gd name="connsiteX4923" fmla="*/ 8133670 w 9727486"/>
              <a:gd name="connsiteY4923" fmla="*/ 1459882 h 3346301"/>
              <a:gd name="connsiteX4924" fmla="*/ 8146822 w 9727486"/>
              <a:gd name="connsiteY4924" fmla="*/ 1460975 h 3346301"/>
              <a:gd name="connsiteX4925" fmla="*/ 8168744 w 9727486"/>
              <a:gd name="connsiteY4925" fmla="*/ 1466820 h 3346301"/>
              <a:gd name="connsiteX4926" fmla="*/ 8178973 w 9727486"/>
              <a:gd name="connsiteY4926" fmla="*/ 1429921 h 3346301"/>
              <a:gd name="connsiteX4927" fmla="*/ 8171666 w 9727486"/>
              <a:gd name="connsiteY4927" fmla="*/ 1421517 h 3346301"/>
              <a:gd name="connsiteX4928" fmla="*/ 8164728 w 9727486"/>
              <a:gd name="connsiteY4928" fmla="*/ 1413481 h 3346301"/>
              <a:gd name="connsiteX4929" fmla="*/ 8135864 w 9727486"/>
              <a:gd name="connsiteY4929" fmla="*/ 1397041 h 3346301"/>
              <a:gd name="connsiteX4930" fmla="*/ 8141345 w 9727486"/>
              <a:gd name="connsiteY4930" fmla="*/ 1380598 h 3346301"/>
              <a:gd name="connsiteX4931" fmla="*/ 8144268 w 9727486"/>
              <a:gd name="connsiteY4931" fmla="*/ 1381330 h 3346301"/>
              <a:gd name="connsiteX4932" fmla="*/ 8169476 w 9727486"/>
              <a:gd name="connsiteY4932" fmla="*/ 1401426 h 3346301"/>
              <a:gd name="connsiteX4933" fmla="*/ 8175686 w 9727486"/>
              <a:gd name="connsiteY4933" fmla="*/ 1370368 h 3346301"/>
              <a:gd name="connsiteX4934" fmla="*/ 8175686 w 9727486"/>
              <a:gd name="connsiteY4934" fmla="*/ 1367081 h 3346301"/>
              <a:gd name="connsiteX4935" fmla="*/ 8198704 w 9727486"/>
              <a:gd name="connsiteY4935" fmla="*/ 1366352 h 3346301"/>
              <a:gd name="connsiteX4936" fmla="*/ 8209667 w 9727486"/>
              <a:gd name="connsiteY4936" fmla="*/ 1370003 h 3346301"/>
              <a:gd name="connsiteX4937" fmla="*/ 8220990 w 9727486"/>
              <a:gd name="connsiteY4937" fmla="*/ 1373659 h 3346301"/>
              <a:gd name="connsiteX4938" fmla="*/ 8245193 w 9727486"/>
              <a:gd name="connsiteY4938" fmla="*/ 1379969 h 3346301"/>
              <a:gd name="connsiteX4939" fmla="*/ 8225738 w 9727486"/>
              <a:gd name="connsiteY4939" fmla="*/ 1383156 h 3346301"/>
              <a:gd name="connsiteX4940" fmla="*/ 8212221 w 9727486"/>
              <a:gd name="connsiteY4940" fmla="*/ 1406174 h 3346301"/>
              <a:gd name="connsiteX4941" fmla="*/ 8209667 w 9727486"/>
              <a:gd name="connsiteY4941" fmla="*/ 1410194 h 3346301"/>
              <a:gd name="connsiteX4942" fmla="*/ 8193591 w 9727486"/>
              <a:gd name="connsiteY4942" fmla="*/ 1423347 h 3346301"/>
              <a:gd name="connsiteX4943" fmla="*/ 8194684 w 9727486"/>
              <a:gd name="connsiteY4943" fmla="*/ 1428824 h 3346301"/>
              <a:gd name="connsiteX4944" fmla="*/ 8207837 w 9727486"/>
              <a:gd name="connsiteY4944" fmla="*/ 1440515 h 3346301"/>
              <a:gd name="connsiteX4945" fmla="*/ 8206376 w 9727486"/>
              <a:gd name="connsiteY4945" fmla="*/ 1428095 h 3346301"/>
              <a:gd name="connsiteX4946" fmla="*/ 8277256 w 9727486"/>
              <a:gd name="connsiteY4946" fmla="*/ 1414943 h 3346301"/>
              <a:gd name="connsiteX4947" fmla="*/ 8296254 w 9727486"/>
              <a:gd name="connsiteY4947" fmla="*/ 1420055 h 3346301"/>
              <a:gd name="connsiteX4948" fmla="*/ 8292234 w 9727486"/>
              <a:gd name="connsiteY4948" fmla="*/ 1387540 h 3346301"/>
              <a:gd name="connsiteX4949" fmla="*/ 8306119 w 9727486"/>
              <a:gd name="connsiteY4949" fmla="*/ 1397770 h 3346301"/>
              <a:gd name="connsiteX4950" fmla="*/ 8326211 w 9727486"/>
              <a:gd name="connsiteY4950" fmla="*/ 1406174 h 3346301"/>
              <a:gd name="connsiteX4951" fmla="*/ 8342654 w 9727486"/>
              <a:gd name="connsiteY4951" fmla="*/ 1405077 h 3346301"/>
              <a:gd name="connsiteX4952" fmla="*/ 8351787 w 9727486"/>
              <a:gd name="connsiteY4952" fmla="*/ 1399964 h 3346301"/>
              <a:gd name="connsiteX4953" fmla="*/ 8374073 w 9727486"/>
              <a:gd name="connsiteY4953" fmla="*/ 1415307 h 3346301"/>
              <a:gd name="connsiteX4954" fmla="*/ 8394897 w 9727486"/>
              <a:gd name="connsiteY4954" fmla="*/ 1411656 h 3346301"/>
              <a:gd name="connsiteX4955" fmla="*/ 8388687 w 9727486"/>
              <a:gd name="connsiteY4955" fmla="*/ 1400328 h 3346301"/>
              <a:gd name="connsiteX4956" fmla="*/ 8402572 w 9727486"/>
              <a:gd name="connsiteY4956" fmla="*/ 1388637 h 3346301"/>
              <a:gd name="connsiteX4957" fmla="*/ 8442758 w 9727486"/>
              <a:gd name="connsiteY4957" fmla="*/ 1388273 h 3346301"/>
              <a:gd name="connsiteX4958" fmla="*/ 8459931 w 9727486"/>
              <a:gd name="connsiteY4958" fmla="*/ 1395212 h 3346301"/>
              <a:gd name="connsiteX4959" fmla="*/ 8456460 w 9727486"/>
              <a:gd name="connsiteY4959" fmla="*/ 1401333 h 3346301"/>
              <a:gd name="connsiteX4960" fmla="*/ 8457898 w 9727486"/>
              <a:gd name="connsiteY4960" fmla="*/ 1406105 h 3346301"/>
              <a:gd name="connsiteX4961" fmla="*/ 8480163 w 9727486"/>
              <a:gd name="connsiteY4961" fmla="*/ 1399035 h 3346301"/>
              <a:gd name="connsiteX4962" fmla="*/ 8504733 w 9727486"/>
              <a:gd name="connsiteY4962" fmla="*/ 1391681 h 3346301"/>
              <a:gd name="connsiteX4963" fmla="*/ 8517993 w 9727486"/>
              <a:gd name="connsiteY4963" fmla="*/ 1395382 h 3346301"/>
              <a:gd name="connsiteX4964" fmla="*/ 8507656 w 9727486"/>
              <a:gd name="connsiteY4964" fmla="*/ 1403740 h 3346301"/>
              <a:gd name="connsiteX4965" fmla="*/ 8493042 w 9727486"/>
              <a:gd name="connsiteY4965" fmla="*/ 1415063 h 3346301"/>
              <a:gd name="connsiteX4966" fmla="*/ 8481944 w 9727486"/>
              <a:gd name="connsiteY4966" fmla="*/ 1431459 h 3346301"/>
              <a:gd name="connsiteX4967" fmla="*/ 8472801 w 9727486"/>
              <a:gd name="connsiteY4967" fmla="*/ 1443826 h 3346301"/>
              <a:gd name="connsiteX4968" fmla="*/ 8473266 w 9727486"/>
              <a:gd name="connsiteY4968" fmla="*/ 1444170 h 3346301"/>
              <a:gd name="connsiteX4969" fmla="*/ 8482216 w 9727486"/>
              <a:gd name="connsiteY4969" fmla="*/ 1456226 h 3346301"/>
              <a:gd name="connsiteX4970" fmla="*/ 8485779 w 9727486"/>
              <a:gd name="connsiteY4970" fmla="*/ 1470566 h 3346301"/>
              <a:gd name="connsiteX4971" fmla="*/ 8487163 w 9727486"/>
              <a:gd name="connsiteY4971" fmla="*/ 1472919 h 3346301"/>
              <a:gd name="connsiteX4972" fmla="*/ 8487561 w 9727486"/>
              <a:gd name="connsiteY4972" fmla="*/ 1472422 h 3346301"/>
              <a:gd name="connsiteX4973" fmla="*/ 8502539 w 9727486"/>
              <a:gd name="connsiteY4973" fmla="*/ 1453060 h 3346301"/>
              <a:gd name="connsiteX4974" fmla="*/ 8547110 w 9727486"/>
              <a:gd name="connsiteY4974" fmla="*/ 1443927 h 3346301"/>
              <a:gd name="connsiteX4975" fmla="*/ 8536516 w 9727486"/>
              <a:gd name="connsiteY4975" fmla="*/ 1420180 h 3346301"/>
              <a:gd name="connsiteX4976" fmla="*/ 8574148 w 9727486"/>
              <a:gd name="connsiteY4976" fmla="*/ 1418719 h 3346301"/>
              <a:gd name="connsiteX4977" fmla="*/ 8572322 w 9727486"/>
              <a:gd name="connsiteY4977" fmla="*/ 1423467 h 3346301"/>
              <a:gd name="connsiteX4978" fmla="*/ 8569031 w 9727486"/>
              <a:gd name="connsiteY4978" fmla="*/ 1438081 h 3346301"/>
              <a:gd name="connsiteX4979" fmla="*/ 8549304 w 9727486"/>
              <a:gd name="connsiteY4979" fmla="*/ 1453792 h 3346301"/>
              <a:gd name="connsiteX4980" fmla="*/ 8601915 w 9727486"/>
              <a:gd name="connsiteY4980" fmla="*/ 1447578 h 3346301"/>
              <a:gd name="connsiteX4981" fmla="*/ 8609222 w 9727486"/>
              <a:gd name="connsiteY4981" fmla="*/ 1437349 h 3346301"/>
              <a:gd name="connsiteX4982" fmla="*/ 8603740 w 9727486"/>
              <a:gd name="connsiteY4982" fmla="*/ 1421273 h 3346301"/>
              <a:gd name="connsiteX4983" fmla="*/ 8608493 w 9727486"/>
              <a:gd name="connsiteY4983" fmla="*/ 1411044 h 3346301"/>
              <a:gd name="connsiteX4984" fmla="*/ 8631871 w 9727486"/>
              <a:gd name="connsiteY4984" fmla="*/ 1403008 h 3346301"/>
              <a:gd name="connsiteX4985" fmla="*/ 8947675 w 9727486"/>
              <a:gd name="connsiteY4985" fmla="*/ 2095224 h 3346301"/>
              <a:gd name="connsiteX4986" fmla="*/ 8919544 w 9727486"/>
              <a:gd name="connsiteY4986" fmla="*/ 2105089 h 3346301"/>
              <a:gd name="connsiteX4987" fmla="*/ 8892506 w 9727486"/>
              <a:gd name="connsiteY4987" fmla="*/ 2070380 h 3346301"/>
              <a:gd name="connsiteX4988" fmla="*/ 8895429 w 9727486"/>
              <a:gd name="connsiteY4988" fmla="*/ 2070015 h 3346301"/>
              <a:gd name="connsiteX4989" fmla="*/ 8906756 w 9727486"/>
              <a:gd name="connsiteY4989" fmla="*/ 2074035 h 3346301"/>
              <a:gd name="connsiteX4990" fmla="*/ 8929406 w 9727486"/>
              <a:gd name="connsiteY4990" fmla="*/ 2094859 h 3346301"/>
              <a:gd name="connsiteX4991" fmla="*/ 8800669 w 9727486"/>
              <a:gd name="connsiteY4991" fmla="*/ 1546589 h 3346301"/>
              <a:gd name="connsiteX4992" fmla="*/ 8772538 w 9727486"/>
              <a:gd name="connsiteY4992" fmla="*/ 1556455 h 3346301"/>
              <a:gd name="connsiteX4993" fmla="*/ 8745500 w 9727486"/>
              <a:gd name="connsiteY4993" fmla="*/ 1521746 h 3346301"/>
              <a:gd name="connsiteX4994" fmla="*/ 8748423 w 9727486"/>
              <a:gd name="connsiteY4994" fmla="*/ 1521381 h 3346301"/>
              <a:gd name="connsiteX4995" fmla="*/ 8759750 w 9727486"/>
              <a:gd name="connsiteY4995" fmla="*/ 1525401 h 3346301"/>
              <a:gd name="connsiteX4996" fmla="*/ 8782400 w 9727486"/>
              <a:gd name="connsiteY4996" fmla="*/ 1546225 h 3346301"/>
              <a:gd name="connsiteX4997" fmla="*/ 8898352 w 9727486"/>
              <a:gd name="connsiteY4997" fmla="*/ 1907435 h 3346301"/>
              <a:gd name="connsiteX4998" fmla="*/ 8887389 w 9727486"/>
              <a:gd name="connsiteY4998" fmla="*/ 1923146 h 3346301"/>
              <a:gd name="connsiteX4999" fmla="*/ 8865376 w 9727486"/>
              <a:gd name="connsiteY4999" fmla="*/ 1935294 h 3346301"/>
              <a:gd name="connsiteX5000" fmla="*/ 8858207 w 9727486"/>
              <a:gd name="connsiteY5000" fmla="*/ 1942033 h 3346301"/>
              <a:gd name="connsiteX5001" fmla="*/ 8852066 w 9727486"/>
              <a:gd name="connsiteY5001" fmla="*/ 1940303 h 3346301"/>
              <a:gd name="connsiteX5002" fmla="*/ 8859258 w 9727486"/>
              <a:gd name="connsiteY5002" fmla="*/ 1925701 h 3346301"/>
              <a:gd name="connsiteX5003" fmla="*/ 8862546 w 9727486"/>
              <a:gd name="connsiteY5003" fmla="*/ 1923875 h 3346301"/>
              <a:gd name="connsiteX5004" fmla="*/ 8859258 w 9727486"/>
              <a:gd name="connsiteY5004" fmla="*/ 1915471 h 3346301"/>
              <a:gd name="connsiteX5005" fmla="*/ 8854874 w 9727486"/>
              <a:gd name="connsiteY5005" fmla="*/ 1915106 h 3346301"/>
              <a:gd name="connsiteX5006" fmla="*/ 8847203 w 9727486"/>
              <a:gd name="connsiteY5006" fmla="*/ 1914378 h 3346301"/>
              <a:gd name="connsiteX5007" fmla="*/ 8839163 w 9727486"/>
              <a:gd name="connsiteY5007" fmla="*/ 1936663 h 3346301"/>
              <a:gd name="connsiteX5008" fmla="*/ 8852066 w 9727486"/>
              <a:gd name="connsiteY5008" fmla="*/ 1940303 h 3346301"/>
              <a:gd name="connsiteX5009" fmla="*/ 8847203 w 9727486"/>
              <a:gd name="connsiteY5009" fmla="*/ 1950180 h 3346301"/>
              <a:gd name="connsiteX5010" fmla="*/ 8847203 w 9727486"/>
              <a:gd name="connsiteY5010" fmla="*/ 1952374 h 3346301"/>
              <a:gd name="connsiteX5011" fmla="*/ 8858207 w 9727486"/>
              <a:gd name="connsiteY5011" fmla="*/ 1942033 h 3346301"/>
              <a:gd name="connsiteX5012" fmla="*/ 8881908 w 9727486"/>
              <a:gd name="connsiteY5012" fmla="*/ 1948719 h 3346301"/>
              <a:gd name="connsiteX5013" fmla="*/ 8860355 w 9727486"/>
              <a:gd name="connsiteY5013" fmla="*/ 1960774 h 3346301"/>
              <a:gd name="connsiteX5014" fmla="*/ 8849393 w 9727486"/>
              <a:gd name="connsiteY5014" fmla="*/ 1966620 h 3346301"/>
              <a:gd name="connsiteX5015" fmla="*/ 8838434 w 9727486"/>
              <a:gd name="connsiteY5015" fmla="*/ 1984157 h 3346301"/>
              <a:gd name="connsiteX5016" fmla="*/ 8810300 w 9727486"/>
              <a:gd name="connsiteY5016" fmla="*/ 1972834 h 3346301"/>
              <a:gd name="connsiteX5017" fmla="*/ 8804454 w 9727486"/>
              <a:gd name="connsiteY5017" fmla="*/ 1947990 h 3346301"/>
              <a:gd name="connsiteX5018" fmla="*/ 8764996 w 9727486"/>
              <a:gd name="connsiteY5018" fmla="*/ 1941047 h 3346301"/>
              <a:gd name="connsiteX5019" fmla="*/ 8748556 w 9727486"/>
              <a:gd name="connsiteY5019" fmla="*/ 1929356 h 3346301"/>
              <a:gd name="connsiteX5020" fmla="*/ 8724809 w 9727486"/>
              <a:gd name="connsiteY5020" fmla="*/ 1940683 h 3346301"/>
              <a:gd name="connsiteX5021" fmla="*/ 8713847 w 9727486"/>
              <a:gd name="connsiteY5021" fmla="*/ 1945067 h 3346301"/>
              <a:gd name="connsiteX5022" fmla="*/ 8686813 w 9727486"/>
              <a:gd name="connsiteY5022" fmla="*/ 1950545 h 3346301"/>
              <a:gd name="connsiteX5023" fmla="*/ 8684105 w 9727486"/>
              <a:gd name="connsiteY5023" fmla="*/ 1948377 h 3346301"/>
              <a:gd name="connsiteX5024" fmla="*/ 8704714 w 9727486"/>
              <a:gd name="connsiteY5024" fmla="*/ 1933008 h 3346301"/>
              <a:gd name="connsiteX5025" fmla="*/ 8720061 w 9727486"/>
              <a:gd name="connsiteY5025" fmla="*/ 1918029 h 3346301"/>
              <a:gd name="connsiteX5026" fmla="*/ 8720425 w 9727486"/>
              <a:gd name="connsiteY5026" fmla="*/ 1911455 h 3346301"/>
              <a:gd name="connsiteX5027" fmla="*/ 8736865 w 9727486"/>
              <a:gd name="connsiteY5027" fmla="*/ 1920223 h 3346301"/>
              <a:gd name="connsiteX5028" fmla="*/ 8754766 w 9727486"/>
              <a:gd name="connsiteY5028" fmla="*/ 1915471 h 3346301"/>
              <a:gd name="connsiteX5029" fmla="*/ 8759883 w 9727486"/>
              <a:gd name="connsiteY5029" fmla="*/ 1914010 h 3346301"/>
              <a:gd name="connsiteX5030" fmla="*/ 8792034 w 9727486"/>
              <a:gd name="connsiteY5030" fmla="*/ 1884781 h 3346301"/>
              <a:gd name="connsiteX5031" fmla="*/ 8807012 w 9727486"/>
              <a:gd name="connsiteY5031" fmla="*/ 1875649 h 3346301"/>
              <a:gd name="connsiteX5032" fmla="*/ 8817607 w 9727486"/>
              <a:gd name="connsiteY5032" fmla="*/ 1880398 h 3346301"/>
              <a:gd name="connsiteX5033" fmla="*/ 8813591 w 9727486"/>
              <a:gd name="connsiteY5033" fmla="*/ 1890627 h 3346301"/>
              <a:gd name="connsiteX5034" fmla="*/ 8797147 w 9727486"/>
              <a:gd name="connsiteY5034" fmla="*/ 1896841 h 3346301"/>
              <a:gd name="connsiteX5035" fmla="*/ 8789111 w 9727486"/>
              <a:gd name="connsiteY5035" fmla="*/ 1909261 h 3346301"/>
              <a:gd name="connsiteX5036" fmla="*/ 8809571 w 9727486"/>
              <a:gd name="connsiteY5036" fmla="*/ 1922778 h 3346301"/>
              <a:gd name="connsiteX5037" fmla="*/ 8826011 w 9727486"/>
              <a:gd name="connsiteY5037" fmla="*/ 1922414 h 3346301"/>
              <a:gd name="connsiteX5038" fmla="*/ 8846106 w 9727486"/>
              <a:gd name="connsiteY5038" fmla="*/ 1900493 h 3346301"/>
              <a:gd name="connsiteX5039" fmla="*/ 8859987 w 9727486"/>
              <a:gd name="connsiteY5039" fmla="*/ 1899031 h 3346301"/>
              <a:gd name="connsiteX5040" fmla="*/ 8872411 w 9727486"/>
              <a:gd name="connsiteY5040" fmla="*/ 1897570 h 3346301"/>
              <a:gd name="connsiteX5041" fmla="*/ 8874601 w 9727486"/>
              <a:gd name="connsiteY5041" fmla="*/ 1892821 h 3346301"/>
              <a:gd name="connsiteX5042" fmla="*/ 8879718 w 9727486"/>
              <a:gd name="connsiteY5042" fmla="*/ 1896108 h 3346301"/>
              <a:gd name="connsiteX5043" fmla="*/ 8895429 w 9727486"/>
              <a:gd name="connsiteY5043" fmla="*/ 1902318 h 3346301"/>
              <a:gd name="connsiteX5044" fmla="*/ 8751346 w 9727486"/>
              <a:gd name="connsiteY5044" fmla="*/ 1358801 h 3346301"/>
              <a:gd name="connsiteX5045" fmla="*/ 8740383 w 9727486"/>
              <a:gd name="connsiteY5045" fmla="*/ 1374512 h 3346301"/>
              <a:gd name="connsiteX5046" fmla="*/ 8718370 w 9727486"/>
              <a:gd name="connsiteY5046" fmla="*/ 1386659 h 3346301"/>
              <a:gd name="connsiteX5047" fmla="*/ 8711201 w 9727486"/>
              <a:gd name="connsiteY5047" fmla="*/ 1393399 h 3346301"/>
              <a:gd name="connsiteX5048" fmla="*/ 8705060 w 9727486"/>
              <a:gd name="connsiteY5048" fmla="*/ 1391669 h 3346301"/>
              <a:gd name="connsiteX5049" fmla="*/ 8712252 w 9727486"/>
              <a:gd name="connsiteY5049" fmla="*/ 1377066 h 3346301"/>
              <a:gd name="connsiteX5050" fmla="*/ 8715540 w 9727486"/>
              <a:gd name="connsiteY5050" fmla="*/ 1375241 h 3346301"/>
              <a:gd name="connsiteX5051" fmla="*/ 8712252 w 9727486"/>
              <a:gd name="connsiteY5051" fmla="*/ 1366837 h 3346301"/>
              <a:gd name="connsiteX5052" fmla="*/ 8707868 w 9727486"/>
              <a:gd name="connsiteY5052" fmla="*/ 1366472 h 3346301"/>
              <a:gd name="connsiteX5053" fmla="*/ 8700197 w 9727486"/>
              <a:gd name="connsiteY5053" fmla="*/ 1365744 h 3346301"/>
              <a:gd name="connsiteX5054" fmla="*/ 8692157 w 9727486"/>
              <a:gd name="connsiteY5054" fmla="*/ 1388029 h 3346301"/>
              <a:gd name="connsiteX5055" fmla="*/ 8705060 w 9727486"/>
              <a:gd name="connsiteY5055" fmla="*/ 1391669 h 3346301"/>
              <a:gd name="connsiteX5056" fmla="*/ 8700197 w 9727486"/>
              <a:gd name="connsiteY5056" fmla="*/ 1401546 h 3346301"/>
              <a:gd name="connsiteX5057" fmla="*/ 8700197 w 9727486"/>
              <a:gd name="connsiteY5057" fmla="*/ 1403740 h 3346301"/>
              <a:gd name="connsiteX5058" fmla="*/ 8711201 w 9727486"/>
              <a:gd name="connsiteY5058" fmla="*/ 1393399 h 3346301"/>
              <a:gd name="connsiteX5059" fmla="*/ 8734902 w 9727486"/>
              <a:gd name="connsiteY5059" fmla="*/ 1400085 h 3346301"/>
              <a:gd name="connsiteX5060" fmla="*/ 8713349 w 9727486"/>
              <a:gd name="connsiteY5060" fmla="*/ 1412140 h 3346301"/>
              <a:gd name="connsiteX5061" fmla="*/ 8702387 w 9727486"/>
              <a:gd name="connsiteY5061" fmla="*/ 1417986 h 3346301"/>
              <a:gd name="connsiteX5062" fmla="*/ 8691428 w 9727486"/>
              <a:gd name="connsiteY5062" fmla="*/ 1435522 h 3346301"/>
              <a:gd name="connsiteX5063" fmla="*/ 8663294 w 9727486"/>
              <a:gd name="connsiteY5063" fmla="*/ 1424200 h 3346301"/>
              <a:gd name="connsiteX5064" fmla="*/ 8657448 w 9727486"/>
              <a:gd name="connsiteY5064" fmla="*/ 1399356 h 3346301"/>
              <a:gd name="connsiteX5065" fmla="*/ 8617990 w 9727486"/>
              <a:gd name="connsiteY5065" fmla="*/ 1392413 h 3346301"/>
              <a:gd name="connsiteX5066" fmla="*/ 8601550 w 9727486"/>
              <a:gd name="connsiteY5066" fmla="*/ 1380722 h 3346301"/>
              <a:gd name="connsiteX5067" fmla="*/ 8577803 w 9727486"/>
              <a:gd name="connsiteY5067" fmla="*/ 1392049 h 3346301"/>
              <a:gd name="connsiteX5068" fmla="*/ 8566841 w 9727486"/>
              <a:gd name="connsiteY5068" fmla="*/ 1396433 h 3346301"/>
              <a:gd name="connsiteX5069" fmla="*/ 8539807 w 9727486"/>
              <a:gd name="connsiteY5069" fmla="*/ 1401911 h 3346301"/>
              <a:gd name="connsiteX5070" fmla="*/ 8537099 w 9727486"/>
              <a:gd name="connsiteY5070" fmla="*/ 1399743 h 3346301"/>
              <a:gd name="connsiteX5071" fmla="*/ 8557708 w 9727486"/>
              <a:gd name="connsiteY5071" fmla="*/ 1384374 h 3346301"/>
              <a:gd name="connsiteX5072" fmla="*/ 8573055 w 9727486"/>
              <a:gd name="connsiteY5072" fmla="*/ 1369395 h 3346301"/>
              <a:gd name="connsiteX5073" fmla="*/ 8573419 w 9727486"/>
              <a:gd name="connsiteY5073" fmla="*/ 1362821 h 3346301"/>
              <a:gd name="connsiteX5074" fmla="*/ 8589859 w 9727486"/>
              <a:gd name="connsiteY5074" fmla="*/ 1371589 h 3346301"/>
              <a:gd name="connsiteX5075" fmla="*/ 8607760 w 9727486"/>
              <a:gd name="connsiteY5075" fmla="*/ 1366837 h 3346301"/>
              <a:gd name="connsiteX5076" fmla="*/ 8612877 w 9727486"/>
              <a:gd name="connsiteY5076" fmla="*/ 1365375 h 3346301"/>
              <a:gd name="connsiteX5077" fmla="*/ 8645028 w 9727486"/>
              <a:gd name="connsiteY5077" fmla="*/ 1336147 h 3346301"/>
              <a:gd name="connsiteX5078" fmla="*/ 8660006 w 9727486"/>
              <a:gd name="connsiteY5078" fmla="*/ 1327015 h 3346301"/>
              <a:gd name="connsiteX5079" fmla="*/ 8670601 w 9727486"/>
              <a:gd name="connsiteY5079" fmla="*/ 1331763 h 3346301"/>
              <a:gd name="connsiteX5080" fmla="*/ 8666585 w 9727486"/>
              <a:gd name="connsiteY5080" fmla="*/ 1341993 h 3346301"/>
              <a:gd name="connsiteX5081" fmla="*/ 8650141 w 9727486"/>
              <a:gd name="connsiteY5081" fmla="*/ 1348207 h 3346301"/>
              <a:gd name="connsiteX5082" fmla="*/ 8642105 w 9727486"/>
              <a:gd name="connsiteY5082" fmla="*/ 1360627 h 3346301"/>
              <a:gd name="connsiteX5083" fmla="*/ 8662565 w 9727486"/>
              <a:gd name="connsiteY5083" fmla="*/ 1374144 h 3346301"/>
              <a:gd name="connsiteX5084" fmla="*/ 8679005 w 9727486"/>
              <a:gd name="connsiteY5084" fmla="*/ 1373779 h 3346301"/>
              <a:gd name="connsiteX5085" fmla="*/ 8699100 w 9727486"/>
              <a:gd name="connsiteY5085" fmla="*/ 1351858 h 3346301"/>
              <a:gd name="connsiteX5086" fmla="*/ 8712981 w 9727486"/>
              <a:gd name="connsiteY5086" fmla="*/ 1350397 h 3346301"/>
              <a:gd name="connsiteX5087" fmla="*/ 8725405 w 9727486"/>
              <a:gd name="connsiteY5087" fmla="*/ 1348936 h 3346301"/>
              <a:gd name="connsiteX5088" fmla="*/ 8727595 w 9727486"/>
              <a:gd name="connsiteY5088" fmla="*/ 1344187 h 3346301"/>
              <a:gd name="connsiteX5089" fmla="*/ 8732712 w 9727486"/>
              <a:gd name="connsiteY5089" fmla="*/ 1347474 h 3346301"/>
              <a:gd name="connsiteX5090" fmla="*/ 8748423 w 9727486"/>
              <a:gd name="connsiteY5090" fmla="*/ 1353684 h 3346301"/>
              <a:gd name="connsiteX5091" fmla="*/ 8995552 w 9727486"/>
              <a:gd name="connsiteY5091" fmla="*/ 1843291 h 3346301"/>
              <a:gd name="connsiteX5092" fmla="*/ 8987133 w 9727486"/>
              <a:gd name="connsiteY5092" fmla="*/ 1863229 h 3346301"/>
              <a:gd name="connsiteX5093" fmla="*/ 8971058 w 9727486"/>
              <a:gd name="connsiteY5093" fmla="*/ 1892821 h 3346301"/>
              <a:gd name="connsiteX5094" fmla="*/ 8970325 w 9727486"/>
              <a:gd name="connsiteY5094" fmla="*/ 1893554 h 3346301"/>
              <a:gd name="connsiteX5095" fmla="*/ 8962654 w 9727486"/>
              <a:gd name="connsiteY5095" fmla="*/ 1882591 h 3346301"/>
              <a:gd name="connsiteX5096" fmla="*/ 8965212 w 9727486"/>
              <a:gd name="connsiteY5096" fmla="*/ 1862132 h 3346301"/>
              <a:gd name="connsiteX5097" fmla="*/ 8958998 w 9727486"/>
              <a:gd name="connsiteY5097" fmla="*/ 1867248 h 3346301"/>
              <a:gd name="connsiteX5098" fmla="*/ 8934887 w 9727486"/>
              <a:gd name="connsiteY5098" fmla="*/ 1886611 h 3346301"/>
              <a:gd name="connsiteX5099" fmla="*/ 8946578 w 9727486"/>
              <a:gd name="connsiteY5099" fmla="*/ 1897205 h 3346301"/>
              <a:gd name="connsiteX5100" fmla="*/ 8948040 w 9727486"/>
              <a:gd name="connsiteY5100" fmla="*/ 1898667 h 3346301"/>
              <a:gd name="connsiteX5101" fmla="*/ 8926851 w 9727486"/>
              <a:gd name="connsiteY5101" fmla="*/ 1895744 h 3346301"/>
              <a:gd name="connsiteX5102" fmla="*/ 8916621 w 9727486"/>
              <a:gd name="connsiteY5102" fmla="*/ 1892821 h 3346301"/>
              <a:gd name="connsiteX5103" fmla="*/ 8912233 w 9727486"/>
              <a:gd name="connsiteY5103" fmla="*/ 1883688 h 3346301"/>
              <a:gd name="connsiteX5104" fmla="*/ 8916621 w 9727486"/>
              <a:gd name="connsiteY5104" fmla="*/ 1871997 h 3346301"/>
              <a:gd name="connsiteX5105" fmla="*/ 8885199 w 9727486"/>
              <a:gd name="connsiteY5105" fmla="*/ 1839846 h 3346301"/>
              <a:gd name="connsiteX5106" fmla="*/ 8887025 w 9727486"/>
              <a:gd name="connsiteY5106" fmla="*/ 1859941 h 3346301"/>
              <a:gd name="connsiteX5107" fmla="*/ 8875698 w 9727486"/>
              <a:gd name="connsiteY5107" fmla="*/ 1868710 h 3346301"/>
              <a:gd name="connsiteX5108" fmla="*/ 8871314 w 9727486"/>
              <a:gd name="connsiteY5108" fmla="*/ 1873094 h 3346301"/>
              <a:gd name="connsiteX5109" fmla="*/ 8856336 w 9727486"/>
              <a:gd name="connsiteY5109" fmla="*/ 1877843 h 3346301"/>
              <a:gd name="connsiteX5110" fmla="*/ 8869856 w 9727486"/>
              <a:gd name="connsiteY5110" fmla="*/ 1841672 h 3346301"/>
              <a:gd name="connsiteX5111" fmla="*/ 8929770 w 9727486"/>
              <a:gd name="connsiteY5111" fmla="*/ 1834365 h 3346301"/>
              <a:gd name="connsiteX5112" fmla="*/ 8927216 w 9727486"/>
              <a:gd name="connsiteY5112" fmla="*/ 1854460 h 3346301"/>
              <a:gd name="connsiteX5113" fmla="*/ 8936713 w 9727486"/>
              <a:gd name="connsiteY5113" fmla="*/ 1860306 h 3346301"/>
              <a:gd name="connsiteX5114" fmla="*/ 8946214 w 9727486"/>
              <a:gd name="connsiteY5114" fmla="*/ 1854460 h 3346301"/>
              <a:gd name="connsiteX5115" fmla="*/ 8947675 w 9727486"/>
              <a:gd name="connsiteY5115" fmla="*/ 1842041 h 3346301"/>
              <a:gd name="connsiteX5116" fmla="*/ 8963751 w 9727486"/>
              <a:gd name="connsiteY5116" fmla="*/ 1829981 h 3346301"/>
              <a:gd name="connsiteX5117" fmla="*/ 8970920 w 9727486"/>
              <a:gd name="connsiteY5117" fmla="*/ 1841262 h 3346301"/>
              <a:gd name="connsiteX5118" fmla="*/ 8848546 w 9727486"/>
              <a:gd name="connsiteY5118" fmla="*/ 1294656 h 3346301"/>
              <a:gd name="connsiteX5119" fmla="*/ 8840127 w 9727486"/>
              <a:gd name="connsiteY5119" fmla="*/ 1314594 h 3346301"/>
              <a:gd name="connsiteX5120" fmla="*/ 8824052 w 9727486"/>
              <a:gd name="connsiteY5120" fmla="*/ 1344187 h 3346301"/>
              <a:gd name="connsiteX5121" fmla="*/ 8823319 w 9727486"/>
              <a:gd name="connsiteY5121" fmla="*/ 1344919 h 3346301"/>
              <a:gd name="connsiteX5122" fmla="*/ 8815648 w 9727486"/>
              <a:gd name="connsiteY5122" fmla="*/ 1333957 h 3346301"/>
              <a:gd name="connsiteX5123" fmla="*/ 8818206 w 9727486"/>
              <a:gd name="connsiteY5123" fmla="*/ 1313498 h 3346301"/>
              <a:gd name="connsiteX5124" fmla="*/ 8811992 w 9727486"/>
              <a:gd name="connsiteY5124" fmla="*/ 1318614 h 3346301"/>
              <a:gd name="connsiteX5125" fmla="*/ 8787881 w 9727486"/>
              <a:gd name="connsiteY5125" fmla="*/ 1337977 h 3346301"/>
              <a:gd name="connsiteX5126" fmla="*/ 8799572 w 9727486"/>
              <a:gd name="connsiteY5126" fmla="*/ 1348571 h 3346301"/>
              <a:gd name="connsiteX5127" fmla="*/ 8801034 w 9727486"/>
              <a:gd name="connsiteY5127" fmla="*/ 1350032 h 3346301"/>
              <a:gd name="connsiteX5128" fmla="*/ 8779845 w 9727486"/>
              <a:gd name="connsiteY5128" fmla="*/ 1347110 h 3346301"/>
              <a:gd name="connsiteX5129" fmla="*/ 8769615 w 9727486"/>
              <a:gd name="connsiteY5129" fmla="*/ 1344187 h 3346301"/>
              <a:gd name="connsiteX5130" fmla="*/ 8765227 w 9727486"/>
              <a:gd name="connsiteY5130" fmla="*/ 1335054 h 3346301"/>
              <a:gd name="connsiteX5131" fmla="*/ 8769615 w 9727486"/>
              <a:gd name="connsiteY5131" fmla="*/ 1323363 h 3346301"/>
              <a:gd name="connsiteX5132" fmla="*/ 8738193 w 9727486"/>
              <a:gd name="connsiteY5132" fmla="*/ 1291212 h 3346301"/>
              <a:gd name="connsiteX5133" fmla="*/ 8740019 w 9727486"/>
              <a:gd name="connsiteY5133" fmla="*/ 1311307 h 3346301"/>
              <a:gd name="connsiteX5134" fmla="*/ 8728692 w 9727486"/>
              <a:gd name="connsiteY5134" fmla="*/ 1320076 h 3346301"/>
              <a:gd name="connsiteX5135" fmla="*/ 8724308 w 9727486"/>
              <a:gd name="connsiteY5135" fmla="*/ 1324460 h 3346301"/>
              <a:gd name="connsiteX5136" fmla="*/ 8709330 w 9727486"/>
              <a:gd name="connsiteY5136" fmla="*/ 1329209 h 3346301"/>
              <a:gd name="connsiteX5137" fmla="*/ 8722850 w 9727486"/>
              <a:gd name="connsiteY5137" fmla="*/ 1293038 h 3346301"/>
              <a:gd name="connsiteX5138" fmla="*/ 8782764 w 9727486"/>
              <a:gd name="connsiteY5138" fmla="*/ 1285731 h 3346301"/>
              <a:gd name="connsiteX5139" fmla="*/ 8780210 w 9727486"/>
              <a:gd name="connsiteY5139" fmla="*/ 1305826 h 3346301"/>
              <a:gd name="connsiteX5140" fmla="*/ 8789707 w 9727486"/>
              <a:gd name="connsiteY5140" fmla="*/ 1311672 h 3346301"/>
              <a:gd name="connsiteX5141" fmla="*/ 8799208 w 9727486"/>
              <a:gd name="connsiteY5141" fmla="*/ 1305826 h 3346301"/>
              <a:gd name="connsiteX5142" fmla="*/ 8800669 w 9727486"/>
              <a:gd name="connsiteY5142" fmla="*/ 1293406 h 3346301"/>
              <a:gd name="connsiteX5143" fmla="*/ 8816745 w 9727486"/>
              <a:gd name="connsiteY5143" fmla="*/ 1281347 h 3346301"/>
              <a:gd name="connsiteX5144" fmla="*/ 8823914 w 9727486"/>
              <a:gd name="connsiteY5144" fmla="*/ 1292628 h 3346301"/>
              <a:gd name="connsiteX5145" fmla="*/ 8997919 w 9727486"/>
              <a:gd name="connsiteY5145" fmla="*/ 1837691 h 3346301"/>
              <a:gd name="connsiteX5146" fmla="*/ 8998092 w 9727486"/>
              <a:gd name="connsiteY5146" fmla="*/ 1843502 h 3346301"/>
              <a:gd name="connsiteX5147" fmla="*/ 8995552 w 9727486"/>
              <a:gd name="connsiteY5147" fmla="*/ 1843291 h 3346301"/>
              <a:gd name="connsiteX5148" fmla="*/ 8850913 w 9727486"/>
              <a:gd name="connsiteY5148" fmla="*/ 1289056 h 3346301"/>
              <a:gd name="connsiteX5149" fmla="*/ 8851086 w 9727486"/>
              <a:gd name="connsiteY5149" fmla="*/ 1294868 h 3346301"/>
              <a:gd name="connsiteX5150" fmla="*/ 8848546 w 9727486"/>
              <a:gd name="connsiteY5150" fmla="*/ 1294656 h 3346301"/>
              <a:gd name="connsiteX5151" fmla="*/ 9003984 w 9727486"/>
              <a:gd name="connsiteY5151" fmla="*/ 1813135 h 3346301"/>
              <a:gd name="connsiteX5152" fmla="*/ 9004398 w 9727486"/>
              <a:gd name="connsiteY5152" fmla="*/ 1822355 h 3346301"/>
              <a:gd name="connsiteX5153" fmla="*/ 8997919 w 9727486"/>
              <a:gd name="connsiteY5153" fmla="*/ 1837691 h 3346301"/>
              <a:gd name="connsiteX5154" fmla="*/ 8997363 w 9727486"/>
              <a:gd name="connsiteY5154" fmla="*/ 1819022 h 3346301"/>
              <a:gd name="connsiteX5155" fmla="*/ 8996995 w 9727486"/>
              <a:gd name="connsiteY5155" fmla="*/ 1813541 h 3346301"/>
              <a:gd name="connsiteX5156" fmla="*/ 9003984 w 9727486"/>
              <a:gd name="connsiteY5156" fmla="*/ 1813135 h 3346301"/>
              <a:gd name="connsiteX5157" fmla="*/ 8856978 w 9727486"/>
              <a:gd name="connsiteY5157" fmla="*/ 1264501 h 3346301"/>
              <a:gd name="connsiteX5158" fmla="*/ 8857392 w 9727486"/>
              <a:gd name="connsiteY5158" fmla="*/ 1273721 h 3346301"/>
              <a:gd name="connsiteX5159" fmla="*/ 8850913 w 9727486"/>
              <a:gd name="connsiteY5159" fmla="*/ 1289056 h 3346301"/>
              <a:gd name="connsiteX5160" fmla="*/ 8850357 w 9727486"/>
              <a:gd name="connsiteY5160" fmla="*/ 1270388 h 3346301"/>
              <a:gd name="connsiteX5161" fmla="*/ 8849989 w 9727486"/>
              <a:gd name="connsiteY5161" fmla="*/ 1264907 h 3346301"/>
              <a:gd name="connsiteX5162" fmla="*/ 8856978 w 9727486"/>
              <a:gd name="connsiteY5162" fmla="*/ 1264501 h 3346301"/>
              <a:gd name="connsiteX5163" fmla="*/ 9100390 w 9727486"/>
              <a:gd name="connsiteY5163" fmla="*/ 2015944 h 3346301"/>
              <a:gd name="connsiteX5164" fmla="*/ 9083582 w 9727486"/>
              <a:gd name="connsiteY5164" fmla="*/ 2033480 h 3346301"/>
              <a:gd name="connsiteX5165" fmla="*/ 9102948 w 9727486"/>
              <a:gd name="connsiteY5165" fmla="*/ 2048459 h 3346301"/>
              <a:gd name="connsiteX5166" fmla="*/ 9095273 w 9727486"/>
              <a:gd name="connsiteY5166" fmla="*/ 2056130 h 3346301"/>
              <a:gd name="connsiteX5167" fmla="*/ 9027320 w 9727486"/>
              <a:gd name="connsiteY5167" fmla="*/ 2077687 h 3346301"/>
              <a:gd name="connsiteX5168" fmla="*/ 9019648 w 9727486"/>
              <a:gd name="connsiteY5168" fmla="*/ 2076958 h 3346301"/>
              <a:gd name="connsiteX5169" fmla="*/ 8995533 w 9727486"/>
              <a:gd name="connsiteY5169" fmla="*/ 2058689 h 3346301"/>
              <a:gd name="connsiteX5170" fmla="*/ 9009054 w 9727486"/>
              <a:gd name="connsiteY5170" fmla="*/ 2053211 h 3346301"/>
              <a:gd name="connsiteX5171" fmla="*/ 9039375 w 9727486"/>
              <a:gd name="connsiteY5171" fmla="*/ 2063805 h 3346301"/>
              <a:gd name="connsiteX5172" fmla="*/ 9072623 w 9727486"/>
              <a:gd name="connsiteY5172" fmla="*/ 2035306 h 3346301"/>
              <a:gd name="connsiteX5173" fmla="*/ 9079198 w 9727486"/>
              <a:gd name="connsiteY5173" fmla="*/ 2019595 h 3346301"/>
              <a:gd name="connsiteX5174" fmla="*/ 9087237 w 9727486"/>
              <a:gd name="connsiteY5174" fmla="*/ 2018138 h 3346301"/>
              <a:gd name="connsiteX5175" fmla="*/ 8953384 w 9727486"/>
              <a:gd name="connsiteY5175" fmla="*/ 1467309 h 3346301"/>
              <a:gd name="connsiteX5176" fmla="*/ 8936576 w 9727486"/>
              <a:gd name="connsiteY5176" fmla="*/ 1484846 h 3346301"/>
              <a:gd name="connsiteX5177" fmla="*/ 8955942 w 9727486"/>
              <a:gd name="connsiteY5177" fmla="*/ 1499824 h 3346301"/>
              <a:gd name="connsiteX5178" fmla="*/ 8948267 w 9727486"/>
              <a:gd name="connsiteY5178" fmla="*/ 1507496 h 3346301"/>
              <a:gd name="connsiteX5179" fmla="*/ 8880314 w 9727486"/>
              <a:gd name="connsiteY5179" fmla="*/ 1529053 h 3346301"/>
              <a:gd name="connsiteX5180" fmla="*/ 8872642 w 9727486"/>
              <a:gd name="connsiteY5180" fmla="*/ 1528323 h 3346301"/>
              <a:gd name="connsiteX5181" fmla="*/ 8848527 w 9727486"/>
              <a:gd name="connsiteY5181" fmla="*/ 1510054 h 3346301"/>
              <a:gd name="connsiteX5182" fmla="*/ 8862048 w 9727486"/>
              <a:gd name="connsiteY5182" fmla="*/ 1504577 h 3346301"/>
              <a:gd name="connsiteX5183" fmla="*/ 8892369 w 9727486"/>
              <a:gd name="connsiteY5183" fmla="*/ 1515171 h 3346301"/>
              <a:gd name="connsiteX5184" fmla="*/ 8925617 w 9727486"/>
              <a:gd name="connsiteY5184" fmla="*/ 1486672 h 3346301"/>
              <a:gd name="connsiteX5185" fmla="*/ 8932192 w 9727486"/>
              <a:gd name="connsiteY5185" fmla="*/ 1470961 h 3346301"/>
              <a:gd name="connsiteX5186" fmla="*/ 8940231 w 9727486"/>
              <a:gd name="connsiteY5186" fmla="*/ 1469503 h 3346301"/>
              <a:gd name="connsiteX5187" fmla="*/ 9166499 w 9727486"/>
              <a:gd name="connsiteY5187" fmla="*/ 1944389 h 3346301"/>
              <a:gd name="connsiteX5188" fmla="*/ 9168343 w 9727486"/>
              <a:gd name="connsiteY5188" fmla="*/ 1952738 h 3346301"/>
              <a:gd name="connsiteX5189" fmla="*/ 9143864 w 9727486"/>
              <a:gd name="connsiteY5189" fmla="*/ 1952374 h 3346301"/>
              <a:gd name="connsiteX5190" fmla="*/ 9134731 w 9727486"/>
              <a:gd name="connsiteY5190" fmla="*/ 1942873 h 3346301"/>
              <a:gd name="connsiteX5191" fmla="*/ 9139479 w 9727486"/>
              <a:gd name="connsiteY5191" fmla="*/ 1933012 h 3346301"/>
              <a:gd name="connsiteX5192" fmla="*/ 9142402 w 9727486"/>
              <a:gd name="connsiteY5192" fmla="*/ 1929356 h 3346301"/>
              <a:gd name="connsiteX5193" fmla="*/ 9138382 w 9727486"/>
              <a:gd name="connsiteY5193" fmla="*/ 1917665 h 3346301"/>
              <a:gd name="connsiteX5194" fmla="*/ 9155555 w 9727486"/>
              <a:gd name="connsiteY5194" fmla="*/ 1914743 h 3346301"/>
              <a:gd name="connsiteX5195" fmla="*/ 9166499 w 9727486"/>
              <a:gd name="connsiteY5195" fmla="*/ 1944389 h 3346301"/>
              <a:gd name="connsiteX5196" fmla="*/ 9019493 w 9727486"/>
              <a:gd name="connsiteY5196" fmla="*/ 1395754 h 3346301"/>
              <a:gd name="connsiteX5197" fmla="*/ 9021337 w 9727486"/>
              <a:gd name="connsiteY5197" fmla="*/ 1404104 h 3346301"/>
              <a:gd name="connsiteX5198" fmla="*/ 8996858 w 9727486"/>
              <a:gd name="connsiteY5198" fmla="*/ 1403740 h 3346301"/>
              <a:gd name="connsiteX5199" fmla="*/ 8987725 w 9727486"/>
              <a:gd name="connsiteY5199" fmla="*/ 1394239 h 3346301"/>
              <a:gd name="connsiteX5200" fmla="*/ 8992473 w 9727486"/>
              <a:gd name="connsiteY5200" fmla="*/ 1384378 h 3346301"/>
              <a:gd name="connsiteX5201" fmla="*/ 8995396 w 9727486"/>
              <a:gd name="connsiteY5201" fmla="*/ 1380722 h 3346301"/>
              <a:gd name="connsiteX5202" fmla="*/ 8991376 w 9727486"/>
              <a:gd name="connsiteY5202" fmla="*/ 1369031 h 3346301"/>
              <a:gd name="connsiteX5203" fmla="*/ 9008549 w 9727486"/>
              <a:gd name="connsiteY5203" fmla="*/ 1366108 h 3346301"/>
              <a:gd name="connsiteX5204" fmla="*/ 9019493 w 9727486"/>
              <a:gd name="connsiteY5204" fmla="*/ 1395754 h 3346301"/>
              <a:gd name="connsiteX5205" fmla="*/ 9176383 w 9727486"/>
              <a:gd name="connsiteY5205" fmla="*/ 1857015 h 3346301"/>
              <a:gd name="connsiteX5206" fmla="*/ 9140580 w 9727486"/>
              <a:gd name="connsiteY5206" fmla="*/ 1856286 h 3346301"/>
              <a:gd name="connsiteX5207" fmla="*/ 9124137 w 9727486"/>
              <a:gd name="connsiteY5207" fmla="*/ 1848611 h 3346301"/>
              <a:gd name="connsiteX5208" fmla="*/ 9102584 w 9727486"/>
              <a:gd name="connsiteY5208" fmla="*/ 1863225 h 3346301"/>
              <a:gd name="connsiteX5209" fmla="*/ 9101851 w 9727486"/>
              <a:gd name="connsiteY5209" fmla="*/ 1868342 h 3346301"/>
              <a:gd name="connsiteX5210" fmla="*/ 9085411 w 9727486"/>
              <a:gd name="connsiteY5210" fmla="*/ 1866516 h 3346301"/>
              <a:gd name="connsiteX5211" fmla="*/ 9074085 w 9727486"/>
              <a:gd name="connsiteY5211" fmla="*/ 1852631 h 3346301"/>
              <a:gd name="connsiteX5212" fmla="*/ 9045589 w 9727486"/>
              <a:gd name="connsiteY5212" fmla="*/ 1870900 h 3346301"/>
              <a:gd name="connsiteX5213" fmla="*/ 9020013 w 9727486"/>
              <a:gd name="connsiteY5213" fmla="*/ 1869439 h 3346301"/>
              <a:gd name="connsiteX5214" fmla="*/ 9049605 w 9727486"/>
              <a:gd name="connsiteY5214" fmla="*/ 1828151 h 3346301"/>
              <a:gd name="connsiteX5215" fmla="*/ 9069336 w 9727486"/>
              <a:gd name="connsiteY5215" fmla="*/ 1798194 h 3346301"/>
              <a:gd name="connsiteX5216" fmla="*/ 9074817 w 9727486"/>
              <a:gd name="connsiteY5216" fmla="*/ 1810983 h 3346301"/>
              <a:gd name="connsiteX5217" fmla="*/ 9085047 w 9727486"/>
              <a:gd name="connsiteY5217" fmla="*/ 1816464 h 3346301"/>
              <a:gd name="connsiteX5218" fmla="*/ 9112081 w 9727486"/>
              <a:gd name="connsiteY5218" fmla="*/ 1812076 h 3346301"/>
              <a:gd name="connsiteX5219" fmla="*/ 9154462 w 9727486"/>
              <a:gd name="connsiteY5219" fmla="*/ 1836920 h 3346301"/>
              <a:gd name="connsiteX5220" fmla="*/ 9173096 w 9727486"/>
              <a:gd name="connsiteY5220" fmla="*/ 1850073 h 3346301"/>
              <a:gd name="connsiteX5221" fmla="*/ 9029377 w 9727486"/>
              <a:gd name="connsiteY5221" fmla="*/ 1308381 h 3346301"/>
              <a:gd name="connsiteX5222" fmla="*/ 8993574 w 9727486"/>
              <a:gd name="connsiteY5222" fmla="*/ 1307652 h 3346301"/>
              <a:gd name="connsiteX5223" fmla="*/ 8977131 w 9727486"/>
              <a:gd name="connsiteY5223" fmla="*/ 1299976 h 3346301"/>
              <a:gd name="connsiteX5224" fmla="*/ 8955578 w 9727486"/>
              <a:gd name="connsiteY5224" fmla="*/ 1314591 h 3346301"/>
              <a:gd name="connsiteX5225" fmla="*/ 8954845 w 9727486"/>
              <a:gd name="connsiteY5225" fmla="*/ 1319707 h 3346301"/>
              <a:gd name="connsiteX5226" fmla="*/ 8938405 w 9727486"/>
              <a:gd name="connsiteY5226" fmla="*/ 1317882 h 3346301"/>
              <a:gd name="connsiteX5227" fmla="*/ 8927079 w 9727486"/>
              <a:gd name="connsiteY5227" fmla="*/ 1303996 h 3346301"/>
              <a:gd name="connsiteX5228" fmla="*/ 8898583 w 9727486"/>
              <a:gd name="connsiteY5228" fmla="*/ 1322266 h 3346301"/>
              <a:gd name="connsiteX5229" fmla="*/ 8873007 w 9727486"/>
              <a:gd name="connsiteY5229" fmla="*/ 1320804 h 3346301"/>
              <a:gd name="connsiteX5230" fmla="*/ 8902599 w 9727486"/>
              <a:gd name="connsiteY5230" fmla="*/ 1279517 h 3346301"/>
              <a:gd name="connsiteX5231" fmla="*/ 8922330 w 9727486"/>
              <a:gd name="connsiteY5231" fmla="*/ 1249560 h 3346301"/>
              <a:gd name="connsiteX5232" fmla="*/ 8927811 w 9727486"/>
              <a:gd name="connsiteY5232" fmla="*/ 1262348 h 3346301"/>
              <a:gd name="connsiteX5233" fmla="*/ 8938041 w 9727486"/>
              <a:gd name="connsiteY5233" fmla="*/ 1267830 h 3346301"/>
              <a:gd name="connsiteX5234" fmla="*/ 8965075 w 9727486"/>
              <a:gd name="connsiteY5234" fmla="*/ 1263441 h 3346301"/>
              <a:gd name="connsiteX5235" fmla="*/ 9007456 w 9727486"/>
              <a:gd name="connsiteY5235" fmla="*/ 1288285 h 3346301"/>
              <a:gd name="connsiteX5236" fmla="*/ 9026090 w 9727486"/>
              <a:gd name="connsiteY5236" fmla="*/ 1301438 h 3346301"/>
              <a:gd name="connsiteX5237" fmla="*/ 9185151 w 9727486"/>
              <a:gd name="connsiteY5237" fmla="*/ 1749240 h 3346301"/>
              <a:gd name="connsiteX5238" fmla="*/ 9184054 w 9727486"/>
              <a:gd name="connsiteY5238" fmla="*/ 1753255 h 3346301"/>
              <a:gd name="connsiteX5239" fmla="*/ 9183690 w 9727486"/>
              <a:gd name="connsiteY5239" fmla="*/ 1769331 h 3346301"/>
              <a:gd name="connsiteX5240" fmla="*/ 9154462 w 9727486"/>
              <a:gd name="connsiteY5240" fmla="*/ 1787965 h 3346301"/>
              <a:gd name="connsiteX5241" fmla="*/ 9144596 w 9727486"/>
              <a:gd name="connsiteY5241" fmla="*/ 1778099 h 3346301"/>
              <a:gd name="connsiteX5242" fmla="*/ 9141309 w 9727486"/>
              <a:gd name="connsiteY5242" fmla="*/ 1774812 h 3346301"/>
              <a:gd name="connsiteX5243" fmla="*/ 9162133 w 9727486"/>
              <a:gd name="connsiteY5243" fmla="*/ 1757639 h 3346301"/>
              <a:gd name="connsiteX5244" fmla="*/ 9162498 w 9727486"/>
              <a:gd name="connsiteY5244" fmla="*/ 1751794 h 3346301"/>
              <a:gd name="connsiteX5245" fmla="*/ 9164327 w 9727486"/>
              <a:gd name="connsiteY5245" fmla="*/ 1730970 h 3346301"/>
              <a:gd name="connsiteX5246" fmla="*/ 9185151 w 9727486"/>
              <a:gd name="connsiteY5246" fmla="*/ 1749240 h 3346301"/>
              <a:gd name="connsiteX5247" fmla="*/ 9038145 w 9727486"/>
              <a:gd name="connsiteY5247" fmla="*/ 1200605 h 3346301"/>
              <a:gd name="connsiteX5248" fmla="*/ 9037048 w 9727486"/>
              <a:gd name="connsiteY5248" fmla="*/ 1204621 h 3346301"/>
              <a:gd name="connsiteX5249" fmla="*/ 9036684 w 9727486"/>
              <a:gd name="connsiteY5249" fmla="*/ 1220697 h 3346301"/>
              <a:gd name="connsiteX5250" fmla="*/ 9007456 w 9727486"/>
              <a:gd name="connsiteY5250" fmla="*/ 1239330 h 3346301"/>
              <a:gd name="connsiteX5251" fmla="*/ 8997590 w 9727486"/>
              <a:gd name="connsiteY5251" fmla="*/ 1229465 h 3346301"/>
              <a:gd name="connsiteX5252" fmla="*/ 8994303 w 9727486"/>
              <a:gd name="connsiteY5252" fmla="*/ 1226178 h 3346301"/>
              <a:gd name="connsiteX5253" fmla="*/ 9015127 w 9727486"/>
              <a:gd name="connsiteY5253" fmla="*/ 1209005 h 3346301"/>
              <a:gd name="connsiteX5254" fmla="*/ 9015492 w 9727486"/>
              <a:gd name="connsiteY5254" fmla="*/ 1203159 h 3346301"/>
              <a:gd name="connsiteX5255" fmla="*/ 9017321 w 9727486"/>
              <a:gd name="connsiteY5255" fmla="*/ 1182335 h 3346301"/>
              <a:gd name="connsiteX5256" fmla="*/ 9038145 w 9727486"/>
              <a:gd name="connsiteY5256" fmla="*/ 1200605 h 3346301"/>
              <a:gd name="connsiteX5257" fmla="*/ 9278999 w 9727486"/>
              <a:gd name="connsiteY5257" fmla="*/ 1778007 h 3346301"/>
              <a:gd name="connsiteX5258" fmla="*/ 9268816 w 9727486"/>
              <a:gd name="connsiteY5258" fmla="*/ 1771889 h 3346301"/>
              <a:gd name="connsiteX5259" fmla="*/ 9258221 w 9727486"/>
              <a:gd name="connsiteY5259" fmla="*/ 1764582 h 3346301"/>
              <a:gd name="connsiteX5260" fmla="*/ 9252740 w 9727486"/>
              <a:gd name="connsiteY5260" fmla="*/ 1760563 h 3346301"/>
              <a:gd name="connsiteX5261" fmla="*/ 9219128 w 9727486"/>
              <a:gd name="connsiteY5261" fmla="*/ 1750697 h 3346301"/>
              <a:gd name="connsiteX5262" fmla="*/ 9231916 w 9727486"/>
              <a:gd name="connsiteY5262" fmla="*/ 1737180 h 3346301"/>
              <a:gd name="connsiteX5263" fmla="*/ 9233742 w 9727486"/>
              <a:gd name="connsiteY5263" fmla="*/ 1734990 h 3346301"/>
              <a:gd name="connsiteX5264" fmla="*/ 9274661 w 9727486"/>
              <a:gd name="connsiteY5264" fmla="*/ 1768234 h 3346301"/>
              <a:gd name="connsiteX5265" fmla="*/ 9278999 w 9727486"/>
              <a:gd name="connsiteY5265" fmla="*/ 1778007 h 3346301"/>
              <a:gd name="connsiteX5266" fmla="*/ 9131993 w 9727486"/>
              <a:gd name="connsiteY5266" fmla="*/ 1229373 h 3346301"/>
              <a:gd name="connsiteX5267" fmla="*/ 9121810 w 9727486"/>
              <a:gd name="connsiteY5267" fmla="*/ 1223255 h 3346301"/>
              <a:gd name="connsiteX5268" fmla="*/ 9111215 w 9727486"/>
              <a:gd name="connsiteY5268" fmla="*/ 1215948 h 3346301"/>
              <a:gd name="connsiteX5269" fmla="*/ 9105734 w 9727486"/>
              <a:gd name="connsiteY5269" fmla="*/ 1211928 h 3346301"/>
              <a:gd name="connsiteX5270" fmla="*/ 9072122 w 9727486"/>
              <a:gd name="connsiteY5270" fmla="*/ 1202063 h 3346301"/>
              <a:gd name="connsiteX5271" fmla="*/ 9084910 w 9727486"/>
              <a:gd name="connsiteY5271" fmla="*/ 1188546 h 3346301"/>
              <a:gd name="connsiteX5272" fmla="*/ 9086736 w 9727486"/>
              <a:gd name="connsiteY5272" fmla="*/ 1186356 h 3346301"/>
              <a:gd name="connsiteX5273" fmla="*/ 9127655 w 9727486"/>
              <a:gd name="connsiteY5273" fmla="*/ 1219600 h 3346301"/>
              <a:gd name="connsiteX5274" fmla="*/ 9131993 w 9727486"/>
              <a:gd name="connsiteY5274" fmla="*/ 1229373 h 3346301"/>
              <a:gd name="connsiteX5275" fmla="*/ 9340060 w 9727486"/>
              <a:gd name="connsiteY5275" fmla="*/ 1957487 h 3346301"/>
              <a:gd name="connsiteX5276" fmla="*/ 9331656 w 9727486"/>
              <a:gd name="connsiteY5276" fmla="*/ 1975753 h 3346301"/>
              <a:gd name="connsiteX5277" fmla="*/ 9304622 w 9727486"/>
              <a:gd name="connsiteY5277" fmla="*/ 1968814 h 3346301"/>
              <a:gd name="connsiteX5278" fmla="*/ 9281604 w 9727486"/>
              <a:gd name="connsiteY5278" fmla="*/ 1976121 h 3346301"/>
              <a:gd name="connsiteX5279" fmla="*/ 9288546 w 9727486"/>
              <a:gd name="connsiteY5279" fmla="*/ 1965891 h 3346301"/>
              <a:gd name="connsiteX5280" fmla="*/ 9317410 w 9727486"/>
              <a:gd name="connsiteY5280" fmla="*/ 1954564 h 3346301"/>
              <a:gd name="connsiteX5281" fmla="*/ 9340060 w 9727486"/>
              <a:gd name="connsiteY5281" fmla="*/ 1957487 h 3346301"/>
              <a:gd name="connsiteX5282" fmla="*/ 9193054 w 9727486"/>
              <a:gd name="connsiteY5282" fmla="*/ 1408853 h 3346301"/>
              <a:gd name="connsiteX5283" fmla="*/ 9184650 w 9727486"/>
              <a:gd name="connsiteY5283" fmla="*/ 1427119 h 3346301"/>
              <a:gd name="connsiteX5284" fmla="*/ 9157616 w 9727486"/>
              <a:gd name="connsiteY5284" fmla="*/ 1420180 h 3346301"/>
              <a:gd name="connsiteX5285" fmla="*/ 9134598 w 9727486"/>
              <a:gd name="connsiteY5285" fmla="*/ 1427487 h 3346301"/>
              <a:gd name="connsiteX5286" fmla="*/ 9141540 w 9727486"/>
              <a:gd name="connsiteY5286" fmla="*/ 1417257 h 3346301"/>
              <a:gd name="connsiteX5287" fmla="*/ 9170404 w 9727486"/>
              <a:gd name="connsiteY5287" fmla="*/ 1405930 h 3346301"/>
              <a:gd name="connsiteX5288" fmla="*/ 9193054 w 9727486"/>
              <a:gd name="connsiteY5288" fmla="*/ 1408853 h 3346301"/>
              <a:gd name="connsiteX5289" fmla="*/ 9315353 w 9727486"/>
              <a:gd name="connsiteY5289" fmla="*/ 1560031 h 3346301"/>
              <a:gd name="connsiteX5290" fmla="*/ 9303160 w 9727486"/>
              <a:gd name="connsiteY5290" fmla="*/ 1569487 h 3346301"/>
              <a:gd name="connsiteX5291" fmla="*/ 9233009 w 9727486"/>
              <a:gd name="connsiteY5291" fmla="*/ 1595424 h 3346301"/>
              <a:gd name="connsiteX5292" fmla="*/ 9229358 w 9727486"/>
              <a:gd name="connsiteY5292" fmla="*/ 1594331 h 3346301"/>
              <a:gd name="connsiteX5293" fmla="*/ 9223512 w 9727486"/>
              <a:gd name="connsiteY5293" fmla="*/ 1585562 h 3346301"/>
              <a:gd name="connsiteX5294" fmla="*/ 9230090 w 9727486"/>
              <a:gd name="connsiteY5294" fmla="*/ 1574235 h 3346301"/>
              <a:gd name="connsiteX5295" fmla="*/ 9226799 w 9727486"/>
              <a:gd name="connsiteY5295" fmla="*/ 1547197 h 3346301"/>
              <a:gd name="connsiteX5296" fmla="*/ 9228625 w 9727486"/>
              <a:gd name="connsiteY5296" fmla="*/ 1546833 h 3346301"/>
              <a:gd name="connsiteX5297" fmla="*/ 9237762 w 9727486"/>
              <a:gd name="connsiteY5297" fmla="*/ 1547198 h 3346301"/>
              <a:gd name="connsiteX5298" fmla="*/ 9242875 w 9727486"/>
              <a:gd name="connsiteY5298" fmla="*/ 1557063 h 3346301"/>
              <a:gd name="connsiteX5299" fmla="*/ 9263703 w 9727486"/>
              <a:gd name="connsiteY5299" fmla="*/ 1562180 h 3346301"/>
              <a:gd name="connsiteX5300" fmla="*/ 9272471 w 9727486"/>
              <a:gd name="connsiteY5300" fmla="*/ 1551582 h 3346301"/>
              <a:gd name="connsiteX5301" fmla="*/ 9276487 w 9727486"/>
              <a:gd name="connsiteY5301" fmla="*/ 1545008 h 3346301"/>
              <a:gd name="connsiteX5302" fmla="*/ 9306448 w 9727486"/>
              <a:gd name="connsiteY5302" fmla="*/ 1540988 h 3346301"/>
              <a:gd name="connsiteX5303" fmla="*/ 9315353 w 9727486"/>
              <a:gd name="connsiteY5303" fmla="*/ 1560031 h 3346301"/>
              <a:gd name="connsiteX5304" fmla="*/ 9168347 w 9727486"/>
              <a:gd name="connsiteY5304" fmla="*/ 1011397 h 3346301"/>
              <a:gd name="connsiteX5305" fmla="*/ 9156154 w 9727486"/>
              <a:gd name="connsiteY5305" fmla="*/ 1020852 h 3346301"/>
              <a:gd name="connsiteX5306" fmla="*/ 9086003 w 9727486"/>
              <a:gd name="connsiteY5306" fmla="*/ 1046790 h 3346301"/>
              <a:gd name="connsiteX5307" fmla="*/ 9082352 w 9727486"/>
              <a:gd name="connsiteY5307" fmla="*/ 1045696 h 3346301"/>
              <a:gd name="connsiteX5308" fmla="*/ 9076506 w 9727486"/>
              <a:gd name="connsiteY5308" fmla="*/ 1036928 h 3346301"/>
              <a:gd name="connsiteX5309" fmla="*/ 9083084 w 9727486"/>
              <a:gd name="connsiteY5309" fmla="*/ 1025601 h 3346301"/>
              <a:gd name="connsiteX5310" fmla="*/ 9079793 w 9727486"/>
              <a:gd name="connsiteY5310" fmla="*/ 998563 h 3346301"/>
              <a:gd name="connsiteX5311" fmla="*/ 9081619 w 9727486"/>
              <a:gd name="connsiteY5311" fmla="*/ 998199 h 3346301"/>
              <a:gd name="connsiteX5312" fmla="*/ 9090756 w 9727486"/>
              <a:gd name="connsiteY5312" fmla="*/ 998563 h 3346301"/>
              <a:gd name="connsiteX5313" fmla="*/ 9095869 w 9727486"/>
              <a:gd name="connsiteY5313" fmla="*/ 1008429 h 3346301"/>
              <a:gd name="connsiteX5314" fmla="*/ 9116697 w 9727486"/>
              <a:gd name="connsiteY5314" fmla="*/ 1013546 h 3346301"/>
              <a:gd name="connsiteX5315" fmla="*/ 9125465 w 9727486"/>
              <a:gd name="connsiteY5315" fmla="*/ 1002948 h 3346301"/>
              <a:gd name="connsiteX5316" fmla="*/ 9129481 w 9727486"/>
              <a:gd name="connsiteY5316" fmla="*/ 996373 h 3346301"/>
              <a:gd name="connsiteX5317" fmla="*/ 9159442 w 9727486"/>
              <a:gd name="connsiteY5317" fmla="*/ 992353 h 3346301"/>
              <a:gd name="connsiteX5318" fmla="*/ 9168347 w 9727486"/>
              <a:gd name="connsiteY5318" fmla="*/ 1011397 h 3346301"/>
              <a:gd name="connsiteX5319" fmla="*/ 9360610 w 9727486"/>
              <a:gd name="connsiteY5319" fmla="*/ 1717818 h 3346301"/>
              <a:gd name="connsiteX5320" fmla="*/ 9354674 w 9727486"/>
              <a:gd name="connsiteY5320" fmla="*/ 1729873 h 3346301"/>
              <a:gd name="connsiteX5321" fmla="*/ 9345905 w 9727486"/>
              <a:gd name="connsiteY5321" fmla="*/ 1729509 h 3346301"/>
              <a:gd name="connsiteX5322" fmla="*/ 9331291 w 9727486"/>
              <a:gd name="connsiteY5322" fmla="*/ 1729144 h 3346301"/>
              <a:gd name="connsiteX5323" fmla="*/ 9338598 w 9727486"/>
              <a:gd name="connsiteY5323" fmla="*/ 1746681 h 3346301"/>
              <a:gd name="connsiteX5324" fmla="*/ 9343711 w 9727486"/>
              <a:gd name="connsiteY5324" fmla="*/ 1758372 h 3346301"/>
              <a:gd name="connsiteX5325" fmla="*/ 9330927 w 9727486"/>
              <a:gd name="connsiteY5325" fmla="*/ 1768238 h 3346301"/>
              <a:gd name="connsiteX5326" fmla="*/ 9325810 w 9727486"/>
              <a:gd name="connsiteY5326" fmla="*/ 1744123 h 3346301"/>
              <a:gd name="connsiteX5327" fmla="*/ 9300966 w 9727486"/>
              <a:gd name="connsiteY5327" fmla="*/ 1739009 h 3346301"/>
              <a:gd name="connsiteX5328" fmla="*/ 9296947 w 9727486"/>
              <a:gd name="connsiteY5328" fmla="*/ 1724396 h 3346301"/>
              <a:gd name="connsiteX5329" fmla="*/ 9316313 w 9727486"/>
              <a:gd name="connsiteY5329" fmla="*/ 1714895 h 3346301"/>
              <a:gd name="connsiteX5330" fmla="*/ 9326543 w 9727486"/>
              <a:gd name="connsiteY5330" fmla="*/ 1710874 h 3346301"/>
              <a:gd name="connsiteX5331" fmla="*/ 9356135 w 9727486"/>
              <a:gd name="connsiteY5331" fmla="*/ 1706859 h 3346301"/>
              <a:gd name="connsiteX5332" fmla="*/ 9360610 w 9727486"/>
              <a:gd name="connsiteY5332" fmla="*/ 1717818 h 3346301"/>
              <a:gd name="connsiteX5333" fmla="*/ 9213604 w 9727486"/>
              <a:gd name="connsiteY5333" fmla="*/ 1169184 h 3346301"/>
              <a:gd name="connsiteX5334" fmla="*/ 9207668 w 9727486"/>
              <a:gd name="connsiteY5334" fmla="*/ 1181239 h 3346301"/>
              <a:gd name="connsiteX5335" fmla="*/ 9198899 w 9727486"/>
              <a:gd name="connsiteY5335" fmla="*/ 1180874 h 3346301"/>
              <a:gd name="connsiteX5336" fmla="*/ 9184285 w 9727486"/>
              <a:gd name="connsiteY5336" fmla="*/ 1180510 h 3346301"/>
              <a:gd name="connsiteX5337" fmla="*/ 9191592 w 9727486"/>
              <a:gd name="connsiteY5337" fmla="*/ 1198047 h 3346301"/>
              <a:gd name="connsiteX5338" fmla="*/ 9196705 w 9727486"/>
              <a:gd name="connsiteY5338" fmla="*/ 1209738 h 3346301"/>
              <a:gd name="connsiteX5339" fmla="*/ 9183921 w 9727486"/>
              <a:gd name="connsiteY5339" fmla="*/ 1219604 h 3346301"/>
              <a:gd name="connsiteX5340" fmla="*/ 9178804 w 9727486"/>
              <a:gd name="connsiteY5340" fmla="*/ 1195488 h 3346301"/>
              <a:gd name="connsiteX5341" fmla="*/ 9153960 w 9727486"/>
              <a:gd name="connsiteY5341" fmla="*/ 1190375 h 3346301"/>
              <a:gd name="connsiteX5342" fmla="*/ 9149941 w 9727486"/>
              <a:gd name="connsiteY5342" fmla="*/ 1175761 h 3346301"/>
              <a:gd name="connsiteX5343" fmla="*/ 9169307 w 9727486"/>
              <a:gd name="connsiteY5343" fmla="*/ 1166260 h 3346301"/>
              <a:gd name="connsiteX5344" fmla="*/ 9179537 w 9727486"/>
              <a:gd name="connsiteY5344" fmla="*/ 1162240 h 3346301"/>
              <a:gd name="connsiteX5345" fmla="*/ 9209129 w 9727486"/>
              <a:gd name="connsiteY5345" fmla="*/ 1158224 h 3346301"/>
              <a:gd name="connsiteX5346" fmla="*/ 9213604 w 9727486"/>
              <a:gd name="connsiteY5346" fmla="*/ 1169184 h 3346301"/>
              <a:gd name="connsiteX5347" fmla="*/ 9698468 w 9727486"/>
              <a:gd name="connsiteY5347" fmla="*/ 2152587 h 3346301"/>
              <a:gd name="connsiteX5348" fmla="*/ 9686048 w 9727486"/>
              <a:gd name="connsiteY5348" fmla="*/ 2154412 h 3346301"/>
              <a:gd name="connsiteX5349" fmla="*/ 9658281 w 9727486"/>
              <a:gd name="connsiteY5349" fmla="*/ 2165375 h 3346301"/>
              <a:gd name="connsiteX5350" fmla="*/ 9660471 w 9727486"/>
              <a:gd name="connsiteY5350" fmla="*/ 2167565 h 3346301"/>
              <a:gd name="connsiteX5351" fmla="*/ 9671434 w 9727486"/>
              <a:gd name="connsiteY5351" fmla="*/ 2178159 h 3346301"/>
              <a:gd name="connsiteX5352" fmla="*/ 9663030 w 9727486"/>
              <a:gd name="connsiteY5352" fmla="*/ 2188757 h 3346301"/>
              <a:gd name="connsiteX5353" fmla="*/ 9634166 w 9727486"/>
              <a:gd name="connsiteY5353" fmla="*/ 2163913 h 3346301"/>
              <a:gd name="connsiteX5354" fmla="*/ 9635992 w 9727486"/>
              <a:gd name="connsiteY5354" fmla="*/ 2162084 h 3346301"/>
              <a:gd name="connsiteX5355" fmla="*/ 9657549 w 9727486"/>
              <a:gd name="connsiteY5355" fmla="*/ 2140531 h 3346301"/>
              <a:gd name="connsiteX5356" fmla="*/ 9670701 w 9727486"/>
              <a:gd name="connsiteY5356" fmla="*/ 2139434 h 3346301"/>
              <a:gd name="connsiteX5357" fmla="*/ 9698468 w 9727486"/>
              <a:gd name="connsiteY5357" fmla="*/ 2152587 h 3346301"/>
              <a:gd name="connsiteX5358" fmla="*/ 9551462 w 9727486"/>
              <a:gd name="connsiteY5358" fmla="*/ 1603952 h 3346301"/>
              <a:gd name="connsiteX5359" fmla="*/ 9539042 w 9727486"/>
              <a:gd name="connsiteY5359" fmla="*/ 1605778 h 3346301"/>
              <a:gd name="connsiteX5360" fmla="*/ 9511275 w 9727486"/>
              <a:gd name="connsiteY5360" fmla="*/ 1616740 h 3346301"/>
              <a:gd name="connsiteX5361" fmla="*/ 9513465 w 9727486"/>
              <a:gd name="connsiteY5361" fmla="*/ 1618931 h 3346301"/>
              <a:gd name="connsiteX5362" fmla="*/ 9524428 w 9727486"/>
              <a:gd name="connsiteY5362" fmla="*/ 1629525 h 3346301"/>
              <a:gd name="connsiteX5363" fmla="*/ 9516024 w 9727486"/>
              <a:gd name="connsiteY5363" fmla="*/ 1640123 h 3346301"/>
              <a:gd name="connsiteX5364" fmla="*/ 9487160 w 9727486"/>
              <a:gd name="connsiteY5364" fmla="*/ 1615279 h 3346301"/>
              <a:gd name="connsiteX5365" fmla="*/ 9488986 w 9727486"/>
              <a:gd name="connsiteY5365" fmla="*/ 1613449 h 3346301"/>
              <a:gd name="connsiteX5366" fmla="*/ 9510543 w 9727486"/>
              <a:gd name="connsiteY5366" fmla="*/ 1591897 h 3346301"/>
              <a:gd name="connsiteX5367" fmla="*/ 9523695 w 9727486"/>
              <a:gd name="connsiteY5367" fmla="*/ 1590799 h 3346301"/>
              <a:gd name="connsiteX5368" fmla="*/ 9551462 w 9727486"/>
              <a:gd name="connsiteY5368" fmla="*/ 1603952 h 3346301"/>
              <a:gd name="connsiteX5369" fmla="*/ 9726555 w 9727486"/>
              <a:gd name="connsiteY5369" fmla="*/ 1453532 h 3346301"/>
              <a:gd name="connsiteX5370" fmla="*/ 9724773 w 9727486"/>
              <a:gd name="connsiteY5370" fmla="*/ 1458052 h 3346301"/>
              <a:gd name="connsiteX5371" fmla="*/ 9719292 w 9727486"/>
              <a:gd name="connsiteY5371" fmla="*/ 1460610 h 3346301"/>
              <a:gd name="connsiteX5372" fmla="*/ 9692622 w 9727486"/>
              <a:gd name="connsiteY5372" fmla="*/ 1472302 h 3346301"/>
              <a:gd name="connsiteX5373" fmla="*/ 9648051 w 9727486"/>
              <a:gd name="connsiteY5373" fmla="*/ 1448919 h 3346301"/>
              <a:gd name="connsiteX5374" fmla="*/ 9647319 w 9727486"/>
              <a:gd name="connsiteY5374" fmla="*/ 1445997 h 3346301"/>
              <a:gd name="connsiteX5375" fmla="*/ 9629053 w 9727486"/>
              <a:gd name="connsiteY5375" fmla="*/ 1447822 h 3346301"/>
              <a:gd name="connsiteX5376" fmla="*/ 9628685 w 9727486"/>
              <a:gd name="connsiteY5376" fmla="*/ 1451110 h 3346301"/>
              <a:gd name="connsiteX5377" fmla="*/ 9614435 w 9727486"/>
              <a:gd name="connsiteY5377" fmla="*/ 1466821 h 3346301"/>
              <a:gd name="connsiteX5378" fmla="*/ 9600190 w 9727486"/>
              <a:gd name="connsiteY5378" fmla="*/ 1469015 h 3346301"/>
              <a:gd name="connsiteX5379" fmla="*/ 9554886 w 9727486"/>
              <a:gd name="connsiteY5379" fmla="*/ 1469015 h 3346301"/>
              <a:gd name="connsiteX5380" fmla="*/ 9535888 w 9727486"/>
              <a:gd name="connsiteY5380" fmla="*/ 1473399 h 3346301"/>
              <a:gd name="connsiteX5381" fmla="*/ 9524925 w 9727486"/>
              <a:gd name="connsiteY5381" fmla="*/ 1467185 h 3346301"/>
              <a:gd name="connsiteX5382" fmla="*/ 9535155 w 9727486"/>
              <a:gd name="connsiteY5382" fmla="*/ 1449284 h 3346301"/>
              <a:gd name="connsiteX5383" fmla="*/ 9543559 w 9727486"/>
              <a:gd name="connsiteY5383" fmla="*/ 1432844 h 3346301"/>
              <a:gd name="connsiteX5384" fmla="*/ 9546482 w 9727486"/>
              <a:gd name="connsiteY5384" fmla="*/ 1425901 h 3346301"/>
              <a:gd name="connsiteX5385" fmla="*/ 9561825 w 9727486"/>
              <a:gd name="connsiteY5385" fmla="*/ 1443802 h 3346301"/>
              <a:gd name="connsiteX5386" fmla="*/ 9560367 w 9727486"/>
              <a:gd name="connsiteY5386" fmla="*/ 1451110 h 3346301"/>
              <a:gd name="connsiteX5387" fmla="*/ 9580827 w 9727486"/>
              <a:gd name="connsiteY5387" fmla="*/ 1459513 h 3346301"/>
              <a:gd name="connsiteX5388" fmla="*/ 9587766 w 9727486"/>
              <a:gd name="connsiteY5388" fmla="*/ 1455129 h 3346301"/>
              <a:gd name="connsiteX5389" fmla="*/ 9595437 w 9727486"/>
              <a:gd name="connsiteY5389" fmla="*/ 1450016 h 3346301"/>
              <a:gd name="connsiteX5390" fmla="*/ 9607132 w 9727486"/>
              <a:gd name="connsiteY5390" fmla="*/ 1421881 h 3346301"/>
              <a:gd name="connsiteX5391" fmla="*/ 9621742 w 9727486"/>
              <a:gd name="connsiteY5391" fmla="*/ 1425901 h 3346301"/>
              <a:gd name="connsiteX5392" fmla="*/ 9628685 w 9727486"/>
              <a:gd name="connsiteY5392" fmla="*/ 1427727 h 3346301"/>
              <a:gd name="connsiteX5393" fmla="*/ 9648051 w 9727486"/>
              <a:gd name="connsiteY5393" fmla="*/ 1426266 h 3346301"/>
              <a:gd name="connsiteX5394" fmla="*/ 9667046 w 9727486"/>
              <a:gd name="connsiteY5394" fmla="*/ 1416768 h 3346301"/>
              <a:gd name="connsiteX5395" fmla="*/ 9668143 w 9727486"/>
              <a:gd name="connsiteY5395" fmla="*/ 1420420 h 3346301"/>
              <a:gd name="connsiteX5396" fmla="*/ 9675818 w 9727486"/>
              <a:gd name="connsiteY5396" fmla="*/ 1449648 h 3346301"/>
              <a:gd name="connsiteX5397" fmla="*/ 9687505 w 9727486"/>
              <a:gd name="connsiteY5397" fmla="*/ 1451842 h 3346301"/>
              <a:gd name="connsiteX5398" fmla="*/ 9720389 w 9727486"/>
              <a:gd name="connsiteY5398" fmla="*/ 1450380 h 3346301"/>
              <a:gd name="connsiteX5399" fmla="*/ 9726555 w 9727486"/>
              <a:gd name="connsiteY5399" fmla="*/ 1453532 h 3346301"/>
              <a:gd name="connsiteX5400" fmla="*/ 9579549 w 9727486"/>
              <a:gd name="connsiteY5400" fmla="*/ 904898 h 3346301"/>
              <a:gd name="connsiteX5401" fmla="*/ 9577767 w 9727486"/>
              <a:gd name="connsiteY5401" fmla="*/ 909418 h 3346301"/>
              <a:gd name="connsiteX5402" fmla="*/ 9572286 w 9727486"/>
              <a:gd name="connsiteY5402" fmla="*/ 911976 h 3346301"/>
              <a:gd name="connsiteX5403" fmla="*/ 9545616 w 9727486"/>
              <a:gd name="connsiteY5403" fmla="*/ 923667 h 3346301"/>
              <a:gd name="connsiteX5404" fmla="*/ 9501045 w 9727486"/>
              <a:gd name="connsiteY5404" fmla="*/ 900285 h 3346301"/>
              <a:gd name="connsiteX5405" fmla="*/ 9500313 w 9727486"/>
              <a:gd name="connsiteY5405" fmla="*/ 897362 h 3346301"/>
              <a:gd name="connsiteX5406" fmla="*/ 9482047 w 9727486"/>
              <a:gd name="connsiteY5406" fmla="*/ 899188 h 3346301"/>
              <a:gd name="connsiteX5407" fmla="*/ 9481679 w 9727486"/>
              <a:gd name="connsiteY5407" fmla="*/ 902475 h 3346301"/>
              <a:gd name="connsiteX5408" fmla="*/ 9467429 w 9727486"/>
              <a:gd name="connsiteY5408" fmla="*/ 918186 h 3346301"/>
              <a:gd name="connsiteX5409" fmla="*/ 9453184 w 9727486"/>
              <a:gd name="connsiteY5409" fmla="*/ 920380 h 3346301"/>
              <a:gd name="connsiteX5410" fmla="*/ 9407880 w 9727486"/>
              <a:gd name="connsiteY5410" fmla="*/ 920380 h 3346301"/>
              <a:gd name="connsiteX5411" fmla="*/ 9388882 w 9727486"/>
              <a:gd name="connsiteY5411" fmla="*/ 924764 h 3346301"/>
              <a:gd name="connsiteX5412" fmla="*/ 9377919 w 9727486"/>
              <a:gd name="connsiteY5412" fmla="*/ 918551 h 3346301"/>
              <a:gd name="connsiteX5413" fmla="*/ 9388149 w 9727486"/>
              <a:gd name="connsiteY5413" fmla="*/ 900649 h 3346301"/>
              <a:gd name="connsiteX5414" fmla="*/ 9396553 w 9727486"/>
              <a:gd name="connsiteY5414" fmla="*/ 884210 h 3346301"/>
              <a:gd name="connsiteX5415" fmla="*/ 9399476 w 9727486"/>
              <a:gd name="connsiteY5415" fmla="*/ 877267 h 3346301"/>
              <a:gd name="connsiteX5416" fmla="*/ 9414819 w 9727486"/>
              <a:gd name="connsiteY5416" fmla="*/ 895168 h 3346301"/>
              <a:gd name="connsiteX5417" fmla="*/ 9413361 w 9727486"/>
              <a:gd name="connsiteY5417" fmla="*/ 902475 h 3346301"/>
              <a:gd name="connsiteX5418" fmla="*/ 9433821 w 9727486"/>
              <a:gd name="connsiteY5418" fmla="*/ 910879 h 3346301"/>
              <a:gd name="connsiteX5419" fmla="*/ 9440760 w 9727486"/>
              <a:gd name="connsiteY5419" fmla="*/ 906495 h 3346301"/>
              <a:gd name="connsiteX5420" fmla="*/ 9448431 w 9727486"/>
              <a:gd name="connsiteY5420" fmla="*/ 901382 h 3346301"/>
              <a:gd name="connsiteX5421" fmla="*/ 9460126 w 9727486"/>
              <a:gd name="connsiteY5421" fmla="*/ 873247 h 3346301"/>
              <a:gd name="connsiteX5422" fmla="*/ 9474736 w 9727486"/>
              <a:gd name="connsiteY5422" fmla="*/ 877267 h 3346301"/>
              <a:gd name="connsiteX5423" fmla="*/ 9481679 w 9727486"/>
              <a:gd name="connsiteY5423" fmla="*/ 879093 h 3346301"/>
              <a:gd name="connsiteX5424" fmla="*/ 9501045 w 9727486"/>
              <a:gd name="connsiteY5424" fmla="*/ 877631 h 3346301"/>
              <a:gd name="connsiteX5425" fmla="*/ 9520040 w 9727486"/>
              <a:gd name="connsiteY5425" fmla="*/ 868134 h 3346301"/>
              <a:gd name="connsiteX5426" fmla="*/ 9521137 w 9727486"/>
              <a:gd name="connsiteY5426" fmla="*/ 871786 h 3346301"/>
              <a:gd name="connsiteX5427" fmla="*/ 9528812 w 9727486"/>
              <a:gd name="connsiteY5427" fmla="*/ 901014 h 3346301"/>
              <a:gd name="connsiteX5428" fmla="*/ 9540499 w 9727486"/>
              <a:gd name="connsiteY5428" fmla="*/ 903208 h 3346301"/>
              <a:gd name="connsiteX5429" fmla="*/ 9573383 w 9727486"/>
              <a:gd name="connsiteY5429" fmla="*/ 901746 h 3346301"/>
              <a:gd name="connsiteX5430" fmla="*/ 9579549 w 9727486"/>
              <a:gd name="connsiteY5430" fmla="*/ 904898 h 3346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</a:cxnLst>
            <a:rect l="l" t="t" r="r" b="b"/>
            <a:pathLst>
              <a:path w="9727486" h="3346301">
                <a:moveTo>
                  <a:pt x="268405" y="1643286"/>
                </a:moveTo>
                <a:cubicBezTo>
                  <a:pt x="265482" y="1650229"/>
                  <a:pt x="238809" y="1642557"/>
                  <a:pt x="231137" y="1635614"/>
                </a:cubicBezTo>
                <a:cubicBezTo>
                  <a:pt x="223466" y="1628307"/>
                  <a:pt x="226024" y="1623559"/>
                  <a:pt x="236254" y="1625020"/>
                </a:cubicBezTo>
                <a:cubicBezTo>
                  <a:pt x="246484" y="1626117"/>
                  <a:pt x="271328" y="1635615"/>
                  <a:pt x="268405" y="1643286"/>
                </a:cubicBezTo>
                <a:close/>
                <a:moveTo>
                  <a:pt x="121399" y="1094652"/>
                </a:moveTo>
                <a:cubicBezTo>
                  <a:pt x="118476" y="1101594"/>
                  <a:pt x="91803" y="1093923"/>
                  <a:pt x="84131" y="1086980"/>
                </a:cubicBezTo>
                <a:cubicBezTo>
                  <a:pt x="76460" y="1079673"/>
                  <a:pt x="79018" y="1074924"/>
                  <a:pt x="89248" y="1076386"/>
                </a:cubicBezTo>
                <a:cubicBezTo>
                  <a:pt x="99478" y="1077483"/>
                  <a:pt x="124322" y="1086980"/>
                  <a:pt x="121399" y="1094652"/>
                </a:cubicBezTo>
                <a:close/>
                <a:moveTo>
                  <a:pt x="504784" y="2447057"/>
                </a:moveTo>
                <a:lnTo>
                  <a:pt x="499790" y="2452884"/>
                </a:lnTo>
                <a:lnTo>
                  <a:pt x="499671" y="2452902"/>
                </a:lnTo>
                <a:cubicBezTo>
                  <a:pt x="487612" y="2452174"/>
                  <a:pt x="490170" y="2449251"/>
                  <a:pt x="504784" y="2447057"/>
                </a:cubicBezTo>
                <a:close/>
                <a:moveTo>
                  <a:pt x="179991" y="1197909"/>
                </a:moveTo>
                <a:cubicBezTo>
                  <a:pt x="180218" y="1189917"/>
                  <a:pt x="177661" y="1181423"/>
                  <a:pt x="169990" y="1179413"/>
                </a:cubicBezTo>
                <a:cubicBezTo>
                  <a:pt x="154643" y="1175393"/>
                  <a:pt x="145510" y="1179049"/>
                  <a:pt x="149162" y="1187452"/>
                </a:cubicBezTo>
                <a:cubicBezTo>
                  <a:pt x="152817" y="1195852"/>
                  <a:pt x="166334" y="1213389"/>
                  <a:pt x="173277" y="1213390"/>
                </a:cubicBezTo>
                <a:cubicBezTo>
                  <a:pt x="176748" y="1213390"/>
                  <a:pt x="179762" y="1205900"/>
                  <a:pt x="179991" y="1197909"/>
                </a:cubicBezTo>
                <a:close/>
                <a:moveTo>
                  <a:pt x="1163881" y="3018101"/>
                </a:moveTo>
                <a:cubicBezTo>
                  <a:pt x="1163881" y="3022485"/>
                  <a:pt x="1152554" y="3026137"/>
                  <a:pt x="1139037" y="3026137"/>
                </a:cubicBezTo>
                <a:cubicBezTo>
                  <a:pt x="1125516" y="3026137"/>
                  <a:pt x="1088981" y="3022485"/>
                  <a:pt x="1095194" y="3017736"/>
                </a:cubicBezTo>
                <a:lnTo>
                  <a:pt x="1095559" y="3014814"/>
                </a:lnTo>
                <a:cubicBezTo>
                  <a:pt x="1096656" y="3001661"/>
                  <a:pt x="1101769" y="2998370"/>
                  <a:pt x="1116018" y="3006410"/>
                </a:cubicBezTo>
                <a:lnTo>
                  <a:pt x="1131730" y="3015178"/>
                </a:lnTo>
                <a:cubicBezTo>
                  <a:pt x="1149631" y="3008236"/>
                  <a:pt x="1163881" y="3013717"/>
                  <a:pt x="1163881" y="3018101"/>
                </a:cubicBezTo>
                <a:close/>
                <a:moveTo>
                  <a:pt x="629223" y="750106"/>
                </a:moveTo>
                <a:lnTo>
                  <a:pt x="628862" y="749995"/>
                </a:lnTo>
                <a:lnTo>
                  <a:pt x="628782" y="749220"/>
                </a:lnTo>
                <a:close/>
                <a:moveTo>
                  <a:pt x="1264120" y="2894749"/>
                </a:moveTo>
                <a:cubicBezTo>
                  <a:pt x="1262339" y="2892054"/>
                  <a:pt x="1258685" y="2889862"/>
                  <a:pt x="1254119" y="2889862"/>
                </a:cubicBezTo>
                <a:cubicBezTo>
                  <a:pt x="1245351" y="2889862"/>
                  <a:pt x="1233660" y="2886939"/>
                  <a:pt x="1234024" y="2900092"/>
                </a:cubicBezTo>
                <a:cubicBezTo>
                  <a:pt x="1234024" y="2901917"/>
                  <a:pt x="1224527" y="2905573"/>
                  <a:pt x="1219410" y="2905209"/>
                </a:cubicBezTo>
                <a:cubicBezTo>
                  <a:pt x="1196027" y="2903379"/>
                  <a:pt x="1195299" y="2903747"/>
                  <a:pt x="1201509" y="2923110"/>
                </a:cubicBezTo>
                <a:lnTo>
                  <a:pt x="1202238" y="2924935"/>
                </a:lnTo>
                <a:cubicBezTo>
                  <a:pt x="1202238" y="2927130"/>
                  <a:pt x="1201873" y="2928591"/>
                  <a:pt x="1201509" y="2928591"/>
                </a:cubicBezTo>
                <a:cubicBezTo>
                  <a:pt x="1201145" y="2928591"/>
                  <a:pt x="1199683" y="2929684"/>
                  <a:pt x="1199315" y="2931514"/>
                </a:cubicBezTo>
                <a:cubicBezTo>
                  <a:pt x="1199315" y="2932975"/>
                  <a:pt x="1203699" y="2937360"/>
                  <a:pt x="1209545" y="2937724"/>
                </a:cubicBezTo>
                <a:lnTo>
                  <a:pt x="1211739" y="2935898"/>
                </a:lnTo>
                <a:lnTo>
                  <a:pt x="1215390" y="2932243"/>
                </a:lnTo>
                <a:cubicBezTo>
                  <a:pt x="1217220" y="2926762"/>
                  <a:pt x="1224891" y="2924936"/>
                  <a:pt x="1232563" y="2927858"/>
                </a:cubicBezTo>
                <a:lnTo>
                  <a:pt x="1237311" y="2916900"/>
                </a:lnTo>
                <a:cubicBezTo>
                  <a:pt x="1239870" y="2910686"/>
                  <a:pt x="1254848" y="2908131"/>
                  <a:pt x="1262888" y="2902650"/>
                </a:cubicBezTo>
                <a:cubicBezTo>
                  <a:pt x="1265811" y="2900640"/>
                  <a:pt x="1265902" y="2897443"/>
                  <a:pt x="1264120" y="2894749"/>
                </a:cubicBezTo>
                <a:close/>
                <a:moveTo>
                  <a:pt x="1389297" y="2885842"/>
                </a:moveTo>
                <a:lnTo>
                  <a:pt x="1371396" y="2890959"/>
                </a:lnTo>
                <a:cubicBezTo>
                  <a:pt x="1362992" y="2893518"/>
                  <a:pt x="1358976" y="2906302"/>
                  <a:pt x="1354223" y="2914706"/>
                </a:cubicBezTo>
                <a:lnTo>
                  <a:pt x="1351669" y="2919090"/>
                </a:lnTo>
                <a:cubicBezTo>
                  <a:pt x="1350572" y="2926033"/>
                  <a:pt x="1347285" y="2929320"/>
                  <a:pt x="1345091" y="2926397"/>
                </a:cubicBezTo>
                <a:lnTo>
                  <a:pt x="1344362" y="2925300"/>
                </a:lnTo>
                <a:cubicBezTo>
                  <a:pt x="1341439" y="2921648"/>
                  <a:pt x="1338881" y="2917629"/>
                  <a:pt x="1335593" y="2914342"/>
                </a:cubicBezTo>
                <a:cubicBezTo>
                  <a:pt x="1334496" y="2913609"/>
                  <a:pt x="1327554" y="2915439"/>
                  <a:pt x="1327554" y="2916167"/>
                </a:cubicBezTo>
                <a:cubicBezTo>
                  <a:pt x="1327189" y="2920552"/>
                  <a:pt x="1326456" y="2926762"/>
                  <a:pt x="1329380" y="2929320"/>
                </a:cubicBezTo>
                <a:lnTo>
                  <a:pt x="1337419" y="2936627"/>
                </a:lnTo>
                <a:cubicBezTo>
                  <a:pt x="1348378" y="2943570"/>
                  <a:pt x="1361899" y="2942108"/>
                  <a:pt x="1367744" y="2932975"/>
                </a:cubicBezTo>
                <a:lnTo>
                  <a:pt x="1373222" y="2927130"/>
                </a:lnTo>
                <a:lnTo>
                  <a:pt x="1378338" y="2920916"/>
                </a:lnTo>
                <a:cubicBezTo>
                  <a:pt x="1386374" y="2915070"/>
                  <a:pt x="1391127" y="2898995"/>
                  <a:pt x="1389297" y="2885842"/>
                </a:cubicBezTo>
                <a:close/>
                <a:moveTo>
                  <a:pt x="2566823" y="2668462"/>
                </a:moveTo>
                <a:cubicBezTo>
                  <a:pt x="2563536" y="2663345"/>
                  <a:pt x="2550748" y="2668461"/>
                  <a:pt x="2537959" y="2679420"/>
                </a:cubicBezTo>
                <a:lnTo>
                  <a:pt x="2527001" y="2686727"/>
                </a:lnTo>
                <a:lnTo>
                  <a:pt x="2509828" y="2698418"/>
                </a:lnTo>
                <a:cubicBezTo>
                  <a:pt x="2518961" y="2705361"/>
                  <a:pt x="2534672" y="2707551"/>
                  <a:pt x="2544538" y="2702803"/>
                </a:cubicBezTo>
                <a:cubicBezTo>
                  <a:pt x="2554403" y="2698418"/>
                  <a:pt x="2570110" y="2673575"/>
                  <a:pt x="2566823" y="2668462"/>
                </a:cubicBezTo>
                <a:close/>
                <a:moveTo>
                  <a:pt x="2784128" y="2890369"/>
                </a:moveTo>
                <a:cubicBezTo>
                  <a:pt x="2781627" y="2875522"/>
                  <a:pt x="2774708" y="2875522"/>
                  <a:pt x="2749499" y="2876345"/>
                </a:cubicBezTo>
                <a:cubicBezTo>
                  <a:pt x="2739633" y="2900825"/>
                  <a:pt x="2765938" y="2899728"/>
                  <a:pt x="2785669" y="2910686"/>
                </a:cubicBezTo>
                <a:cubicBezTo>
                  <a:pt x="2785304" y="2901918"/>
                  <a:pt x="2784961" y="2895319"/>
                  <a:pt x="2784128" y="2890369"/>
                </a:cubicBezTo>
                <a:close/>
                <a:moveTo>
                  <a:pt x="2941675" y="2857347"/>
                </a:moveTo>
                <a:cubicBezTo>
                  <a:pt x="2943865" y="2865750"/>
                  <a:pt x="2936558" y="2872693"/>
                  <a:pt x="2925963" y="2872693"/>
                </a:cubicBezTo>
                <a:cubicBezTo>
                  <a:pt x="2915370" y="2872694"/>
                  <a:pt x="2892351" y="2865386"/>
                  <a:pt x="2896736" y="2856618"/>
                </a:cubicBezTo>
                <a:cubicBezTo>
                  <a:pt x="2900755" y="2848214"/>
                  <a:pt x="2939481" y="2848947"/>
                  <a:pt x="2941675" y="2857347"/>
                </a:cubicBezTo>
                <a:close/>
                <a:moveTo>
                  <a:pt x="2985149" y="2800352"/>
                </a:moveTo>
                <a:lnTo>
                  <a:pt x="2984056" y="2801081"/>
                </a:lnTo>
                <a:cubicBezTo>
                  <a:pt x="2968709" y="2812408"/>
                  <a:pt x="2956653" y="2809120"/>
                  <a:pt x="2944962" y="2797065"/>
                </a:cubicBezTo>
                <a:lnTo>
                  <a:pt x="2943501" y="2795604"/>
                </a:lnTo>
                <a:cubicBezTo>
                  <a:pt x="2936194" y="2795235"/>
                  <a:pt x="2943865" y="2814602"/>
                  <a:pt x="2947885" y="2820447"/>
                </a:cubicBezTo>
                <a:cubicBezTo>
                  <a:pt x="2951905" y="2826657"/>
                  <a:pt x="2962499" y="2828483"/>
                  <a:pt x="2971267" y="2824463"/>
                </a:cubicBezTo>
                <a:cubicBezTo>
                  <a:pt x="2980035" y="2820812"/>
                  <a:pt x="2989169" y="2801813"/>
                  <a:pt x="2985149" y="2800352"/>
                </a:cubicBezTo>
                <a:close/>
                <a:moveTo>
                  <a:pt x="2796245" y="1056856"/>
                </a:moveTo>
                <a:lnTo>
                  <a:pt x="2794118" y="1053657"/>
                </a:lnTo>
                <a:cubicBezTo>
                  <a:pt x="2792154" y="1052789"/>
                  <a:pt x="2790053" y="1054158"/>
                  <a:pt x="2788957" y="1060551"/>
                </a:cubicBezTo>
                <a:lnTo>
                  <a:pt x="2793288" y="1068592"/>
                </a:lnTo>
                <a:lnTo>
                  <a:pt x="2794828" y="1067450"/>
                </a:lnTo>
                <a:cubicBezTo>
                  <a:pt x="2796107" y="1065092"/>
                  <a:pt x="2796768" y="1062021"/>
                  <a:pt x="2796768" y="1058984"/>
                </a:cubicBezTo>
                <a:close/>
                <a:moveTo>
                  <a:pt x="2934231" y="1270020"/>
                </a:moveTo>
                <a:cubicBezTo>
                  <a:pt x="2930759" y="1266366"/>
                  <a:pt x="2921626" y="1268924"/>
                  <a:pt x="2913360" y="1273125"/>
                </a:cubicBezTo>
                <a:lnTo>
                  <a:pt x="2902723" y="1281932"/>
                </a:lnTo>
                <a:lnTo>
                  <a:pt x="2901052" y="1287336"/>
                </a:lnTo>
                <a:lnTo>
                  <a:pt x="2914504" y="1292305"/>
                </a:lnTo>
                <a:cubicBezTo>
                  <a:pt x="2923636" y="1289751"/>
                  <a:pt x="2941174" y="1277327"/>
                  <a:pt x="2934231" y="1270020"/>
                </a:cubicBezTo>
                <a:close/>
                <a:moveTo>
                  <a:pt x="2875092" y="1007217"/>
                </a:moveTo>
                <a:lnTo>
                  <a:pt x="2868721" y="1009572"/>
                </a:lnTo>
                <a:lnTo>
                  <a:pt x="2872123" y="1006967"/>
                </a:lnTo>
                <a:close/>
                <a:moveTo>
                  <a:pt x="2902444" y="1009526"/>
                </a:moveTo>
                <a:lnTo>
                  <a:pt x="2875092" y="1007217"/>
                </a:lnTo>
                <a:lnTo>
                  <a:pt x="2892514" y="1000777"/>
                </a:lnTo>
                <a:close/>
                <a:moveTo>
                  <a:pt x="2924365" y="1084422"/>
                </a:moveTo>
                <a:cubicBezTo>
                  <a:pt x="2924365" y="1079673"/>
                  <a:pt x="2892215" y="1052271"/>
                  <a:pt x="2887830" y="1061404"/>
                </a:cubicBezTo>
                <a:cubicBezTo>
                  <a:pt x="2882718" y="1070172"/>
                  <a:pt x="2861525" y="1088806"/>
                  <a:pt x="2856776" y="1086980"/>
                </a:cubicBezTo>
                <a:cubicBezTo>
                  <a:pt x="2852028" y="1085154"/>
                  <a:pt x="2848008" y="1090268"/>
                  <a:pt x="2848008" y="1098307"/>
                </a:cubicBezTo>
                <a:lnTo>
                  <a:pt x="2843844" y="1110040"/>
                </a:lnTo>
                <a:lnTo>
                  <a:pt x="2844126" y="1110238"/>
                </a:lnTo>
                <a:lnTo>
                  <a:pt x="2838644" y="1121929"/>
                </a:lnTo>
                <a:lnTo>
                  <a:pt x="2836454" y="1126314"/>
                </a:lnTo>
                <a:lnTo>
                  <a:pt x="2846447" y="1141895"/>
                </a:lnTo>
                <a:lnTo>
                  <a:pt x="2857509" y="1139591"/>
                </a:lnTo>
                <a:lnTo>
                  <a:pt x="2857874" y="1130458"/>
                </a:lnTo>
                <a:lnTo>
                  <a:pt x="2857874" y="1126802"/>
                </a:lnTo>
                <a:cubicBezTo>
                  <a:pt x="2859699" y="1120592"/>
                  <a:pt x="2864083" y="1119131"/>
                  <a:pt x="2867739" y="1123151"/>
                </a:cubicBezTo>
                <a:cubicBezTo>
                  <a:pt x="2871390" y="1127166"/>
                  <a:pt x="2883082" y="1134842"/>
                  <a:pt x="2885276" y="1131187"/>
                </a:cubicBezTo>
                <a:cubicBezTo>
                  <a:pt x="2887466" y="1127535"/>
                  <a:pt x="2894044" y="1120228"/>
                  <a:pt x="2895870" y="1121689"/>
                </a:cubicBezTo>
                <a:cubicBezTo>
                  <a:pt x="2897696" y="1123151"/>
                  <a:pt x="2906829" y="1122782"/>
                  <a:pt x="2906829" y="1115111"/>
                </a:cubicBezTo>
                <a:cubicBezTo>
                  <a:pt x="2906829" y="1107440"/>
                  <a:pt x="2910484" y="1088077"/>
                  <a:pt x="2914868" y="1089903"/>
                </a:cubicBezTo>
                <a:lnTo>
                  <a:pt x="2917059" y="1090632"/>
                </a:lnTo>
                <a:lnTo>
                  <a:pt x="2919252" y="1091364"/>
                </a:lnTo>
                <a:cubicBezTo>
                  <a:pt x="2921811" y="1092461"/>
                  <a:pt x="2924001" y="1089170"/>
                  <a:pt x="2924365" y="1084422"/>
                </a:cubicBezTo>
                <a:close/>
                <a:moveTo>
                  <a:pt x="2944096" y="1004045"/>
                </a:moveTo>
                <a:lnTo>
                  <a:pt x="2925827" y="1011352"/>
                </a:lnTo>
                <a:lnTo>
                  <a:pt x="2909751" y="1017930"/>
                </a:lnTo>
                <a:cubicBezTo>
                  <a:pt x="2894044" y="1028524"/>
                  <a:pt x="2899890" y="1009161"/>
                  <a:pt x="2920714" y="996009"/>
                </a:cubicBezTo>
                <a:cubicBezTo>
                  <a:pt x="2931124" y="989431"/>
                  <a:pt x="2925646" y="989522"/>
                  <a:pt x="2908382" y="994912"/>
                </a:cubicBezTo>
                <a:lnTo>
                  <a:pt x="2892514" y="1000777"/>
                </a:lnTo>
                <a:lnTo>
                  <a:pt x="2871755" y="982488"/>
                </a:lnTo>
                <a:lnTo>
                  <a:pt x="2869929" y="984682"/>
                </a:lnTo>
                <a:lnTo>
                  <a:pt x="2863354" y="991256"/>
                </a:lnTo>
                <a:cubicBezTo>
                  <a:pt x="2857141" y="1001854"/>
                  <a:pt x="2848741" y="1007332"/>
                  <a:pt x="2845085" y="1002948"/>
                </a:cubicBezTo>
                <a:cubicBezTo>
                  <a:pt x="2841433" y="998931"/>
                  <a:pt x="2828281" y="994547"/>
                  <a:pt x="2829010" y="1008793"/>
                </a:cubicBezTo>
                <a:lnTo>
                  <a:pt x="2826820" y="1017197"/>
                </a:lnTo>
                <a:lnTo>
                  <a:pt x="2825358" y="1025601"/>
                </a:lnTo>
                <a:lnTo>
                  <a:pt x="2868721" y="1009572"/>
                </a:lnTo>
                <a:lnTo>
                  <a:pt x="2854951" y="1020120"/>
                </a:lnTo>
                <a:cubicBezTo>
                  <a:pt x="2849469" y="1023776"/>
                  <a:pt x="2839604" y="1025601"/>
                  <a:pt x="2838143" y="1029621"/>
                </a:cubicBezTo>
                <a:cubicBezTo>
                  <a:pt x="2834855" y="1039118"/>
                  <a:pt x="2846911" y="1036560"/>
                  <a:pt x="2853125" y="1039483"/>
                </a:cubicBezTo>
                <a:lnTo>
                  <a:pt x="2856048" y="1040944"/>
                </a:lnTo>
                <a:lnTo>
                  <a:pt x="2855979" y="1041063"/>
                </a:lnTo>
                <a:lnTo>
                  <a:pt x="2838875" y="1048251"/>
                </a:lnTo>
                <a:lnTo>
                  <a:pt x="2847643" y="1050081"/>
                </a:lnTo>
                <a:lnTo>
                  <a:pt x="2850567" y="1050809"/>
                </a:lnTo>
                <a:lnTo>
                  <a:pt x="2855979" y="1041063"/>
                </a:lnTo>
                <a:close/>
                <a:moveTo>
                  <a:pt x="3252452" y="1168086"/>
                </a:moveTo>
                <a:cubicBezTo>
                  <a:pt x="3252817" y="1161511"/>
                  <a:pt x="3248068" y="1153840"/>
                  <a:pt x="3243319" y="1147626"/>
                </a:cubicBezTo>
                <a:lnTo>
                  <a:pt x="3235280" y="1137765"/>
                </a:lnTo>
                <a:cubicBezTo>
                  <a:pt x="3210800" y="1150917"/>
                  <a:pt x="3193996" y="1163337"/>
                  <a:pt x="3197648" y="1165532"/>
                </a:cubicBezTo>
                <a:cubicBezTo>
                  <a:pt x="3201303" y="1167722"/>
                  <a:pt x="3214091" y="1166624"/>
                  <a:pt x="3219569" y="1159686"/>
                </a:cubicBezTo>
                <a:lnTo>
                  <a:pt x="3223953" y="1159686"/>
                </a:lnTo>
                <a:lnTo>
                  <a:pt x="3242222" y="1159686"/>
                </a:lnTo>
                <a:cubicBezTo>
                  <a:pt x="3240028" y="1172839"/>
                  <a:pt x="3244413" y="1179049"/>
                  <a:pt x="3252088" y="1173203"/>
                </a:cubicBezTo>
                <a:close/>
                <a:moveTo>
                  <a:pt x="3279122" y="839271"/>
                </a:moveTo>
                <a:cubicBezTo>
                  <a:pt x="3282777" y="844387"/>
                  <a:pt x="3282413" y="864847"/>
                  <a:pt x="3271086" y="872518"/>
                </a:cubicBezTo>
                <a:lnTo>
                  <a:pt x="3263046" y="851694"/>
                </a:lnTo>
                <a:lnTo>
                  <a:pt x="3259395" y="841829"/>
                </a:lnTo>
                <a:cubicBezTo>
                  <a:pt x="3250626" y="843655"/>
                  <a:pt x="3242587" y="843290"/>
                  <a:pt x="3241858" y="840367"/>
                </a:cubicBezTo>
                <a:lnTo>
                  <a:pt x="3240032" y="838906"/>
                </a:lnTo>
                <a:cubicBezTo>
                  <a:pt x="3233819" y="834158"/>
                  <a:pt x="3229070" y="829041"/>
                  <a:pt x="3236377" y="823559"/>
                </a:cubicBezTo>
                <a:cubicBezTo>
                  <a:pt x="3238935" y="821734"/>
                  <a:pt x="3246606" y="823559"/>
                  <a:pt x="3252088" y="824656"/>
                </a:cubicBezTo>
                <a:lnTo>
                  <a:pt x="3259030" y="826118"/>
                </a:lnTo>
                <a:cubicBezTo>
                  <a:pt x="3266702" y="827944"/>
                  <a:pt x="3275835" y="833789"/>
                  <a:pt x="3279122" y="839271"/>
                </a:cubicBezTo>
                <a:close/>
                <a:moveTo>
                  <a:pt x="3479921" y="759369"/>
                </a:moveTo>
                <a:lnTo>
                  <a:pt x="3479975" y="763009"/>
                </a:lnTo>
                <a:cubicBezTo>
                  <a:pt x="3477692" y="770316"/>
                  <a:pt x="3473124" y="776983"/>
                  <a:pt x="3466550" y="777895"/>
                </a:cubicBezTo>
                <a:cubicBezTo>
                  <a:pt x="3453397" y="779721"/>
                  <a:pt x="3420149" y="792510"/>
                  <a:pt x="3413939" y="785202"/>
                </a:cubicBezTo>
                <a:lnTo>
                  <a:pt x="3411745" y="778624"/>
                </a:lnTo>
                <a:cubicBezTo>
                  <a:pt x="3411381" y="777163"/>
                  <a:pt x="3423436" y="773147"/>
                  <a:pt x="3429282" y="769856"/>
                </a:cubicBezTo>
                <a:lnTo>
                  <a:pt x="3439876" y="763646"/>
                </a:lnTo>
                <a:close/>
                <a:moveTo>
                  <a:pt x="3501815" y="828450"/>
                </a:moveTo>
                <a:lnTo>
                  <a:pt x="3500158" y="828676"/>
                </a:lnTo>
                <a:lnTo>
                  <a:pt x="3483630" y="825746"/>
                </a:lnTo>
                <a:lnTo>
                  <a:pt x="3489199" y="821369"/>
                </a:lnTo>
                <a:close/>
                <a:moveTo>
                  <a:pt x="3479702" y="744283"/>
                </a:moveTo>
                <a:lnTo>
                  <a:pt x="3479817" y="752307"/>
                </a:lnTo>
                <a:lnTo>
                  <a:pt x="3472395" y="746473"/>
                </a:lnTo>
                <a:lnTo>
                  <a:pt x="3470201" y="743919"/>
                </a:lnTo>
                <a:cubicBezTo>
                  <a:pt x="3470201" y="736976"/>
                  <a:pt x="3474585" y="736976"/>
                  <a:pt x="3479702" y="744283"/>
                </a:cubicBezTo>
                <a:close/>
                <a:moveTo>
                  <a:pt x="3487738" y="758533"/>
                </a:moveTo>
                <a:lnTo>
                  <a:pt x="3479921" y="759369"/>
                </a:lnTo>
                <a:lnTo>
                  <a:pt x="3479817" y="752307"/>
                </a:lnTo>
                <a:close/>
                <a:moveTo>
                  <a:pt x="3637760" y="985276"/>
                </a:moveTo>
                <a:cubicBezTo>
                  <a:pt x="3638080" y="982946"/>
                  <a:pt x="3635706" y="979749"/>
                  <a:pt x="3630591" y="976278"/>
                </a:cubicBezTo>
                <a:cubicBezTo>
                  <a:pt x="3620361" y="969335"/>
                  <a:pt x="3588939" y="971165"/>
                  <a:pt x="3589304" y="975549"/>
                </a:cubicBezTo>
                <a:cubicBezTo>
                  <a:pt x="3590036" y="979565"/>
                  <a:pt x="3617438" y="989066"/>
                  <a:pt x="3628761" y="989066"/>
                </a:cubicBezTo>
                <a:cubicBezTo>
                  <a:pt x="3634425" y="989066"/>
                  <a:pt x="3637440" y="987605"/>
                  <a:pt x="3637760" y="985276"/>
                </a:cubicBezTo>
                <a:close/>
                <a:moveTo>
                  <a:pt x="3601681" y="794516"/>
                </a:moveTo>
                <a:cubicBezTo>
                  <a:pt x="3603644" y="788304"/>
                  <a:pt x="3603005" y="781363"/>
                  <a:pt x="3596611" y="776430"/>
                </a:cubicBezTo>
                <a:lnTo>
                  <a:pt x="3580903" y="783737"/>
                </a:lnTo>
                <a:lnTo>
                  <a:pt x="3573228" y="787028"/>
                </a:lnTo>
                <a:cubicBezTo>
                  <a:pt x="3562998" y="791777"/>
                  <a:pt x="3566289" y="806026"/>
                  <a:pt x="3569941" y="809314"/>
                </a:cubicBezTo>
                <a:cubicBezTo>
                  <a:pt x="3573596" y="812601"/>
                  <a:pt x="3583094" y="812237"/>
                  <a:pt x="3591133" y="808216"/>
                </a:cubicBezTo>
                <a:cubicBezTo>
                  <a:pt x="3595151" y="806206"/>
                  <a:pt x="3599717" y="800726"/>
                  <a:pt x="3601681" y="794516"/>
                </a:cubicBezTo>
                <a:close/>
                <a:moveTo>
                  <a:pt x="3636936" y="693224"/>
                </a:moveTo>
                <a:cubicBezTo>
                  <a:pt x="3642371" y="697061"/>
                  <a:pt x="3644290" y="703728"/>
                  <a:pt x="3635340" y="709938"/>
                </a:cubicBezTo>
                <a:lnTo>
                  <a:pt x="3618532" y="720168"/>
                </a:lnTo>
                <a:cubicBezTo>
                  <a:pt x="3615973" y="721629"/>
                  <a:pt x="3609763" y="717978"/>
                  <a:pt x="3605015" y="717613"/>
                </a:cubicBezTo>
                <a:lnTo>
                  <a:pt x="3597343" y="716881"/>
                </a:lnTo>
                <a:cubicBezTo>
                  <a:pt x="3586745" y="716516"/>
                  <a:pt x="3579074" y="720901"/>
                  <a:pt x="3580171" y="726746"/>
                </a:cubicBezTo>
                <a:cubicBezTo>
                  <a:pt x="3581632" y="732592"/>
                  <a:pt x="3581997" y="748303"/>
                  <a:pt x="3577977" y="749764"/>
                </a:cubicBezTo>
                <a:lnTo>
                  <a:pt x="3574325" y="748668"/>
                </a:lnTo>
                <a:lnTo>
                  <a:pt x="3564460" y="745744"/>
                </a:lnTo>
                <a:cubicBezTo>
                  <a:pt x="3552404" y="740628"/>
                  <a:pt x="3539616" y="728572"/>
                  <a:pt x="3536329" y="719075"/>
                </a:cubicBezTo>
                <a:lnTo>
                  <a:pt x="3534138" y="708112"/>
                </a:lnTo>
                <a:cubicBezTo>
                  <a:pt x="3533406" y="704825"/>
                  <a:pt x="3536329" y="699709"/>
                  <a:pt x="3539616" y="697154"/>
                </a:cubicBezTo>
                <a:cubicBezTo>
                  <a:pt x="3547656" y="690211"/>
                  <a:pt x="3548384" y="696421"/>
                  <a:pt x="3549481" y="701538"/>
                </a:cubicBezTo>
                <a:cubicBezTo>
                  <a:pt x="3551307" y="711400"/>
                  <a:pt x="3559347" y="711035"/>
                  <a:pt x="3566654" y="706651"/>
                </a:cubicBezTo>
                <a:lnTo>
                  <a:pt x="3582365" y="697154"/>
                </a:lnTo>
                <a:cubicBezTo>
                  <a:pt x="3591498" y="681443"/>
                  <a:pt x="3599169" y="674500"/>
                  <a:pt x="3599169" y="681078"/>
                </a:cubicBezTo>
                <a:lnTo>
                  <a:pt x="3599169" y="687289"/>
                </a:lnTo>
                <a:lnTo>
                  <a:pt x="3599169" y="693863"/>
                </a:lnTo>
                <a:cubicBezTo>
                  <a:pt x="3599169" y="703728"/>
                  <a:pt x="3607573" y="703728"/>
                  <a:pt x="3617435" y="693499"/>
                </a:cubicBezTo>
                <a:cubicBezTo>
                  <a:pt x="3622549" y="688384"/>
                  <a:pt x="3631501" y="689388"/>
                  <a:pt x="3636936" y="693224"/>
                </a:cubicBezTo>
                <a:close/>
                <a:moveTo>
                  <a:pt x="3677356" y="760723"/>
                </a:moveTo>
                <a:cubicBezTo>
                  <a:pt x="3675895" y="757800"/>
                  <a:pt x="3666029" y="755971"/>
                  <a:pt x="3660912" y="757067"/>
                </a:cubicBezTo>
                <a:cubicBezTo>
                  <a:pt x="3651051" y="758893"/>
                  <a:pt x="3640088" y="761452"/>
                  <a:pt x="3632781" y="766569"/>
                </a:cubicBezTo>
                <a:cubicBezTo>
                  <a:pt x="3628397" y="769491"/>
                  <a:pt x="3629494" y="778260"/>
                  <a:pt x="3629494" y="784470"/>
                </a:cubicBezTo>
                <a:lnTo>
                  <a:pt x="3629130" y="786296"/>
                </a:lnTo>
                <a:cubicBezTo>
                  <a:pt x="3634243" y="788490"/>
                  <a:pt x="3646299" y="784105"/>
                  <a:pt x="3655799" y="776430"/>
                </a:cubicBezTo>
                <a:lnTo>
                  <a:pt x="3666758" y="773508"/>
                </a:lnTo>
                <a:cubicBezTo>
                  <a:pt x="3676988" y="770953"/>
                  <a:pt x="3680643" y="767297"/>
                  <a:pt x="3677356" y="760723"/>
                </a:cubicBezTo>
                <a:close/>
                <a:moveTo>
                  <a:pt x="3697447" y="784834"/>
                </a:moveTo>
                <a:cubicBezTo>
                  <a:pt x="3697447" y="783373"/>
                  <a:pt x="3689776" y="781911"/>
                  <a:pt x="3685392" y="781182"/>
                </a:cubicBezTo>
                <a:cubicBezTo>
                  <a:pt x="3685027" y="781183"/>
                  <a:pt x="3682469" y="785567"/>
                  <a:pt x="3682105" y="787757"/>
                </a:cubicBezTo>
                <a:cubicBezTo>
                  <a:pt x="3681740" y="790680"/>
                  <a:pt x="3685027" y="794335"/>
                  <a:pt x="3683566" y="796161"/>
                </a:cubicBezTo>
                <a:lnTo>
                  <a:pt x="3670778" y="811504"/>
                </a:lnTo>
                <a:cubicBezTo>
                  <a:pt x="3645569" y="811504"/>
                  <a:pt x="3638991" y="821369"/>
                  <a:pt x="3656528" y="833425"/>
                </a:cubicBezTo>
                <a:lnTo>
                  <a:pt x="3674065" y="820272"/>
                </a:lnTo>
                <a:cubicBezTo>
                  <a:pt x="3681372" y="814795"/>
                  <a:pt x="3689412" y="809678"/>
                  <a:pt x="3694160" y="803468"/>
                </a:cubicBezTo>
                <a:cubicBezTo>
                  <a:pt x="3697816" y="798351"/>
                  <a:pt x="3697816" y="791044"/>
                  <a:pt x="3697447" y="784834"/>
                </a:cubicBezTo>
                <a:close/>
                <a:moveTo>
                  <a:pt x="3773809" y="719071"/>
                </a:moveTo>
                <a:cubicBezTo>
                  <a:pt x="3766866" y="715051"/>
                  <a:pt x="3759195" y="714687"/>
                  <a:pt x="3757000" y="724916"/>
                </a:cubicBezTo>
                <a:cubicBezTo>
                  <a:pt x="3754442" y="738069"/>
                  <a:pt x="3745674" y="734050"/>
                  <a:pt x="3736905" y="728572"/>
                </a:cubicBezTo>
                <a:lnTo>
                  <a:pt x="3735079" y="727475"/>
                </a:lnTo>
                <a:cubicBezTo>
                  <a:pt x="3731428" y="726378"/>
                  <a:pt x="3728870" y="736244"/>
                  <a:pt x="3728869" y="740263"/>
                </a:cubicBezTo>
                <a:cubicBezTo>
                  <a:pt x="3728869" y="744280"/>
                  <a:pt x="3743848" y="744647"/>
                  <a:pt x="3762117" y="741357"/>
                </a:cubicBezTo>
                <a:lnTo>
                  <a:pt x="3772712" y="731859"/>
                </a:lnTo>
                <a:cubicBezTo>
                  <a:pt x="3775634" y="729301"/>
                  <a:pt x="3776363" y="720168"/>
                  <a:pt x="3773809" y="719071"/>
                </a:cubicBezTo>
                <a:close/>
                <a:moveTo>
                  <a:pt x="3856740" y="725649"/>
                </a:moveTo>
                <a:cubicBezTo>
                  <a:pt x="3855647" y="721629"/>
                  <a:pt x="3837742" y="719804"/>
                  <a:pt x="3816918" y="721265"/>
                </a:cubicBezTo>
                <a:lnTo>
                  <a:pt x="3799746" y="726378"/>
                </a:lnTo>
                <a:cubicBezTo>
                  <a:pt x="3797555" y="727111"/>
                  <a:pt x="3796094" y="734049"/>
                  <a:pt x="3797920" y="736608"/>
                </a:cubicBezTo>
                <a:cubicBezTo>
                  <a:pt x="3799746" y="739166"/>
                  <a:pt x="3807421" y="741356"/>
                  <a:pt x="3809975" y="739895"/>
                </a:cubicBezTo>
                <a:lnTo>
                  <a:pt x="3818379" y="735879"/>
                </a:lnTo>
                <a:cubicBezTo>
                  <a:pt x="3826419" y="730033"/>
                  <a:pt x="3830435" y="735879"/>
                  <a:pt x="3827512" y="749032"/>
                </a:cubicBezTo>
                <a:lnTo>
                  <a:pt x="3847243" y="748299"/>
                </a:lnTo>
                <a:cubicBezTo>
                  <a:pt x="3862586" y="747570"/>
                  <a:pt x="3853817" y="735879"/>
                  <a:pt x="3855647" y="729301"/>
                </a:cubicBezTo>
                <a:close/>
                <a:moveTo>
                  <a:pt x="4511222" y="3016640"/>
                </a:moveTo>
                <a:cubicBezTo>
                  <a:pt x="4506469" y="3008600"/>
                  <a:pt x="4492223" y="3005313"/>
                  <a:pt x="4479435" y="3008968"/>
                </a:cubicBezTo>
                <a:lnTo>
                  <a:pt x="4467379" y="3010794"/>
                </a:lnTo>
                <a:lnTo>
                  <a:pt x="4463360" y="3011523"/>
                </a:lnTo>
                <a:cubicBezTo>
                  <a:pt x="4460072" y="3016640"/>
                  <a:pt x="4461534" y="3023582"/>
                  <a:pt x="4466647" y="3026870"/>
                </a:cubicBezTo>
                <a:lnTo>
                  <a:pt x="4468108" y="3026137"/>
                </a:lnTo>
                <a:cubicBezTo>
                  <a:pt x="4480164" y="3019563"/>
                  <a:pt x="4484916" y="3019927"/>
                  <a:pt x="4491126" y="3032715"/>
                </a:cubicBezTo>
                <a:lnTo>
                  <a:pt x="4496239" y="3042945"/>
                </a:lnTo>
                <a:cubicBezTo>
                  <a:pt x="4515606" y="3046232"/>
                  <a:pt x="4516335" y="3024311"/>
                  <a:pt x="4511222" y="3016640"/>
                </a:cubicBezTo>
                <a:close/>
                <a:moveTo>
                  <a:pt x="4528119" y="3071624"/>
                </a:moveTo>
                <a:cubicBezTo>
                  <a:pt x="4529306" y="3069432"/>
                  <a:pt x="4526930" y="3066510"/>
                  <a:pt x="4520718" y="3063405"/>
                </a:cubicBezTo>
                <a:cubicBezTo>
                  <a:pt x="4514509" y="3060117"/>
                  <a:pt x="4501812" y="3066968"/>
                  <a:pt x="4492634" y="3074455"/>
                </a:cubicBezTo>
                <a:lnTo>
                  <a:pt x="4486726" y="3087036"/>
                </a:lnTo>
                <a:lnTo>
                  <a:pt x="4486009" y="3087516"/>
                </a:lnTo>
                <a:lnTo>
                  <a:pt x="4485645" y="3089345"/>
                </a:lnTo>
                <a:lnTo>
                  <a:pt x="4486726" y="3087036"/>
                </a:lnTo>
                <a:lnTo>
                  <a:pt x="4504643" y="3075096"/>
                </a:lnTo>
                <a:lnTo>
                  <a:pt x="4514144" y="3075460"/>
                </a:lnTo>
                <a:cubicBezTo>
                  <a:pt x="4522182" y="3075278"/>
                  <a:pt x="4526931" y="3073816"/>
                  <a:pt x="4528119" y="3071624"/>
                </a:cubicBezTo>
                <a:close/>
                <a:moveTo>
                  <a:pt x="3885236" y="610199"/>
                </a:moveTo>
                <a:cubicBezTo>
                  <a:pt x="3885968" y="612757"/>
                  <a:pt x="3879026" y="619331"/>
                  <a:pt x="3875738" y="619696"/>
                </a:cubicBezTo>
                <a:lnTo>
                  <a:pt x="3859299" y="620428"/>
                </a:lnTo>
                <a:cubicBezTo>
                  <a:pt x="3846875" y="628832"/>
                  <a:pt x="3830435" y="640524"/>
                  <a:pt x="3823128" y="646369"/>
                </a:cubicBezTo>
                <a:lnTo>
                  <a:pt x="3808514" y="646369"/>
                </a:lnTo>
                <a:lnTo>
                  <a:pt x="3793900" y="646369"/>
                </a:lnTo>
                <a:cubicBezTo>
                  <a:pt x="3774902" y="651118"/>
                  <a:pt x="3747499" y="661347"/>
                  <a:pt x="3732521" y="669383"/>
                </a:cubicBezTo>
                <a:lnTo>
                  <a:pt x="3732157" y="685095"/>
                </a:lnTo>
                <a:lnTo>
                  <a:pt x="3731788" y="687289"/>
                </a:lnTo>
                <a:cubicBezTo>
                  <a:pt x="3724117" y="691673"/>
                  <a:pt x="3716446" y="687289"/>
                  <a:pt x="3714984" y="677788"/>
                </a:cubicBezTo>
                <a:lnTo>
                  <a:pt x="3718271" y="673403"/>
                </a:lnTo>
                <a:cubicBezTo>
                  <a:pt x="3728137" y="660615"/>
                  <a:pt x="3740561" y="648924"/>
                  <a:pt x="3751884" y="636504"/>
                </a:cubicBezTo>
                <a:lnTo>
                  <a:pt x="3761020" y="626638"/>
                </a:lnTo>
                <a:cubicBezTo>
                  <a:pt x="3774173" y="629197"/>
                  <a:pt x="3797920" y="631022"/>
                  <a:pt x="3813631" y="630294"/>
                </a:cubicBezTo>
                <a:lnTo>
                  <a:pt x="3815088" y="624080"/>
                </a:lnTo>
                <a:cubicBezTo>
                  <a:pt x="3818379" y="607640"/>
                  <a:pt x="3834090" y="605450"/>
                  <a:pt x="3847243" y="599236"/>
                </a:cubicBezTo>
                <a:cubicBezTo>
                  <a:pt x="3854914" y="595585"/>
                  <a:pt x="3883410" y="603620"/>
                  <a:pt x="3885236" y="610199"/>
                </a:cubicBezTo>
                <a:close/>
                <a:moveTo>
                  <a:pt x="3974021" y="705919"/>
                </a:moveTo>
                <a:cubicBezTo>
                  <a:pt x="3970549" y="699708"/>
                  <a:pt x="3967991" y="700713"/>
                  <a:pt x="3965525" y="703088"/>
                </a:cubicBezTo>
                <a:cubicBezTo>
                  <a:pt x="3963058" y="705462"/>
                  <a:pt x="3960684" y="709205"/>
                  <a:pt x="3957577" y="708477"/>
                </a:cubicBezTo>
                <a:cubicBezTo>
                  <a:pt x="3953193" y="707380"/>
                  <a:pt x="3948809" y="704093"/>
                  <a:pt x="3944793" y="704821"/>
                </a:cubicBezTo>
                <a:cubicBezTo>
                  <a:pt x="3931272" y="707016"/>
                  <a:pt x="3915929" y="707744"/>
                  <a:pt x="3905699" y="714322"/>
                </a:cubicBezTo>
                <a:lnTo>
                  <a:pt x="3895834" y="720532"/>
                </a:lnTo>
                <a:cubicBezTo>
                  <a:pt x="3889624" y="733685"/>
                  <a:pt x="3891814" y="750858"/>
                  <a:pt x="3894737" y="753048"/>
                </a:cubicBezTo>
                <a:cubicBezTo>
                  <a:pt x="3897660" y="755606"/>
                  <a:pt x="3902412" y="755970"/>
                  <a:pt x="3904967" y="754145"/>
                </a:cubicBezTo>
                <a:lnTo>
                  <a:pt x="3904967" y="753048"/>
                </a:lnTo>
                <a:cubicBezTo>
                  <a:pt x="3905699" y="743915"/>
                  <a:pt x="3902776" y="730763"/>
                  <a:pt x="3915565" y="729301"/>
                </a:cubicBezTo>
                <a:cubicBezTo>
                  <a:pt x="3929810" y="727839"/>
                  <a:pt x="3936753" y="707016"/>
                  <a:pt x="3956484" y="720897"/>
                </a:cubicBezTo>
                <a:cubicBezTo>
                  <a:pt x="3962694" y="725281"/>
                  <a:pt x="3978037" y="713226"/>
                  <a:pt x="3974021" y="705919"/>
                </a:cubicBezTo>
                <a:close/>
                <a:moveTo>
                  <a:pt x="4072299" y="528725"/>
                </a:moveTo>
                <a:cubicBezTo>
                  <a:pt x="4073396" y="531283"/>
                  <a:pt x="4067550" y="537128"/>
                  <a:pt x="4063531" y="539318"/>
                </a:cubicBezTo>
                <a:cubicBezTo>
                  <a:pt x="4044168" y="549184"/>
                  <a:pt x="4023340" y="557224"/>
                  <a:pt x="4004710" y="567818"/>
                </a:cubicBezTo>
                <a:lnTo>
                  <a:pt x="3998496" y="571473"/>
                </a:lnTo>
                <a:cubicBezTo>
                  <a:pt x="3993748" y="580970"/>
                  <a:pt x="3984615" y="586452"/>
                  <a:pt x="3978037" y="583529"/>
                </a:cubicBezTo>
                <a:cubicBezTo>
                  <a:pt x="3971462" y="580606"/>
                  <a:pt x="3981328" y="565624"/>
                  <a:pt x="3977672" y="562337"/>
                </a:cubicBezTo>
                <a:cubicBezTo>
                  <a:pt x="3974021" y="559414"/>
                  <a:pt x="3975114" y="546630"/>
                  <a:pt x="3986076" y="540051"/>
                </a:cubicBezTo>
                <a:lnTo>
                  <a:pt x="3995942" y="534206"/>
                </a:lnTo>
                <a:cubicBezTo>
                  <a:pt x="3999958" y="532011"/>
                  <a:pt x="3999229" y="532380"/>
                  <a:pt x="4005439" y="542609"/>
                </a:cubicBezTo>
                <a:cubicBezTo>
                  <a:pt x="4006900" y="545168"/>
                  <a:pt x="4018592" y="547358"/>
                  <a:pt x="4019324" y="546261"/>
                </a:cubicBezTo>
                <a:cubicBezTo>
                  <a:pt x="4029554" y="534938"/>
                  <a:pt x="4043800" y="530918"/>
                  <a:pt x="4060243" y="529457"/>
                </a:cubicBezTo>
                <a:cubicBezTo>
                  <a:pt x="4062434" y="529273"/>
                  <a:pt x="4064536" y="526714"/>
                  <a:pt x="4066545" y="525391"/>
                </a:cubicBezTo>
                <a:cubicBezTo>
                  <a:pt x="4068552" y="524068"/>
                  <a:pt x="4070470" y="523976"/>
                  <a:pt x="4072299" y="528725"/>
                </a:cubicBezTo>
                <a:close/>
                <a:moveTo>
                  <a:pt x="4120480" y="642667"/>
                </a:moveTo>
                <a:cubicBezTo>
                  <a:pt x="4120983" y="638694"/>
                  <a:pt x="4117969" y="635223"/>
                  <a:pt x="4111393" y="633213"/>
                </a:cubicBezTo>
                <a:lnTo>
                  <a:pt x="4101163" y="630658"/>
                </a:lnTo>
                <a:cubicBezTo>
                  <a:pt x="4099333" y="630290"/>
                  <a:pt x="4094584" y="631022"/>
                  <a:pt x="4094584" y="631387"/>
                </a:cubicBezTo>
                <a:cubicBezTo>
                  <a:pt x="4096046" y="649288"/>
                  <a:pt x="4077780" y="641981"/>
                  <a:pt x="4067915" y="645272"/>
                </a:cubicBezTo>
                <a:cubicBezTo>
                  <a:pt x="4064992" y="646365"/>
                  <a:pt x="4062434" y="652944"/>
                  <a:pt x="4063895" y="655134"/>
                </a:cubicBezTo>
                <a:cubicBezTo>
                  <a:pt x="4068279" y="662441"/>
                  <a:pt x="4088739" y="665732"/>
                  <a:pt x="4096778" y="661348"/>
                </a:cubicBezTo>
                <a:lnTo>
                  <a:pt x="4108470" y="655134"/>
                </a:lnTo>
                <a:cubicBezTo>
                  <a:pt x="4115959" y="651116"/>
                  <a:pt x="4119978" y="646641"/>
                  <a:pt x="4120480" y="642667"/>
                </a:cubicBezTo>
                <a:close/>
                <a:moveTo>
                  <a:pt x="4152676" y="494015"/>
                </a:moveTo>
                <a:cubicBezTo>
                  <a:pt x="4153773" y="496209"/>
                  <a:pt x="4153773" y="501322"/>
                  <a:pt x="4152676" y="501687"/>
                </a:cubicBezTo>
                <a:cubicBezTo>
                  <a:pt x="4139524" y="505342"/>
                  <a:pt x="4126735" y="508629"/>
                  <a:pt x="4113218" y="510455"/>
                </a:cubicBezTo>
                <a:cubicBezTo>
                  <a:pt x="4111757" y="510823"/>
                  <a:pt x="4108834" y="502419"/>
                  <a:pt x="4105182" y="499132"/>
                </a:cubicBezTo>
                <a:lnTo>
                  <a:pt x="4102624" y="497302"/>
                </a:lnTo>
                <a:cubicBezTo>
                  <a:pt x="4098240" y="496938"/>
                  <a:pt x="4101163" y="493650"/>
                  <a:pt x="4109567" y="489995"/>
                </a:cubicBezTo>
                <a:cubicBezTo>
                  <a:pt x="4117971" y="486344"/>
                  <a:pt x="4145005" y="481595"/>
                  <a:pt x="4149025" y="487072"/>
                </a:cubicBezTo>
                <a:close/>
                <a:moveTo>
                  <a:pt x="5038055" y="2807295"/>
                </a:moveTo>
                <a:cubicBezTo>
                  <a:pt x="5037326" y="2800352"/>
                  <a:pt x="5028922" y="2796332"/>
                  <a:pt x="5019421" y="2798891"/>
                </a:cubicBezTo>
                <a:lnTo>
                  <a:pt x="5013575" y="2804372"/>
                </a:lnTo>
                <a:lnTo>
                  <a:pt x="5009924" y="2807659"/>
                </a:lnTo>
                <a:cubicBezTo>
                  <a:pt x="5009192" y="2811679"/>
                  <a:pt x="4990561" y="2810946"/>
                  <a:pt x="4982521" y="2809121"/>
                </a:cubicBezTo>
                <a:cubicBezTo>
                  <a:pt x="4974486" y="2807295"/>
                  <a:pt x="4969369" y="2810218"/>
                  <a:pt x="4971563" y="2816063"/>
                </a:cubicBezTo>
                <a:cubicBezTo>
                  <a:pt x="4973753" y="2821540"/>
                  <a:pt x="4983255" y="2835061"/>
                  <a:pt x="4990193" y="2837251"/>
                </a:cubicBezTo>
                <a:cubicBezTo>
                  <a:pt x="4996771" y="2839445"/>
                  <a:pt x="5019057" y="2827386"/>
                  <a:pt x="5025267" y="2819715"/>
                </a:cubicBezTo>
                <a:lnTo>
                  <a:pt x="5031845" y="2813140"/>
                </a:lnTo>
                <a:close/>
                <a:moveTo>
                  <a:pt x="5117976" y="2791990"/>
                </a:moveTo>
                <a:lnTo>
                  <a:pt x="5118068" y="2794506"/>
                </a:lnTo>
                <a:lnTo>
                  <a:pt x="5108203" y="2802910"/>
                </a:lnTo>
                <a:lnTo>
                  <a:pt x="5100201" y="2799358"/>
                </a:lnTo>
                <a:lnTo>
                  <a:pt x="5101451" y="2786432"/>
                </a:lnTo>
                <a:close/>
                <a:moveTo>
                  <a:pt x="5192191" y="2839126"/>
                </a:moveTo>
                <a:cubicBezTo>
                  <a:pt x="5192784" y="2841089"/>
                  <a:pt x="5191870" y="2844925"/>
                  <a:pt x="5189312" y="2850040"/>
                </a:cubicBezTo>
                <a:lnTo>
                  <a:pt x="5173237" y="2848943"/>
                </a:lnTo>
                <a:lnTo>
                  <a:pt x="5170314" y="2849311"/>
                </a:lnTo>
                <a:cubicBezTo>
                  <a:pt x="5165566" y="2848943"/>
                  <a:pt x="5161181" y="2842733"/>
                  <a:pt x="5161181" y="2835426"/>
                </a:cubicBezTo>
                <a:cubicBezTo>
                  <a:pt x="5161181" y="2828119"/>
                  <a:pt x="5167755" y="2814237"/>
                  <a:pt x="5175431" y="2822637"/>
                </a:cubicBezTo>
                <a:lnTo>
                  <a:pt x="5179815" y="2829580"/>
                </a:lnTo>
                <a:lnTo>
                  <a:pt x="5186025" y="2839445"/>
                </a:lnTo>
                <a:cubicBezTo>
                  <a:pt x="5189496" y="2837071"/>
                  <a:pt x="5191597" y="2837162"/>
                  <a:pt x="5192191" y="2839126"/>
                </a:cubicBezTo>
                <a:close/>
                <a:moveTo>
                  <a:pt x="5308419" y="2799988"/>
                </a:moveTo>
                <a:cubicBezTo>
                  <a:pt x="5308418" y="2803643"/>
                  <a:pt x="5301112" y="2815334"/>
                  <a:pt x="5292343" y="2815334"/>
                </a:cubicBezTo>
                <a:cubicBezTo>
                  <a:pt x="5283206" y="2814966"/>
                  <a:pt x="5276996" y="2794875"/>
                  <a:pt x="5288323" y="2794507"/>
                </a:cubicBezTo>
                <a:cubicBezTo>
                  <a:pt x="5299281" y="2794142"/>
                  <a:pt x="5308418" y="2796336"/>
                  <a:pt x="5308419" y="2799988"/>
                </a:cubicBezTo>
                <a:close/>
                <a:moveTo>
                  <a:pt x="4772675" y="579141"/>
                </a:moveTo>
                <a:lnTo>
                  <a:pt x="4766101" y="593026"/>
                </a:lnTo>
                <a:lnTo>
                  <a:pt x="4758429" y="607640"/>
                </a:lnTo>
                <a:lnTo>
                  <a:pt x="4724461" y="609830"/>
                </a:lnTo>
                <a:lnTo>
                  <a:pt x="4724453" y="609834"/>
                </a:lnTo>
                <a:cubicBezTo>
                  <a:pt x="4725546" y="615312"/>
                  <a:pt x="4715316" y="613121"/>
                  <a:pt x="4702163" y="604717"/>
                </a:cubicBezTo>
                <a:lnTo>
                  <a:pt x="4690472" y="621157"/>
                </a:lnTo>
                <a:cubicBezTo>
                  <a:pt x="4685359" y="628464"/>
                  <a:pt x="4680611" y="625177"/>
                  <a:pt x="4672571" y="621890"/>
                </a:cubicBezTo>
                <a:cubicBezTo>
                  <a:pt x="4663074" y="617870"/>
                  <a:pt x="4646630" y="625910"/>
                  <a:pt x="4637862" y="638329"/>
                </a:cubicBezTo>
                <a:lnTo>
                  <a:pt x="4632016" y="646734"/>
                </a:lnTo>
                <a:cubicBezTo>
                  <a:pt x="4623981" y="645272"/>
                  <a:pt x="4618863" y="636504"/>
                  <a:pt x="4620693" y="627003"/>
                </a:cubicBezTo>
                <a:cubicBezTo>
                  <a:pt x="4622519" y="617505"/>
                  <a:pt x="4651014" y="600333"/>
                  <a:pt x="4655767" y="601794"/>
                </a:cubicBezTo>
                <a:cubicBezTo>
                  <a:pt x="4660515" y="603256"/>
                  <a:pt x="4676591" y="607640"/>
                  <a:pt x="4681704" y="601430"/>
                </a:cubicBezTo>
                <a:cubicBezTo>
                  <a:pt x="4686821" y="595220"/>
                  <a:pt x="4702896" y="581335"/>
                  <a:pt x="4704722" y="584622"/>
                </a:cubicBezTo>
                <a:cubicBezTo>
                  <a:pt x="4706548" y="587913"/>
                  <a:pt x="4713490" y="594487"/>
                  <a:pt x="4716413" y="593026"/>
                </a:cubicBezTo>
                <a:lnTo>
                  <a:pt x="4742714" y="601062"/>
                </a:lnTo>
                <a:lnTo>
                  <a:pt x="4742718" y="601062"/>
                </a:lnTo>
                <a:cubicBezTo>
                  <a:pt x="4733586" y="593755"/>
                  <a:pt x="4719336" y="581335"/>
                  <a:pt x="4710567" y="573295"/>
                </a:cubicBezTo>
                <a:lnTo>
                  <a:pt x="4727372" y="567085"/>
                </a:lnTo>
                <a:cubicBezTo>
                  <a:pt x="4732853" y="564895"/>
                  <a:pt x="4739796" y="564527"/>
                  <a:pt x="4743815" y="561240"/>
                </a:cubicBezTo>
                <a:lnTo>
                  <a:pt x="4747467" y="557952"/>
                </a:lnTo>
                <a:cubicBezTo>
                  <a:pt x="4748928" y="552107"/>
                  <a:pt x="4754045" y="550281"/>
                  <a:pt x="4758794" y="554297"/>
                </a:cubicBezTo>
                <a:cubicBezTo>
                  <a:pt x="4763542" y="557953"/>
                  <a:pt x="4773408" y="570372"/>
                  <a:pt x="4767927" y="571105"/>
                </a:cubicBezTo>
                <a:cubicBezTo>
                  <a:pt x="4762445" y="571834"/>
                  <a:pt x="4757332" y="576218"/>
                  <a:pt x="4772675" y="579141"/>
                </a:cubicBezTo>
                <a:close/>
                <a:moveTo>
                  <a:pt x="5445786" y="2665171"/>
                </a:moveTo>
                <a:cubicBezTo>
                  <a:pt x="5453826" y="2660422"/>
                  <a:pt x="5432269" y="2643982"/>
                  <a:pt x="5423501" y="2651653"/>
                </a:cubicBezTo>
                <a:cubicBezTo>
                  <a:pt x="5414368" y="2658961"/>
                  <a:pt x="5399754" y="2662616"/>
                  <a:pt x="5390985" y="2659325"/>
                </a:cubicBezTo>
                <a:lnTo>
                  <a:pt x="5381849" y="2657499"/>
                </a:lnTo>
                <a:cubicBezTo>
                  <a:pt x="5377833" y="2656770"/>
                  <a:pt x="5372716" y="2659693"/>
                  <a:pt x="5367967" y="2661155"/>
                </a:cubicBezTo>
                <a:cubicBezTo>
                  <a:pt x="5367603" y="2661154"/>
                  <a:pt x="5353718" y="2672113"/>
                  <a:pt x="5353353" y="2672477"/>
                </a:cubicBezTo>
                <a:cubicBezTo>
                  <a:pt x="5351892" y="2677230"/>
                  <a:pt x="5347508" y="2684169"/>
                  <a:pt x="5349698" y="2685630"/>
                </a:cubicBezTo>
                <a:cubicBezTo>
                  <a:pt x="5356276" y="2690383"/>
                  <a:pt x="5366871" y="2697689"/>
                  <a:pt x="5372716" y="2695860"/>
                </a:cubicBezTo>
                <a:cubicBezTo>
                  <a:pt x="5385504" y="2692208"/>
                  <a:pt x="5396098" y="2683804"/>
                  <a:pt x="5407061" y="2676862"/>
                </a:cubicBezTo>
                <a:lnTo>
                  <a:pt x="5408523" y="2675769"/>
                </a:lnTo>
                <a:cubicBezTo>
                  <a:pt x="5405599" y="2669190"/>
                  <a:pt x="5407790" y="2665171"/>
                  <a:pt x="5413271" y="2667000"/>
                </a:cubicBezTo>
                <a:cubicBezTo>
                  <a:pt x="5419117" y="2668826"/>
                  <a:pt x="5438115" y="2669191"/>
                  <a:pt x="5445786" y="2665171"/>
                </a:cubicBezTo>
                <a:close/>
                <a:moveTo>
                  <a:pt x="5480131" y="2694034"/>
                </a:moveTo>
                <a:cubicBezTo>
                  <a:pt x="5478301" y="2691111"/>
                  <a:pt x="5449806" y="2698054"/>
                  <a:pt x="5437382" y="2697321"/>
                </a:cubicBezTo>
                <a:cubicBezTo>
                  <a:pt x="5424598" y="2696593"/>
                  <a:pt x="5419481" y="2701706"/>
                  <a:pt x="5425691" y="2708284"/>
                </a:cubicBezTo>
                <a:cubicBezTo>
                  <a:pt x="5431905" y="2714858"/>
                  <a:pt x="5451632" y="2725456"/>
                  <a:pt x="5458574" y="2719611"/>
                </a:cubicBezTo>
                <a:cubicBezTo>
                  <a:pt x="5465517" y="2713765"/>
                  <a:pt x="5481957" y="2696957"/>
                  <a:pt x="5480131" y="2694034"/>
                </a:cubicBezTo>
                <a:close/>
                <a:moveTo>
                  <a:pt x="5563428" y="2604385"/>
                </a:moveTo>
                <a:cubicBezTo>
                  <a:pt x="5561693" y="2599682"/>
                  <a:pt x="5556671" y="2595572"/>
                  <a:pt x="5548817" y="2593197"/>
                </a:cubicBezTo>
                <a:lnTo>
                  <a:pt x="5545894" y="2608176"/>
                </a:lnTo>
                <a:lnTo>
                  <a:pt x="5543056" y="2624142"/>
                </a:lnTo>
                <a:lnTo>
                  <a:pt x="5541190" y="2624754"/>
                </a:lnTo>
                <a:cubicBezTo>
                  <a:pt x="5536852" y="2624708"/>
                  <a:pt x="5535665" y="2623704"/>
                  <a:pt x="5542972" y="2624619"/>
                </a:cubicBezTo>
                <a:lnTo>
                  <a:pt x="5543056" y="2624142"/>
                </a:lnTo>
                <a:lnTo>
                  <a:pt x="5558314" y="2619138"/>
                </a:lnTo>
                <a:cubicBezTo>
                  <a:pt x="5563611" y="2614388"/>
                  <a:pt x="5565164" y="2609089"/>
                  <a:pt x="5563428" y="2604385"/>
                </a:cubicBezTo>
                <a:close/>
                <a:moveTo>
                  <a:pt x="5089800" y="445789"/>
                </a:moveTo>
                <a:cubicBezTo>
                  <a:pt x="5091990" y="447254"/>
                  <a:pt x="5092358" y="453828"/>
                  <a:pt x="5090164" y="456019"/>
                </a:cubicBezTo>
                <a:cubicBezTo>
                  <a:pt x="5087974" y="458212"/>
                  <a:pt x="5080298" y="460038"/>
                  <a:pt x="5077744" y="458942"/>
                </a:cubicBezTo>
                <a:lnTo>
                  <a:pt x="5070069" y="454926"/>
                </a:lnTo>
                <a:cubicBezTo>
                  <a:pt x="5065684" y="458941"/>
                  <a:pt x="5060207" y="463329"/>
                  <a:pt x="5058377" y="464423"/>
                </a:cubicBezTo>
                <a:cubicBezTo>
                  <a:pt x="5056552" y="465520"/>
                  <a:pt x="5016729" y="476482"/>
                  <a:pt x="5009787" y="481959"/>
                </a:cubicBezTo>
                <a:cubicBezTo>
                  <a:pt x="5003212" y="487441"/>
                  <a:pt x="4990424" y="484154"/>
                  <a:pt x="4981656" y="474653"/>
                </a:cubicBezTo>
                <a:lnTo>
                  <a:pt x="5002848" y="467345"/>
                </a:lnTo>
                <a:cubicBezTo>
                  <a:pt x="5005767" y="466249"/>
                  <a:pt x="5009058" y="465884"/>
                  <a:pt x="5011248" y="464423"/>
                </a:cubicBezTo>
                <a:cubicBezTo>
                  <a:pt x="5025133" y="454925"/>
                  <a:pt x="5038650" y="445060"/>
                  <a:pt x="5052532" y="435195"/>
                </a:cubicBezTo>
                <a:cubicBezTo>
                  <a:pt x="5055090" y="433369"/>
                  <a:pt x="5058746" y="428985"/>
                  <a:pt x="5059110" y="428984"/>
                </a:cubicBezTo>
                <a:cubicBezTo>
                  <a:pt x="5069704" y="434098"/>
                  <a:pt x="5080298" y="439579"/>
                  <a:pt x="5089800" y="445789"/>
                </a:cubicBezTo>
                <a:close/>
                <a:moveTo>
                  <a:pt x="5721991" y="2558488"/>
                </a:moveTo>
                <a:cubicBezTo>
                  <a:pt x="5721991" y="2554836"/>
                  <a:pt x="5714684" y="2547894"/>
                  <a:pt x="5705551" y="2549355"/>
                </a:cubicBezTo>
                <a:cubicBezTo>
                  <a:pt x="5696419" y="2551181"/>
                  <a:pt x="5675591" y="2558124"/>
                  <a:pt x="5675591" y="2562144"/>
                </a:cubicBezTo>
                <a:cubicBezTo>
                  <a:pt x="5675959" y="2565795"/>
                  <a:pt x="5689840" y="2575296"/>
                  <a:pt x="5695322" y="2575296"/>
                </a:cubicBezTo>
                <a:cubicBezTo>
                  <a:pt x="5700803" y="2575296"/>
                  <a:pt x="5703357" y="2573102"/>
                  <a:pt x="5701167" y="2570547"/>
                </a:cubicBezTo>
                <a:cubicBezTo>
                  <a:pt x="5698973" y="2567989"/>
                  <a:pt x="5699341" y="2563240"/>
                  <a:pt x="5704090" y="2563605"/>
                </a:cubicBezTo>
                <a:cubicBezTo>
                  <a:pt x="5709203" y="2563969"/>
                  <a:pt x="5721991" y="2562143"/>
                  <a:pt x="5721991" y="2558488"/>
                </a:cubicBezTo>
                <a:close/>
                <a:moveTo>
                  <a:pt x="5791545" y="2517525"/>
                </a:moveTo>
                <a:cubicBezTo>
                  <a:pt x="5790586" y="2515379"/>
                  <a:pt x="5789034" y="2513186"/>
                  <a:pt x="5787390" y="2512456"/>
                </a:cubicBezTo>
                <a:cubicBezTo>
                  <a:pt x="5784467" y="2510994"/>
                  <a:pt x="5775334" y="2512820"/>
                  <a:pt x="5774966" y="2514282"/>
                </a:cubicBezTo>
                <a:cubicBezTo>
                  <a:pt x="5771314" y="2526706"/>
                  <a:pt x="5764372" y="2535474"/>
                  <a:pt x="5747199" y="2536935"/>
                </a:cubicBezTo>
                <a:cubicBezTo>
                  <a:pt x="5745374" y="2536935"/>
                  <a:pt x="5742451" y="2544242"/>
                  <a:pt x="5743548" y="2547165"/>
                </a:cubicBezTo>
                <a:lnTo>
                  <a:pt x="5744645" y="2549720"/>
                </a:lnTo>
                <a:cubicBezTo>
                  <a:pt x="5748296" y="2550817"/>
                  <a:pt x="5764007" y="2542781"/>
                  <a:pt x="5779350" y="2531818"/>
                </a:cubicBezTo>
                <a:lnTo>
                  <a:pt x="5792139" y="2522321"/>
                </a:lnTo>
                <a:cubicBezTo>
                  <a:pt x="5792869" y="2521773"/>
                  <a:pt x="5792504" y="2519672"/>
                  <a:pt x="5791545" y="2517525"/>
                </a:cubicBezTo>
                <a:close/>
                <a:moveTo>
                  <a:pt x="5850230" y="2565066"/>
                </a:moveTo>
                <a:cubicBezTo>
                  <a:pt x="5850230" y="2559221"/>
                  <a:pt x="5841462" y="2559949"/>
                  <a:pt x="5830499" y="2566892"/>
                </a:cubicBezTo>
                <a:cubicBezTo>
                  <a:pt x="5819541" y="2573835"/>
                  <a:pt x="5802368" y="2592469"/>
                  <a:pt x="5812234" y="2596120"/>
                </a:cubicBezTo>
                <a:cubicBezTo>
                  <a:pt x="5822099" y="2599776"/>
                  <a:pt x="5836713" y="2579316"/>
                  <a:pt x="5839268" y="2580045"/>
                </a:cubicBezTo>
                <a:cubicBezTo>
                  <a:pt x="5841826" y="2580777"/>
                  <a:pt x="5850230" y="2570912"/>
                  <a:pt x="5850230" y="2565066"/>
                </a:cubicBezTo>
                <a:close/>
                <a:moveTo>
                  <a:pt x="5864844" y="2512456"/>
                </a:moveTo>
                <a:cubicBezTo>
                  <a:pt x="5869593" y="2509169"/>
                  <a:pt x="5865209" y="2503688"/>
                  <a:pt x="5855343" y="2500400"/>
                </a:cubicBezTo>
                <a:lnTo>
                  <a:pt x="5849133" y="2495283"/>
                </a:lnTo>
                <a:lnTo>
                  <a:pt x="5835252" y="2483592"/>
                </a:lnTo>
                <a:cubicBezTo>
                  <a:pt x="5823925" y="2491632"/>
                  <a:pt x="5808214" y="2504416"/>
                  <a:pt x="5800178" y="2511723"/>
                </a:cubicBezTo>
                <a:lnTo>
                  <a:pt x="5803101" y="2521224"/>
                </a:lnTo>
                <a:cubicBezTo>
                  <a:pt x="5803830" y="2523783"/>
                  <a:pt x="5808947" y="2527070"/>
                  <a:pt x="5812598" y="2527070"/>
                </a:cubicBezTo>
                <a:lnTo>
                  <a:pt x="5820638" y="2527798"/>
                </a:lnTo>
                <a:cubicBezTo>
                  <a:pt x="5818808" y="2523050"/>
                  <a:pt x="5820270" y="2513917"/>
                  <a:pt x="5823925" y="2507707"/>
                </a:cubicBezTo>
                <a:lnTo>
                  <a:pt x="5829406" y="2503687"/>
                </a:lnTo>
                <a:lnTo>
                  <a:pt x="5830868" y="2502590"/>
                </a:lnTo>
                <a:cubicBezTo>
                  <a:pt x="5836713" y="2505513"/>
                  <a:pt x="5860096" y="2515743"/>
                  <a:pt x="5864844" y="2512456"/>
                </a:cubicBezTo>
                <a:close/>
                <a:moveTo>
                  <a:pt x="5918916" y="2515743"/>
                </a:moveTo>
                <a:cubicBezTo>
                  <a:pt x="5909783" y="2517937"/>
                  <a:pt x="5895169" y="2517937"/>
                  <a:pt x="5892611" y="2516840"/>
                </a:cubicBezTo>
                <a:cubicBezTo>
                  <a:pt x="5890052" y="2515743"/>
                  <a:pt x="5879823" y="2519399"/>
                  <a:pt x="5869228" y="2524511"/>
                </a:cubicBezTo>
                <a:lnTo>
                  <a:pt x="5862650" y="2531818"/>
                </a:lnTo>
                <a:cubicBezTo>
                  <a:pt x="5859363" y="2535474"/>
                  <a:pt x="5863383" y="2544242"/>
                  <a:pt x="5864844" y="2550088"/>
                </a:cubicBezTo>
                <a:cubicBezTo>
                  <a:pt x="5865209" y="2551181"/>
                  <a:pt x="5871054" y="2550452"/>
                  <a:pt x="5873248" y="2551914"/>
                </a:cubicBezTo>
                <a:lnTo>
                  <a:pt x="5876535" y="2554104"/>
                </a:lnTo>
                <a:cubicBezTo>
                  <a:pt x="5879094" y="2557395"/>
                  <a:pt x="5885304" y="2564334"/>
                  <a:pt x="5890785" y="2569815"/>
                </a:cubicBezTo>
                <a:lnTo>
                  <a:pt x="5897724" y="2565795"/>
                </a:lnTo>
                <a:cubicBezTo>
                  <a:pt x="5900282" y="2564334"/>
                  <a:pt x="5899185" y="2556298"/>
                  <a:pt x="5896631" y="2552643"/>
                </a:cubicBezTo>
                <a:cubicBezTo>
                  <a:pt x="5891514" y="2545335"/>
                  <a:pt x="5884571" y="2538761"/>
                  <a:pt x="5900282" y="2535838"/>
                </a:cubicBezTo>
                <a:cubicBezTo>
                  <a:pt x="5908686" y="2534013"/>
                  <a:pt x="5922203" y="2539490"/>
                  <a:pt x="5920378" y="2525973"/>
                </a:cubicBezTo>
                <a:close/>
                <a:moveTo>
                  <a:pt x="6024502" y="2873058"/>
                </a:moveTo>
                <a:cubicBezTo>
                  <a:pt x="6026696" y="2880729"/>
                  <a:pt x="6023773" y="2888400"/>
                  <a:pt x="6018292" y="2890594"/>
                </a:cubicBezTo>
                <a:cubicBezTo>
                  <a:pt x="6013175" y="2892785"/>
                  <a:pt x="5991618" y="2882555"/>
                  <a:pt x="5990889" y="2875981"/>
                </a:cubicBezTo>
                <a:cubicBezTo>
                  <a:pt x="5990160" y="2869402"/>
                  <a:pt x="6000022" y="2865018"/>
                  <a:pt x="6012810" y="2866479"/>
                </a:cubicBezTo>
                <a:lnTo>
                  <a:pt x="6019385" y="2870135"/>
                </a:lnTo>
                <a:close/>
                <a:moveTo>
                  <a:pt x="5973717" y="2510262"/>
                </a:moveTo>
                <a:cubicBezTo>
                  <a:pt x="5969333" y="2506610"/>
                  <a:pt x="5960200" y="2505878"/>
                  <a:pt x="5953625" y="2508436"/>
                </a:cubicBezTo>
                <a:cubicBezTo>
                  <a:pt x="5947047" y="2510994"/>
                  <a:pt x="5957277" y="2525973"/>
                  <a:pt x="5953990" y="2529628"/>
                </a:cubicBezTo>
                <a:cubicBezTo>
                  <a:pt x="5950703" y="2532916"/>
                  <a:pt x="5948144" y="2538028"/>
                  <a:pt x="5956180" y="2532915"/>
                </a:cubicBezTo>
                <a:cubicBezTo>
                  <a:pt x="5964220" y="2527799"/>
                  <a:pt x="5978101" y="2513917"/>
                  <a:pt x="5973717" y="2510262"/>
                </a:cubicBezTo>
                <a:close/>
                <a:moveTo>
                  <a:pt x="6117303" y="2842733"/>
                </a:moveTo>
                <a:cubicBezTo>
                  <a:pt x="6117303" y="2846384"/>
                  <a:pt x="6109263" y="2853327"/>
                  <a:pt x="6099766" y="2847846"/>
                </a:cubicBezTo>
                <a:cubicBezTo>
                  <a:pt x="6089900" y="2842365"/>
                  <a:pt x="6065789" y="2850404"/>
                  <a:pt x="6062498" y="2854424"/>
                </a:cubicBezTo>
                <a:cubicBezTo>
                  <a:pt x="6059575" y="2858440"/>
                  <a:pt x="6065056" y="2871228"/>
                  <a:pt x="6058846" y="2872689"/>
                </a:cubicBezTo>
                <a:cubicBezTo>
                  <a:pt x="6052636" y="2874151"/>
                  <a:pt x="6035464" y="2860634"/>
                  <a:pt x="6034003" y="2852594"/>
                </a:cubicBezTo>
                <a:lnTo>
                  <a:pt x="6039484" y="2844923"/>
                </a:lnTo>
                <a:lnTo>
                  <a:pt x="6042407" y="2840903"/>
                </a:lnTo>
                <a:cubicBezTo>
                  <a:pt x="6041310" y="2834329"/>
                  <a:pt x="6046058" y="2827750"/>
                  <a:pt x="6053730" y="2826289"/>
                </a:cubicBezTo>
                <a:cubicBezTo>
                  <a:pt x="6061037" y="2824828"/>
                  <a:pt x="6082593" y="2821540"/>
                  <a:pt x="6085152" y="2821905"/>
                </a:cubicBezTo>
                <a:cubicBezTo>
                  <a:pt x="6086977" y="2821905"/>
                  <a:pt x="6096110" y="2842733"/>
                  <a:pt x="6103417" y="2840539"/>
                </a:cubicBezTo>
                <a:cubicBezTo>
                  <a:pt x="6111092" y="2838349"/>
                  <a:pt x="6117303" y="2839077"/>
                  <a:pt x="6117303" y="2842733"/>
                </a:cubicBezTo>
                <a:close/>
                <a:moveTo>
                  <a:pt x="6289380" y="2779160"/>
                </a:moveTo>
                <a:cubicBezTo>
                  <a:pt x="6288651" y="2793410"/>
                  <a:pt x="6281708" y="2802178"/>
                  <a:pt x="6274037" y="2798526"/>
                </a:cubicBezTo>
                <a:cubicBezTo>
                  <a:pt x="6266730" y="2794871"/>
                  <a:pt x="6245173" y="2808023"/>
                  <a:pt x="6238963" y="2806562"/>
                </a:cubicBezTo>
                <a:lnTo>
                  <a:pt x="6238595" y="2804737"/>
                </a:lnTo>
                <a:lnTo>
                  <a:pt x="6236769" y="2789390"/>
                </a:lnTo>
                <a:cubicBezTo>
                  <a:pt x="6225811" y="2794142"/>
                  <a:pt x="6198408" y="2802178"/>
                  <a:pt x="6176123" y="2807295"/>
                </a:cubicBezTo>
                <a:lnTo>
                  <a:pt x="6160048" y="2790851"/>
                </a:lnTo>
                <a:cubicBezTo>
                  <a:pt x="6158218" y="2788661"/>
                  <a:pt x="6155663" y="2786835"/>
                  <a:pt x="6152741" y="2785738"/>
                </a:cubicBezTo>
                <a:cubicBezTo>
                  <a:pt x="6145065" y="2782815"/>
                  <a:pt x="6130087" y="2787200"/>
                  <a:pt x="6129358" y="2793045"/>
                </a:cubicBezTo>
                <a:cubicBezTo>
                  <a:pt x="6127897" y="2803640"/>
                  <a:pt x="6138855" y="2800717"/>
                  <a:pt x="6145434" y="2802911"/>
                </a:cubicBezTo>
                <a:lnTo>
                  <a:pt x="6146895" y="2803275"/>
                </a:lnTo>
                <a:cubicBezTo>
                  <a:pt x="6147988" y="2804372"/>
                  <a:pt x="6142875" y="2813140"/>
                  <a:pt x="6135568" y="2822273"/>
                </a:cubicBezTo>
                <a:lnTo>
                  <a:pt x="6152741" y="2825560"/>
                </a:lnTo>
                <a:cubicBezTo>
                  <a:pt x="6155663" y="2826293"/>
                  <a:pt x="6160412" y="2824463"/>
                  <a:pt x="6162238" y="2825925"/>
                </a:cubicBezTo>
                <a:cubicBezTo>
                  <a:pt x="6165161" y="2828119"/>
                  <a:pt x="6168816" y="2831770"/>
                  <a:pt x="6168448" y="2834693"/>
                </a:cubicBezTo>
                <a:lnTo>
                  <a:pt x="6168083" y="2837251"/>
                </a:lnTo>
                <a:cubicBezTo>
                  <a:pt x="6162970" y="2839445"/>
                  <a:pt x="6140681" y="2837616"/>
                  <a:pt x="6134471" y="2836154"/>
                </a:cubicBezTo>
                <a:cubicBezTo>
                  <a:pt x="6128261" y="2834693"/>
                  <a:pt x="6124606" y="2825560"/>
                  <a:pt x="6126800" y="2816063"/>
                </a:cubicBezTo>
                <a:lnTo>
                  <a:pt x="6124606" y="2810217"/>
                </a:lnTo>
                <a:cubicBezTo>
                  <a:pt x="6122415" y="2804372"/>
                  <a:pt x="6112914" y="2800717"/>
                  <a:pt x="6109992" y="2795235"/>
                </a:cubicBezTo>
                <a:cubicBezTo>
                  <a:pt x="6107801" y="2791219"/>
                  <a:pt x="6108530" y="2781354"/>
                  <a:pt x="6111453" y="2780621"/>
                </a:cubicBezTo>
                <a:lnTo>
                  <a:pt x="6125338" y="2775873"/>
                </a:lnTo>
                <a:cubicBezTo>
                  <a:pt x="6141414" y="2772950"/>
                  <a:pt x="6161873" y="2773683"/>
                  <a:pt x="6171006" y="2777334"/>
                </a:cubicBezTo>
                <a:cubicBezTo>
                  <a:pt x="6180139" y="2780621"/>
                  <a:pt x="6213387" y="2780257"/>
                  <a:pt x="6222155" y="2766375"/>
                </a:cubicBezTo>
                <a:cubicBezTo>
                  <a:pt x="6226355" y="2759433"/>
                  <a:pt x="6239328" y="2753679"/>
                  <a:pt x="6251065" y="2751531"/>
                </a:cubicBezTo>
                <a:cubicBezTo>
                  <a:pt x="6262802" y="2749387"/>
                  <a:pt x="6273304" y="2750848"/>
                  <a:pt x="6272576" y="2758336"/>
                </a:cubicBezTo>
                <a:lnTo>
                  <a:pt x="6283899" y="2772586"/>
                </a:lnTo>
                <a:close/>
                <a:moveTo>
                  <a:pt x="5622928" y="250855"/>
                </a:moveTo>
                <a:lnTo>
                  <a:pt x="5598368" y="258001"/>
                </a:lnTo>
                <a:cubicBezTo>
                  <a:pt x="5591425" y="256175"/>
                  <a:pt x="5591061" y="249597"/>
                  <a:pt x="5597639" y="243022"/>
                </a:cubicBezTo>
                <a:lnTo>
                  <a:pt x="5600193" y="243751"/>
                </a:lnTo>
                <a:close/>
                <a:moveTo>
                  <a:pt x="5650069" y="242959"/>
                </a:moveTo>
                <a:lnTo>
                  <a:pt x="5629421" y="252884"/>
                </a:lnTo>
                <a:lnTo>
                  <a:pt x="5622928" y="250855"/>
                </a:lnTo>
                <a:close/>
                <a:moveTo>
                  <a:pt x="5658650" y="240464"/>
                </a:moveTo>
                <a:lnTo>
                  <a:pt x="5650069" y="242959"/>
                </a:lnTo>
                <a:lnTo>
                  <a:pt x="5657736" y="239275"/>
                </a:lnTo>
                <a:cubicBezTo>
                  <a:pt x="5663034" y="236992"/>
                  <a:pt x="5663765" y="237175"/>
                  <a:pt x="5658650" y="240464"/>
                </a:cubicBezTo>
                <a:close/>
                <a:moveTo>
                  <a:pt x="6433694" y="2714129"/>
                </a:moveTo>
                <a:lnTo>
                  <a:pt x="6417254" y="2721436"/>
                </a:lnTo>
                <a:lnTo>
                  <a:pt x="6410312" y="2724724"/>
                </a:lnTo>
                <a:cubicBezTo>
                  <a:pt x="6404466" y="2730205"/>
                  <a:pt x="6397159" y="2731666"/>
                  <a:pt x="6394236" y="2727646"/>
                </a:cubicBezTo>
                <a:cubicBezTo>
                  <a:pt x="6391314" y="2723630"/>
                  <a:pt x="6371951" y="2716319"/>
                  <a:pt x="6360624" y="2722533"/>
                </a:cubicBezTo>
                <a:cubicBezTo>
                  <a:pt x="6349297" y="2728743"/>
                  <a:pt x="6338703" y="2756874"/>
                  <a:pt x="6329570" y="2756146"/>
                </a:cubicBezTo>
                <a:lnTo>
                  <a:pt x="6327012" y="2759069"/>
                </a:lnTo>
                <a:lnTo>
                  <a:pt x="6322992" y="2763453"/>
                </a:lnTo>
                <a:cubicBezTo>
                  <a:pt x="6322628" y="2770760"/>
                  <a:pt x="6315685" y="2775873"/>
                  <a:pt x="6308378" y="2774411"/>
                </a:cubicBezTo>
                <a:lnTo>
                  <a:pt x="6307649" y="2771857"/>
                </a:lnTo>
                <a:lnTo>
                  <a:pt x="6303994" y="2761259"/>
                </a:lnTo>
                <a:cubicBezTo>
                  <a:pt x="6302168" y="2747742"/>
                  <a:pt x="6308014" y="2737147"/>
                  <a:pt x="6316418" y="2737512"/>
                </a:cubicBezTo>
                <a:cubicBezTo>
                  <a:pt x="6325186" y="2737876"/>
                  <a:pt x="6351127" y="2717052"/>
                  <a:pt x="6361357" y="2711940"/>
                </a:cubicBezTo>
                <a:cubicBezTo>
                  <a:pt x="6371587" y="2706458"/>
                  <a:pt x="6407025" y="2704264"/>
                  <a:pt x="6413235" y="2702438"/>
                </a:cubicBezTo>
                <a:cubicBezTo>
                  <a:pt x="6419445" y="2700612"/>
                  <a:pt x="6432233" y="2699880"/>
                  <a:pt x="6433694" y="2714129"/>
                </a:cubicBezTo>
                <a:close/>
                <a:moveTo>
                  <a:pt x="5813558" y="219640"/>
                </a:moveTo>
                <a:cubicBezTo>
                  <a:pt x="5799309" y="227676"/>
                  <a:pt x="5786156" y="229137"/>
                  <a:pt x="5785063" y="222927"/>
                </a:cubicBezTo>
                <a:lnTo>
                  <a:pt x="5781407" y="220004"/>
                </a:lnTo>
                <a:cubicBezTo>
                  <a:pt x="5760583" y="203564"/>
                  <a:pt x="5759486" y="197719"/>
                  <a:pt x="5777756" y="187125"/>
                </a:cubicBezTo>
                <a:cubicBezTo>
                  <a:pt x="5782504" y="184202"/>
                  <a:pt x="5783233" y="185663"/>
                  <a:pt x="5786889" y="195893"/>
                </a:cubicBezTo>
                <a:cubicBezTo>
                  <a:pt x="5788350" y="199909"/>
                  <a:pt x="5791637" y="204293"/>
                  <a:pt x="5795657" y="206852"/>
                </a:cubicBezTo>
                <a:close/>
                <a:moveTo>
                  <a:pt x="5899052" y="161912"/>
                </a:moveTo>
                <a:lnTo>
                  <a:pt x="5899440" y="163464"/>
                </a:lnTo>
                <a:lnTo>
                  <a:pt x="5893754" y="162918"/>
                </a:lnTo>
                <a:cubicBezTo>
                  <a:pt x="5889735" y="162278"/>
                  <a:pt x="5891197" y="161912"/>
                  <a:pt x="5899052" y="161912"/>
                </a:cubicBezTo>
                <a:close/>
                <a:moveTo>
                  <a:pt x="6582393" y="2616944"/>
                </a:moveTo>
                <a:lnTo>
                  <a:pt x="6583126" y="2624984"/>
                </a:lnTo>
                <a:cubicBezTo>
                  <a:pt x="6584223" y="2639233"/>
                  <a:pt x="6575819" y="2646541"/>
                  <a:pt x="6558646" y="2648366"/>
                </a:cubicBezTo>
                <a:lnTo>
                  <a:pt x="6553533" y="2648730"/>
                </a:lnTo>
                <a:cubicBezTo>
                  <a:pt x="6548052" y="2652018"/>
                  <a:pt x="6545129" y="2656402"/>
                  <a:pt x="6546955" y="2658596"/>
                </a:cubicBezTo>
                <a:cubicBezTo>
                  <a:pt x="6548781" y="2660786"/>
                  <a:pt x="6559743" y="2667729"/>
                  <a:pt x="6565953" y="2672477"/>
                </a:cubicBezTo>
                <a:lnTo>
                  <a:pt x="6560107" y="2677959"/>
                </a:lnTo>
                <a:cubicBezTo>
                  <a:pt x="6558282" y="2679784"/>
                  <a:pt x="6547687" y="2678688"/>
                  <a:pt x="6544396" y="2676133"/>
                </a:cubicBezTo>
                <a:lnTo>
                  <a:pt x="6538919" y="2671749"/>
                </a:lnTo>
                <a:cubicBezTo>
                  <a:pt x="6535264" y="2665170"/>
                  <a:pt x="6525398" y="2661519"/>
                  <a:pt x="6522475" y="2661883"/>
                </a:cubicBezTo>
                <a:cubicBezTo>
                  <a:pt x="6519921" y="2662616"/>
                  <a:pt x="6513343" y="2669191"/>
                  <a:pt x="6508230" y="2676862"/>
                </a:cubicBezTo>
                <a:cubicBezTo>
                  <a:pt x="6502748" y="2684537"/>
                  <a:pt x="6486673" y="2702070"/>
                  <a:pt x="6484847" y="2697690"/>
                </a:cubicBezTo>
                <a:lnTo>
                  <a:pt x="6484847" y="2694034"/>
                </a:lnTo>
                <a:cubicBezTo>
                  <a:pt x="6484847" y="2681614"/>
                  <a:pt x="6481192" y="2675768"/>
                  <a:pt x="6465116" y="2684169"/>
                </a:cubicBezTo>
                <a:lnTo>
                  <a:pt x="6462558" y="2685630"/>
                </a:lnTo>
                <a:cubicBezTo>
                  <a:pt x="6458174" y="2685266"/>
                  <a:pt x="6456712" y="2679785"/>
                  <a:pt x="6459271" y="2673939"/>
                </a:cubicBezTo>
                <a:lnTo>
                  <a:pt x="6462926" y="2673210"/>
                </a:lnTo>
                <a:lnTo>
                  <a:pt x="6472059" y="2671749"/>
                </a:lnTo>
                <a:cubicBezTo>
                  <a:pt x="6488134" y="2672477"/>
                  <a:pt x="6496538" y="2670652"/>
                  <a:pt x="6489960" y="2667729"/>
                </a:cubicBezTo>
                <a:cubicBezTo>
                  <a:pt x="6483386" y="2664806"/>
                  <a:pt x="6474982" y="2655305"/>
                  <a:pt x="6480095" y="2650924"/>
                </a:cubicBezTo>
                <a:cubicBezTo>
                  <a:pt x="6485212" y="2646173"/>
                  <a:pt x="6531976" y="2649828"/>
                  <a:pt x="6534167" y="2639598"/>
                </a:cubicBezTo>
                <a:cubicBezTo>
                  <a:pt x="6536361" y="2629368"/>
                  <a:pt x="6529054" y="2601966"/>
                  <a:pt x="6534167" y="2601966"/>
                </a:cubicBezTo>
                <a:cubicBezTo>
                  <a:pt x="6539283" y="2601966"/>
                  <a:pt x="6550610" y="2606714"/>
                  <a:pt x="6545858" y="2612560"/>
                </a:cubicBezTo>
                <a:cubicBezTo>
                  <a:pt x="6541109" y="2618406"/>
                  <a:pt x="6562666" y="2626081"/>
                  <a:pt x="6565589" y="2620600"/>
                </a:cubicBezTo>
                <a:cubicBezTo>
                  <a:pt x="6568512" y="2615483"/>
                  <a:pt x="6581300" y="2605617"/>
                  <a:pt x="6582393" y="2616944"/>
                </a:cubicBezTo>
                <a:close/>
                <a:moveTo>
                  <a:pt x="5939971" y="138898"/>
                </a:moveTo>
                <a:cubicBezTo>
                  <a:pt x="5941068" y="142185"/>
                  <a:pt x="5937781" y="155702"/>
                  <a:pt x="5932664" y="168855"/>
                </a:cubicBezTo>
                <a:lnTo>
                  <a:pt x="5924993" y="179085"/>
                </a:lnTo>
                <a:cubicBezTo>
                  <a:pt x="5918415" y="187853"/>
                  <a:pt x="5907092" y="192970"/>
                  <a:pt x="5902708" y="176527"/>
                </a:cubicBezTo>
                <a:lnTo>
                  <a:pt x="5899440" y="163464"/>
                </a:lnTo>
                <a:lnTo>
                  <a:pt x="5921338" y="165568"/>
                </a:lnTo>
                <a:lnTo>
                  <a:pt x="5925357" y="139627"/>
                </a:lnTo>
                <a:cubicBezTo>
                  <a:pt x="5925357" y="138898"/>
                  <a:pt x="5933761" y="138166"/>
                  <a:pt x="5938146" y="138530"/>
                </a:cubicBezTo>
                <a:close/>
                <a:moveTo>
                  <a:pt x="6575819" y="2487612"/>
                </a:moveTo>
                <a:cubicBezTo>
                  <a:pt x="6580932" y="2487612"/>
                  <a:pt x="6574722" y="2497109"/>
                  <a:pt x="6562298" y="2509165"/>
                </a:cubicBezTo>
                <a:lnTo>
                  <a:pt x="6544396" y="2500396"/>
                </a:lnTo>
                <a:lnTo>
                  <a:pt x="6532341" y="2494551"/>
                </a:lnTo>
                <a:cubicBezTo>
                  <a:pt x="6530147" y="2483228"/>
                  <a:pt x="6533070" y="2473727"/>
                  <a:pt x="6538551" y="2473727"/>
                </a:cubicBezTo>
                <a:cubicBezTo>
                  <a:pt x="6544396" y="2473727"/>
                  <a:pt x="6560836" y="2475921"/>
                  <a:pt x="6560472" y="2478475"/>
                </a:cubicBezTo>
                <a:cubicBezTo>
                  <a:pt x="6560107" y="2480669"/>
                  <a:pt x="6570702" y="2487612"/>
                  <a:pt x="6575819" y="2487612"/>
                </a:cubicBezTo>
                <a:close/>
                <a:moveTo>
                  <a:pt x="6500190" y="1978680"/>
                </a:moveTo>
                <a:cubicBezTo>
                  <a:pt x="6493976" y="1976486"/>
                  <a:pt x="6481556" y="1992925"/>
                  <a:pt x="6476808" y="1998042"/>
                </a:cubicBezTo>
                <a:lnTo>
                  <a:pt x="6468404" y="1996217"/>
                </a:lnTo>
                <a:lnTo>
                  <a:pt x="6446847" y="1991100"/>
                </a:lnTo>
                <a:cubicBezTo>
                  <a:pt x="6446118" y="2003155"/>
                  <a:pt x="6434791" y="2015943"/>
                  <a:pt x="6421639" y="2018866"/>
                </a:cubicBezTo>
                <a:lnTo>
                  <a:pt x="6417983" y="2025076"/>
                </a:lnTo>
                <a:lnTo>
                  <a:pt x="6413235" y="2032751"/>
                </a:lnTo>
                <a:cubicBezTo>
                  <a:pt x="6415060" y="2045904"/>
                  <a:pt x="6423464" y="2049556"/>
                  <a:pt x="6431868" y="2040787"/>
                </a:cubicBezTo>
                <a:lnTo>
                  <a:pt x="6438443" y="2039690"/>
                </a:lnTo>
                <a:lnTo>
                  <a:pt x="6468768" y="2034942"/>
                </a:lnTo>
                <a:cubicBezTo>
                  <a:pt x="6455615" y="2022886"/>
                  <a:pt x="6453425" y="2013020"/>
                  <a:pt x="6463655" y="2013021"/>
                </a:cubicBezTo>
                <a:cubicBezTo>
                  <a:pt x="6473885" y="2013021"/>
                  <a:pt x="6506400" y="1980870"/>
                  <a:pt x="6500190" y="1978680"/>
                </a:cubicBezTo>
                <a:close/>
                <a:moveTo>
                  <a:pt x="6823524" y="2553375"/>
                </a:moveTo>
                <a:cubicBezTo>
                  <a:pt x="6821699" y="2562144"/>
                  <a:pt x="6817314" y="2570544"/>
                  <a:pt x="6818776" y="2564334"/>
                </a:cubicBezTo>
                <a:cubicBezTo>
                  <a:pt x="6820237" y="2557759"/>
                  <a:pt x="6777856" y="2572009"/>
                  <a:pt x="6768720" y="2570544"/>
                </a:cubicBezTo>
                <a:cubicBezTo>
                  <a:pt x="6759587" y="2569451"/>
                  <a:pt x="6752281" y="2572738"/>
                  <a:pt x="6752280" y="2578583"/>
                </a:cubicBezTo>
                <a:cubicBezTo>
                  <a:pt x="6752280" y="2584064"/>
                  <a:pt x="6747531" y="2600505"/>
                  <a:pt x="6741686" y="2600140"/>
                </a:cubicBezTo>
                <a:cubicBezTo>
                  <a:pt x="6735840" y="2599776"/>
                  <a:pt x="6719400" y="2597217"/>
                  <a:pt x="6724878" y="2595023"/>
                </a:cubicBezTo>
                <a:cubicBezTo>
                  <a:pt x="6730723" y="2592833"/>
                  <a:pt x="6741686" y="2583700"/>
                  <a:pt x="6737666" y="2579312"/>
                </a:cubicBezTo>
                <a:cubicBezTo>
                  <a:pt x="6733646" y="2574932"/>
                  <a:pt x="6729995" y="2561779"/>
                  <a:pt x="6735108" y="2556662"/>
                </a:cubicBezTo>
                <a:cubicBezTo>
                  <a:pt x="6740589" y="2551549"/>
                  <a:pt x="6763971" y="2541320"/>
                  <a:pt x="6774201" y="2546432"/>
                </a:cubicBezTo>
                <a:lnTo>
                  <a:pt x="6784431" y="2550452"/>
                </a:lnTo>
                <a:cubicBezTo>
                  <a:pt x="6792102" y="2553739"/>
                  <a:pt x="6799409" y="2554469"/>
                  <a:pt x="6801239" y="2544238"/>
                </a:cubicBezTo>
                <a:lnTo>
                  <a:pt x="6804162" y="2528896"/>
                </a:lnTo>
                <a:cubicBezTo>
                  <a:pt x="6816946" y="2533645"/>
                  <a:pt x="6825715" y="2544607"/>
                  <a:pt x="6823524" y="2553375"/>
                </a:cubicBezTo>
                <a:close/>
                <a:moveTo>
                  <a:pt x="6821699" y="2455830"/>
                </a:moveTo>
                <a:cubicBezTo>
                  <a:pt x="6823889" y="2456558"/>
                  <a:pt x="6793932" y="2467885"/>
                  <a:pt x="6781144" y="2463865"/>
                </a:cubicBezTo>
                <a:cubicBezTo>
                  <a:pt x="6767991" y="2459845"/>
                  <a:pt x="6766894" y="2452538"/>
                  <a:pt x="6778950" y="2447061"/>
                </a:cubicBezTo>
                <a:cubicBezTo>
                  <a:pt x="6790641" y="2441944"/>
                  <a:pt x="6800871" y="2421120"/>
                  <a:pt x="6804162" y="2428427"/>
                </a:cubicBezTo>
                <a:cubicBezTo>
                  <a:pt x="6807449" y="2435734"/>
                  <a:pt x="6819505" y="2455461"/>
                  <a:pt x="6821699" y="2455830"/>
                </a:cubicBezTo>
                <a:close/>
                <a:moveTo>
                  <a:pt x="6800142" y="2364490"/>
                </a:moveTo>
                <a:cubicBezTo>
                  <a:pt x="6798681" y="2371064"/>
                  <a:pt x="6807449" y="2381294"/>
                  <a:pt x="6791373" y="2383488"/>
                </a:cubicBezTo>
                <a:cubicBezTo>
                  <a:pt x="6788451" y="2383852"/>
                  <a:pt x="6782969" y="2385314"/>
                  <a:pt x="6782969" y="2386047"/>
                </a:cubicBezTo>
                <a:lnTo>
                  <a:pt x="6783702" y="2418193"/>
                </a:lnTo>
                <a:cubicBezTo>
                  <a:pt x="6749722" y="2424407"/>
                  <a:pt x="6722323" y="2435730"/>
                  <a:pt x="6722323" y="2443770"/>
                </a:cubicBezTo>
                <a:lnTo>
                  <a:pt x="6721955" y="2451806"/>
                </a:lnTo>
                <a:lnTo>
                  <a:pt x="6721955" y="2452902"/>
                </a:lnTo>
                <a:cubicBezTo>
                  <a:pt x="6719032" y="2454729"/>
                  <a:pt x="6715016" y="2453267"/>
                  <a:pt x="6712822" y="2449980"/>
                </a:cubicBezTo>
                <a:lnTo>
                  <a:pt x="6712458" y="2447057"/>
                </a:lnTo>
                <a:cubicBezTo>
                  <a:pt x="6711725" y="2439385"/>
                  <a:pt x="6715016" y="2430253"/>
                  <a:pt x="6698573" y="2431714"/>
                </a:cubicBezTo>
                <a:cubicBezTo>
                  <a:pt x="6683594" y="2432811"/>
                  <a:pt x="6670806" y="2440483"/>
                  <a:pt x="6673000" y="2449615"/>
                </a:cubicBezTo>
                <a:cubicBezTo>
                  <a:pt x="6675190" y="2458384"/>
                  <a:pt x="6683958" y="2458020"/>
                  <a:pt x="6690901" y="2452538"/>
                </a:cubicBezTo>
                <a:cubicBezTo>
                  <a:pt x="6697111" y="2447790"/>
                  <a:pt x="6701495" y="2446328"/>
                  <a:pt x="6701495" y="2455097"/>
                </a:cubicBezTo>
                <a:lnTo>
                  <a:pt x="6701495" y="2458020"/>
                </a:lnTo>
                <a:cubicBezTo>
                  <a:pt x="6697844" y="2461307"/>
                  <a:pt x="6680307" y="2468978"/>
                  <a:pt x="6662406" y="2475188"/>
                </a:cubicBezTo>
                <a:lnTo>
                  <a:pt x="6661673" y="2451806"/>
                </a:lnTo>
                <a:cubicBezTo>
                  <a:pt x="6661673" y="2450712"/>
                  <a:pt x="6650714" y="2448883"/>
                  <a:pt x="6645598" y="2449616"/>
                </a:cubicBezTo>
                <a:lnTo>
                  <a:pt x="6639023" y="2450713"/>
                </a:lnTo>
                <a:cubicBezTo>
                  <a:pt x="6631348" y="2454364"/>
                  <a:pt x="6636465" y="2446693"/>
                  <a:pt x="6650346" y="2433905"/>
                </a:cubicBezTo>
                <a:lnTo>
                  <a:pt x="6664960" y="2425869"/>
                </a:lnTo>
                <a:lnTo>
                  <a:pt x="6677384" y="2418926"/>
                </a:lnTo>
                <a:cubicBezTo>
                  <a:pt x="6692727" y="2413445"/>
                  <a:pt x="6708074" y="2410890"/>
                  <a:pt x="6711725" y="2413081"/>
                </a:cubicBezTo>
                <a:lnTo>
                  <a:pt x="6715381" y="2414177"/>
                </a:lnTo>
                <a:lnTo>
                  <a:pt x="6723785" y="2416732"/>
                </a:lnTo>
                <a:cubicBezTo>
                  <a:pt x="6728169" y="2411255"/>
                  <a:pt x="6733646" y="2401025"/>
                  <a:pt x="6736205" y="2393718"/>
                </a:cubicBezTo>
                <a:cubicBezTo>
                  <a:pt x="6738763" y="2386411"/>
                  <a:pt x="6748993" y="2365583"/>
                  <a:pt x="6750090" y="2373623"/>
                </a:cubicBezTo>
                <a:cubicBezTo>
                  <a:pt x="6751183" y="2382026"/>
                  <a:pt x="6759587" y="2398102"/>
                  <a:pt x="6766894" y="2396641"/>
                </a:cubicBezTo>
                <a:cubicBezTo>
                  <a:pt x="6774201" y="2395179"/>
                  <a:pt x="6772375" y="2375448"/>
                  <a:pt x="6781144" y="2366680"/>
                </a:cubicBezTo>
                <a:lnTo>
                  <a:pt x="6789912" y="2359373"/>
                </a:lnTo>
                <a:cubicBezTo>
                  <a:pt x="6790641" y="2358644"/>
                  <a:pt x="6800506" y="2363028"/>
                  <a:pt x="6800142" y="2364490"/>
                </a:cubicBezTo>
                <a:close/>
                <a:moveTo>
                  <a:pt x="6211609" y="88935"/>
                </a:moveTo>
                <a:cubicBezTo>
                  <a:pt x="6211518" y="93138"/>
                  <a:pt x="6209600" y="96518"/>
                  <a:pt x="6205947" y="97979"/>
                </a:cubicBezTo>
                <a:cubicBezTo>
                  <a:pt x="6198640" y="100902"/>
                  <a:pt x="6179273" y="111860"/>
                  <a:pt x="6179273" y="115516"/>
                </a:cubicBezTo>
                <a:cubicBezTo>
                  <a:pt x="6179641" y="119900"/>
                  <a:pt x="6152968" y="121726"/>
                  <a:pt x="6151875" y="127207"/>
                </a:cubicBezTo>
                <a:cubicBezTo>
                  <a:pt x="6150778" y="132684"/>
                  <a:pt x="6137990" y="137437"/>
                  <a:pt x="6123376" y="137801"/>
                </a:cubicBezTo>
                <a:lnTo>
                  <a:pt x="6112417" y="133781"/>
                </a:lnTo>
                <a:cubicBezTo>
                  <a:pt x="6105110" y="131223"/>
                  <a:pt x="6101819" y="130494"/>
                  <a:pt x="6098167" y="135243"/>
                </a:cubicBezTo>
                <a:lnTo>
                  <a:pt x="6091589" y="144375"/>
                </a:lnTo>
                <a:cubicBezTo>
                  <a:pt x="6081727" y="141453"/>
                  <a:pt x="6072959" y="140724"/>
                  <a:pt x="6072226" y="142550"/>
                </a:cubicBezTo>
                <a:cubicBezTo>
                  <a:pt x="6071498" y="144375"/>
                  <a:pt x="6060535" y="144744"/>
                  <a:pt x="6049941" y="138530"/>
                </a:cubicBezTo>
                <a:cubicBezTo>
                  <a:pt x="6039347" y="132684"/>
                  <a:pt x="6027287" y="120264"/>
                  <a:pt x="6033866" y="123552"/>
                </a:cubicBezTo>
                <a:cubicBezTo>
                  <a:pt x="6040440" y="126839"/>
                  <a:pt x="6067113" y="110763"/>
                  <a:pt x="6081359" y="107112"/>
                </a:cubicBezTo>
                <a:lnTo>
                  <a:pt x="6094512" y="104189"/>
                </a:lnTo>
                <a:lnTo>
                  <a:pt x="6099264" y="103092"/>
                </a:lnTo>
                <a:cubicBezTo>
                  <a:pt x="6102552" y="95056"/>
                  <a:pt x="6107665" y="91036"/>
                  <a:pt x="6110952" y="93595"/>
                </a:cubicBezTo>
                <a:cubicBezTo>
                  <a:pt x="6114243" y="96149"/>
                  <a:pt x="6128492" y="97246"/>
                  <a:pt x="6133970" y="89210"/>
                </a:cubicBezTo>
                <a:lnTo>
                  <a:pt x="6136893" y="89575"/>
                </a:lnTo>
                <a:cubicBezTo>
                  <a:pt x="6152239" y="92133"/>
                  <a:pt x="6165027" y="81171"/>
                  <a:pt x="6180006" y="85555"/>
                </a:cubicBezTo>
                <a:cubicBezTo>
                  <a:pt x="6182196" y="86288"/>
                  <a:pt x="6185487" y="87385"/>
                  <a:pt x="6186945" y="86652"/>
                </a:cubicBezTo>
                <a:lnTo>
                  <a:pt x="6206311" y="74961"/>
                </a:lnTo>
                <a:cubicBezTo>
                  <a:pt x="6209965" y="79710"/>
                  <a:pt x="6211700" y="84733"/>
                  <a:pt x="6211609" y="88935"/>
                </a:cubicBezTo>
                <a:close/>
                <a:moveTo>
                  <a:pt x="6767991" y="1901954"/>
                </a:moveTo>
                <a:lnTo>
                  <a:pt x="6758126" y="1890263"/>
                </a:lnTo>
                <a:cubicBezTo>
                  <a:pt x="6734379" y="1885514"/>
                  <a:pt x="6719400" y="1885514"/>
                  <a:pt x="6725246" y="1890263"/>
                </a:cubicBezTo>
                <a:cubicBezTo>
                  <a:pt x="6730723" y="1895011"/>
                  <a:pt x="6735840" y="1907800"/>
                  <a:pt x="6729262" y="1912917"/>
                </a:cubicBezTo>
                <a:cubicBezTo>
                  <a:pt x="6722688" y="1918029"/>
                  <a:pt x="6689440" y="1912548"/>
                  <a:pt x="6673364" y="1913281"/>
                </a:cubicBezTo>
                <a:lnTo>
                  <a:pt x="6660212" y="1916932"/>
                </a:lnTo>
                <a:cubicBezTo>
                  <a:pt x="6645962" y="1920952"/>
                  <a:pt x="6656192" y="1933008"/>
                  <a:pt x="6653269" y="1941412"/>
                </a:cubicBezTo>
                <a:lnTo>
                  <a:pt x="6652540" y="1943606"/>
                </a:lnTo>
                <a:cubicBezTo>
                  <a:pt x="6650714" y="1946161"/>
                  <a:pt x="6636465" y="1943606"/>
                  <a:pt x="6621118" y="1938125"/>
                </a:cubicBezTo>
                <a:lnTo>
                  <a:pt x="6605775" y="1943237"/>
                </a:lnTo>
                <a:cubicBezTo>
                  <a:pt x="6592258" y="1947622"/>
                  <a:pt x="6603950" y="1958220"/>
                  <a:pt x="6600294" y="1962604"/>
                </a:cubicBezTo>
                <a:cubicBezTo>
                  <a:pt x="6594813" y="1969179"/>
                  <a:pt x="6579470" y="1971004"/>
                  <a:pt x="6575086" y="1977582"/>
                </a:cubicBezTo>
                <a:cubicBezTo>
                  <a:pt x="6565220" y="1992197"/>
                  <a:pt x="6597736" y="1984157"/>
                  <a:pt x="6594449" y="1998042"/>
                </a:cubicBezTo>
                <a:lnTo>
                  <a:pt x="6594084" y="1999868"/>
                </a:lnTo>
                <a:cubicBezTo>
                  <a:pt x="6598833" y="2005349"/>
                  <a:pt x="6603217" y="1989274"/>
                  <a:pt x="6603217" y="1983793"/>
                </a:cubicBezTo>
                <a:cubicBezTo>
                  <a:pt x="6603217" y="1978311"/>
                  <a:pt x="6625871" y="1961871"/>
                  <a:pt x="6653637" y="1946893"/>
                </a:cubicBezTo>
                <a:lnTo>
                  <a:pt x="6685788" y="1962604"/>
                </a:lnTo>
                <a:cubicBezTo>
                  <a:pt x="6687614" y="1963697"/>
                  <a:pt x="6695650" y="1958584"/>
                  <a:pt x="6699305" y="1954929"/>
                </a:cubicBezTo>
                <a:cubicBezTo>
                  <a:pt x="6706977" y="1946893"/>
                  <a:pt x="6711725" y="1937028"/>
                  <a:pt x="6720862" y="1930453"/>
                </a:cubicBezTo>
                <a:cubicBezTo>
                  <a:pt x="6727072" y="1926069"/>
                  <a:pt x="6743147" y="1922413"/>
                  <a:pt x="6746070" y="1924972"/>
                </a:cubicBezTo>
                <a:cubicBezTo>
                  <a:pt x="6755935" y="1934105"/>
                  <a:pt x="6763242" y="1930818"/>
                  <a:pt x="6767258" y="1923147"/>
                </a:cubicBezTo>
                <a:cubicBezTo>
                  <a:pt x="6770549" y="1916933"/>
                  <a:pt x="6772011" y="1907071"/>
                  <a:pt x="6767991" y="1901954"/>
                </a:cubicBezTo>
                <a:close/>
                <a:moveTo>
                  <a:pt x="6952172" y="2485783"/>
                </a:moveTo>
                <a:cubicBezTo>
                  <a:pt x="6953588" y="2490168"/>
                  <a:pt x="6952492" y="2493456"/>
                  <a:pt x="6948472" y="2494551"/>
                </a:cubicBezTo>
                <a:lnTo>
                  <a:pt x="6943359" y="2497473"/>
                </a:lnTo>
                <a:lnTo>
                  <a:pt x="6936781" y="2501493"/>
                </a:lnTo>
                <a:cubicBezTo>
                  <a:pt x="6932397" y="2505149"/>
                  <a:pt x="6912306" y="2494186"/>
                  <a:pt x="6906092" y="2489073"/>
                </a:cubicBezTo>
                <a:cubicBezTo>
                  <a:pt x="6899517" y="2483957"/>
                  <a:pt x="6898420" y="2480669"/>
                  <a:pt x="6903901" y="2482131"/>
                </a:cubicBezTo>
                <a:lnTo>
                  <a:pt x="6909383" y="2483228"/>
                </a:lnTo>
                <a:cubicBezTo>
                  <a:pt x="6912670" y="2483956"/>
                  <a:pt x="6917419" y="2485418"/>
                  <a:pt x="6919613" y="2483956"/>
                </a:cubicBezTo>
                <a:lnTo>
                  <a:pt x="6940801" y="2470439"/>
                </a:lnTo>
                <a:cubicBezTo>
                  <a:pt x="6946829" y="2475919"/>
                  <a:pt x="6950757" y="2481399"/>
                  <a:pt x="6952172" y="2485783"/>
                </a:cubicBezTo>
                <a:close/>
                <a:moveTo>
                  <a:pt x="6817679" y="1880033"/>
                </a:moveTo>
                <a:cubicBezTo>
                  <a:pt x="6811833" y="1873823"/>
                  <a:pt x="6786257" y="1881495"/>
                  <a:pt x="6786257" y="1874188"/>
                </a:cubicBezTo>
                <a:cubicBezTo>
                  <a:pt x="6786257" y="1866516"/>
                  <a:pt x="6784066" y="1862132"/>
                  <a:pt x="6781508" y="1864322"/>
                </a:cubicBezTo>
                <a:cubicBezTo>
                  <a:pt x="6778950" y="1866516"/>
                  <a:pt x="6773472" y="1877110"/>
                  <a:pt x="6774934" y="1883688"/>
                </a:cubicBezTo>
                <a:cubicBezTo>
                  <a:pt x="6776395" y="1890263"/>
                  <a:pt x="6794296" y="1917665"/>
                  <a:pt x="6806716" y="1930454"/>
                </a:cubicBezTo>
                <a:lnTo>
                  <a:pt x="6824621" y="1917665"/>
                </a:lnTo>
                <a:lnTo>
                  <a:pt x="6825443" y="1916976"/>
                </a:lnTo>
                <a:lnTo>
                  <a:pt x="6821929" y="1914498"/>
                </a:lnTo>
                <a:cubicBezTo>
                  <a:pt x="6814805" y="1908470"/>
                  <a:pt x="6808777" y="1901528"/>
                  <a:pt x="6807316" y="1898059"/>
                </a:cubicBezTo>
                <a:lnTo>
                  <a:pt x="6807316" y="1891480"/>
                </a:lnTo>
                <a:lnTo>
                  <a:pt x="6807316" y="1888922"/>
                </a:lnTo>
                <a:lnTo>
                  <a:pt x="6812963" y="1888922"/>
                </a:lnTo>
                <a:lnTo>
                  <a:pt x="6816217" y="1883320"/>
                </a:lnTo>
                <a:close/>
                <a:moveTo>
                  <a:pt x="7001314" y="2470439"/>
                </a:moveTo>
                <a:cubicBezTo>
                  <a:pt x="6999807" y="2472540"/>
                  <a:pt x="6995970" y="2473909"/>
                  <a:pt x="6990124" y="2474091"/>
                </a:cubicBezTo>
                <a:cubicBezTo>
                  <a:pt x="6978433" y="2474459"/>
                  <a:pt x="6957245" y="2453632"/>
                  <a:pt x="6954322" y="2446693"/>
                </a:cubicBezTo>
                <a:lnTo>
                  <a:pt x="6954322" y="2440115"/>
                </a:lnTo>
                <a:lnTo>
                  <a:pt x="6954322" y="2437556"/>
                </a:lnTo>
                <a:cubicBezTo>
                  <a:pt x="6961264" y="2433172"/>
                  <a:pt x="6967474" y="2433172"/>
                  <a:pt x="6968203" y="2437556"/>
                </a:cubicBezTo>
                <a:cubicBezTo>
                  <a:pt x="6968936" y="2441941"/>
                  <a:pt x="6978433" y="2448883"/>
                  <a:pt x="6988298" y="2444134"/>
                </a:cubicBezTo>
                <a:lnTo>
                  <a:pt x="6994877" y="2456190"/>
                </a:lnTo>
                <a:lnTo>
                  <a:pt x="6998528" y="2462400"/>
                </a:lnTo>
                <a:cubicBezTo>
                  <a:pt x="7002000" y="2465507"/>
                  <a:pt x="7002821" y="2468339"/>
                  <a:pt x="7001314" y="2470439"/>
                </a:cubicBezTo>
                <a:close/>
                <a:moveTo>
                  <a:pt x="6848004" y="1897206"/>
                </a:moveTo>
                <a:cubicBezTo>
                  <a:pt x="6848368" y="1891724"/>
                  <a:pt x="6843251" y="1886976"/>
                  <a:pt x="6837041" y="1886976"/>
                </a:cubicBezTo>
                <a:lnTo>
                  <a:pt x="6831560" y="1888073"/>
                </a:lnTo>
                <a:lnTo>
                  <a:pt x="6823252" y="1891006"/>
                </a:lnTo>
                <a:lnTo>
                  <a:pt x="6827820" y="1895636"/>
                </a:lnTo>
                <a:cubicBezTo>
                  <a:pt x="6831519" y="1897326"/>
                  <a:pt x="6836360" y="1897875"/>
                  <a:pt x="6841292" y="1895500"/>
                </a:cubicBezTo>
                <a:lnTo>
                  <a:pt x="6844351" y="1901105"/>
                </a:lnTo>
                <a:lnTo>
                  <a:pt x="6845081" y="1900493"/>
                </a:lnTo>
                <a:close/>
                <a:moveTo>
                  <a:pt x="7055887" y="2442308"/>
                </a:moveTo>
                <a:cubicBezTo>
                  <a:pt x="7057713" y="2443406"/>
                  <a:pt x="7057349" y="2449251"/>
                  <a:pt x="7056252" y="2452538"/>
                </a:cubicBezTo>
                <a:cubicBezTo>
                  <a:pt x="7055887" y="2454000"/>
                  <a:pt x="7050406" y="2455826"/>
                  <a:pt x="7048580" y="2455461"/>
                </a:cubicBezTo>
                <a:lnTo>
                  <a:pt x="7037254" y="2451809"/>
                </a:lnTo>
                <a:cubicBezTo>
                  <a:pt x="7024101" y="2449251"/>
                  <a:pt x="7011681" y="2442673"/>
                  <a:pt x="7009855" y="2437196"/>
                </a:cubicBezTo>
                <a:cubicBezTo>
                  <a:pt x="7007661" y="2431350"/>
                  <a:pt x="7017891" y="2404312"/>
                  <a:pt x="7025562" y="2403215"/>
                </a:cubicBezTo>
                <a:cubicBezTo>
                  <a:pt x="7033602" y="2402122"/>
                  <a:pt x="7036160" y="2404676"/>
                  <a:pt x="7031776" y="2408696"/>
                </a:cubicBezTo>
                <a:cubicBezTo>
                  <a:pt x="7027024" y="2412716"/>
                  <a:pt x="7026295" y="2430253"/>
                  <a:pt x="7043467" y="2436463"/>
                </a:cubicBezTo>
                <a:close/>
                <a:moveTo>
                  <a:pt x="6940742" y="1785488"/>
                </a:moveTo>
                <a:lnTo>
                  <a:pt x="6928718" y="1778782"/>
                </a:lnTo>
                <a:lnTo>
                  <a:pt x="6922167" y="1782119"/>
                </a:lnTo>
                <a:lnTo>
                  <a:pt x="6915593" y="1786868"/>
                </a:lnTo>
                <a:cubicBezTo>
                  <a:pt x="6908286" y="1786139"/>
                  <a:pt x="6887462" y="1778832"/>
                  <a:pt x="6885632" y="1784677"/>
                </a:cubicBezTo>
                <a:cubicBezTo>
                  <a:pt x="6883806" y="1790523"/>
                  <a:pt x="6892575" y="1795636"/>
                  <a:pt x="6904630" y="1796004"/>
                </a:cubicBezTo>
                <a:lnTo>
                  <a:pt x="6915593" y="1796733"/>
                </a:lnTo>
                <a:cubicBezTo>
                  <a:pt x="6918149" y="1796915"/>
                  <a:pt x="6926643" y="1793627"/>
                  <a:pt x="6934407" y="1789837"/>
                </a:cubicBezTo>
                <a:close/>
                <a:moveTo>
                  <a:pt x="6948841" y="1779929"/>
                </a:moveTo>
                <a:lnTo>
                  <a:pt x="6948485" y="1779410"/>
                </a:lnTo>
                <a:lnTo>
                  <a:pt x="6946531" y="1781514"/>
                </a:lnTo>
                <a:close/>
                <a:moveTo>
                  <a:pt x="7006928" y="1846785"/>
                </a:moveTo>
                <a:cubicBezTo>
                  <a:pt x="7006928" y="1839846"/>
                  <a:pt x="6965645" y="1807327"/>
                  <a:pt x="6961261" y="1802943"/>
                </a:cubicBezTo>
                <a:cubicBezTo>
                  <a:pt x="6956876" y="1798559"/>
                  <a:pt x="6948108" y="1805502"/>
                  <a:pt x="6941898" y="1818290"/>
                </a:cubicBezTo>
                <a:lnTo>
                  <a:pt x="6944821" y="1827058"/>
                </a:lnTo>
                <a:lnTo>
                  <a:pt x="6948108" y="1837288"/>
                </a:lnTo>
                <a:cubicBezTo>
                  <a:pt x="6959799" y="1846785"/>
                  <a:pt x="6975146" y="1855554"/>
                  <a:pt x="6981720" y="1856650"/>
                </a:cubicBezTo>
                <a:cubicBezTo>
                  <a:pt x="6988298" y="1857748"/>
                  <a:pt x="7007297" y="1853728"/>
                  <a:pt x="7006928" y="1846785"/>
                </a:cubicBezTo>
                <a:close/>
                <a:moveTo>
                  <a:pt x="7158186" y="2300917"/>
                </a:moveTo>
                <a:cubicBezTo>
                  <a:pt x="7154166" y="2306398"/>
                  <a:pt x="7131880" y="2295800"/>
                  <a:pt x="7128225" y="2294707"/>
                </a:cubicBezTo>
                <a:lnTo>
                  <a:pt x="7125302" y="2295071"/>
                </a:lnTo>
                <a:lnTo>
                  <a:pt x="7119456" y="2295800"/>
                </a:lnTo>
                <a:cubicBezTo>
                  <a:pt x="7112882" y="2297630"/>
                  <a:pt x="7108862" y="2301282"/>
                  <a:pt x="7110324" y="2304568"/>
                </a:cubicBezTo>
                <a:cubicBezTo>
                  <a:pt x="7111785" y="2307491"/>
                  <a:pt x="7103745" y="2324664"/>
                  <a:pt x="7089131" y="2334894"/>
                </a:cubicBezTo>
                <a:lnTo>
                  <a:pt x="7070133" y="2324299"/>
                </a:lnTo>
                <a:lnTo>
                  <a:pt x="7053693" y="2315166"/>
                </a:lnTo>
                <a:cubicBezTo>
                  <a:pt x="7058078" y="2295071"/>
                  <a:pt x="7063194" y="2284109"/>
                  <a:pt x="7065020" y="2290687"/>
                </a:cubicBezTo>
                <a:cubicBezTo>
                  <a:pt x="7066846" y="2296897"/>
                  <a:pt x="7074517" y="2310049"/>
                  <a:pt x="7078902" y="2310050"/>
                </a:cubicBezTo>
                <a:cubicBezTo>
                  <a:pt x="7083286" y="2310049"/>
                  <a:pt x="7097900" y="2290687"/>
                  <a:pt x="7097900" y="2282647"/>
                </a:cubicBezTo>
                <a:cubicBezTo>
                  <a:pt x="7097900" y="2274976"/>
                  <a:pt x="7108130" y="2271689"/>
                  <a:pt x="7120918" y="2276073"/>
                </a:cubicBezTo>
                <a:cubicBezTo>
                  <a:pt x="7133706" y="2280093"/>
                  <a:pt x="7162202" y="2295071"/>
                  <a:pt x="7158186" y="2300917"/>
                </a:cubicBezTo>
                <a:close/>
                <a:moveTo>
                  <a:pt x="7214451" y="2201177"/>
                </a:moveTo>
                <a:lnTo>
                  <a:pt x="7212422" y="2218729"/>
                </a:lnTo>
                <a:lnTo>
                  <a:pt x="7198740" y="2224924"/>
                </a:lnTo>
                <a:lnTo>
                  <a:pt x="7184491" y="2231502"/>
                </a:lnTo>
                <a:cubicBezTo>
                  <a:pt x="7166954" y="2239174"/>
                  <a:pt x="7155263" y="2247942"/>
                  <a:pt x="7158554" y="2251229"/>
                </a:cubicBezTo>
                <a:cubicBezTo>
                  <a:pt x="7161841" y="2254516"/>
                  <a:pt x="7174629" y="2261459"/>
                  <a:pt x="7176455" y="2257439"/>
                </a:cubicBezTo>
                <a:cubicBezTo>
                  <a:pt x="7178281" y="2252326"/>
                  <a:pt x="7188511" y="2244655"/>
                  <a:pt x="7190701" y="2246116"/>
                </a:cubicBezTo>
                <a:cubicBezTo>
                  <a:pt x="7192895" y="2247577"/>
                  <a:pt x="7192895" y="2253423"/>
                  <a:pt x="7191433" y="2259269"/>
                </a:cubicBezTo>
                <a:cubicBezTo>
                  <a:pt x="7189608" y="2265111"/>
                  <a:pt x="7149053" y="2267669"/>
                  <a:pt x="7149053" y="2264382"/>
                </a:cubicBezTo>
                <a:cubicBezTo>
                  <a:pt x="7149417" y="2260730"/>
                  <a:pt x="7143572" y="2242825"/>
                  <a:pt x="7138823" y="2231134"/>
                </a:cubicBezTo>
                <a:lnTo>
                  <a:pt x="7164764" y="2222001"/>
                </a:lnTo>
                <a:cubicBezTo>
                  <a:pt x="7176819" y="2217617"/>
                  <a:pt x="7198376" y="2220540"/>
                  <a:pt x="7198376" y="2201542"/>
                </a:cubicBezTo>
                <a:cubicBezTo>
                  <a:pt x="7198376" y="2200445"/>
                  <a:pt x="7206412" y="2199351"/>
                  <a:pt x="7211164" y="2198619"/>
                </a:cubicBezTo>
                <a:cubicBezTo>
                  <a:pt x="7212257" y="2198619"/>
                  <a:pt x="7214816" y="2200444"/>
                  <a:pt x="7214451" y="2201177"/>
                </a:cubicBezTo>
                <a:close/>
                <a:moveTo>
                  <a:pt x="7227786" y="2224742"/>
                </a:moveTo>
                <a:cubicBezTo>
                  <a:pt x="7226690" y="2225472"/>
                  <a:pt x="7221392" y="2224011"/>
                  <a:pt x="7212257" y="2220175"/>
                </a:cubicBezTo>
                <a:lnTo>
                  <a:pt x="7212422" y="2218729"/>
                </a:lnTo>
                <a:lnTo>
                  <a:pt x="7218103" y="2216155"/>
                </a:lnTo>
                <a:cubicBezTo>
                  <a:pt x="7225776" y="2221088"/>
                  <a:pt x="7228883" y="2224011"/>
                  <a:pt x="7227786" y="2224742"/>
                </a:cubicBezTo>
                <a:close/>
                <a:moveTo>
                  <a:pt x="7097904" y="1721837"/>
                </a:moveTo>
                <a:cubicBezTo>
                  <a:pt x="7094981" y="1718182"/>
                  <a:pt x="7080367" y="1715259"/>
                  <a:pt x="7065385" y="1715259"/>
                </a:cubicBezTo>
                <a:cubicBezTo>
                  <a:pt x="7057893" y="1715259"/>
                  <a:pt x="7058810" y="1732431"/>
                  <a:pt x="7061733" y="1751429"/>
                </a:cubicBezTo>
                <a:lnTo>
                  <a:pt x="7062220" y="1754180"/>
                </a:lnTo>
                <a:lnTo>
                  <a:pt x="7055427" y="1749240"/>
                </a:lnTo>
                <a:cubicBezTo>
                  <a:pt x="7053053" y="1747410"/>
                  <a:pt x="7050771" y="1747410"/>
                  <a:pt x="7048945" y="1755085"/>
                </a:cubicBezTo>
                <a:lnTo>
                  <a:pt x="7057913" y="1761736"/>
                </a:lnTo>
                <a:lnTo>
                  <a:pt x="7040176" y="1763853"/>
                </a:lnTo>
                <a:lnTo>
                  <a:pt x="7046022" y="1773715"/>
                </a:lnTo>
                <a:cubicBezTo>
                  <a:pt x="7047119" y="1775909"/>
                  <a:pt x="7052965" y="1777735"/>
                  <a:pt x="7055887" y="1777006"/>
                </a:cubicBezTo>
                <a:lnTo>
                  <a:pt x="7060272" y="1776273"/>
                </a:lnTo>
                <a:cubicBezTo>
                  <a:pt x="7064656" y="1773715"/>
                  <a:pt x="7065753" y="1768966"/>
                  <a:pt x="7063194" y="1766043"/>
                </a:cubicBezTo>
                <a:lnTo>
                  <a:pt x="7060272" y="1763485"/>
                </a:lnTo>
                <a:lnTo>
                  <a:pt x="7057913" y="1761736"/>
                </a:lnTo>
                <a:lnTo>
                  <a:pt x="7063451" y="1761073"/>
                </a:lnTo>
                <a:lnTo>
                  <a:pt x="7070137" y="1798559"/>
                </a:lnTo>
                <a:lnTo>
                  <a:pt x="7050042" y="1802579"/>
                </a:lnTo>
                <a:lnTo>
                  <a:pt x="7027756" y="1807327"/>
                </a:lnTo>
                <a:cubicBezTo>
                  <a:pt x="7035792" y="1819018"/>
                  <a:pt x="7046755" y="1823038"/>
                  <a:pt x="7051503" y="1816828"/>
                </a:cubicBezTo>
                <a:cubicBezTo>
                  <a:pt x="7056252" y="1810250"/>
                  <a:pt x="7077076" y="1808789"/>
                  <a:pt x="7079634" y="1802943"/>
                </a:cubicBezTo>
                <a:cubicBezTo>
                  <a:pt x="7082557" y="1797098"/>
                  <a:pt x="7103017" y="1801117"/>
                  <a:pt x="7104478" y="1798559"/>
                </a:cubicBezTo>
                <a:cubicBezTo>
                  <a:pt x="7106304" y="1796369"/>
                  <a:pt x="7083290" y="1770428"/>
                  <a:pt x="7064656" y="1760931"/>
                </a:cubicBezTo>
                <a:lnTo>
                  <a:pt x="7063451" y="1761073"/>
                </a:lnTo>
                <a:lnTo>
                  <a:pt x="7062220" y="1754180"/>
                </a:lnTo>
                <a:lnTo>
                  <a:pt x="7062462" y="1754352"/>
                </a:lnTo>
                <a:cubicBezTo>
                  <a:pt x="7065020" y="1753988"/>
                  <a:pt x="7068307" y="1748507"/>
                  <a:pt x="7067943" y="1745584"/>
                </a:cubicBezTo>
                <a:cubicBezTo>
                  <a:pt x="7065753" y="1732432"/>
                  <a:pt x="7073789" y="1729873"/>
                  <a:pt x="7087674" y="1730606"/>
                </a:cubicBezTo>
                <a:cubicBezTo>
                  <a:pt x="7090961" y="1730970"/>
                  <a:pt x="7096807" y="1727318"/>
                  <a:pt x="7097171" y="1724760"/>
                </a:cubicBezTo>
                <a:close/>
                <a:moveTo>
                  <a:pt x="7233081" y="1759469"/>
                </a:moveTo>
                <a:cubicBezTo>
                  <a:pt x="7242583" y="1753988"/>
                  <a:pt x="7192162" y="1754717"/>
                  <a:pt x="7182665" y="1768966"/>
                </a:cubicBezTo>
                <a:cubicBezTo>
                  <a:pt x="7173528" y="1783216"/>
                  <a:pt x="7177184" y="1799291"/>
                  <a:pt x="7190336" y="1804404"/>
                </a:cubicBezTo>
                <a:lnTo>
                  <a:pt x="7197643" y="1786503"/>
                </a:lnTo>
                <a:cubicBezTo>
                  <a:pt x="7201295" y="1777370"/>
                  <a:pt x="7217006" y="1771160"/>
                  <a:pt x="7227236" y="1763853"/>
                </a:cubicBezTo>
                <a:close/>
                <a:moveTo>
                  <a:pt x="7315880" y="2048248"/>
                </a:moveTo>
                <a:lnTo>
                  <a:pt x="7315910" y="2048839"/>
                </a:lnTo>
                <a:lnTo>
                  <a:pt x="7315284" y="2048459"/>
                </a:lnTo>
                <a:cubicBezTo>
                  <a:pt x="7315376" y="2046906"/>
                  <a:pt x="7315651" y="2047043"/>
                  <a:pt x="7315880" y="2048248"/>
                </a:cubicBezTo>
                <a:close/>
                <a:moveTo>
                  <a:pt x="7234907" y="1681647"/>
                </a:moveTo>
                <a:cubicBezTo>
                  <a:pt x="7221390" y="1673611"/>
                  <a:pt x="7209699" y="1668494"/>
                  <a:pt x="7208602" y="1670688"/>
                </a:cubicBezTo>
                <a:cubicBezTo>
                  <a:pt x="7207509" y="1672878"/>
                  <a:pt x="7205679" y="1684570"/>
                  <a:pt x="7204218" y="1692974"/>
                </a:cubicBezTo>
                <a:lnTo>
                  <a:pt x="7190701" y="1684938"/>
                </a:lnTo>
                <a:cubicBezTo>
                  <a:pt x="7187778" y="1683108"/>
                  <a:pt x="7176451" y="1688954"/>
                  <a:pt x="7171703" y="1692974"/>
                </a:cubicBezTo>
                <a:lnTo>
                  <a:pt x="7168780" y="1695532"/>
                </a:lnTo>
                <a:cubicBezTo>
                  <a:pt x="7169144" y="1701013"/>
                  <a:pt x="7193624" y="1710875"/>
                  <a:pt x="7192895" y="1718550"/>
                </a:cubicBezTo>
                <a:cubicBezTo>
                  <a:pt x="7192162" y="1726221"/>
                  <a:pt x="7198372" y="1720011"/>
                  <a:pt x="7206412" y="1704665"/>
                </a:cubicBezTo>
                <a:lnTo>
                  <a:pt x="7217739" y="1695532"/>
                </a:lnTo>
                <a:close/>
                <a:moveTo>
                  <a:pt x="7400230" y="1610542"/>
                </a:moveTo>
                <a:cubicBezTo>
                  <a:pt x="7397581" y="1608944"/>
                  <a:pt x="7393287" y="1609858"/>
                  <a:pt x="7387990" y="1613693"/>
                </a:cubicBezTo>
                <a:cubicBezTo>
                  <a:pt x="7377396" y="1621365"/>
                  <a:pt x="7370089" y="1654612"/>
                  <a:pt x="7370453" y="1658997"/>
                </a:cubicBezTo>
                <a:lnTo>
                  <a:pt x="7380319" y="1659361"/>
                </a:lnTo>
                <a:cubicBezTo>
                  <a:pt x="7390184" y="1659726"/>
                  <a:pt x="7399317" y="1655341"/>
                  <a:pt x="7393471" y="1649131"/>
                </a:cubicBezTo>
                <a:cubicBezTo>
                  <a:pt x="7384703" y="1639266"/>
                  <a:pt x="7389452" y="1635615"/>
                  <a:pt x="7396759" y="1628307"/>
                </a:cubicBezTo>
                <a:lnTo>
                  <a:pt x="7402604" y="1622462"/>
                </a:lnTo>
                <a:cubicBezTo>
                  <a:pt x="7403884" y="1616250"/>
                  <a:pt x="7402879" y="1612140"/>
                  <a:pt x="7400230" y="1610542"/>
                </a:cubicBezTo>
                <a:close/>
                <a:moveTo>
                  <a:pt x="7493211" y="1911820"/>
                </a:moveTo>
                <a:cubicBezTo>
                  <a:pt x="7490288" y="1905610"/>
                  <a:pt x="7482253" y="1901225"/>
                  <a:pt x="7475310" y="1902319"/>
                </a:cubicBezTo>
                <a:lnTo>
                  <a:pt x="7474946" y="1903780"/>
                </a:lnTo>
                <a:lnTo>
                  <a:pt x="7471290" y="1929909"/>
                </a:lnTo>
                <a:lnTo>
                  <a:pt x="7470193" y="1930817"/>
                </a:lnTo>
                <a:lnTo>
                  <a:pt x="7449269" y="1936050"/>
                </a:lnTo>
                <a:lnTo>
                  <a:pt x="7453389" y="1933008"/>
                </a:lnTo>
                <a:lnTo>
                  <a:pt x="7453024" y="1929356"/>
                </a:lnTo>
                <a:cubicBezTo>
                  <a:pt x="7452656" y="1927530"/>
                  <a:pt x="7443523" y="1924608"/>
                  <a:pt x="7441333" y="1925701"/>
                </a:cubicBezTo>
                <a:cubicBezTo>
                  <a:pt x="7422335" y="1935202"/>
                  <a:pt x="7404066" y="1943970"/>
                  <a:pt x="7380319" y="1942145"/>
                </a:cubicBezTo>
                <a:cubicBezTo>
                  <a:pt x="7375935" y="1941776"/>
                  <a:pt x="7369356" y="1950913"/>
                  <a:pt x="7365340" y="1956390"/>
                </a:cubicBezTo>
                <a:lnTo>
                  <a:pt x="7364243" y="1957851"/>
                </a:lnTo>
                <a:cubicBezTo>
                  <a:pt x="7367531" y="1961143"/>
                  <a:pt x="7416489" y="1941412"/>
                  <a:pt x="7446811" y="1936663"/>
                </a:cubicBezTo>
                <a:lnTo>
                  <a:pt x="7449269" y="1936050"/>
                </a:lnTo>
                <a:lnTo>
                  <a:pt x="7422699" y="1955661"/>
                </a:lnTo>
                <a:cubicBezTo>
                  <a:pt x="7422335" y="1963333"/>
                  <a:pt x="7443523" y="1953103"/>
                  <a:pt x="7469464" y="1933008"/>
                </a:cubicBezTo>
                <a:lnTo>
                  <a:pt x="7470699" y="1934128"/>
                </a:lnTo>
                <a:lnTo>
                  <a:pt x="7470193" y="1937760"/>
                </a:lnTo>
                <a:lnTo>
                  <a:pt x="7465080" y="1944699"/>
                </a:lnTo>
                <a:cubicBezTo>
                  <a:pt x="7453389" y="1951642"/>
                  <a:pt x="7443888" y="1957851"/>
                  <a:pt x="7443888" y="1958584"/>
                </a:cubicBezTo>
                <a:cubicBezTo>
                  <a:pt x="7443888" y="1959313"/>
                  <a:pt x="7455215" y="1964066"/>
                  <a:pt x="7468367" y="1964794"/>
                </a:cubicBezTo>
                <a:lnTo>
                  <a:pt x="7480059" y="1962969"/>
                </a:lnTo>
                <a:cubicBezTo>
                  <a:pt x="7484078" y="1962236"/>
                  <a:pt x="7489924" y="1951277"/>
                  <a:pt x="7488463" y="1950180"/>
                </a:cubicBezTo>
                <a:lnTo>
                  <a:pt x="7470699" y="1934128"/>
                </a:lnTo>
                <a:lnTo>
                  <a:pt x="7471290" y="1929909"/>
                </a:lnTo>
                <a:lnTo>
                  <a:pt x="7491385" y="1913281"/>
                </a:lnTo>
                <a:close/>
                <a:moveTo>
                  <a:pt x="7568840" y="2088285"/>
                </a:moveTo>
                <a:cubicBezTo>
                  <a:pt x="7561533" y="2103627"/>
                  <a:pt x="7551667" y="2111303"/>
                  <a:pt x="7546550" y="2105457"/>
                </a:cubicBezTo>
                <a:cubicBezTo>
                  <a:pt x="7541437" y="2099612"/>
                  <a:pt x="7529382" y="2091572"/>
                  <a:pt x="7530475" y="2098150"/>
                </a:cubicBezTo>
                <a:cubicBezTo>
                  <a:pt x="7531572" y="2104725"/>
                  <a:pt x="7504902" y="2095592"/>
                  <a:pt x="7497231" y="2094859"/>
                </a:cubicBezTo>
                <a:lnTo>
                  <a:pt x="7490653" y="2099612"/>
                </a:lnTo>
                <a:lnTo>
                  <a:pt x="7484078" y="2104360"/>
                </a:lnTo>
                <a:cubicBezTo>
                  <a:pt x="7470926" y="2110570"/>
                  <a:pt x="7468003" y="2103996"/>
                  <a:pt x="7477136" y="2089746"/>
                </a:cubicBezTo>
                <a:lnTo>
                  <a:pt x="7484807" y="2081342"/>
                </a:lnTo>
                <a:cubicBezTo>
                  <a:pt x="7487001" y="2078784"/>
                  <a:pt x="7495405" y="2079881"/>
                  <a:pt x="7501247" y="2080245"/>
                </a:cubicBezTo>
                <a:cubicBezTo>
                  <a:pt x="7504902" y="2080613"/>
                  <a:pt x="7509287" y="2083536"/>
                  <a:pt x="7511481" y="2082804"/>
                </a:cubicBezTo>
                <a:cubicBezTo>
                  <a:pt x="7520613" y="2078784"/>
                  <a:pt x="7524265" y="2065999"/>
                  <a:pt x="7538879" y="2070748"/>
                </a:cubicBezTo>
                <a:cubicBezTo>
                  <a:pt x="7546550" y="2073306"/>
                  <a:pt x="7539612" y="2084998"/>
                  <a:pt x="7554590" y="2086823"/>
                </a:cubicBezTo>
                <a:close/>
                <a:moveTo>
                  <a:pt x="7454992" y="1599398"/>
                </a:moveTo>
                <a:lnTo>
                  <a:pt x="7449733" y="1601269"/>
                </a:lnTo>
                <a:lnTo>
                  <a:pt x="7453389" y="1599808"/>
                </a:lnTo>
                <a:close/>
                <a:moveTo>
                  <a:pt x="7605010" y="2132855"/>
                </a:moveTo>
                <a:lnTo>
                  <a:pt x="7602088" y="2132855"/>
                </a:lnTo>
                <a:lnTo>
                  <a:pt x="7581992" y="2133953"/>
                </a:lnTo>
                <a:cubicBezTo>
                  <a:pt x="7560436" y="2137973"/>
                  <a:pt x="7540344" y="2139434"/>
                  <a:pt x="7537786" y="2137240"/>
                </a:cubicBezTo>
                <a:cubicBezTo>
                  <a:pt x="7534863" y="2135778"/>
                  <a:pt x="7545822" y="2120435"/>
                  <a:pt x="7554226" y="2121897"/>
                </a:cubicBezTo>
                <a:cubicBezTo>
                  <a:pt x="7562994" y="2123723"/>
                  <a:pt x="7570665" y="2121897"/>
                  <a:pt x="7571398" y="2117509"/>
                </a:cubicBezTo>
                <a:cubicBezTo>
                  <a:pt x="7572127" y="2113493"/>
                  <a:pt x="7577972" y="2102166"/>
                  <a:pt x="7582357" y="2102166"/>
                </a:cubicBezTo>
                <a:cubicBezTo>
                  <a:pt x="7586741" y="2102166"/>
                  <a:pt x="7597703" y="2106915"/>
                  <a:pt x="7594781" y="2112760"/>
                </a:cubicBezTo>
                <a:lnTo>
                  <a:pt x="7596606" y="2116416"/>
                </a:lnTo>
                <a:lnTo>
                  <a:pt x="7598800" y="2120800"/>
                </a:lnTo>
                <a:cubicBezTo>
                  <a:pt x="7605010" y="2124452"/>
                  <a:pt x="7607569" y="2129933"/>
                  <a:pt x="7605010" y="2132855"/>
                </a:cubicBezTo>
                <a:close/>
                <a:moveTo>
                  <a:pt x="7558655" y="1914787"/>
                </a:moveTo>
                <a:cubicBezTo>
                  <a:pt x="7555231" y="1912641"/>
                  <a:pt x="7548016" y="1909628"/>
                  <a:pt x="7537786" y="1906338"/>
                </a:cubicBezTo>
                <a:lnTo>
                  <a:pt x="7533566" y="1905046"/>
                </a:lnTo>
                <a:lnTo>
                  <a:pt x="7532900" y="1906098"/>
                </a:lnTo>
                <a:cubicBezTo>
                  <a:pt x="7538746" y="1907191"/>
                  <a:pt x="7552263" y="1911576"/>
                  <a:pt x="7540572" y="1912672"/>
                </a:cubicBezTo>
                <a:cubicBezTo>
                  <a:pt x="7534726" y="1913221"/>
                  <a:pt x="7526962" y="1908380"/>
                  <a:pt x="7521800" y="1903357"/>
                </a:cubicBezTo>
                <a:lnTo>
                  <a:pt x="7519958" y="1900881"/>
                </a:lnTo>
                <a:lnTo>
                  <a:pt x="7519881" y="1900857"/>
                </a:lnTo>
                <a:cubicBezTo>
                  <a:pt x="7518419" y="1900493"/>
                  <a:pt x="7513306" y="1903780"/>
                  <a:pt x="7513306" y="1905241"/>
                </a:cubicBezTo>
                <a:cubicBezTo>
                  <a:pt x="7513306" y="1908897"/>
                  <a:pt x="7515497" y="1915471"/>
                  <a:pt x="7516958" y="1915471"/>
                </a:cubicBezTo>
                <a:cubicBezTo>
                  <a:pt x="7537786" y="1915839"/>
                  <a:pt x="7529017" y="1923146"/>
                  <a:pt x="7523536" y="1930818"/>
                </a:cubicBezTo>
                <a:cubicBezTo>
                  <a:pt x="7522075" y="1932643"/>
                  <a:pt x="7525362" y="1939222"/>
                  <a:pt x="7528285" y="1940315"/>
                </a:cubicBezTo>
                <a:lnTo>
                  <a:pt x="7531572" y="1941412"/>
                </a:lnTo>
                <a:cubicBezTo>
                  <a:pt x="7536324" y="1939586"/>
                  <a:pt x="7546919" y="1917665"/>
                  <a:pt x="7556784" y="1918029"/>
                </a:cubicBezTo>
                <a:cubicBezTo>
                  <a:pt x="7561715" y="1918211"/>
                  <a:pt x="7562080" y="1916933"/>
                  <a:pt x="7558655" y="1914787"/>
                </a:cubicBezTo>
                <a:close/>
                <a:moveTo>
                  <a:pt x="7499421" y="1677631"/>
                </a:moveTo>
                <a:cubicBezTo>
                  <a:pt x="7500518" y="1671052"/>
                  <a:pt x="7483714" y="1654977"/>
                  <a:pt x="7461425" y="1641824"/>
                </a:cubicBezTo>
                <a:lnTo>
                  <a:pt x="7442426" y="1647306"/>
                </a:lnTo>
                <a:lnTo>
                  <a:pt x="7424890" y="1652419"/>
                </a:lnTo>
                <a:cubicBezTo>
                  <a:pt x="7416121" y="1664478"/>
                  <a:pt x="7405527" y="1673246"/>
                  <a:pt x="7401875" y="1671785"/>
                </a:cubicBezTo>
                <a:cubicBezTo>
                  <a:pt x="7398220" y="1670688"/>
                  <a:pt x="7385800" y="1672149"/>
                  <a:pt x="7383242" y="1677262"/>
                </a:cubicBezTo>
                <a:lnTo>
                  <a:pt x="7383970" y="1682015"/>
                </a:lnTo>
                <a:lnTo>
                  <a:pt x="7384703" y="1687492"/>
                </a:lnTo>
                <a:cubicBezTo>
                  <a:pt x="7387990" y="1692244"/>
                  <a:pt x="7380683" y="1698090"/>
                  <a:pt x="7368263" y="1700645"/>
                </a:cubicBezTo>
                <a:cubicBezTo>
                  <a:pt x="7355839" y="1703203"/>
                  <a:pt x="7324053" y="1712704"/>
                  <a:pt x="7324053" y="1717453"/>
                </a:cubicBezTo>
                <a:lnTo>
                  <a:pt x="7309611" y="1727625"/>
                </a:lnTo>
                <a:lnTo>
                  <a:pt x="7264504" y="1720011"/>
                </a:lnTo>
                <a:lnTo>
                  <a:pt x="7295922" y="1729873"/>
                </a:lnTo>
                <a:lnTo>
                  <a:pt x="7304652" y="1731120"/>
                </a:lnTo>
                <a:lnTo>
                  <a:pt x="7298707" y="1735308"/>
                </a:lnTo>
                <a:cubicBezTo>
                  <a:pt x="7286969" y="1742297"/>
                  <a:pt x="7277104" y="1747774"/>
                  <a:pt x="7284595" y="1744122"/>
                </a:cubicBezTo>
                <a:lnTo>
                  <a:pt x="7311633" y="1748142"/>
                </a:lnTo>
                <a:cubicBezTo>
                  <a:pt x="7314920" y="1748507"/>
                  <a:pt x="7321498" y="1743758"/>
                  <a:pt x="7323324" y="1740471"/>
                </a:cubicBezTo>
                <a:cubicBezTo>
                  <a:pt x="7326611" y="1734257"/>
                  <a:pt x="7322591" y="1731702"/>
                  <a:pt x="7313823" y="1732431"/>
                </a:cubicBezTo>
                <a:lnTo>
                  <a:pt x="7304652" y="1731120"/>
                </a:lnTo>
                <a:lnTo>
                  <a:pt x="7309611" y="1727625"/>
                </a:lnTo>
                <a:lnTo>
                  <a:pt x="7351091" y="1734625"/>
                </a:lnTo>
                <a:lnTo>
                  <a:pt x="7360588" y="1723298"/>
                </a:lnTo>
                <a:cubicBezTo>
                  <a:pt x="7363511" y="1719643"/>
                  <a:pt x="7370453" y="1716356"/>
                  <a:pt x="7375935" y="1715991"/>
                </a:cubicBezTo>
                <a:lnTo>
                  <a:pt x="7381780" y="1715259"/>
                </a:lnTo>
                <a:cubicBezTo>
                  <a:pt x="7388723" y="1717453"/>
                  <a:pt x="7395662" y="1715259"/>
                  <a:pt x="7397491" y="1709781"/>
                </a:cubicBezTo>
                <a:lnTo>
                  <a:pt x="7406260" y="1706490"/>
                </a:lnTo>
                <a:cubicBezTo>
                  <a:pt x="7415757" y="1702839"/>
                  <a:pt x="7420874" y="1684938"/>
                  <a:pt x="7428181" y="1684937"/>
                </a:cubicBezTo>
                <a:lnTo>
                  <a:pt x="7454486" y="1684570"/>
                </a:lnTo>
                <a:cubicBezTo>
                  <a:pt x="7449369" y="1671417"/>
                  <a:pt x="7450830" y="1660823"/>
                  <a:pt x="7457773" y="1660823"/>
                </a:cubicBezTo>
                <a:cubicBezTo>
                  <a:pt x="7464716" y="1660823"/>
                  <a:pt x="7481520" y="1663745"/>
                  <a:pt x="7482253" y="1667032"/>
                </a:cubicBezTo>
                <a:lnTo>
                  <a:pt x="7482981" y="1669591"/>
                </a:lnTo>
                <a:cubicBezTo>
                  <a:pt x="7484443" y="1674340"/>
                  <a:pt x="7485904" y="1679092"/>
                  <a:pt x="7488463" y="1683476"/>
                </a:cubicBezTo>
                <a:cubicBezTo>
                  <a:pt x="7489191" y="1684569"/>
                  <a:pt x="7497231" y="1684205"/>
                  <a:pt x="7497231" y="1683476"/>
                </a:cubicBezTo>
                <a:close/>
                <a:moveTo>
                  <a:pt x="7478045" y="1591197"/>
                </a:moveTo>
                <a:lnTo>
                  <a:pt x="7478233" y="1593598"/>
                </a:lnTo>
                <a:lnTo>
                  <a:pt x="7470561" y="1595424"/>
                </a:lnTo>
                <a:lnTo>
                  <a:pt x="7454992" y="1599398"/>
                </a:lnTo>
                <a:close/>
                <a:moveTo>
                  <a:pt x="7715344" y="2417829"/>
                </a:moveTo>
                <a:cubicBezTo>
                  <a:pt x="7714980" y="2419290"/>
                  <a:pt x="7709863" y="2429156"/>
                  <a:pt x="7704018" y="2436463"/>
                </a:cubicBezTo>
                <a:lnTo>
                  <a:pt x="7694885" y="2440482"/>
                </a:lnTo>
                <a:lnTo>
                  <a:pt x="7686845" y="2443770"/>
                </a:lnTo>
                <a:cubicBezTo>
                  <a:pt x="7676983" y="2448887"/>
                  <a:pt x="7674061" y="2453635"/>
                  <a:pt x="7679906" y="2454732"/>
                </a:cubicBezTo>
                <a:cubicBezTo>
                  <a:pt x="7685752" y="2455826"/>
                  <a:pt x="7699269" y="2460210"/>
                  <a:pt x="7687578" y="2461307"/>
                </a:cubicBezTo>
                <a:cubicBezTo>
                  <a:pt x="7675886" y="2462404"/>
                  <a:pt x="7656520" y="2441944"/>
                  <a:pt x="7665657" y="2441580"/>
                </a:cubicBezTo>
                <a:lnTo>
                  <a:pt x="7671502" y="2439021"/>
                </a:lnTo>
                <a:lnTo>
                  <a:pt x="7683558" y="2433904"/>
                </a:lnTo>
                <a:cubicBezTo>
                  <a:pt x="7684290" y="2422582"/>
                  <a:pt x="7686116" y="2411254"/>
                  <a:pt x="7687578" y="2408697"/>
                </a:cubicBezTo>
                <a:cubicBezTo>
                  <a:pt x="7689039" y="2406138"/>
                  <a:pt x="7694152" y="2403948"/>
                  <a:pt x="7695249" y="2409793"/>
                </a:cubicBezTo>
                <a:cubicBezTo>
                  <a:pt x="7695978" y="2415639"/>
                  <a:pt x="7715344" y="2416367"/>
                  <a:pt x="7715344" y="2417829"/>
                </a:cubicBezTo>
                <a:close/>
                <a:moveTo>
                  <a:pt x="7475041" y="1483962"/>
                </a:moveTo>
                <a:lnTo>
                  <a:pt x="7472387" y="1487648"/>
                </a:lnTo>
                <a:lnTo>
                  <a:pt x="7458701" y="1496129"/>
                </a:lnTo>
                <a:lnTo>
                  <a:pt x="7461225" y="1492109"/>
                </a:lnTo>
                <a:lnTo>
                  <a:pt x="7464850" y="1491162"/>
                </a:lnTo>
                <a:close/>
                <a:moveTo>
                  <a:pt x="7328035" y="935328"/>
                </a:moveTo>
                <a:lnTo>
                  <a:pt x="7325381" y="939014"/>
                </a:lnTo>
                <a:lnTo>
                  <a:pt x="7311695" y="947495"/>
                </a:lnTo>
                <a:lnTo>
                  <a:pt x="7314219" y="943475"/>
                </a:lnTo>
                <a:lnTo>
                  <a:pt x="7317844" y="942528"/>
                </a:lnTo>
                <a:close/>
                <a:moveTo>
                  <a:pt x="7600532" y="1878310"/>
                </a:moveTo>
                <a:lnTo>
                  <a:pt x="7598432" y="1877843"/>
                </a:lnTo>
                <a:cubicBezTo>
                  <a:pt x="7592951" y="1874920"/>
                  <a:pt x="7572491" y="1871997"/>
                  <a:pt x="7572127" y="1882227"/>
                </a:cubicBezTo>
                <a:lnTo>
                  <a:pt x="7572859" y="1888437"/>
                </a:lnTo>
                <a:lnTo>
                  <a:pt x="7578474" y="1898073"/>
                </a:lnTo>
                <a:lnTo>
                  <a:pt x="7590855" y="1895590"/>
                </a:lnTo>
                <a:cubicBezTo>
                  <a:pt x="7596929" y="1893399"/>
                  <a:pt x="7601586" y="1890385"/>
                  <a:pt x="7600125" y="1887096"/>
                </a:cubicBezTo>
                <a:lnTo>
                  <a:pt x="7598299" y="1882712"/>
                </a:lnTo>
                <a:lnTo>
                  <a:pt x="7597570" y="1880886"/>
                </a:lnTo>
                <a:close/>
                <a:moveTo>
                  <a:pt x="7345775" y="922796"/>
                </a:moveTo>
                <a:lnTo>
                  <a:pt x="7328035" y="935328"/>
                </a:lnTo>
                <a:lnTo>
                  <a:pt x="7337219" y="922582"/>
                </a:lnTo>
                <a:lnTo>
                  <a:pt x="7326247" y="931947"/>
                </a:lnTo>
                <a:lnTo>
                  <a:pt x="7324144" y="932570"/>
                </a:lnTo>
                <a:lnTo>
                  <a:pt x="7317710" y="937917"/>
                </a:lnTo>
                <a:lnTo>
                  <a:pt x="7314219" y="943475"/>
                </a:lnTo>
                <a:lnTo>
                  <a:pt x="7302948" y="946418"/>
                </a:lnTo>
                <a:lnTo>
                  <a:pt x="7307793" y="949914"/>
                </a:lnTo>
                <a:lnTo>
                  <a:pt x="7311695" y="947495"/>
                </a:lnTo>
                <a:lnTo>
                  <a:pt x="7309433" y="951098"/>
                </a:lnTo>
                <a:lnTo>
                  <a:pt x="7310491" y="951861"/>
                </a:lnTo>
                <a:lnTo>
                  <a:pt x="7322849" y="956025"/>
                </a:lnTo>
                <a:lnTo>
                  <a:pt x="7323415" y="955738"/>
                </a:lnTo>
                <a:lnTo>
                  <a:pt x="7336841" y="946197"/>
                </a:lnTo>
                <a:cubicBezTo>
                  <a:pt x="7338851" y="942725"/>
                  <a:pt x="7341683" y="936971"/>
                  <a:pt x="7343784" y="931719"/>
                </a:cubicBezTo>
                <a:close/>
                <a:moveTo>
                  <a:pt x="7485540" y="1443073"/>
                </a:moveTo>
                <a:lnTo>
                  <a:pt x="7482617" y="1442345"/>
                </a:lnTo>
                <a:cubicBezTo>
                  <a:pt x="7474213" y="1439787"/>
                  <a:pt x="7464347" y="1433941"/>
                  <a:pt x="7458137" y="1435767"/>
                </a:cubicBezTo>
                <a:cubicBezTo>
                  <a:pt x="7451563" y="1437961"/>
                  <a:pt x="7444256" y="1447458"/>
                  <a:pt x="7444256" y="1453668"/>
                </a:cubicBezTo>
                <a:cubicBezTo>
                  <a:pt x="7444256" y="1464995"/>
                  <a:pt x="7436216" y="1464266"/>
                  <a:pt x="7427812" y="1467918"/>
                </a:cubicBezTo>
                <a:cubicBezTo>
                  <a:pt x="7418680" y="1471573"/>
                  <a:pt x="7424161" y="1478147"/>
                  <a:pt x="7430006" y="1483628"/>
                </a:cubicBezTo>
                <a:lnTo>
                  <a:pt x="7436949" y="1490571"/>
                </a:lnTo>
                <a:cubicBezTo>
                  <a:pt x="7442795" y="1486551"/>
                  <a:pt x="7462886" y="1459882"/>
                  <a:pt x="7473116" y="1454401"/>
                </a:cubicBezTo>
                <a:cubicBezTo>
                  <a:pt x="7483714" y="1448919"/>
                  <a:pt x="7489191" y="1443806"/>
                  <a:pt x="7485540" y="1443073"/>
                </a:cubicBezTo>
                <a:close/>
                <a:moveTo>
                  <a:pt x="7338534" y="894439"/>
                </a:moveTo>
                <a:lnTo>
                  <a:pt x="7336500" y="893932"/>
                </a:lnTo>
                <a:lnTo>
                  <a:pt x="7337838" y="895073"/>
                </a:lnTo>
                <a:close/>
                <a:moveTo>
                  <a:pt x="7199336" y="371622"/>
                </a:moveTo>
                <a:cubicBezTo>
                  <a:pt x="7197875" y="368699"/>
                  <a:pt x="7188009" y="372719"/>
                  <a:pt x="7179241" y="383313"/>
                </a:cubicBezTo>
                <a:lnTo>
                  <a:pt x="7169375" y="386236"/>
                </a:lnTo>
                <a:lnTo>
                  <a:pt x="7148551" y="392449"/>
                </a:lnTo>
                <a:cubicBezTo>
                  <a:pt x="7155494" y="402680"/>
                  <a:pt x="7172298" y="405967"/>
                  <a:pt x="7175954" y="407428"/>
                </a:cubicBezTo>
                <a:cubicBezTo>
                  <a:pt x="7179605" y="408889"/>
                  <a:pt x="7185815" y="404505"/>
                  <a:pt x="7189835" y="397563"/>
                </a:cubicBezTo>
                <a:cubicBezTo>
                  <a:pt x="7193855" y="390620"/>
                  <a:pt x="7201162" y="374545"/>
                  <a:pt x="7199336" y="371622"/>
                </a:cubicBezTo>
                <a:close/>
                <a:moveTo>
                  <a:pt x="7591858" y="1835827"/>
                </a:moveTo>
                <a:lnTo>
                  <a:pt x="7574685" y="1835827"/>
                </a:lnTo>
                <a:lnTo>
                  <a:pt x="7556051" y="1835827"/>
                </a:lnTo>
                <a:cubicBezTo>
                  <a:pt x="7545457" y="1848979"/>
                  <a:pt x="7568107" y="1859573"/>
                  <a:pt x="7580895" y="1859573"/>
                </a:cubicBezTo>
                <a:cubicBezTo>
                  <a:pt x="7593684" y="1859573"/>
                  <a:pt x="7598432" y="1848979"/>
                  <a:pt x="7591858" y="1835827"/>
                </a:cubicBezTo>
                <a:close/>
                <a:moveTo>
                  <a:pt x="7773072" y="2447422"/>
                </a:moveTo>
                <a:cubicBezTo>
                  <a:pt x="7775630" y="2455097"/>
                  <a:pt x="7762477" y="2457287"/>
                  <a:pt x="7743844" y="2452538"/>
                </a:cubicBezTo>
                <a:lnTo>
                  <a:pt x="7727039" y="2462768"/>
                </a:lnTo>
                <a:lnTo>
                  <a:pt x="7725578" y="2463497"/>
                </a:lnTo>
                <a:cubicBezTo>
                  <a:pt x="7714251" y="2454728"/>
                  <a:pt x="7711693" y="2447786"/>
                  <a:pt x="7720097" y="2447786"/>
                </a:cubicBezTo>
                <a:cubicBezTo>
                  <a:pt x="7728501" y="2447786"/>
                  <a:pt x="7750054" y="2442308"/>
                  <a:pt x="7747131" y="2435730"/>
                </a:cubicBezTo>
                <a:lnTo>
                  <a:pt x="7745305" y="2431346"/>
                </a:lnTo>
                <a:lnTo>
                  <a:pt x="7744576" y="2429520"/>
                </a:lnTo>
                <a:cubicBezTo>
                  <a:pt x="7743115" y="2427694"/>
                  <a:pt x="7746766" y="2424039"/>
                  <a:pt x="7752976" y="2422213"/>
                </a:cubicBezTo>
                <a:lnTo>
                  <a:pt x="7754438" y="2423310"/>
                </a:lnTo>
                <a:cubicBezTo>
                  <a:pt x="7760652" y="2428791"/>
                  <a:pt x="7765400" y="2435366"/>
                  <a:pt x="7769784" y="2441944"/>
                </a:cubicBezTo>
                <a:close/>
                <a:moveTo>
                  <a:pt x="7544725" y="1591408"/>
                </a:moveTo>
                <a:lnTo>
                  <a:pt x="7521392" y="1589912"/>
                </a:lnTo>
                <a:lnTo>
                  <a:pt x="7506364" y="1577887"/>
                </a:lnTo>
                <a:lnTo>
                  <a:pt x="7489421" y="1587860"/>
                </a:lnTo>
                <a:lnTo>
                  <a:pt x="7487730" y="1587752"/>
                </a:lnTo>
                <a:lnTo>
                  <a:pt x="7478045" y="1591197"/>
                </a:lnTo>
                <a:lnTo>
                  <a:pt x="7477500" y="1584101"/>
                </a:lnTo>
                <a:lnTo>
                  <a:pt x="7474577" y="1576794"/>
                </a:lnTo>
                <a:lnTo>
                  <a:pt x="7473849" y="1574600"/>
                </a:lnTo>
                <a:cubicBezTo>
                  <a:pt x="7474577" y="1575697"/>
                  <a:pt x="7467270" y="1582271"/>
                  <a:pt x="7458137" y="1588849"/>
                </a:cubicBezTo>
                <a:cubicBezTo>
                  <a:pt x="7448640" y="1595424"/>
                  <a:pt x="7426719" y="1616252"/>
                  <a:pt x="7433294" y="1617713"/>
                </a:cubicBezTo>
                <a:lnTo>
                  <a:pt x="7438042" y="1619539"/>
                </a:lnTo>
                <a:lnTo>
                  <a:pt x="7442426" y="1621365"/>
                </a:lnTo>
                <a:cubicBezTo>
                  <a:pt x="7442062" y="1621729"/>
                  <a:pt x="7445717" y="1621001"/>
                  <a:pt x="7450466" y="1619904"/>
                </a:cubicBezTo>
                <a:cubicBezTo>
                  <a:pt x="7455215" y="1618806"/>
                  <a:pt x="7464716" y="1614422"/>
                  <a:pt x="7459234" y="1612961"/>
                </a:cubicBezTo>
                <a:cubicBezTo>
                  <a:pt x="7456676" y="1612228"/>
                  <a:pt x="7465901" y="1603644"/>
                  <a:pt x="7477044" y="1595151"/>
                </a:cubicBezTo>
                <a:lnTo>
                  <a:pt x="7489421" y="1587860"/>
                </a:lnTo>
                <a:lnTo>
                  <a:pt x="7521392" y="1589912"/>
                </a:lnTo>
                <a:lnTo>
                  <a:pt x="7528285" y="1595424"/>
                </a:lnTo>
                <a:lnTo>
                  <a:pt x="7527188" y="1595424"/>
                </a:lnTo>
                <a:cubicBezTo>
                  <a:pt x="7517326" y="1594695"/>
                  <a:pt x="7510019" y="1597982"/>
                  <a:pt x="7513671" y="1606022"/>
                </a:cubicBezTo>
                <a:cubicBezTo>
                  <a:pt x="7519152" y="1618078"/>
                  <a:pt x="7523901" y="1602367"/>
                  <a:pt x="7529017" y="1604561"/>
                </a:cubicBezTo>
                <a:lnTo>
                  <a:pt x="7532669" y="1606022"/>
                </a:lnTo>
                <a:cubicBezTo>
                  <a:pt x="7538515" y="1610406"/>
                  <a:pt x="7543996" y="1603828"/>
                  <a:pt x="7544725" y="1591408"/>
                </a:cubicBezTo>
                <a:close/>
                <a:moveTo>
                  <a:pt x="7397719" y="1042773"/>
                </a:moveTo>
                <a:lnTo>
                  <a:pt x="7378180" y="1041521"/>
                </a:lnTo>
                <a:lnTo>
                  <a:pt x="7380683" y="1043747"/>
                </a:lnTo>
                <a:lnTo>
                  <a:pt x="7380774" y="1046386"/>
                </a:lnTo>
                <a:lnTo>
                  <a:pt x="7381279" y="1046790"/>
                </a:lnTo>
                <a:lnTo>
                  <a:pt x="7380788" y="1046790"/>
                </a:lnTo>
                <a:lnTo>
                  <a:pt x="7381048" y="1054341"/>
                </a:lnTo>
                <a:lnTo>
                  <a:pt x="7379183" y="1057589"/>
                </a:lnTo>
                <a:lnTo>
                  <a:pt x="7382011" y="1055926"/>
                </a:lnTo>
                <a:lnTo>
                  <a:pt x="7385663" y="1057388"/>
                </a:lnTo>
                <a:cubicBezTo>
                  <a:pt x="7391509" y="1061772"/>
                  <a:pt x="7396990" y="1055194"/>
                  <a:pt x="7397719" y="1042773"/>
                </a:cubicBezTo>
                <a:close/>
                <a:moveTo>
                  <a:pt x="7511112" y="1461343"/>
                </a:moveTo>
                <a:lnTo>
                  <a:pt x="7509651" y="1459513"/>
                </a:lnTo>
                <a:lnTo>
                  <a:pt x="7475041" y="1483962"/>
                </a:lnTo>
                <a:lnTo>
                  <a:pt x="7485801" y="1469030"/>
                </a:lnTo>
                <a:lnTo>
                  <a:pt x="7488463" y="1466821"/>
                </a:lnTo>
                <a:lnTo>
                  <a:pt x="7490288" y="1462804"/>
                </a:lnTo>
                <a:lnTo>
                  <a:pt x="7485801" y="1469030"/>
                </a:lnTo>
                <a:lnTo>
                  <a:pt x="7464716" y="1486551"/>
                </a:lnTo>
                <a:lnTo>
                  <a:pt x="7461225" y="1492109"/>
                </a:lnTo>
                <a:lnTo>
                  <a:pt x="7432250" y="1499673"/>
                </a:lnTo>
                <a:lnTo>
                  <a:pt x="7425258" y="1497510"/>
                </a:lnTo>
                <a:lnTo>
                  <a:pt x="7424452" y="1498250"/>
                </a:lnTo>
                <a:lnTo>
                  <a:pt x="7405661" y="1492807"/>
                </a:lnTo>
                <a:cubicBezTo>
                  <a:pt x="7397856" y="1491208"/>
                  <a:pt x="7392190" y="1491849"/>
                  <a:pt x="7393471" y="1498971"/>
                </a:cubicBezTo>
                <a:lnTo>
                  <a:pt x="7395662" y="1510663"/>
                </a:lnTo>
                <a:cubicBezTo>
                  <a:pt x="7396030" y="1512124"/>
                  <a:pt x="7406624" y="1515047"/>
                  <a:pt x="7407721" y="1513585"/>
                </a:cubicBezTo>
                <a:lnTo>
                  <a:pt x="7424452" y="1498250"/>
                </a:lnTo>
                <a:lnTo>
                  <a:pt x="7430735" y="1500069"/>
                </a:lnTo>
                <a:lnTo>
                  <a:pt x="7432250" y="1499673"/>
                </a:lnTo>
                <a:lnTo>
                  <a:pt x="7446082" y="1503950"/>
                </a:lnTo>
                <a:lnTo>
                  <a:pt x="7458701" y="1496129"/>
                </a:lnTo>
                <a:lnTo>
                  <a:pt x="7454850" y="1502262"/>
                </a:lnTo>
                <a:cubicBezTo>
                  <a:pt x="7460696" y="1512124"/>
                  <a:pt x="7468367" y="1505914"/>
                  <a:pt x="7476039" y="1501530"/>
                </a:cubicBezTo>
                <a:cubicBezTo>
                  <a:pt x="7478233" y="1500433"/>
                  <a:pt x="7485175" y="1506278"/>
                  <a:pt x="7489924" y="1506278"/>
                </a:cubicBezTo>
                <a:cubicBezTo>
                  <a:pt x="7496867" y="1506647"/>
                  <a:pt x="7508922" y="1507740"/>
                  <a:pt x="7496867" y="1496781"/>
                </a:cubicBezTo>
                <a:cubicBezTo>
                  <a:pt x="7493944" y="1494223"/>
                  <a:pt x="7494673" y="1486916"/>
                  <a:pt x="7497231" y="1483629"/>
                </a:cubicBezTo>
                <a:cubicBezTo>
                  <a:pt x="7500883" y="1478148"/>
                  <a:pt x="7507825" y="1473763"/>
                  <a:pt x="7512574" y="1468650"/>
                </a:cubicBezTo>
                <a:cubicBezTo>
                  <a:pt x="7514035" y="1467189"/>
                  <a:pt x="7512942" y="1463169"/>
                  <a:pt x="7511112" y="1461343"/>
                </a:cubicBezTo>
                <a:close/>
                <a:moveTo>
                  <a:pt x="7364106" y="912709"/>
                </a:moveTo>
                <a:lnTo>
                  <a:pt x="7362645" y="910879"/>
                </a:lnTo>
                <a:lnTo>
                  <a:pt x="7362319" y="911109"/>
                </a:lnTo>
                <a:lnTo>
                  <a:pt x="7364133" y="912843"/>
                </a:lnTo>
                <a:close/>
                <a:moveTo>
                  <a:pt x="7561533" y="1631595"/>
                </a:moveTo>
                <a:lnTo>
                  <a:pt x="7557513" y="1625749"/>
                </a:lnTo>
                <a:cubicBezTo>
                  <a:pt x="7547647" y="1622097"/>
                  <a:pt x="7536689" y="1622462"/>
                  <a:pt x="7533402" y="1626846"/>
                </a:cubicBezTo>
                <a:lnTo>
                  <a:pt x="7533402" y="1630866"/>
                </a:lnTo>
                <a:cubicBezTo>
                  <a:pt x="7533402" y="1638537"/>
                  <a:pt x="7531572" y="1642921"/>
                  <a:pt x="7520613" y="1643286"/>
                </a:cubicBezTo>
                <a:cubicBezTo>
                  <a:pt x="7518055" y="1643286"/>
                  <a:pt x="7514768" y="1650593"/>
                  <a:pt x="7514035" y="1654977"/>
                </a:cubicBezTo>
                <a:lnTo>
                  <a:pt x="7513306" y="1656438"/>
                </a:lnTo>
                <a:cubicBezTo>
                  <a:pt x="7519516" y="1658632"/>
                  <a:pt x="7530843" y="1653151"/>
                  <a:pt x="7538515" y="1644383"/>
                </a:cubicBezTo>
                <a:lnTo>
                  <a:pt x="7549841" y="1643650"/>
                </a:lnTo>
                <a:cubicBezTo>
                  <a:pt x="7560800" y="1642921"/>
                  <a:pt x="7565917" y="1637805"/>
                  <a:pt x="7561533" y="1631595"/>
                </a:cubicBezTo>
                <a:close/>
                <a:moveTo>
                  <a:pt x="7414527" y="1082960"/>
                </a:moveTo>
                <a:lnTo>
                  <a:pt x="7410507" y="1077115"/>
                </a:lnTo>
                <a:cubicBezTo>
                  <a:pt x="7400641" y="1073463"/>
                  <a:pt x="7389683" y="1073827"/>
                  <a:pt x="7386396" y="1078212"/>
                </a:cubicBezTo>
                <a:lnTo>
                  <a:pt x="7386396" y="1082231"/>
                </a:lnTo>
                <a:lnTo>
                  <a:pt x="7385641" y="1085189"/>
                </a:lnTo>
                <a:lnTo>
                  <a:pt x="7397856" y="1087953"/>
                </a:lnTo>
                <a:lnTo>
                  <a:pt x="7414480" y="1087084"/>
                </a:lnTo>
                <a:close/>
                <a:moveTo>
                  <a:pt x="7774960" y="2406473"/>
                </a:moveTo>
                <a:lnTo>
                  <a:pt x="7773804" y="2406142"/>
                </a:lnTo>
                <a:lnTo>
                  <a:pt x="7773908" y="2405869"/>
                </a:lnTo>
                <a:close/>
                <a:moveTo>
                  <a:pt x="7779650" y="2391159"/>
                </a:moveTo>
                <a:lnTo>
                  <a:pt x="7773908" y="2405869"/>
                </a:lnTo>
                <a:lnTo>
                  <a:pt x="7755899" y="2395543"/>
                </a:lnTo>
                <a:lnTo>
                  <a:pt x="7760652" y="2388236"/>
                </a:lnTo>
                <a:cubicBezTo>
                  <a:pt x="7762113" y="2385682"/>
                  <a:pt x="7768687" y="2383488"/>
                  <a:pt x="7771975" y="2383852"/>
                </a:cubicBezTo>
                <a:cubicBezTo>
                  <a:pt x="7774897" y="2384221"/>
                  <a:pt x="7780014" y="2389333"/>
                  <a:pt x="7779650" y="2391159"/>
                </a:cubicBezTo>
                <a:close/>
                <a:moveTo>
                  <a:pt x="7787047" y="2409931"/>
                </a:moveTo>
                <a:cubicBezTo>
                  <a:pt x="7788782" y="2410889"/>
                  <a:pt x="7787686" y="2411437"/>
                  <a:pt x="7783301" y="2411255"/>
                </a:cubicBezTo>
                <a:lnTo>
                  <a:pt x="7774960" y="2406473"/>
                </a:lnTo>
                <a:close/>
                <a:moveTo>
                  <a:pt x="7700045" y="2072439"/>
                </a:moveTo>
                <a:cubicBezTo>
                  <a:pt x="7703196" y="2076046"/>
                  <a:pt x="7703836" y="2080796"/>
                  <a:pt x="7702556" y="2083172"/>
                </a:cubicBezTo>
                <a:cubicBezTo>
                  <a:pt x="7699998" y="2087920"/>
                  <a:pt x="7689039" y="2088649"/>
                  <a:pt x="7678080" y="2084997"/>
                </a:cubicBezTo>
                <a:lnTo>
                  <a:pt x="7675886" y="2086823"/>
                </a:lnTo>
                <a:lnTo>
                  <a:pt x="7655062" y="2104360"/>
                </a:lnTo>
                <a:cubicBezTo>
                  <a:pt x="7656888" y="2090110"/>
                  <a:pt x="7652140" y="2082075"/>
                  <a:pt x="7644468" y="2086095"/>
                </a:cubicBezTo>
                <a:cubicBezTo>
                  <a:pt x="7636793" y="2090111"/>
                  <a:pt x="7611949" y="2098150"/>
                  <a:pt x="7606468" y="2094130"/>
                </a:cubicBezTo>
                <a:lnTo>
                  <a:pt x="7603181" y="2089746"/>
                </a:lnTo>
                <a:lnTo>
                  <a:pt x="7601355" y="2087188"/>
                </a:lnTo>
                <a:cubicBezTo>
                  <a:pt x="7603181" y="2082804"/>
                  <a:pt x="7606468" y="2079516"/>
                  <a:pt x="7609026" y="2080249"/>
                </a:cubicBezTo>
                <a:lnTo>
                  <a:pt x="7611585" y="2080613"/>
                </a:lnTo>
                <a:cubicBezTo>
                  <a:pt x="7617066" y="2081710"/>
                  <a:pt x="7626199" y="2084997"/>
                  <a:pt x="7627660" y="2083172"/>
                </a:cubicBezTo>
                <a:cubicBezTo>
                  <a:pt x="7638987" y="2071845"/>
                  <a:pt x="7651775" y="2067825"/>
                  <a:pt x="7669676" y="2068190"/>
                </a:cubicBezTo>
                <a:lnTo>
                  <a:pt x="7682465" y="2068558"/>
                </a:lnTo>
                <a:cubicBezTo>
                  <a:pt x="7691231" y="2066366"/>
                  <a:pt x="7696894" y="2068831"/>
                  <a:pt x="7700045" y="2072439"/>
                </a:cubicBezTo>
                <a:close/>
                <a:moveTo>
                  <a:pt x="7372875" y="738069"/>
                </a:moveTo>
                <a:cubicBezTo>
                  <a:pt x="7379089" y="732588"/>
                  <a:pt x="7374704" y="727475"/>
                  <a:pt x="7364106" y="726742"/>
                </a:cubicBezTo>
                <a:cubicBezTo>
                  <a:pt x="7353512" y="726014"/>
                  <a:pt x="7335975" y="738434"/>
                  <a:pt x="7339631" y="742089"/>
                </a:cubicBezTo>
                <a:cubicBezTo>
                  <a:pt x="7342918" y="746109"/>
                  <a:pt x="7366665" y="743550"/>
                  <a:pt x="7372875" y="738069"/>
                </a:cubicBezTo>
                <a:close/>
                <a:moveTo>
                  <a:pt x="7814355" y="2350973"/>
                </a:moveTo>
                <a:cubicBezTo>
                  <a:pt x="7811433" y="2353163"/>
                  <a:pt x="7803761" y="2356086"/>
                  <a:pt x="7801203" y="2353527"/>
                </a:cubicBezTo>
                <a:cubicBezTo>
                  <a:pt x="7798648" y="2351337"/>
                  <a:pt x="7785860" y="2345127"/>
                  <a:pt x="7778185" y="2345492"/>
                </a:cubicBezTo>
                <a:lnTo>
                  <a:pt x="7774533" y="2341836"/>
                </a:lnTo>
                <a:cubicBezTo>
                  <a:pt x="7771246" y="2338185"/>
                  <a:pt x="7771610" y="2332339"/>
                  <a:pt x="7769784" y="2327590"/>
                </a:cubicBezTo>
                <a:lnTo>
                  <a:pt x="7768687" y="2324299"/>
                </a:lnTo>
                <a:cubicBezTo>
                  <a:pt x="7765400" y="2318454"/>
                  <a:pt x="7752612" y="2321012"/>
                  <a:pt x="7740192" y="2329780"/>
                </a:cubicBezTo>
                <a:lnTo>
                  <a:pt x="7741650" y="2334898"/>
                </a:lnTo>
                <a:lnTo>
                  <a:pt x="7746766" y="2353896"/>
                </a:lnTo>
                <a:cubicBezTo>
                  <a:pt x="7729962" y="2356450"/>
                  <a:pt x="7709134" y="2356819"/>
                  <a:pt x="7700002" y="2354989"/>
                </a:cubicBezTo>
                <a:cubicBezTo>
                  <a:pt x="7690869" y="2353163"/>
                  <a:pt x="7689043" y="2330513"/>
                  <a:pt x="7686485" y="2328319"/>
                </a:cubicBezTo>
                <a:lnTo>
                  <a:pt x="7686120" y="2326129"/>
                </a:lnTo>
                <a:lnTo>
                  <a:pt x="7685387" y="2323935"/>
                </a:lnTo>
                <a:cubicBezTo>
                  <a:pt x="7686849" y="2321012"/>
                  <a:pt x="7692695" y="2319551"/>
                  <a:pt x="7698540" y="2320283"/>
                </a:cubicBezTo>
                <a:lnTo>
                  <a:pt x="7700366" y="2322838"/>
                </a:lnTo>
                <a:cubicBezTo>
                  <a:pt x="7704750" y="2329052"/>
                  <a:pt x="7694520" y="2340010"/>
                  <a:pt x="7708406" y="2342569"/>
                </a:cubicBezTo>
                <a:cubicBezTo>
                  <a:pt x="7726307" y="2346220"/>
                  <a:pt x="7717903" y="2329416"/>
                  <a:pt x="7727404" y="2323935"/>
                </a:cubicBezTo>
                <a:lnTo>
                  <a:pt x="7735440" y="2319551"/>
                </a:lnTo>
                <a:cubicBezTo>
                  <a:pt x="7738362" y="2311879"/>
                  <a:pt x="7745305" y="2305669"/>
                  <a:pt x="7751151" y="2306033"/>
                </a:cubicBezTo>
                <a:cubicBezTo>
                  <a:pt x="7756996" y="2306398"/>
                  <a:pt x="7768687" y="2304572"/>
                  <a:pt x="7767590" y="2301285"/>
                </a:cubicBezTo>
                <a:cubicBezTo>
                  <a:pt x="7766497" y="2297994"/>
                  <a:pt x="7774897" y="2287400"/>
                  <a:pt x="7789511" y="2285574"/>
                </a:cubicBezTo>
                <a:lnTo>
                  <a:pt x="7796454" y="2296533"/>
                </a:lnTo>
                <a:lnTo>
                  <a:pt x="7800106" y="2302014"/>
                </a:lnTo>
                <a:cubicBezTo>
                  <a:pt x="7794993" y="2312243"/>
                  <a:pt x="7790608" y="2321376"/>
                  <a:pt x="7790973" y="2322838"/>
                </a:cubicBezTo>
                <a:lnTo>
                  <a:pt x="7792070" y="2323570"/>
                </a:lnTo>
                <a:lnTo>
                  <a:pt x="7800474" y="2331606"/>
                </a:lnTo>
                <a:cubicBezTo>
                  <a:pt x="7810704" y="2340010"/>
                  <a:pt x="7817278" y="2348779"/>
                  <a:pt x="7814355" y="2350973"/>
                </a:cubicBezTo>
                <a:close/>
                <a:moveTo>
                  <a:pt x="7631316" y="1629404"/>
                </a:moveTo>
                <a:cubicBezTo>
                  <a:pt x="7633141" y="1622462"/>
                  <a:pt x="7617430" y="1603099"/>
                  <a:pt x="7611949" y="1607848"/>
                </a:cubicBezTo>
                <a:cubicBezTo>
                  <a:pt x="7606472" y="1612596"/>
                  <a:pt x="7606104" y="1620268"/>
                  <a:pt x="7611220" y="1625020"/>
                </a:cubicBezTo>
                <a:cubicBezTo>
                  <a:pt x="7616333" y="1629769"/>
                  <a:pt x="7629854" y="1635614"/>
                  <a:pt x="7631316" y="1629404"/>
                </a:cubicBezTo>
                <a:close/>
                <a:moveTo>
                  <a:pt x="7484310" y="1080770"/>
                </a:moveTo>
                <a:cubicBezTo>
                  <a:pt x="7486135" y="1073828"/>
                  <a:pt x="7470424" y="1054465"/>
                  <a:pt x="7464943" y="1059214"/>
                </a:cubicBezTo>
                <a:cubicBezTo>
                  <a:pt x="7459466" y="1063962"/>
                  <a:pt x="7459098" y="1071634"/>
                  <a:pt x="7464214" y="1076386"/>
                </a:cubicBezTo>
                <a:cubicBezTo>
                  <a:pt x="7469327" y="1081134"/>
                  <a:pt x="7482848" y="1086980"/>
                  <a:pt x="7484310" y="1080770"/>
                </a:cubicBezTo>
                <a:close/>
                <a:moveTo>
                  <a:pt x="7855319" y="2424681"/>
                </a:moveTo>
                <a:cubicBezTo>
                  <a:pt x="7856370" y="2430710"/>
                  <a:pt x="7855821" y="2439752"/>
                  <a:pt x="7853445" y="2450348"/>
                </a:cubicBezTo>
                <a:lnTo>
                  <a:pt x="7848332" y="2467521"/>
                </a:lnTo>
                <a:cubicBezTo>
                  <a:pt x="7847599" y="2469711"/>
                  <a:pt x="7839928" y="2471905"/>
                  <a:pt x="7836276" y="2471172"/>
                </a:cubicBezTo>
                <a:cubicBezTo>
                  <a:pt x="7833354" y="2470808"/>
                  <a:pt x="7828969" y="2465326"/>
                  <a:pt x="7829698" y="2463132"/>
                </a:cubicBezTo>
                <a:cubicBezTo>
                  <a:pt x="7831892" y="2456194"/>
                  <a:pt x="7836641" y="2449615"/>
                  <a:pt x="7838831" y="2442309"/>
                </a:cubicBezTo>
                <a:lnTo>
                  <a:pt x="7842851" y="2429889"/>
                </a:lnTo>
                <a:cubicBezTo>
                  <a:pt x="7829334" y="2428427"/>
                  <a:pt x="7839564" y="2420023"/>
                  <a:pt x="7847599" y="2417100"/>
                </a:cubicBezTo>
                <a:cubicBezTo>
                  <a:pt x="7851619" y="2415639"/>
                  <a:pt x="7854269" y="2418653"/>
                  <a:pt x="7855319" y="2424681"/>
                </a:cubicBezTo>
                <a:close/>
                <a:moveTo>
                  <a:pt x="7691871" y="1795547"/>
                </a:moveTo>
                <a:cubicBezTo>
                  <a:pt x="7693699" y="1790705"/>
                  <a:pt x="7692877" y="1786321"/>
                  <a:pt x="7688675" y="1785775"/>
                </a:cubicBezTo>
                <a:cubicBezTo>
                  <a:pt x="7680271" y="1784313"/>
                  <a:pt x="7671502" y="1787236"/>
                  <a:pt x="7668944" y="1791620"/>
                </a:cubicBezTo>
                <a:cubicBezTo>
                  <a:pt x="7666754" y="1796369"/>
                  <a:pt x="7667118" y="1813173"/>
                  <a:pt x="7679174" y="1808060"/>
                </a:cubicBezTo>
                <a:cubicBezTo>
                  <a:pt x="7685568" y="1805686"/>
                  <a:pt x="7690044" y="1800388"/>
                  <a:pt x="7691871" y="1795547"/>
                </a:cubicBezTo>
                <a:close/>
                <a:moveTo>
                  <a:pt x="7544865" y="1246912"/>
                </a:moveTo>
                <a:cubicBezTo>
                  <a:pt x="7546693" y="1242071"/>
                  <a:pt x="7545871" y="1237687"/>
                  <a:pt x="7541669" y="1237140"/>
                </a:cubicBezTo>
                <a:lnTo>
                  <a:pt x="7525024" y="1242071"/>
                </a:lnTo>
                <a:lnTo>
                  <a:pt x="7521889" y="1245533"/>
                </a:lnTo>
                <a:lnTo>
                  <a:pt x="7521711" y="1254904"/>
                </a:lnTo>
                <a:cubicBezTo>
                  <a:pt x="7523035" y="1259059"/>
                  <a:pt x="7526140" y="1261982"/>
                  <a:pt x="7532168" y="1259426"/>
                </a:cubicBezTo>
                <a:cubicBezTo>
                  <a:pt x="7538562" y="1257051"/>
                  <a:pt x="7543038" y="1251753"/>
                  <a:pt x="7544865" y="1246912"/>
                </a:cubicBezTo>
                <a:close/>
                <a:moveTo>
                  <a:pt x="7718267" y="1851902"/>
                </a:moveTo>
                <a:lnTo>
                  <a:pt x="7711693" y="1851537"/>
                </a:lnTo>
                <a:lnTo>
                  <a:pt x="7709318" y="1853635"/>
                </a:lnTo>
                <a:lnTo>
                  <a:pt x="7693788" y="1856651"/>
                </a:lnTo>
                <a:lnTo>
                  <a:pt x="7686481" y="1858845"/>
                </a:lnTo>
                <a:lnTo>
                  <a:pt x="7682492" y="1858739"/>
                </a:lnTo>
                <a:lnTo>
                  <a:pt x="7677944" y="1864446"/>
                </a:lnTo>
                <a:lnTo>
                  <a:pt x="7676847" y="1864446"/>
                </a:lnTo>
                <a:lnTo>
                  <a:pt x="7671734" y="1863713"/>
                </a:lnTo>
                <a:lnTo>
                  <a:pt x="7669317" y="1858392"/>
                </a:lnTo>
                <a:lnTo>
                  <a:pt x="7669128" y="1858387"/>
                </a:lnTo>
                <a:cubicBezTo>
                  <a:pt x="7662917" y="1857290"/>
                  <a:pt x="7656524" y="1855920"/>
                  <a:pt x="7650678" y="1856286"/>
                </a:cubicBezTo>
                <a:lnTo>
                  <a:pt x="7634444" y="1859695"/>
                </a:lnTo>
                <a:lnTo>
                  <a:pt x="7640041" y="1861297"/>
                </a:lnTo>
                <a:cubicBezTo>
                  <a:pt x="7641776" y="1862255"/>
                  <a:pt x="7640679" y="1862802"/>
                  <a:pt x="7636295" y="1862620"/>
                </a:cubicBezTo>
                <a:lnTo>
                  <a:pt x="7632064" y="1860195"/>
                </a:lnTo>
                <a:lnTo>
                  <a:pt x="7614143" y="1863958"/>
                </a:lnTo>
                <a:cubicBezTo>
                  <a:pt x="7611585" y="1864690"/>
                  <a:pt x="7613411" y="1873823"/>
                  <a:pt x="7611949" y="1878572"/>
                </a:cubicBezTo>
                <a:lnTo>
                  <a:pt x="7611730" y="1879895"/>
                </a:lnTo>
                <a:lnTo>
                  <a:pt x="7621858" y="1892192"/>
                </a:lnTo>
                <a:lnTo>
                  <a:pt x="7622547" y="1891360"/>
                </a:lnTo>
                <a:cubicBezTo>
                  <a:pt x="7625102" y="1880398"/>
                  <a:pt x="7636429" y="1876746"/>
                  <a:pt x="7651407" y="1875649"/>
                </a:cubicBezTo>
                <a:cubicBezTo>
                  <a:pt x="7663098" y="1874920"/>
                  <a:pt x="7672964" y="1864322"/>
                  <a:pt x="7686481" y="1868342"/>
                </a:cubicBezTo>
                <a:cubicBezTo>
                  <a:pt x="7696346" y="1871265"/>
                  <a:pt x="7698448" y="1866788"/>
                  <a:pt x="7700182" y="1861721"/>
                </a:cubicBezTo>
                <a:lnTo>
                  <a:pt x="7709318" y="1853635"/>
                </a:lnTo>
                <a:close/>
                <a:moveTo>
                  <a:pt x="7605375" y="1414210"/>
                </a:moveTo>
                <a:lnTo>
                  <a:pt x="7601719" y="1406539"/>
                </a:lnTo>
                <a:cubicBezTo>
                  <a:pt x="7600626" y="1403980"/>
                  <a:pt x="7587474" y="1402154"/>
                  <a:pt x="7586377" y="1403616"/>
                </a:cubicBezTo>
                <a:lnTo>
                  <a:pt x="7576875" y="1414578"/>
                </a:lnTo>
                <a:cubicBezTo>
                  <a:pt x="7565917" y="1430654"/>
                  <a:pt x="7565917" y="1439786"/>
                  <a:pt x="7576875" y="1435038"/>
                </a:cubicBezTo>
                <a:lnTo>
                  <a:pt x="7583454" y="1434305"/>
                </a:lnTo>
                <a:lnTo>
                  <a:pt x="7592587" y="1433208"/>
                </a:lnTo>
                <a:cubicBezTo>
                  <a:pt x="7596971" y="1433392"/>
                  <a:pt x="7600533" y="1431383"/>
                  <a:pt x="7602817" y="1427958"/>
                </a:cubicBezTo>
                <a:lnTo>
                  <a:pt x="7603112" y="1426373"/>
                </a:lnTo>
                <a:lnTo>
                  <a:pt x="7602683" y="1422374"/>
                </a:lnTo>
                <a:lnTo>
                  <a:pt x="7605347" y="1414360"/>
                </a:lnTo>
                <a:close/>
                <a:moveTo>
                  <a:pt x="7458369" y="865576"/>
                </a:moveTo>
                <a:lnTo>
                  <a:pt x="7454713" y="857904"/>
                </a:lnTo>
                <a:cubicBezTo>
                  <a:pt x="7453620" y="855346"/>
                  <a:pt x="7440468" y="853520"/>
                  <a:pt x="7439371" y="854982"/>
                </a:cubicBezTo>
                <a:lnTo>
                  <a:pt x="7429869" y="865944"/>
                </a:lnTo>
                <a:cubicBezTo>
                  <a:pt x="7418911" y="882019"/>
                  <a:pt x="7418911" y="891152"/>
                  <a:pt x="7429869" y="886404"/>
                </a:cubicBezTo>
                <a:lnTo>
                  <a:pt x="7436448" y="885671"/>
                </a:lnTo>
                <a:lnTo>
                  <a:pt x="7445581" y="884574"/>
                </a:lnTo>
                <a:cubicBezTo>
                  <a:pt x="7454349" y="884942"/>
                  <a:pt x="7459830" y="876538"/>
                  <a:pt x="7458369" y="865576"/>
                </a:cubicBezTo>
                <a:close/>
                <a:moveTo>
                  <a:pt x="7624325" y="1354843"/>
                </a:moveTo>
                <a:lnTo>
                  <a:pt x="7617297" y="1351859"/>
                </a:lnTo>
                <a:lnTo>
                  <a:pt x="7611083" y="1346013"/>
                </a:lnTo>
                <a:cubicBezTo>
                  <a:pt x="7597202" y="1342361"/>
                  <a:pt x="7588069" y="1344551"/>
                  <a:pt x="7591356" y="1351494"/>
                </a:cubicBezTo>
                <a:lnTo>
                  <a:pt x="7594552" y="1360063"/>
                </a:lnTo>
                <a:lnTo>
                  <a:pt x="7602088" y="1356487"/>
                </a:lnTo>
                <a:close/>
                <a:moveTo>
                  <a:pt x="7887790" y="2322109"/>
                </a:moveTo>
                <a:lnTo>
                  <a:pt x="7885596" y="2325032"/>
                </a:lnTo>
                <a:lnTo>
                  <a:pt x="7878653" y="2333436"/>
                </a:lnTo>
                <a:cubicBezTo>
                  <a:pt x="7870253" y="2342204"/>
                  <a:pt x="7856368" y="2346589"/>
                  <a:pt x="7848332" y="2343297"/>
                </a:cubicBezTo>
                <a:cubicBezTo>
                  <a:pt x="7840292" y="2340010"/>
                  <a:pt x="7834811" y="2319915"/>
                  <a:pt x="7831888" y="2321012"/>
                </a:cubicBezTo>
                <a:cubicBezTo>
                  <a:pt x="7828601" y="2322109"/>
                  <a:pt x="7820565" y="2320283"/>
                  <a:pt x="7819468" y="2314802"/>
                </a:cubicBezTo>
                <a:lnTo>
                  <a:pt x="7821294" y="2313705"/>
                </a:lnTo>
                <a:cubicBezTo>
                  <a:pt x="7830063" y="2309321"/>
                  <a:pt x="7839928" y="2305669"/>
                  <a:pt x="7849793" y="2302746"/>
                </a:cubicBezTo>
                <a:cubicBezTo>
                  <a:pt x="7851255" y="2302378"/>
                  <a:pt x="7856368" y="2306034"/>
                  <a:pt x="7856736" y="2308224"/>
                </a:cubicBezTo>
                <a:cubicBezTo>
                  <a:pt x="7859659" y="2319551"/>
                  <a:pt x="7859291" y="2319915"/>
                  <a:pt x="7864772" y="2317725"/>
                </a:cubicBezTo>
                <a:cubicBezTo>
                  <a:pt x="7867330" y="2316628"/>
                  <a:pt x="7869520" y="2312608"/>
                  <a:pt x="7871714" y="2312608"/>
                </a:cubicBezTo>
                <a:lnTo>
                  <a:pt x="7877196" y="2312244"/>
                </a:lnTo>
                <a:cubicBezTo>
                  <a:pt x="7883406" y="2313341"/>
                  <a:pt x="7888154" y="2317725"/>
                  <a:pt x="7887790" y="2322109"/>
                </a:cubicBezTo>
                <a:close/>
                <a:moveTo>
                  <a:pt x="7708402" y="1558524"/>
                </a:moveTo>
                <a:cubicBezTo>
                  <a:pt x="7708402" y="1553411"/>
                  <a:pt x="7686481" y="1537336"/>
                  <a:pt x="7682829" y="1532219"/>
                </a:cubicBezTo>
                <a:cubicBezTo>
                  <a:pt x="7679174" y="1527106"/>
                  <a:pt x="7668215" y="1526374"/>
                  <a:pt x="7658350" y="1530758"/>
                </a:cubicBezTo>
                <a:lnTo>
                  <a:pt x="7669676" y="1543546"/>
                </a:lnTo>
                <a:cubicBezTo>
                  <a:pt x="7675886" y="1550853"/>
                  <a:pt x="7678445" y="1555237"/>
                  <a:pt x="7689039" y="1554505"/>
                </a:cubicBezTo>
                <a:cubicBezTo>
                  <a:pt x="7701095" y="1553776"/>
                  <a:pt x="7701095" y="1560350"/>
                  <a:pt x="7701827" y="1566928"/>
                </a:cubicBezTo>
                <a:lnTo>
                  <a:pt x="7701827" y="1567657"/>
                </a:lnTo>
                <a:cubicBezTo>
                  <a:pt x="7705479" y="1568390"/>
                  <a:pt x="7708402" y="1564370"/>
                  <a:pt x="7708402" y="1558524"/>
                </a:cubicBezTo>
                <a:close/>
                <a:moveTo>
                  <a:pt x="7561396" y="1009890"/>
                </a:moveTo>
                <a:cubicBezTo>
                  <a:pt x="7561396" y="1004777"/>
                  <a:pt x="7539475" y="988702"/>
                  <a:pt x="7535823" y="983585"/>
                </a:cubicBezTo>
                <a:cubicBezTo>
                  <a:pt x="7532168" y="978472"/>
                  <a:pt x="7521209" y="977739"/>
                  <a:pt x="7511344" y="982123"/>
                </a:cubicBezTo>
                <a:lnTo>
                  <a:pt x="7522670" y="994912"/>
                </a:lnTo>
                <a:cubicBezTo>
                  <a:pt x="7528880" y="1002219"/>
                  <a:pt x="7531439" y="1006603"/>
                  <a:pt x="7542033" y="1005871"/>
                </a:cubicBezTo>
                <a:cubicBezTo>
                  <a:pt x="7554089" y="1005142"/>
                  <a:pt x="7554089" y="1011716"/>
                  <a:pt x="7554821" y="1018294"/>
                </a:cubicBezTo>
                <a:lnTo>
                  <a:pt x="7554821" y="1019023"/>
                </a:lnTo>
                <a:cubicBezTo>
                  <a:pt x="7558473" y="1019756"/>
                  <a:pt x="7561396" y="1015736"/>
                  <a:pt x="7561396" y="1009890"/>
                </a:cubicBezTo>
                <a:close/>
                <a:moveTo>
                  <a:pt x="7718267" y="1589947"/>
                </a:moveTo>
                <a:cubicBezTo>
                  <a:pt x="7718267" y="1583733"/>
                  <a:pt x="7710960" y="1578620"/>
                  <a:pt x="7702556" y="1578255"/>
                </a:cubicBezTo>
                <a:lnTo>
                  <a:pt x="7696346" y="1578984"/>
                </a:lnTo>
                <a:lnTo>
                  <a:pt x="7690865" y="1579348"/>
                </a:lnTo>
                <a:cubicBezTo>
                  <a:pt x="7682829" y="1581178"/>
                  <a:pt x="7681003" y="1588485"/>
                  <a:pt x="7686849" y="1595424"/>
                </a:cubicBezTo>
                <a:cubicBezTo>
                  <a:pt x="7692695" y="1602731"/>
                  <a:pt x="7718267" y="1596156"/>
                  <a:pt x="7718267" y="1589947"/>
                </a:cubicBezTo>
                <a:close/>
                <a:moveTo>
                  <a:pt x="7571261" y="1041312"/>
                </a:moveTo>
                <a:cubicBezTo>
                  <a:pt x="7571261" y="1035098"/>
                  <a:pt x="7563954" y="1029985"/>
                  <a:pt x="7555550" y="1029621"/>
                </a:cubicBezTo>
                <a:lnTo>
                  <a:pt x="7549340" y="1030350"/>
                </a:lnTo>
                <a:lnTo>
                  <a:pt x="7543859" y="1030714"/>
                </a:lnTo>
                <a:cubicBezTo>
                  <a:pt x="7535823" y="1032544"/>
                  <a:pt x="7533997" y="1039851"/>
                  <a:pt x="7539843" y="1046790"/>
                </a:cubicBezTo>
                <a:cubicBezTo>
                  <a:pt x="7545689" y="1054097"/>
                  <a:pt x="7571261" y="1047522"/>
                  <a:pt x="7571261" y="1041312"/>
                </a:cubicBezTo>
                <a:close/>
                <a:moveTo>
                  <a:pt x="7976935" y="2505513"/>
                </a:moveTo>
                <a:cubicBezTo>
                  <a:pt x="7976935" y="2506975"/>
                  <a:pt x="7966341" y="2506246"/>
                  <a:pt x="7953189" y="2504052"/>
                </a:cubicBezTo>
                <a:lnTo>
                  <a:pt x="7950266" y="2506975"/>
                </a:lnTo>
                <a:lnTo>
                  <a:pt x="7932729" y="2524876"/>
                </a:lnTo>
                <a:cubicBezTo>
                  <a:pt x="7908614" y="2521953"/>
                  <a:pt x="7895826" y="2516475"/>
                  <a:pt x="7904230" y="2513185"/>
                </a:cubicBezTo>
                <a:cubicBezTo>
                  <a:pt x="7912634" y="2509898"/>
                  <a:pt x="7932729" y="2496745"/>
                  <a:pt x="7923961" y="2491264"/>
                </a:cubicBezTo>
                <a:lnTo>
                  <a:pt x="7921402" y="2485418"/>
                </a:lnTo>
                <a:cubicBezTo>
                  <a:pt x="7919576" y="2481402"/>
                  <a:pt x="7925054" y="2474824"/>
                  <a:pt x="7928709" y="2469711"/>
                </a:cubicBezTo>
                <a:cubicBezTo>
                  <a:pt x="7930535" y="2467152"/>
                  <a:pt x="7935652" y="2464230"/>
                  <a:pt x="7938939" y="2464230"/>
                </a:cubicBezTo>
                <a:cubicBezTo>
                  <a:pt x="7942226" y="2464229"/>
                  <a:pt x="7948072" y="2468614"/>
                  <a:pt x="7947707" y="2470808"/>
                </a:cubicBezTo>
                <a:lnTo>
                  <a:pt x="7946246" y="2481402"/>
                </a:lnTo>
                <a:cubicBezTo>
                  <a:pt x="7954282" y="2488341"/>
                  <a:pt x="7976571" y="2504052"/>
                  <a:pt x="7976935" y="2505513"/>
                </a:cubicBezTo>
                <a:close/>
                <a:moveTo>
                  <a:pt x="7829929" y="1956879"/>
                </a:moveTo>
                <a:cubicBezTo>
                  <a:pt x="7829929" y="1958340"/>
                  <a:pt x="7819335" y="1957611"/>
                  <a:pt x="7806183" y="1955418"/>
                </a:cubicBezTo>
                <a:lnTo>
                  <a:pt x="7803260" y="1958340"/>
                </a:lnTo>
                <a:lnTo>
                  <a:pt x="7790069" y="1971805"/>
                </a:lnTo>
                <a:lnTo>
                  <a:pt x="7790244" y="1972469"/>
                </a:lnTo>
                <a:cubicBezTo>
                  <a:pt x="7786957" y="1990371"/>
                  <a:pt x="7777820" y="1971373"/>
                  <a:pt x="7773804" y="1974660"/>
                </a:cubicBezTo>
                <a:cubicBezTo>
                  <a:pt x="7770881" y="1976854"/>
                  <a:pt x="7772343" y="1982335"/>
                  <a:pt x="7769784" y="1984890"/>
                </a:cubicBezTo>
                <a:cubicBezTo>
                  <a:pt x="7767226" y="1987448"/>
                  <a:pt x="7761745" y="1989274"/>
                  <a:pt x="7758093" y="1988909"/>
                </a:cubicBezTo>
                <a:cubicBezTo>
                  <a:pt x="7755170" y="1988545"/>
                  <a:pt x="7750786" y="1984161"/>
                  <a:pt x="7750786" y="1981238"/>
                </a:cubicBezTo>
                <a:lnTo>
                  <a:pt x="7749689" y="1971008"/>
                </a:lnTo>
                <a:cubicBezTo>
                  <a:pt x="7750054" y="1955297"/>
                  <a:pt x="7758093" y="1947990"/>
                  <a:pt x="7767590" y="1954200"/>
                </a:cubicBezTo>
                <a:lnTo>
                  <a:pt x="7772759" y="1954891"/>
                </a:lnTo>
                <a:lnTo>
                  <a:pt x="7773529" y="1954413"/>
                </a:lnTo>
                <a:cubicBezTo>
                  <a:pt x="7778507" y="1950029"/>
                  <a:pt x="7781339" y="1945370"/>
                  <a:pt x="7776955" y="1942629"/>
                </a:cubicBezTo>
                <a:lnTo>
                  <a:pt x="7774396" y="1936784"/>
                </a:lnTo>
                <a:cubicBezTo>
                  <a:pt x="7772570" y="1932768"/>
                  <a:pt x="7778048" y="1926190"/>
                  <a:pt x="7781703" y="1921076"/>
                </a:cubicBezTo>
                <a:cubicBezTo>
                  <a:pt x="7783529" y="1918518"/>
                  <a:pt x="7788646" y="1915595"/>
                  <a:pt x="7791933" y="1915595"/>
                </a:cubicBezTo>
                <a:cubicBezTo>
                  <a:pt x="7795220" y="1915595"/>
                  <a:pt x="7801066" y="1919980"/>
                  <a:pt x="7800701" y="1922174"/>
                </a:cubicBezTo>
                <a:lnTo>
                  <a:pt x="7799240" y="1932768"/>
                </a:lnTo>
                <a:cubicBezTo>
                  <a:pt x="7807276" y="1939706"/>
                  <a:pt x="7829565" y="1955417"/>
                  <a:pt x="7829929" y="1956879"/>
                </a:cubicBezTo>
                <a:close/>
                <a:moveTo>
                  <a:pt x="7850070" y="2014620"/>
                </a:moveTo>
                <a:cubicBezTo>
                  <a:pt x="7851622" y="2018319"/>
                  <a:pt x="7851257" y="2020876"/>
                  <a:pt x="7848700" y="2021425"/>
                </a:cubicBezTo>
                <a:lnTo>
                  <a:pt x="7844316" y="2021060"/>
                </a:lnTo>
                <a:lnTo>
                  <a:pt x="7831163" y="2020328"/>
                </a:lnTo>
                <a:cubicBezTo>
                  <a:pt x="7823492" y="2028367"/>
                  <a:pt x="7813262" y="2035674"/>
                  <a:pt x="7808878" y="2036768"/>
                </a:cubicBezTo>
                <a:lnTo>
                  <a:pt x="7804494" y="2036403"/>
                </a:lnTo>
                <a:cubicBezTo>
                  <a:pt x="7802664" y="2036403"/>
                  <a:pt x="7799745" y="2030922"/>
                  <a:pt x="7800474" y="2030558"/>
                </a:cubicBezTo>
                <a:cubicBezTo>
                  <a:pt x="7809242" y="2021789"/>
                  <a:pt x="7817278" y="2010831"/>
                  <a:pt x="7828605" y="2006078"/>
                </a:cubicBezTo>
                <a:lnTo>
                  <a:pt x="7839932" y="2000965"/>
                </a:lnTo>
                <a:cubicBezTo>
                  <a:pt x="7845047" y="2006080"/>
                  <a:pt x="7848517" y="2010920"/>
                  <a:pt x="7850070" y="2014620"/>
                </a:cubicBezTo>
                <a:close/>
                <a:moveTo>
                  <a:pt x="7534362" y="791777"/>
                </a:moveTo>
                <a:lnTo>
                  <a:pt x="7498924" y="787757"/>
                </a:lnTo>
                <a:cubicBezTo>
                  <a:pt x="7490884" y="787028"/>
                  <a:pt x="7498555" y="769492"/>
                  <a:pt x="7483577" y="773507"/>
                </a:cubicBezTo>
                <a:lnTo>
                  <a:pt x="7477003" y="775337"/>
                </a:lnTo>
                <a:cubicBezTo>
                  <a:pt x="7472250" y="783373"/>
                  <a:pt x="7466040" y="791044"/>
                  <a:pt x="7463117" y="792506"/>
                </a:cubicBezTo>
                <a:cubicBezTo>
                  <a:pt x="7460195" y="793967"/>
                  <a:pt x="7451062" y="795064"/>
                  <a:pt x="7449600" y="792506"/>
                </a:cubicBezTo>
                <a:lnTo>
                  <a:pt x="7449236" y="789951"/>
                </a:lnTo>
                <a:lnTo>
                  <a:pt x="7448868" y="787028"/>
                </a:lnTo>
                <a:cubicBezTo>
                  <a:pt x="7449965" y="784105"/>
                  <a:pt x="7447406" y="780814"/>
                  <a:pt x="7443390" y="780086"/>
                </a:cubicBezTo>
                <a:lnTo>
                  <a:pt x="7441196" y="781183"/>
                </a:lnTo>
                <a:lnTo>
                  <a:pt x="7430602" y="786296"/>
                </a:lnTo>
                <a:cubicBezTo>
                  <a:pt x="7401374" y="815888"/>
                  <a:pt x="7395164" y="833793"/>
                  <a:pt x="7416717" y="826118"/>
                </a:cubicBezTo>
                <a:lnTo>
                  <a:pt x="7433525" y="818082"/>
                </a:lnTo>
                <a:lnTo>
                  <a:pt x="7455082" y="807853"/>
                </a:lnTo>
                <a:cubicBezTo>
                  <a:pt x="7482480" y="809678"/>
                  <a:pt x="7518286" y="802736"/>
                  <a:pt x="7534362" y="791777"/>
                </a:cubicBezTo>
                <a:close/>
                <a:moveTo>
                  <a:pt x="7693520" y="1378600"/>
                </a:moveTo>
                <a:cubicBezTo>
                  <a:pt x="7692464" y="1375940"/>
                  <a:pt x="7691048" y="1373931"/>
                  <a:pt x="7689403" y="1373291"/>
                </a:cubicBezTo>
                <a:cubicBezTo>
                  <a:pt x="7683193" y="1370736"/>
                  <a:pt x="7669676" y="1374752"/>
                  <a:pt x="7659447" y="1382428"/>
                </a:cubicBezTo>
                <a:lnTo>
                  <a:pt x="7651407" y="1390463"/>
                </a:lnTo>
                <a:cubicBezTo>
                  <a:pt x="7648852" y="1393022"/>
                  <a:pt x="7671138" y="1397770"/>
                  <a:pt x="7652504" y="1401790"/>
                </a:cubicBezTo>
                <a:cubicBezTo>
                  <a:pt x="7638254" y="1404713"/>
                  <a:pt x="7637526" y="1409461"/>
                  <a:pt x="7645197" y="1417501"/>
                </a:cubicBezTo>
                <a:cubicBezTo>
                  <a:pt x="7650314" y="1422614"/>
                  <a:pt x="7656159" y="1426998"/>
                  <a:pt x="7662369" y="1431382"/>
                </a:cubicBezTo>
                <a:lnTo>
                  <a:pt x="7663831" y="1432479"/>
                </a:lnTo>
                <a:lnTo>
                  <a:pt x="7670190" y="1422232"/>
                </a:lnTo>
                <a:lnTo>
                  <a:pt x="7665246" y="1421595"/>
                </a:lnTo>
                <a:cubicBezTo>
                  <a:pt x="7663054" y="1420636"/>
                  <a:pt x="7663694" y="1419449"/>
                  <a:pt x="7667714" y="1418354"/>
                </a:cubicBezTo>
                <a:lnTo>
                  <a:pt x="7673189" y="1416551"/>
                </a:lnTo>
                <a:lnTo>
                  <a:pt x="7676937" y="1409370"/>
                </a:lnTo>
                <a:cubicBezTo>
                  <a:pt x="7680545" y="1404803"/>
                  <a:pt x="7685204" y="1400875"/>
                  <a:pt x="7689772" y="1400693"/>
                </a:cubicBezTo>
                <a:cubicBezTo>
                  <a:pt x="7696622" y="1400420"/>
                  <a:pt x="7696690" y="1386581"/>
                  <a:pt x="7693520" y="1378600"/>
                </a:cubicBezTo>
                <a:close/>
                <a:moveTo>
                  <a:pt x="7546514" y="829966"/>
                </a:moveTo>
                <a:cubicBezTo>
                  <a:pt x="7545458" y="827306"/>
                  <a:pt x="7544042" y="825296"/>
                  <a:pt x="7542397" y="824657"/>
                </a:cubicBezTo>
                <a:cubicBezTo>
                  <a:pt x="7536187" y="822102"/>
                  <a:pt x="7522670" y="826118"/>
                  <a:pt x="7512441" y="833793"/>
                </a:cubicBezTo>
                <a:lnTo>
                  <a:pt x="7504401" y="841829"/>
                </a:lnTo>
                <a:cubicBezTo>
                  <a:pt x="7501846" y="844387"/>
                  <a:pt x="7524132" y="849136"/>
                  <a:pt x="7505498" y="853156"/>
                </a:cubicBezTo>
                <a:cubicBezTo>
                  <a:pt x="7491248" y="856079"/>
                  <a:pt x="7490520" y="860827"/>
                  <a:pt x="7498191" y="868867"/>
                </a:cubicBezTo>
                <a:cubicBezTo>
                  <a:pt x="7503308" y="873980"/>
                  <a:pt x="7509153" y="878364"/>
                  <a:pt x="7515363" y="882748"/>
                </a:cubicBezTo>
                <a:lnTo>
                  <a:pt x="7516825" y="883845"/>
                </a:lnTo>
                <a:cubicBezTo>
                  <a:pt x="7519748" y="883845"/>
                  <a:pt x="7522670" y="879096"/>
                  <a:pt x="7523399" y="873251"/>
                </a:cubicBezTo>
                <a:cubicBezTo>
                  <a:pt x="7524132" y="867770"/>
                  <a:pt x="7533629" y="852423"/>
                  <a:pt x="7542766" y="852059"/>
                </a:cubicBezTo>
                <a:cubicBezTo>
                  <a:pt x="7549615" y="851785"/>
                  <a:pt x="7549684" y="837947"/>
                  <a:pt x="7546514" y="829966"/>
                </a:cubicBezTo>
                <a:close/>
                <a:moveTo>
                  <a:pt x="7809127" y="1724652"/>
                </a:moveTo>
                <a:lnTo>
                  <a:pt x="7804218" y="1723617"/>
                </a:lnTo>
                <a:cubicBezTo>
                  <a:pt x="7795537" y="1725032"/>
                  <a:pt x="7786953" y="1728776"/>
                  <a:pt x="7778549" y="1732067"/>
                </a:cubicBezTo>
                <a:lnTo>
                  <a:pt x="7761380" y="1738277"/>
                </a:lnTo>
                <a:cubicBezTo>
                  <a:pt x="7764303" y="1754717"/>
                  <a:pt x="7770878" y="1763853"/>
                  <a:pt x="7776723" y="1758008"/>
                </a:cubicBezTo>
                <a:lnTo>
                  <a:pt x="7777456" y="1753623"/>
                </a:lnTo>
                <a:cubicBezTo>
                  <a:pt x="7778551" y="1746499"/>
                  <a:pt x="7781839" y="1742571"/>
                  <a:pt x="7786543" y="1740698"/>
                </a:cubicBezTo>
                <a:lnTo>
                  <a:pt x="7803276" y="1740132"/>
                </a:lnTo>
                <a:lnTo>
                  <a:pt x="7807280" y="1736575"/>
                </a:lnTo>
                <a:close/>
                <a:moveTo>
                  <a:pt x="7871714" y="1937760"/>
                </a:moveTo>
                <a:cubicBezTo>
                  <a:pt x="7874273" y="1941776"/>
                  <a:pt x="7841389" y="1972470"/>
                  <a:pt x="7826775" y="1972101"/>
                </a:cubicBezTo>
                <a:cubicBezTo>
                  <a:pt x="7812161" y="1971737"/>
                  <a:pt x="7806680" y="1969178"/>
                  <a:pt x="7814720" y="1966988"/>
                </a:cubicBezTo>
                <a:cubicBezTo>
                  <a:pt x="7822756" y="1964794"/>
                  <a:pt x="7843948" y="1957487"/>
                  <a:pt x="7849429" y="1953836"/>
                </a:cubicBezTo>
                <a:cubicBezTo>
                  <a:pt x="7854906" y="1950180"/>
                  <a:pt x="7846871" y="1934473"/>
                  <a:pt x="7853081" y="1929356"/>
                </a:cubicBezTo>
                <a:lnTo>
                  <a:pt x="7859291" y="1925336"/>
                </a:lnTo>
                <a:lnTo>
                  <a:pt x="7859659" y="1924972"/>
                </a:lnTo>
                <a:cubicBezTo>
                  <a:pt x="7863679" y="1927895"/>
                  <a:pt x="7869156" y="1933740"/>
                  <a:pt x="7871714" y="1937760"/>
                </a:cubicBezTo>
                <a:close/>
                <a:moveTo>
                  <a:pt x="7759186" y="1473399"/>
                </a:moveTo>
                <a:lnTo>
                  <a:pt x="7756996" y="1474496"/>
                </a:lnTo>
                <a:cubicBezTo>
                  <a:pt x="7736537" y="1483629"/>
                  <a:pt x="7731420" y="1508472"/>
                  <a:pt x="7702556" y="1509569"/>
                </a:cubicBezTo>
                <a:cubicBezTo>
                  <a:pt x="7702556" y="1509569"/>
                  <a:pt x="7701095" y="1517241"/>
                  <a:pt x="7703289" y="1519799"/>
                </a:cubicBezTo>
                <a:cubicBezTo>
                  <a:pt x="7712422" y="1531122"/>
                  <a:pt x="7723748" y="1507011"/>
                  <a:pt x="7733614" y="1520528"/>
                </a:cubicBezTo>
                <a:cubicBezTo>
                  <a:pt x="7733978" y="1520892"/>
                  <a:pt x="7740188" y="1519067"/>
                  <a:pt x="7739824" y="1519066"/>
                </a:cubicBezTo>
                <a:lnTo>
                  <a:pt x="7734707" y="1497878"/>
                </a:lnTo>
                <a:cubicBezTo>
                  <a:pt x="7754802" y="1485454"/>
                  <a:pt x="7765765" y="1474496"/>
                  <a:pt x="7759186" y="1473399"/>
                </a:cubicBezTo>
                <a:close/>
                <a:moveTo>
                  <a:pt x="7612180" y="924765"/>
                </a:moveTo>
                <a:lnTo>
                  <a:pt x="7609990" y="925861"/>
                </a:lnTo>
                <a:cubicBezTo>
                  <a:pt x="7589531" y="934994"/>
                  <a:pt x="7584414" y="959838"/>
                  <a:pt x="7555550" y="960935"/>
                </a:cubicBezTo>
                <a:cubicBezTo>
                  <a:pt x="7555550" y="960935"/>
                  <a:pt x="7554089" y="968607"/>
                  <a:pt x="7556283" y="971165"/>
                </a:cubicBezTo>
                <a:cubicBezTo>
                  <a:pt x="7565416" y="982488"/>
                  <a:pt x="7576742" y="958377"/>
                  <a:pt x="7586608" y="971894"/>
                </a:cubicBezTo>
                <a:cubicBezTo>
                  <a:pt x="7586972" y="972258"/>
                  <a:pt x="7593182" y="970432"/>
                  <a:pt x="7592818" y="970432"/>
                </a:cubicBezTo>
                <a:lnTo>
                  <a:pt x="7587701" y="949244"/>
                </a:lnTo>
                <a:cubicBezTo>
                  <a:pt x="7607796" y="936820"/>
                  <a:pt x="7618759" y="925861"/>
                  <a:pt x="7612180" y="924765"/>
                </a:cubicBezTo>
                <a:close/>
                <a:moveTo>
                  <a:pt x="7704715" y="1261377"/>
                </a:moveTo>
                <a:lnTo>
                  <a:pt x="7702731" y="1257341"/>
                </a:lnTo>
                <a:cubicBezTo>
                  <a:pt x="7701372" y="1256365"/>
                  <a:pt x="7699590" y="1256593"/>
                  <a:pt x="7697306" y="1258693"/>
                </a:cubicBezTo>
                <a:cubicBezTo>
                  <a:pt x="7688173" y="1267097"/>
                  <a:pt x="7682692" y="1299612"/>
                  <a:pt x="7682692" y="1308016"/>
                </a:cubicBezTo>
                <a:cubicBezTo>
                  <a:pt x="7682876" y="1312218"/>
                  <a:pt x="7680502" y="1318521"/>
                  <a:pt x="7679086" y="1323315"/>
                </a:cubicBezTo>
                <a:lnTo>
                  <a:pt x="7680268" y="1326764"/>
                </a:lnTo>
                <a:lnTo>
                  <a:pt x="7686665" y="1327075"/>
                </a:lnTo>
                <a:cubicBezTo>
                  <a:pt x="7694063" y="1324426"/>
                  <a:pt x="7702010" y="1319037"/>
                  <a:pt x="7708770" y="1311548"/>
                </a:cubicBezTo>
                <a:lnTo>
                  <a:pt x="7713517" y="1315767"/>
                </a:lnTo>
                <a:lnTo>
                  <a:pt x="7707172" y="1301806"/>
                </a:lnTo>
                <a:cubicBezTo>
                  <a:pt x="7705346" y="1293493"/>
                  <a:pt x="7704797" y="1284998"/>
                  <a:pt x="7705710" y="1280614"/>
                </a:cubicBezTo>
                <a:lnTo>
                  <a:pt x="7705677" y="1274294"/>
                </a:lnTo>
                <a:lnTo>
                  <a:pt x="7700730" y="1270996"/>
                </a:lnTo>
                <a:close/>
                <a:moveTo>
                  <a:pt x="7835179" y="1732431"/>
                </a:moveTo>
                <a:lnTo>
                  <a:pt x="7830431" y="1729144"/>
                </a:lnTo>
                <a:lnTo>
                  <a:pt x="7828715" y="1728783"/>
                </a:lnTo>
                <a:lnTo>
                  <a:pt x="7825549" y="1730365"/>
                </a:lnTo>
                <a:cubicBezTo>
                  <a:pt x="7818424" y="1733652"/>
                  <a:pt x="7815045" y="1737306"/>
                  <a:pt x="7814542" y="1741325"/>
                </a:cubicBezTo>
                <a:lnTo>
                  <a:pt x="7815585" y="1743517"/>
                </a:lnTo>
                <a:lnTo>
                  <a:pt x="7821298" y="1745219"/>
                </a:lnTo>
                <a:lnTo>
                  <a:pt x="7826775" y="1745948"/>
                </a:lnTo>
                <a:cubicBezTo>
                  <a:pt x="7832989" y="1745584"/>
                  <a:pt x="7836641" y="1739374"/>
                  <a:pt x="7835179" y="1732431"/>
                </a:cubicBezTo>
                <a:close/>
                <a:moveTo>
                  <a:pt x="7688173" y="1183797"/>
                </a:moveTo>
                <a:lnTo>
                  <a:pt x="7683425" y="1180510"/>
                </a:lnTo>
                <a:cubicBezTo>
                  <a:pt x="7674656" y="1174480"/>
                  <a:pt x="7665888" y="1173567"/>
                  <a:pt x="7657212" y="1174983"/>
                </a:cubicBezTo>
                <a:cubicBezTo>
                  <a:pt x="7648531" y="1176398"/>
                  <a:pt x="7639947" y="1180142"/>
                  <a:pt x="7631543" y="1183433"/>
                </a:cubicBezTo>
                <a:lnTo>
                  <a:pt x="7614374" y="1189643"/>
                </a:lnTo>
                <a:cubicBezTo>
                  <a:pt x="7617297" y="1206082"/>
                  <a:pt x="7623872" y="1215219"/>
                  <a:pt x="7629717" y="1209374"/>
                </a:cubicBezTo>
                <a:lnTo>
                  <a:pt x="7630450" y="1204989"/>
                </a:lnTo>
                <a:cubicBezTo>
                  <a:pt x="7632640" y="1190740"/>
                  <a:pt x="7643602" y="1189278"/>
                  <a:pt x="7657119" y="1191469"/>
                </a:cubicBezTo>
                <a:cubicBezTo>
                  <a:pt x="7662965" y="1192566"/>
                  <a:pt x="7668446" y="1195488"/>
                  <a:pt x="7674292" y="1196585"/>
                </a:cubicBezTo>
                <a:lnTo>
                  <a:pt x="7679769" y="1197314"/>
                </a:lnTo>
                <a:cubicBezTo>
                  <a:pt x="7685983" y="1196949"/>
                  <a:pt x="7689635" y="1190740"/>
                  <a:pt x="7688173" y="1183797"/>
                </a:cubicBezTo>
                <a:close/>
                <a:moveTo>
                  <a:pt x="7729279" y="1328840"/>
                </a:moveTo>
                <a:lnTo>
                  <a:pt x="7726626" y="1327422"/>
                </a:lnTo>
                <a:lnTo>
                  <a:pt x="7728497" y="1329085"/>
                </a:lnTo>
                <a:close/>
                <a:moveTo>
                  <a:pt x="7879021" y="1878936"/>
                </a:moveTo>
                <a:lnTo>
                  <a:pt x="7876831" y="1877843"/>
                </a:lnTo>
                <a:lnTo>
                  <a:pt x="7876816" y="1877758"/>
                </a:lnTo>
                <a:close/>
                <a:moveTo>
                  <a:pt x="7997763" y="2265847"/>
                </a:moveTo>
                <a:lnTo>
                  <a:pt x="7995937" y="2267309"/>
                </a:lnTo>
                <a:cubicBezTo>
                  <a:pt x="7988995" y="2272057"/>
                  <a:pt x="7980591" y="2275344"/>
                  <a:pt x="7972555" y="2279000"/>
                </a:cubicBezTo>
                <a:cubicBezTo>
                  <a:pt x="7958305" y="2285574"/>
                  <a:pt x="7959038" y="2293614"/>
                  <a:pt x="7967803" y="2303111"/>
                </a:cubicBezTo>
                <a:lnTo>
                  <a:pt x="7969268" y="2304937"/>
                </a:lnTo>
                <a:cubicBezTo>
                  <a:pt x="7968535" y="2308227"/>
                  <a:pt x="7963787" y="2307859"/>
                  <a:pt x="7958670" y="2303843"/>
                </a:cubicBezTo>
                <a:cubicBezTo>
                  <a:pt x="7953557" y="2299459"/>
                  <a:pt x="7930539" y="2327590"/>
                  <a:pt x="7922867" y="2330149"/>
                </a:cubicBezTo>
                <a:cubicBezTo>
                  <a:pt x="7914828" y="2332703"/>
                  <a:pt x="7908618" y="2332339"/>
                  <a:pt x="7908618" y="2329052"/>
                </a:cubicBezTo>
                <a:cubicBezTo>
                  <a:pt x="7908618" y="2325764"/>
                  <a:pt x="7931268" y="2304572"/>
                  <a:pt x="7954286" y="2285210"/>
                </a:cubicBezTo>
                <a:lnTo>
                  <a:pt x="7958305" y="2259269"/>
                </a:lnTo>
                <a:cubicBezTo>
                  <a:pt x="7958305" y="2258540"/>
                  <a:pt x="7965977" y="2257443"/>
                  <a:pt x="7967438" y="2258540"/>
                </a:cubicBezTo>
                <a:cubicBezTo>
                  <a:pt x="7975110" y="2264017"/>
                  <a:pt x="7981323" y="2263653"/>
                  <a:pt x="7988262" y="2258172"/>
                </a:cubicBezTo>
                <a:lnTo>
                  <a:pt x="7989727" y="2257079"/>
                </a:lnTo>
                <a:cubicBezTo>
                  <a:pt x="7992650" y="2256711"/>
                  <a:pt x="7996302" y="2261094"/>
                  <a:pt x="7997763" y="2265847"/>
                </a:cubicBezTo>
                <a:close/>
                <a:moveTo>
                  <a:pt x="8028998" y="2345490"/>
                </a:moveTo>
                <a:cubicBezTo>
                  <a:pt x="8028997" y="2348321"/>
                  <a:pt x="8026988" y="2350971"/>
                  <a:pt x="8022968" y="2352799"/>
                </a:cubicBezTo>
                <a:lnTo>
                  <a:pt x="8017490" y="2356450"/>
                </a:lnTo>
                <a:cubicBezTo>
                  <a:pt x="8013470" y="2359009"/>
                  <a:pt x="8010912" y="2365951"/>
                  <a:pt x="8007260" y="2365951"/>
                </a:cubicBezTo>
                <a:cubicBezTo>
                  <a:pt x="7993740" y="2367044"/>
                  <a:pt x="7997759" y="2357912"/>
                  <a:pt x="7997759" y="2352066"/>
                </a:cubicBezTo>
                <a:cubicBezTo>
                  <a:pt x="7997759" y="2342569"/>
                  <a:pt x="7990817" y="2340375"/>
                  <a:pt x="7982417" y="2343298"/>
                </a:cubicBezTo>
                <a:lnTo>
                  <a:pt x="7979858" y="2344030"/>
                </a:lnTo>
                <a:cubicBezTo>
                  <a:pt x="7980223" y="2350604"/>
                  <a:pt x="7982048" y="2365218"/>
                  <a:pt x="7983878" y="2376910"/>
                </a:cubicBezTo>
                <a:lnTo>
                  <a:pt x="7973648" y="2380565"/>
                </a:lnTo>
                <a:lnTo>
                  <a:pt x="7961589" y="2384945"/>
                </a:lnTo>
                <a:cubicBezTo>
                  <a:pt x="7950630" y="2391524"/>
                  <a:pt x="7939303" y="2394447"/>
                  <a:pt x="7936745" y="2391524"/>
                </a:cubicBezTo>
                <a:cubicBezTo>
                  <a:pt x="7933822" y="2388965"/>
                  <a:pt x="7922131" y="2383852"/>
                  <a:pt x="7919941" y="2385314"/>
                </a:cubicBezTo>
                <a:cubicBezTo>
                  <a:pt x="7917747" y="2386775"/>
                  <a:pt x="7910440" y="2387868"/>
                  <a:pt x="7908978" y="2382755"/>
                </a:cubicBezTo>
                <a:cubicBezTo>
                  <a:pt x="7907885" y="2378007"/>
                  <a:pt x="7895461" y="2367045"/>
                  <a:pt x="7885231" y="2372890"/>
                </a:cubicBezTo>
                <a:lnTo>
                  <a:pt x="7879021" y="2378371"/>
                </a:lnTo>
                <a:lnTo>
                  <a:pt x="7877196" y="2379833"/>
                </a:lnTo>
                <a:cubicBezTo>
                  <a:pt x="7879750" y="2384581"/>
                  <a:pt x="7886328" y="2389334"/>
                  <a:pt x="7891810" y="2390427"/>
                </a:cubicBezTo>
                <a:cubicBezTo>
                  <a:pt x="7897287" y="2391524"/>
                  <a:pt x="7896923" y="2408328"/>
                  <a:pt x="7906424" y="2415271"/>
                </a:cubicBezTo>
                <a:lnTo>
                  <a:pt x="7913362" y="2422578"/>
                </a:lnTo>
                <a:cubicBezTo>
                  <a:pt x="7923961" y="2434269"/>
                  <a:pt x="7919208" y="2460939"/>
                  <a:pt x="7904962" y="2468249"/>
                </a:cubicBezTo>
                <a:lnTo>
                  <a:pt x="7901307" y="2470075"/>
                </a:lnTo>
                <a:cubicBezTo>
                  <a:pt x="7894000" y="2467881"/>
                  <a:pt x="7888519" y="2462404"/>
                  <a:pt x="7889251" y="2458016"/>
                </a:cubicBezTo>
                <a:lnTo>
                  <a:pt x="7892174" y="2455825"/>
                </a:lnTo>
                <a:cubicBezTo>
                  <a:pt x="7911537" y="2440115"/>
                  <a:pt x="7911537" y="2440483"/>
                  <a:pt x="7891077" y="2428059"/>
                </a:cubicBezTo>
                <a:lnTo>
                  <a:pt x="7881212" y="2421849"/>
                </a:lnTo>
                <a:cubicBezTo>
                  <a:pt x="7868792" y="2417465"/>
                  <a:pt x="7867330" y="2409425"/>
                  <a:pt x="7877560" y="2403948"/>
                </a:cubicBezTo>
                <a:lnTo>
                  <a:pt x="7861849" y="2395544"/>
                </a:lnTo>
                <a:lnTo>
                  <a:pt x="7855275" y="2391888"/>
                </a:lnTo>
                <a:cubicBezTo>
                  <a:pt x="7849429" y="2386042"/>
                  <a:pt x="7842122" y="2386043"/>
                  <a:pt x="7839564" y="2391524"/>
                </a:cubicBezTo>
                <a:cubicBezTo>
                  <a:pt x="7837005" y="2397005"/>
                  <a:pt x="7828601" y="2410522"/>
                  <a:pt x="7824950" y="2413080"/>
                </a:cubicBezTo>
                <a:lnTo>
                  <a:pt x="7823853" y="2413080"/>
                </a:lnTo>
                <a:lnTo>
                  <a:pt x="7818740" y="2412348"/>
                </a:lnTo>
                <a:cubicBezTo>
                  <a:pt x="7808141" y="2397734"/>
                  <a:pt x="7803393" y="2377274"/>
                  <a:pt x="7808141" y="2366680"/>
                </a:cubicBezTo>
                <a:lnTo>
                  <a:pt x="7822027" y="2364854"/>
                </a:lnTo>
                <a:lnTo>
                  <a:pt x="7839928" y="2362660"/>
                </a:lnTo>
                <a:cubicBezTo>
                  <a:pt x="7851619" y="2372525"/>
                  <a:pt x="7860388" y="2375084"/>
                  <a:pt x="7858926" y="2368506"/>
                </a:cubicBezTo>
                <a:cubicBezTo>
                  <a:pt x="7857829" y="2361931"/>
                  <a:pt x="7884503" y="2350969"/>
                  <a:pt x="7886693" y="2345123"/>
                </a:cubicBezTo>
                <a:cubicBezTo>
                  <a:pt x="7889251" y="2339278"/>
                  <a:pt x="7910440" y="2341836"/>
                  <a:pt x="7913731" y="2352799"/>
                </a:cubicBezTo>
                <a:lnTo>
                  <a:pt x="7927976" y="2344395"/>
                </a:lnTo>
                <a:cubicBezTo>
                  <a:pt x="7934190" y="2340739"/>
                  <a:pt x="7940765" y="2332339"/>
                  <a:pt x="7945882" y="2333068"/>
                </a:cubicBezTo>
                <a:lnTo>
                  <a:pt x="7974741" y="2338549"/>
                </a:lnTo>
                <a:cubicBezTo>
                  <a:pt x="7971090" y="2323202"/>
                  <a:pt x="7974013" y="2310782"/>
                  <a:pt x="7981684" y="2310782"/>
                </a:cubicBezTo>
                <a:lnTo>
                  <a:pt x="7985339" y="2307860"/>
                </a:lnTo>
                <a:cubicBezTo>
                  <a:pt x="7997031" y="2298359"/>
                  <a:pt x="7995934" y="2306033"/>
                  <a:pt x="7997759" y="2312608"/>
                </a:cubicBezTo>
                <a:lnTo>
                  <a:pt x="7998492" y="2315166"/>
                </a:lnTo>
                <a:cubicBezTo>
                  <a:pt x="8003241" y="2316992"/>
                  <a:pt x="8005066" y="2324664"/>
                  <a:pt x="8002876" y="2331606"/>
                </a:cubicBezTo>
                <a:lnTo>
                  <a:pt x="8014932" y="2334893"/>
                </a:lnTo>
                <a:lnTo>
                  <a:pt x="8022968" y="2337088"/>
                </a:lnTo>
                <a:cubicBezTo>
                  <a:pt x="8026988" y="2339644"/>
                  <a:pt x="8028997" y="2342658"/>
                  <a:pt x="8028998" y="2345490"/>
                </a:cubicBezTo>
                <a:close/>
                <a:moveTo>
                  <a:pt x="7753208" y="1291212"/>
                </a:moveTo>
                <a:cubicBezTo>
                  <a:pt x="7754669" y="1286095"/>
                  <a:pt x="7731287" y="1291576"/>
                  <a:pt x="7727267" y="1313862"/>
                </a:cubicBezTo>
                <a:lnTo>
                  <a:pt x="7729738" y="1328696"/>
                </a:lnTo>
                <a:lnTo>
                  <a:pt x="7740188" y="1325433"/>
                </a:lnTo>
                <a:cubicBezTo>
                  <a:pt x="7740645" y="1321140"/>
                  <a:pt x="7742174" y="1318057"/>
                  <a:pt x="7744401" y="1315773"/>
                </a:cubicBezTo>
                <a:lnTo>
                  <a:pt x="7751660" y="1311565"/>
                </a:lnTo>
                <a:lnTo>
                  <a:pt x="7750968" y="1306145"/>
                </a:lnTo>
                <a:cubicBezTo>
                  <a:pt x="7751288" y="1299980"/>
                  <a:pt x="7752293" y="1293768"/>
                  <a:pt x="7753208" y="1291212"/>
                </a:cubicBezTo>
                <a:close/>
                <a:moveTo>
                  <a:pt x="7756463" y="1233983"/>
                </a:moveTo>
                <a:lnTo>
                  <a:pt x="7754245" y="1230110"/>
                </a:lnTo>
                <a:cubicBezTo>
                  <a:pt x="7746677" y="1223551"/>
                  <a:pt x="7727906" y="1214578"/>
                  <a:pt x="7721057" y="1218142"/>
                </a:cubicBezTo>
                <a:cubicBezTo>
                  <a:pt x="7711556" y="1222891"/>
                  <a:pt x="7713017" y="1232756"/>
                  <a:pt x="7724344" y="1240427"/>
                </a:cubicBezTo>
                <a:lnTo>
                  <a:pt x="7735671" y="1245909"/>
                </a:lnTo>
                <a:lnTo>
                  <a:pt x="7738958" y="1247370"/>
                </a:lnTo>
                <a:lnTo>
                  <a:pt x="7755270" y="1236601"/>
                </a:lnTo>
                <a:close/>
                <a:moveTo>
                  <a:pt x="7904230" y="1783945"/>
                </a:moveTo>
                <a:cubicBezTo>
                  <a:pt x="7905875" y="1781753"/>
                  <a:pt x="7899117" y="1776273"/>
                  <a:pt x="7890805" y="1771934"/>
                </a:cubicBezTo>
                <a:lnTo>
                  <a:pt x="7884674" y="1769488"/>
                </a:lnTo>
                <a:lnTo>
                  <a:pt x="7880350" y="1771281"/>
                </a:lnTo>
                <a:lnTo>
                  <a:pt x="7875237" y="1773475"/>
                </a:lnTo>
                <a:lnTo>
                  <a:pt x="7869060" y="1766782"/>
                </a:lnTo>
                <a:lnTo>
                  <a:pt x="7868063" y="1766776"/>
                </a:lnTo>
                <a:cubicBezTo>
                  <a:pt x="7863312" y="1769151"/>
                  <a:pt x="7861303" y="1772804"/>
                  <a:pt x="7861896" y="1776823"/>
                </a:cubicBezTo>
                <a:lnTo>
                  <a:pt x="7869522" y="1786695"/>
                </a:lnTo>
                <a:lnTo>
                  <a:pt x="7875962" y="1788453"/>
                </a:lnTo>
                <a:lnTo>
                  <a:pt x="7879084" y="1792804"/>
                </a:lnTo>
                <a:lnTo>
                  <a:pt x="7882677" y="1794543"/>
                </a:lnTo>
                <a:lnTo>
                  <a:pt x="7885964" y="1796004"/>
                </a:lnTo>
                <a:cubicBezTo>
                  <a:pt x="7892538" y="1793446"/>
                  <a:pt x="7900942" y="1787965"/>
                  <a:pt x="7904230" y="1783945"/>
                </a:cubicBezTo>
                <a:close/>
                <a:moveTo>
                  <a:pt x="7851255" y="1474496"/>
                </a:moveTo>
                <a:cubicBezTo>
                  <a:pt x="7857100" y="1470111"/>
                  <a:pt x="7843948" y="1465359"/>
                  <a:pt x="7822027" y="1464630"/>
                </a:cubicBezTo>
                <a:lnTo>
                  <a:pt x="7804854" y="1467189"/>
                </a:lnTo>
                <a:lnTo>
                  <a:pt x="7798644" y="1467918"/>
                </a:lnTo>
                <a:cubicBezTo>
                  <a:pt x="7793531" y="1477419"/>
                  <a:pt x="7794260" y="1487280"/>
                  <a:pt x="7800470" y="1490571"/>
                </a:cubicBezTo>
                <a:lnTo>
                  <a:pt x="7805223" y="1489838"/>
                </a:lnTo>
                <a:cubicBezTo>
                  <a:pt x="7821298" y="1487648"/>
                  <a:pt x="7816181" y="1500068"/>
                  <a:pt x="7822027" y="1504088"/>
                </a:cubicBezTo>
                <a:lnTo>
                  <a:pt x="7824950" y="1505914"/>
                </a:lnTo>
                <a:cubicBezTo>
                  <a:pt x="7832257" y="1504088"/>
                  <a:pt x="7842122" y="1495320"/>
                  <a:pt x="7847235" y="1486187"/>
                </a:cubicBezTo>
                <a:lnTo>
                  <a:pt x="7850158" y="1477419"/>
                </a:lnTo>
                <a:close/>
                <a:moveTo>
                  <a:pt x="7704249" y="925861"/>
                </a:moveTo>
                <a:cubicBezTo>
                  <a:pt x="7710094" y="921477"/>
                  <a:pt x="7696942" y="916725"/>
                  <a:pt x="7675021" y="915996"/>
                </a:cubicBezTo>
                <a:lnTo>
                  <a:pt x="7657848" y="918554"/>
                </a:lnTo>
                <a:lnTo>
                  <a:pt x="7651638" y="919283"/>
                </a:lnTo>
                <a:cubicBezTo>
                  <a:pt x="7646525" y="928784"/>
                  <a:pt x="7647254" y="938646"/>
                  <a:pt x="7653464" y="941937"/>
                </a:cubicBezTo>
                <a:lnTo>
                  <a:pt x="7658217" y="941204"/>
                </a:lnTo>
                <a:cubicBezTo>
                  <a:pt x="7674292" y="939014"/>
                  <a:pt x="7669175" y="951434"/>
                  <a:pt x="7675021" y="955454"/>
                </a:cubicBezTo>
                <a:lnTo>
                  <a:pt x="7677944" y="957280"/>
                </a:lnTo>
                <a:cubicBezTo>
                  <a:pt x="7685251" y="955454"/>
                  <a:pt x="7695116" y="946686"/>
                  <a:pt x="7700229" y="937553"/>
                </a:cubicBezTo>
                <a:lnTo>
                  <a:pt x="7703152" y="928784"/>
                </a:lnTo>
                <a:close/>
                <a:moveTo>
                  <a:pt x="8115040" y="2438289"/>
                </a:moveTo>
                <a:cubicBezTo>
                  <a:pt x="8117230" y="2441944"/>
                  <a:pt x="8118327" y="2458019"/>
                  <a:pt x="8110291" y="2462404"/>
                </a:cubicBezTo>
                <a:cubicBezTo>
                  <a:pt x="8102620" y="2466788"/>
                  <a:pt x="8077776" y="2476285"/>
                  <a:pt x="8076315" y="2475188"/>
                </a:cubicBezTo>
                <a:cubicBezTo>
                  <a:pt x="8075218" y="2474095"/>
                  <a:pt x="8078869" y="2469711"/>
                  <a:pt x="8084715" y="2466055"/>
                </a:cubicBezTo>
                <a:cubicBezTo>
                  <a:pt x="8090560" y="2462404"/>
                  <a:pt x="8104810" y="2449980"/>
                  <a:pt x="8101158" y="2448883"/>
                </a:cubicBezTo>
                <a:cubicBezTo>
                  <a:pt x="8097503" y="2447790"/>
                  <a:pt x="8087273" y="2441576"/>
                  <a:pt x="8092754" y="2439386"/>
                </a:cubicBezTo>
                <a:cubicBezTo>
                  <a:pt x="8098236" y="2437192"/>
                  <a:pt x="8112850" y="2434637"/>
                  <a:pt x="8115040" y="2438289"/>
                </a:cubicBezTo>
                <a:close/>
                <a:moveTo>
                  <a:pt x="7968034" y="1889654"/>
                </a:moveTo>
                <a:cubicBezTo>
                  <a:pt x="7970224" y="1893310"/>
                  <a:pt x="7971321" y="1909385"/>
                  <a:pt x="7963285" y="1913769"/>
                </a:cubicBezTo>
                <a:cubicBezTo>
                  <a:pt x="7955614" y="1918153"/>
                  <a:pt x="7930770" y="1927651"/>
                  <a:pt x="7929309" y="1926554"/>
                </a:cubicBezTo>
                <a:cubicBezTo>
                  <a:pt x="7928212" y="1925461"/>
                  <a:pt x="7931863" y="1921077"/>
                  <a:pt x="7937709" y="1917421"/>
                </a:cubicBezTo>
                <a:cubicBezTo>
                  <a:pt x="7943554" y="1913770"/>
                  <a:pt x="7957804" y="1901346"/>
                  <a:pt x="7954152" y="1900249"/>
                </a:cubicBezTo>
                <a:cubicBezTo>
                  <a:pt x="7950497" y="1899155"/>
                  <a:pt x="7940267" y="1892942"/>
                  <a:pt x="7945748" y="1890752"/>
                </a:cubicBezTo>
                <a:cubicBezTo>
                  <a:pt x="7951230" y="1888558"/>
                  <a:pt x="7965844" y="1886003"/>
                  <a:pt x="7968034" y="1889654"/>
                </a:cubicBezTo>
                <a:close/>
                <a:moveTo>
                  <a:pt x="7987169" y="1940683"/>
                </a:moveTo>
                <a:cubicBezTo>
                  <a:pt x="7986436" y="1946164"/>
                  <a:pt x="7984975" y="1953471"/>
                  <a:pt x="7980226" y="1956394"/>
                </a:cubicBezTo>
                <a:lnTo>
                  <a:pt x="7972191" y="1961143"/>
                </a:lnTo>
                <a:cubicBezTo>
                  <a:pt x="7956115" y="1965162"/>
                  <a:pt x="7947343" y="1957491"/>
                  <a:pt x="7952460" y="1943606"/>
                </a:cubicBezTo>
                <a:lnTo>
                  <a:pt x="7958670" y="1937396"/>
                </a:lnTo>
                <a:cubicBezTo>
                  <a:pt x="7962325" y="1933740"/>
                  <a:pt x="7972555" y="1933376"/>
                  <a:pt x="7980226" y="1933376"/>
                </a:cubicBezTo>
                <a:cubicBezTo>
                  <a:pt x="7982785" y="1933376"/>
                  <a:pt x="7987533" y="1938493"/>
                  <a:pt x="7987169" y="1940683"/>
                </a:cubicBezTo>
                <a:close/>
                <a:moveTo>
                  <a:pt x="7669131" y="710532"/>
                </a:moveTo>
                <a:cubicBezTo>
                  <a:pt x="7668902" y="713135"/>
                  <a:pt x="7666801" y="714871"/>
                  <a:pt x="7662965" y="715055"/>
                </a:cubicBezTo>
                <a:cubicBezTo>
                  <a:pt x="7654925" y="715784"/>
                  <a:pt x="7633004" y="721265"/>
                  <a:pt x="7633004" y="725285"/>
                </a:cubicBezTo>
                <a:cubicBezTo>
                  <a:pt x="7633004" y="729301"/>
                  <a:pt x="7624604" y="732592"/>
                  <a:pt x="7614374" y="722726"/>
                </a:cubicBezTo>
                <a:lnTo>
                  <a:pt x="7600854" y="737705"/>
                </a:lnTo>
                <a:cubicBezTo>
                  <a:pt x="7599028" y="739899"/>
                  <a:pt x="7590259" y="738069"/>
                  <a:pt x="7584778" y="737340"/>
                </a:cubicBezTo>
                <a:lnTo>
                  <a:pt x="7574548" y="736244"/>
                </a:lnTo>
                <a:cubicBezTo>
                  <a:pt x="7563222" y="734418"/>
                  <a:pt x="7553724" y="727840"/>
                  <a:pt x="7553724" y="722362"/>
                </a:cubicBezTo>
                <a:cubicBezTo>
                  <a:pt x="7553724" y="716517"/>
                  <a:pt x="7560667" y="703728"/>
                  <a:pt x="7569067" y="708477"/>
                </a:cubicBezTo>
                <a:cubicBezTo>
                  <a:pt x="7577471" y="713225"/>
                  <a:pt x="7601951" y="717610"/>
                  <a:pt x="7602315" y="707384"/>
                </a:cubicBezTo>
                <a:lnTo>
                  <a:pt x="7603412" y="698612"/>
                </a:lnTo>
                <a:cubicBezTo>
                  <a:pt x="7605238" y="682172"/>
                  <a:pt x="7612180" y="677059"/>
                  <a:pt x="7633737" y="676326"/>
                </a:cubicBezTo>
                <a:lnTo>
                  <a:pt x="7645064" y="675961"/>
                </a:lnTo>
                <a:cubicBezTo>
                  <a:pt x="7658945" y="675962"/>
                  <a:pt x="7666617" y="682172"/>
                  <a:pt x="7662597" y="689479"/>
                </a:cubicBezTo>
                <a:lnTo>
                  <a:pt x="7663329" y="695324"/>
                </a:lnTo>
                <a:lnTo>
                  <a:pt x="7664062" y="700805"/>
                </a:lnTo>
                <a:cubicBezTo>
                  <a:pt x="7667716" y="704459"/>
                  <a:pt x="7669359" y="707929"/>
                  <a:pt x="7669131" y="710532"/>
                </a:cubicBezTo>
                <a:close/>
                <a:moveTo>
                  <a:pt x="7829135" y="1263649"/>
                </a:moveTo>
                <a:lnTo>
                  <a:pt x="7827167" y="1262970"/>
                </a:lnTo>
                <a:cubicBezTo>
                  <a:pt x="7823445" y="1260704"/>
                  <a:pt x="7820339" y="1257416"/>
                  <a:pt x="7818238" y="1252483"/>
                </a:cubicBezTo>
                <a:lnTo>
                  <a:pt x="7812448" y="1252088"/>
                </a:lnTo>
                <a:lnTo>
                  <a:pt x="7816137" y="1259167"/>
                </a:lnTo>
                <a:cubicBezTo>
                  <a:pt x="7815908" y="1261770"/>
                  <a:pt x="7813807" y="1263505"/>
                  <a:pt x="7809971" y="1263690"/>
                </a:cubicBezTo>
                <a:cubicBezTo>
                  <a:pt x="7805951" y="1264054"/>
                  <a:pt x="7798461" y="1265606"/>
                  <a:pt x="7791976" y="1267570"/>
                </a:cubicBezTo>
                <a:lnTo>
                  <a:pt x="7789529" y="1268868"/>
                </a:lnTo>
                <a:lnTo>
                  <a:pt x="7790107" y="1269656"/>
                </a:lnTo>
                <a:lnTo>
                  <a:pt x="7795220" y="1274040"/>
                </a:lnTo>
                <a:cubicBezTo>
                  <a:pt x="7802163" y="1279521"/>
                  <a:pt x="7806183" y="1281347"/>
                  <a:pt x="7813490" y="1274404"/>
                </a:cubicBezTo>
                <a:lnTo>
                  <a:pt x="7817665" y="1281733"/>
                </a:lnTo>
                <a:lnTo>
                  <a:pt x="7828605" y="1281591"/>
                </a:lnTo>
                <a:cubicBezTo>
                  <a:pt x="7828787" y="1277206"/>
                  <a:pt x="7828969" y="1271452"/>
                  <a:pt x="7829106" y="1265697"/>
                </a:cubicBezTo>
                <a:close/>
                <a:moveTo>
                  <a:pt x="7861228" y="1358635"/>
                </a:moveTo>
                <a:lnTo>
                  <a:pt x="7859294" y="1363429"/>
                </a:lnTo>
                <a:lnTo>
                  <a:pt x="7848332" y="1365984"/>
                </a:lnTo>
                <a:close/>
                <a:moveTo>
                  <a:pt x="7714222" y="810000"/>
                </a:moveTo>
                <a:lnTo>
                  <a:pt x="7712288" y="814795"/>
                </a:lnTo>
                <a:lnTo>
                  <a:pt x="7701326" y="817349"/>
                </a:lnTo>
                <a:close/>
                <a:moveTo>
                  <a:pt x="7919347" y="1492031"/>
                </a:moveTo>
                <a:cubicBezTo>
                  <a:pt x="7919850" y="1489200"/>
                  <a:pt x="7917567" y="1485639"/>
                  <a:pt x="7914095" y="1481803"/>
                </a:cubicBezTo>
                <a:lnTo>
                  <a:pt x="7904962" y="1471937"/>
                </a:lnTo>
                <a:cubicBezTo>
                  <a:pt x="7890348" y="1474860"/>
                  <a:pt x="7880483" y="1481070"/>
                  <a:pt x="7882677" y="1485819"/>
                </a:cubicBezTo>
                <a:cubicBezTo>
                  <a:pt x="7884867" y="1490571"/>
                  <a:pt x="7887061" y="1504453"/>
                  <a:pt x="7881580" y="1502627"/>
                </a:cubicBezTo>
                <a:cubicBezTo>
                  <a:pt x="7876099" y="1501165"/>
                  <a:pt x="7856003" y="1520528"/>
                  <a:pt x="7851619" y="1519067"/>
                </a:cubicBezTo>
                <a:cubicBezTo>
                  <a:pt x="7847235" y="1517241"/>
                  <a:pt x="7825682" y="1528199"/>
                  <a:pt x="7818740" y="1549027"/>
                </a:cubicBezTo>
                <a:lnTo>
                  <a:pt x="7788050" y="1546833"/>
                </a:lnTo>
                <a:lnTo>
                  <a:pt x="7775626" y="1546469"/>
                </a:lnTo>
                <a:cubicBezTo>
                  <a:pt x="7778185" y="1555602"/>
                  <a:pt x="7774533" y="1556699"/>
                  <a:pt x="7767590" y="1549027"/>
                </a:cubicBezTo>
                <a:cubicBezTo>
                  <a:pt x="7760648" y="1541352"/>
                  <a:pt x="7730691" y="1555966"/>
                  <a:pt x="7732881" y="1561083"/>
                </a:cubicBezTo>
                <a:lnTo>
                  <a:pt x="7736901" y="1563273"/>
                </a:lnTo>
                <a:cubicBezTo>
                  <a:pt x="7744572" y="1566929"/>
                  <a:pt x="7754802" y="1567293"/>
                  <a:pt x="7762109" y="1571313"/>
                </a:cubicBezTo>
                <a:cubicBezTo>
                  <a:pt x="7768687" y="1574964"/>
                  <a:pt x="7771610" y="1584465"/>
                  <a:pt x="7778185" y="1586291"/>
                </a:cubicBezTo>
                <a:lnTo>
                  <a:pt x="7784395" y="1588117"/>
                </a:lnTo>
                <a:cubicBezTo>
                  <a:pt x="7793163" y="1583004"/>
                  <a:pt x="7805223" y="1578984"/>
                  <a:pt x="7811433" y="1578984"/>
                </a:cubicBezTo>
                <a:cubicBezTo>
                  <a:pt x="7817643" y="1578984"/>
                  <a:pt x="7829698" y="1563641"/>
                  <a:pt x="7836276" y="1554873"/>
                </a:cubicBezTo>
                <a:cubicBezTo>
                  <a:pt x="7842851" y="1546104"/>
                  <a:pt x="7862582" y="1509934"/>
                  <a:pt x="7861120" y="1523815"/>
                </a:cubicBezTo>
                <a:lnTo>
                  <a:pt x="7875370" y="1530029"/>
                </a:lnTo>
                <a:cubicBezTo>
                  <a:pt x="7879386" y="1531855"/>
                  <a:pt x="7888154" y="1524548"/>
                  <a:pt x="7895461" y="1522722"/>
                </a:cubicBezTo>
                <a:cubicBezTo>
                  <a:pt x="7901675" y="1521260"/>
                  <a:pt x="7908982" y="1523451"/>
                  <a:pt x="7914459" y="1521261"/>
                </a:cubicBezTo>
                <a:lnTo>
                  <a:pt x="7920305" y="1519067"/>
                </a:lnTo>
                <a:cubicBezTo>
                  <a:pt x="7927980" y="1511759"/>
                  <a:pt x="7926151" y="1506278"/>
                  <a:pt x="7916289" y="1506647"/>
                </a:cubicBezTo>
                <a:lnTo>
                  <a:pt x="7912269" y="1507740"/>
                </a:lnTo>
                <a:cubicBezTo>
                  <a:pt x="7907885" y="1509201"/>
                  <a:pt x="7904598" y="1517970"/>
                  <a:pt x="7899481" y="1508837"/>
                </a:cubicBezTo>
                <a:cubicBezTo>
                  <a:pt x="7898020" y="1506278"/>
                  <a:pt x="7901675" y="1501894"/>
                  <a:pt x="7903501" y="1498607"/>
                </a:cubicBezTo>
                <a:cubicBezTo>
                  <a:pt x="7903865" y="1497878"/>
                  <a:pt x="7906424" y="1498243"/>
                  <a:pt x="7907885" y="1497878"/>
                </a:cubicBezTo>
                <a:cubicBezTo>
                  <a:pt x="7915557" y="1496963"/>
                  <a:pt x="7918845" y="1494863"/>
                  <a:pt x="7919347" y="1492031"/>
                </a:cubicBezTo>
                <a:close/>
                <a:moveTo>
                  <a:pt x="7772341" y="943397"/>
                </a:moveTo>
                <a:cubicBezTo>
                  <a:pt x="7772844" y="940566"/>
                  <a:pt x="7770561" y="937004"/>
                  <a:pt x="7767089" y="933169"/>
                </a:cubicBezTo>
                <a:lnTo>
                  <a:pt x="7757956" y="923303"/>
                </a:lnTo>
                <a:cubicBezTo>
                  <a:pt x="7743342" y="926226"/>
                  <a:pt x="7733477" y="932436"/>
                  <a:pt x="7735671" y="937185"/>
                </a:cubicBezTo>
                <a:cubicBezTo>
                  <a:pt x="7737861" y="941937"/>
                  <a:pt x="7740055" y="955818"/>
                  <a:pt x="7734574" y="953993"/>
                </a:cubicBezTo>
                <a:cubicBezTo>
                  <a:pt x="7729093" y="952531"/>
                  <a:pt x="7708997" y="971894"/>
                  <a:pt x="7704613" y="970432"/>
                </a:cubicBezTo>
                <a:cubicBezTo>
                  <a:pt x="7700229" y="968606"/>
                  <a:pt x="7678676" y="979565"/>
                  <a:pt x="7671734" y="1000393"/>
                </a:cubicBezTo>
                <a:lnTo>
                  <a:pt x="7641044" y="998199"/>
                </a:lnTo>
                <a:lnTo>
                  <a:pt x="7628620" y="997834"/>
                </a:lnTo>
                <a:cubicBezTo>
                  <a:pt x="7631179" y="1006967"/>
                  <a:pt x="7627527" y="1008064"/>
                  <a:pt x="7620584" y="1000393"/>
                </a:cubicBezTo>
                <a:cubicBezTo>
                  <a:pt x="7613642" y="992718"/>
                  <a:pt x="7583685" y="1007332"/>
                  <a:pt x="7585875" y="1012449"/>
                </a:cubicBezTo>
                <a:lnTo>
                  <a:pt x="7589895" y="1014639"/>
                </a:lnTo>
                <a:cubicBezTo>
                  <a:pt x="7597566" y="1018294"/>
                  <a:pt x="7607796" y="1018659"/>
                  <a:pt x="7615103" y="1022678"/>
                </a:cubicBezTo>
                <a:cubicBezTo>
                  <a:pt x="7621681" y="1026330"/>
                  <a:pt x="7624604" y="1035831"/>
                  <a:pt x="7631179" y="1037657"/>
                </a:cubicBezTo>
                <a:lnTo>
                  <a:pt x="7637389" y="1039483"/>
                </a:lnTo>
                <a:cubicBezTo>
                  <a:pt x="7646157" y="1034369"/>
                  <a:pt x="7658217" y="1030350"/>
                  <a:pt x="7664427" y="1030350"/>
                </a:cubicBezTo>
                <a:cubicBezTo>
                  <a:pt x="7670637" y="1030350"/>
                  <a:pt x="7682692" y="1015007"/>
                  <a:pt x="7689270" y="1006238"/>
                </a:cubicBezTo>
                <a:cubicBezTo>
                  <a:pt x="7695845" y="997470"/>
                  <a:pt x="7715576" y="961299"/>
                  <a:pt x="7714114" y="975181"/>
                </a:cubicBezTo>
                <a:lnTo>
                  <a:pt x="7728364" y="981395"/>
                </a:lnTo>
                <a:cubicBezTo>
                  <a:pt x="7732380" y="983221"/>
                  <a:pt x="7741148" y="975914"/>
                  <a:pt x="7748455" y="974088"/>
                </a:cubicBezTo>
                <a:cubicBezTo>
                  <a:pt x="7754669" y="972626"/>
                  <a:pt x="7761976" y="974817"/>
                  <a:pt x="7767453" y="972626"/>
                </a:cubicBezTo>
                <a:lnTo>
                  <a:pt x="7773299" y="970433"/>
                </a:lnTo>
                <a:cubicBezTo>
                  <a:pt x="7780974" y="963125"/>
                  <a:pt x="7779145" y="957644"/>
                  <a:pt x="7769283" y="958012"/>
                </a:cubicBezTo>
                <a:lnTo>
                  <a:pt x="7765263" y="959105"/>
                </a:lnTo>
                <a:cubicBezTo>
                  <a:pt x="7760879" y="960567"/>
                  <a:pt x="7757592" y="969336"/>
                  <a:pt x="7752475" y="960203"/>
                </a:cubicBezTo>
                <a:cubicBezTo>
                  <a:pt x="7751014" y="957644"/>
                  <a:pt x="7754669" y="953260"/>
                  <a:pt x="7756495" y="949973"/>
                </a:cubicBezTo>
                <a:cubicBezTo>
                  <a:pt x="7756859" y="949244"/>
                  <a:pt x="7759418" y="949608"/>
                  <a:pt x="7760879" y="949244"/>
                </a:cubicBezTo>
                <a:cubicBezTo>
                  <a:pt x="7768550" y="948329"/>
                  <a:pt x="7771839" y="946228"/>
                  <a:pt x="7772341" y="943397"/>
                </a:cubicBezTo>
                <a:close/>
                <a:moveTo>
                  <a:pt x="8214002" y="2497521"/>
                </a:moveTo>
                <a:cubicBezTo>
                  <a:pt x="8216148" y="2500216"/>
                  <a:pt x="8216057" y="2504418"/>
                  <a:pt x="8213318" y="2509533"/>
                </a:cubicBezTo>
                <a:lnTo>
                  <a:pt x="8195781" y="2500764"/>
                </a:lnTo>
                <a:lnTo>
                  <a:pt x="8187013" y="2496380"/>
                </a:lnTo>
                <a:cubicBezTo>
                  <a:pt x="8175322" y="2494187"/>
                  <a:pt x="8168744" y="2489802"/>
                  <a:pt x="8173128" y="2486515"/>
                </a:cubicBezTo>
                <a:lnTo>
                  <a:pt x="8175322" y="2483228"/>
                </a:lnTo>
                <a:cubicBezTo>
                  <a:pt x="8184819" y="2470075"/>
                  <a:pt x="8187742" y="2468614"/>
                  <a:pt x="8194320" y="2481034"/>
                </a:cubicBezTo>
                <a:lnTo>
                  <a:pt x="8201259" y="2494555"/>
                </a:lnTo>
                <a:cubicBezTo>
                  <a:pt x="8207471" y="2493640"/>
                  <a:pt x="8211855" y="2494827"/>
                  <a:pt x="8214002" y="2497521"/>
                </a:cubicBezTo>
                <a:close/>
                <a:moveTo>
                  <a:pt x="8066995" y="1948887"/>
                </a:moveTo>
                <a:cubicBezTo>
                  <a:pt x="8069142" y="1951582"/>
                  <a:pt x="8069051" y="1955783"/>
                  <a:pt x="8066312" y="1960899"/>
                </a:cubicBezTo>
                <a:lnTo>
                  <a:pt x="8048775" y="1952130"/>
                </a:lnTo>
                <a:lnTo>
                  <a:pt x="8040007" y="1947746"/>
                </a:lnTo>
                <a:cubicBezTo>
                  <a:pt x="8028316" y="1945552"/>
                  <a:pt x="8021738" y="1941168"/>
                  <a:pt x="8026122" y="1937881"/>
                </a:cubicBezTo>
                <a:lnTo>
                  <a:pt x="8028316" y="1934593"/>
                </a:lnTo>
                <a:cubicBezTo>
                  <a:pt x="8037813" y="1921441"/>
                  <a:pt x="8040736" y="1919979"/>
                  <a:pt x="8047314" y="1932400"/>
                </a:cubicBezTo>
                <a:lnTo>
                  <a:pt x="8054253" y="1945920"/>
                </a:lnTo>
                <a:cubicBezTo>
                  <a:pt x="8060465" y="1945005"/>
                  <a:pt x="8064849" y="1946193"/>
                  <a:pt x="8066995" y="1948887"/>
                </a:cubicBezTo>
                <a:close/>
                <a:moveTo>
                  <a:pt x="8017126" y="1748507"/>
                </a:moveTo>
                <a:lnTo>
                  <a:pt x="8010872" y="1745381"/>
                </a:lnTo>
                <a:lnTo>
                  <a:pt x="8010624" y="1745114"/>
                </a:lnTo>
                <a:lnTo>
                  <a:pt x="8004908" y="1735532"/>
                </a:lnTo>
                <a:lnTo>
                  <a:pt x="7999088" y="1738766"/>
                </a:lnTo>
                <a:lnTo>
                  <a:pt x="7996832" y="1740683"/>
                </a:lnTo>
                <a:lnTo>
                  <a:pt x="8002144" y="1740836"/>
                </a:lnTo>
                <a:lnTo>
                  <a:pt x="8004702" y="1742297"/>
                </a:lnTo>
                <a:lnTo>
                  <a:pt x="8010872" y="1745381"/>
                </a:lnTo>
                <a:lnTo>
                  <a:pt x="8015020" y="1749837"/>
                </a:lnTo>
                <a:cubicBezTo>
                  <a:pt x="8016150" y="1750498"/>
                  <a:pt x="8016898" y="1750150"/>
                  <a:pt x="8017126" y="1748507"/>
                </a:cubicBezTo>
                <a:close/>
                <a:moveTo>
                  <a:pt x="8055855" y="1847882"/>
                </a:moveTo>
                <a:cubicBezTo>
                  <a:pt x="8057316" y="1850809"/>
                  <a:pt x="8055491" y="1858112"/>
                  <a:pt x="8054394" y="1858112"/>
                </a:cubicBezTo>
                <a:lnTo>
                  <a:pt x="8024797" y="1859941"/>
                </a:lnTo>
                <a:cubicBezTo>
                  <a:pt x="8029550" y="1877478"/>
                  <a:pt x="8030279" y="1891724"/>
                  <a:pt x="8026263" y="1891724"/>
                </a:cubicBezTo>
                <a:cubicBezTo>
                  <a:pt x="8022243" y="1891724"/>
                  <a:pt x="8006532" y="1884417"/>
                  <a:pt x="8005070" y="1875284"/>
                </a:cubicBezTo>
                <a:lnTo>
                  <a:pt x="8008357" y="1868710"/>
                </a:lnTo>
                <a:lnTo>
                  <a:pt x="8010916" y="1863229"/>
                </a:lnTo>
                <a:cubicBezTo>
                  <a:pt x="8019684" y="1859209"/>
                  <a:pt x="8024433" y="1854460"/>
                  <a:pt x="8021510" y="1852635"/>
                </a:cubicBezTo>
                <a:lnTo>
                  <a:pt x="8018587" y="1852270"/>
                </a:lnTo>
                <a:cubicBezTo>
                  <a:pt x="8003244" y="1850440"/>
                  <a:pt x="8003244" y="1843133"/>
                  <a:pt x="8012377" y="1836924"/>
                </a:cubicBezTo>
                <a:lnTo>
                  <a:pt x="8020049" y="1831807"/>
                </a:lnTo>
                <a:cubicBezTo>
                  <a:pt x="8031740" y="1829252"/>
                  <a:pt x="8045990" y="1833268"/>
                  <a:pt x="8052200" y="1840943"/>
                </a:cubicBezTo>
                <a:close/>
                <a:moveTo>
                  <a:pt x="8154130" y="2179256"/>
                </a:moveTo>
                <a:cubicBezTo>
                  <a:pt x="8157052" y="2181446"/>
                  <a:pt x="8148648" y="2199351"/>
                  <a:pt x="8140612" y="2204828"/>
                </a:cubicBezTo>
                <a:lnTo>
                  <a:pt x="8132208" y="2210674"/>
                </a:lnTo>
                <a:cubicBezTo>
                  <a:pt x="8113578" y="2212868"/>
                  <a:pt x="8103713" y="2207387"/>
                  <a:pt x="8110287" y="2198619"/>
                </a:cubicBezTo>
                <a:lnTo>
                  <a:pt x="8113943" y="2198618"/>
                </a:lnTo>
                <a:lnTo>
                  <a:pt x="8130747" y="2197890"/>
                </a:lnTo>
                <a:cubicBezTo>
                  <a:pt x="8127824" y="2188757"/>
                  <a:pt x="8120517" y="2178527"/>
                  <a:pt x="8114307" y="2175236"/>
                </a:cubicBezTo>
                <a:lnTo>
                  <a:pt x="8107365" y="2173775"/>
                </a:lnTo>
                <a:lnTo>
                  <a:pt x="8103349" y="2173046"/>
                </a:lnTo>
                <a:cubicBezTo>
                  <a:pt x="8097135" y="2170488"/>
                  <a:pt x="8096406" y="2164278"/>
                  <a:pt x="8101883" y="2159161"/>
                </a:cubicBezTo>
                <a:cubicBezTo>
                  <a:pt x="8107365" y="2154048"/>
                  <a:pt x="8128557" y="2153683"/>
                  <a:pt x="8139151" y="2168662"/>
                </a:cubicBezTo>
                <a:close/>
                <a:moveTo>
                  <a:pt x="8043844" y="1758918"/>
                </a:moveTo>
                <a:lnTo>
                  <a:pt x="8043063" y="1758372"/>
                </a:lnTo>
                <a:lnTo>
                  <a:pt x="8041617" y="1759336"/>
                </a:lnTo>
                <a:close/>
                <a:moveTo>
                  <a:pt x="7916520" y="1232756"/>
                </a:moveTo>
                <a:cubicBezTo>
                  <a:pt x="7923463" y="1232756"/>
                  <a:pt x="7923463" y="1237140"/>
                  <a:pt x="7916520" y="1242621"/>
                </a:cubicBezTo>
                <a:cubicBezTo>
                  <a:pt x="7909578" y="1248099"/>
                  <a:pt x="7892041" y="1260887"/>
                  <a:pt x="7892041" y="1254677"/>
                </a:cubicBezTo>
                <a:cubicBezTo>
                  <a:pt x="7892041" y="1248467"/>
                  <a:pt x="7909578" y="1232756"/>
                  <a:pt x="7916520" y="1232756"/>
                </a:cubicBezTo>
                <a:close/>
                <a:moveTo>
                  <a:pt x="8044780" y="1706081"/>
                </a:moveTo>
                <a:lnTo>
                  <a:pt x="8043019" y="1699733"/>
                </a:lnTo>
                <a:lnTo>
                  <a:pt x="8034265" y="1694334"/>
                </a:lnTo>
                <a:lnTo>
                  <a:pt x="8030874" y="1697117"/>
                </a:lnTo>
                <a:lnTo>
                  <a:pt x="8028684" y="1698211"/>
                </a:lnTo>
                <a:cubicBezTo>
                  <a:pt x="8014434" y="1705886"/>
                  <a:pt x="8001646" y="1709173"/>
                  <a:pt x="7989591" y="1695288"/>
                </a:cubicBezTo>
                <a:lnTo>
                  <a:pt x="7985565" y="1693653"/>
                </a:lnTo>
                <a:lnTo>
                  <a:pt x="7991569" y="1708186"/>
                </a:lnTo>
                <a:lnTo>
                  <a:pt x="7990821" y="1708320"/>
                </a:lnTo>
                <a:lnTo>
                  <a:pt x="7983830" y="1718141"/>
                </a:lnTo>
                <a:lnTo>
                  <a:pt x="7985935" y="1721962"/>
                </a:lnTo>
                <a:lnTo>
                  <a:pt x="7996533" y="1730361"/>
                </a:lnTo>
                <a:lnTo>
                  <a:pt x="8000847" y="1728725"/>
                </a:lnTo>
                <a:lnTo>
                  <a:pt x="7998262" y="1724391"/>
                </a:lnTo>
                <a:lnTo>
                  <a:pt x="7991569" y="1708186"/>
                </a:lnTo>
                <a:lnTo>
                  <a:pt x="7997031" y="1707223"/>
                </a:lnTo>
                <a:lnTo>
                  <a:pt x="8003241" y="1706126"/>
                </a:lnTo>
                <a:cubicBezTo>
                  <a:pt x="8009819" y="1703203"/>
                  <a:pt x="8016029" y="1705397"/>
                  <a:pt x="8016758" y="1711243"/>
                </a:cubicBezTo>
                <a:lnTo>
                  <a:pt x="8023470" y="1718951"/>
                </a:lnTo>
                <a:lnTo>
                  <a:pt x="8030510" y="1714654"/>
                </a:lnTo>
                <a:cubicBezTo>
                  <a:pt x="8032153" y="1712644"/>
                  <a:pt x="8035533" y="1709447"/>
                  <a:pt x="8038958" y="1707209"/>
                </a:cubicBezTo>
                <a:close/>
                <a:moveTo>
                  <a:pt x="7899712" y="1164434"/>
                </a:moveTo>
                <a:cubicBezTo>
                  <a:pt x="7902271" y="1153108"/>
                  <a:pt x="7892770" y="1147262"/>
                  <a:pt x="7883273" y="1143242"/>
                </a:cubicBezTo>
                <a:lnTo>
                  <a:pt x="7870484" y="1137397"/>
                </a:lnTo>
                <a:cubicBezTo>
                  <a:pt x="7853312" y="1131919"/>
                  <a:pt x="7837236" y="1131919"/>
                  <a:pt x="7835411" y="1137397"/>
                </a:cubicBezTo>
                <a:lnTo>
                  <a:pt x="7844563" y="1159552"/>
                </a:lnTo>
                <a:lnTo>
                  <a:pt x="7843815" y="1159686"/>
                </a:lnTo>
                <a:lnTo>
                  <a:pt x="7833788" y="1173770"/>
                </a:lnTo>
                <a:lnTo>
                  <a:pt x="7832852" y="1172838"/>
                </a:lnTo>
                <a:cubicBezTo>
                  <a:pt x="7831391" y="1164799"/>
                  <a:pt x="7827007" y="1158224"/>
                  <a:pt x="7822987" y="1157492"/>
                </a:cubicBezTo>
                <a:lnTo>
                  <a:pt x="7820064" y="1158224"/>
                </a:lnTo>
                <a:lnTo>
                  <a:pt x="7816777" y="1159318"/>
                </a:lnTo>
                <a:cubicBezTo>
                  <a:pt x="7814218" y="1161876"/>
                  <a:pt x="7810567" y="1168086"/>
                  <a:pt x="7809105" y="1173567"/>
                </a:cubicBezTo>
                <a:cubicBezTo>
                  <a:pt x="7808373" y="1179777"/>
                  <a:pt x="7828832" y="1193662"/>
                  <a:pt x="7828468" y="1181238"/>
                </a:cubicBezTo>
                <a:lnTo>
                  <a:pt x="7833788" y="1173770"/>
                </a:lnTo>
                <a:lnTo>
                  <a:pt x="7839430" y="1179413"/>
                </a:lnTo>
                <a:lnTo>
                  <a:pt x="7843815" y="1183797"/>
                </a:lnTo>
                <a:cubicBezTo>
                  <a:pt x="7843815" y="1191468"/>
                  <a:pt x="7848928" y="1195124"/>
                  <a:pt x="7855138" y="1192201"/>
                </a:cubicBezTo>
                <a:lnTo>
                  <a:pt x="7857696" y="1193662"/>
                </a:lnTo>
                <a:lnTo>
                  <a:pt x="7863866" y="1196747"/>
                </a:lnTo>
                <a:lnTo>
                  <a:pt x="7868014" y="1201203"/>
                </a:lnTo>
                <a:cubicBezTo>
                  <a:pt x="7869144" y="1201864"/>
                  <a:pt x="7869891" y="1201516"/>
                  <a:pt x="7870120" y="1199873"/>
                </a:cubicBezTo>
                <a:lnTo>
                  <a:pt x="7863866" y="1196747"/>
                </a:lnTo>
                <a:lnTo>
                  <a:pt x="7863618" y="1196480"/>
                </a:lnTo>
                <a:cubicBezTo>
                  <a:pt x="7860107" y="1191695"/>
                  <a:pt x="7855619" y="1184023"/>
                  <a:pt x="7851256" y="1175757"/>
                </a:cubicBezTo>
                <a:lnTo>
                  <a:pt x="7844563" y="1159552"/>
                </a:lnTo>
                <a:lnTo>
                  <a:pt x="7850025" y="1158589"/>
                </a:lnTo>
                <a:lnTo>
                  <a:pt x="7856235" y="1157492"/>
                </a:lnTo>
                <a:cubicBezTo>
                  <a:pt x="7862813" y="1154569"/>
                  <a:pt x="7869023" y="1156763"/>
                  <a:pt x="7869752" y="1162609"/>
                </a:cubicBezTo>
                <a:cubicBezTo>
                  <a:pt x="7870484" y="1168454"/>
                  <a:pt x="7883637" y="1179777"/>
                  <a:pt x="7897154" y="1175393"/>
                </a:cubicBezTo>
                <a:close/>
                <a:moveTo>
                  <a:pt x="7773115" y="678911"/>
                </a:moveTo>
                <a:lnTo>
                  <a:pt x="7727631" y="680346"/>
                </a:lnTo>
                <a:cubicBezTo>
                  <a:pt x="7721057" y="674865"/>
                  <a:pt x="7717401" y="667558"/>
                  <a:pt x="7719227" y="664635"/>
                </a:cubicBezTo>
                <a:cubicBezTo>
                  <a:pt x="7721057" y="661712"/>
                  <a:pt x="7732015" y="656231"/>
                  <a:pt x="7740055" y="659154"/>
                </a:cubicBezTo>
                <a:lnTo>
                  <a:pt x="7747362" y="659886"/>
                </a:lnTo>
                <a:lnTo>
                  <a:pt x="7751746" y="660251"/>
                </a:lnTo>
                <a:cubicBezTo>
                  <a:pt x="7756859" y="658060"/>
                  <a:pt x="7760146" y="658789"/>
                  <a:pt x="7758685" y="662076"/>
                </a:cubicBezTo>
                <a:close/>
                <a:moveTo>
                  <a:pt x="7928049" y="1229179"/>
                </a:moveTo>
                <a:lnTo>
                  <a:pt x="7927612" y="1236287"/>
                </a:lnTo>
                <a:lnTo>
                  <a:pt x="7920121" y="1227546"/>
                </a:lnTo>
                <a:lnTo>
                  <a:pt x="7921038" y="1227519"/>
                </a:lnTo>
                <a:close/>
                <a:moveTo>
                  <a:pt x="7781043" y="680545"/>
                </a:moveTo>
                <a:lnTo>
                  <a:pt x="7780606" y="687653"/>
                </a:lnTo>
                <a:lnTo>
                  <a:pt x="7773115" y="678911"/>
                </a:lnTo>
                <a:lnTo>
                  <a:pt x="7774032" y="678885"/>
                </a:lnTo>
                <a:close/>
                <a:moveTo>
                  <a:pt x="7808741" y="663174"/>
                </a:moveTo>
                <a:cubicBezTo>
                  <a:pt x="7810931" y="665732"/>
                  <a:pt x="7808373" y="672306"/>
                  <a:pt x="7805818" y="676326"/>
                </a:cubicBezTo>
                <a:cubicBezTo>
                  <a:pt x="7803989" y="679613"/>
                  <a:pt x="7798143" y="684730"/>
                  <a:pt x="7795588" y="683998"/>
                </a:cubicBezTo>
                <a:lnTo>
                  <a:pt x="7781043" y="680545"/>
                </a:lnTo>
                <a:lnTo>
                  <a:pt x="7782068" y="663906"/>
                </a:lnTo>
                <a:lnTo>
                  <a:pt x="7782068" y="659886"/>
                </a:lnTo>
                <a:cubicBezTo>
                  <a:pt x="7786452" y="655866"/>
                  <a:pt x="7796317" y="655138"/>
                  <a:pt x="7804357" y="658425"/>
                </a:cubicBezTo>
                <a:close/>
                <a:moveTo>
                  <a:pt x="8260083" y="2337088"/>
                </a:moveTo>
                <a:cubicBezTo>
                  <a:pt x="8263006" y="2342569"/>
                  <a:pt x="8264467" y="2361567"/>
                  <a:pt x="8264832" y="2364490"/>
                </a:cubicBezTo>
                <a:lnTo>
                  <a:pt x="8264467" y="2367048"/>
                </a:lnTo>
                <a:lnTo>
                  <a:pt x="8263370" y="2372894"/>
                </a:lnTo>
                <a:cubicBezTo>
                  <a:pt x="8260083" y="2378375"/>
                  <a:pt x="8251679" y="2381298"/>
                  <a:pt x="8244736" y="2378740"/>
                </a:cubicBezTo>
                <a:lnTo>
                  <a:pt x="8244372" y="2371068"/>
                </a:lnTo>
                <a:cubicBezTo>
                  <a:pt x="8244008" y="2367048"/>
                  <a:pt x="8240717" y="2361932"/>
                  <a:pt x="8236701" y="2359377"/>
                </a:cubicBezTo>
                <a:lnTo>
                  <a:pt x="8227200" y="2353167"/>
                </a:lnTo>
                <a:cubicBezTo>
                  <a:pt x="8214047" y="2346588"/>
                  <a:pt x="8199797" y="2344030"/>
                  <a:pt x="8195781" y="2347317"/>
                </a:cubicBezTo>
                <a:cubicBezTo>
                  <a:pt x="8191762" y="2350608"/>
                  <a:pt x="8177876" y="2356454"/>
                  <a:pt x="8173128" y="2354628"/>
                </a:cubicBezTo>
                <a:cubicBezTo>
                  <a:pt x="8168379" y="2352799"/>
                  <a:pt x="8158149" y="2345491"/>
                  <a:pt x="8164359" y="2344394"/>
                </a:cubicBezTo>
                <a:cubicBezTo>
                  <a:pt x="8170569" y="2343301"/>
                  <a:pt x="8186645" y="2336359"/>
                  <a:pt x="8182264" y="2331246"/>
                </a:cubicBezTo>
                <a:cubicBezTo>
                  <a:pt x="8177876" y="2326129"/>
                  <a:pt x="8171666" y="2312244"/>
                  <a:pt x="8177512" y="2310054"/>
                </a:cubicBezTo>
                <a:cubicBezTo>
                  <a:pt x="8183358" y="2307860"/>
                  <a:pt x="8201259" y="2304941"/>
                  <a:pt x="8199797" y="2311151"/>
                </a:cubicBezTo>
                <a:cubicBezTo>
                  <a:pt x="8197972" y="2316996"/>
                  <a:pt x="8225009" y="2331246"/>
                  <a:pt x="8235604" y="2329785"/>
                </a:cubicBezTo>
                <a:cubicBezTo>
                  <a:pt x="8246198" y="2328323"/>
                  <a:pt x="8257160" y="2331610"/>
                  <a:pt x="8260083" y="2337088"/>
                </a:cubicBezTo>
                <a:close/>
                <a:moveTo>
                  <a:pt x="8108830" y="1764857"/>
                </a:moveTo>
                <a:cubicBezTo>
                  <a:pt x="8108647" y="1761752"/>
                  <a:pt x="8107551" y="1759469"/>
                  <a:pt x="8105543" y="1760931"/>
                </a:cubicBezTo>
                <a:cubicBezTo>
                  <a:pt x="8101523" y="1763485"/>
                  <a:pt x="8088006" y="1767869"/>
                  <a:pt x="8085812" y="1763121"/>
                </a:cubicBezTo>
                <a:lnTo>
                  <a:pt x="8086909" y="1760198"/>
                </a:lnTo>
                <a:lnTo>
                  <a:pt x="8087776" y="1757943"/>
                </a:lnTo>
                <a:lnTo>
                  <a:pt x="8082382" y="1757533"/>
                </a:lnTo>
                <a:lnTo>
                  <a:pt x="8083253" y="1759469"/>
                </a:lnTo>
                <a:lnTo>
                  <a:pt x="8069004" y="1764218"/>
                </a:lnTo>
                <a:lnTo>
                  <a:pt x="8054013" y="1763628"/>
                </a:lnTo>
                <a:lnTo>
                  <a:pt x="8066037" y="1774573"/>
                </a:lnTo>
                <a:cubicBezTo>
                  <a:pt x="8073893" y="1778684"/>
                  <a:pt x="8083301" y="1781881"/>
                  <a:pt x="8088598" y="1781150"/>
                </a:cubicBezTo>
                <a:lnTo>
                  <a:pt x="8101021" y="1784857"/>
                </a:lnTo>
                <a:lnTo>
                  <a:pt x="8106636" y="1773715"/>
                </a:lnTo>
                <a:cubicBezTo>
                  <a:pt x="8108281" y="1771889"/>
                  <a:pt x="8109012" y="1767962"/>
                  <a:pt x="8108830" y="1764857"/>
                </a:cubicBezTo>
                <a:close/>
                <a:moveTo>
                  <a:pt x="8151335" y="1772394"/>
                </a:moveTo>
                <a:lnTo>
                  <a:pt x="8137144" y="1771069"/>
                </a:lnTo>
                <a:lnTo>
                  <a:pt x="8130625" y="1773407"/>
                </a:lnTo>
                <a:lnTo>
                  <a:pt x="8139382" y="1777859"/>
                </a:lnTo>
                <a:close/>
                <a:moveTo>
                  <a:pt x="8291870" y="2281190"/>
                </a:moveTo>
                <a:cubicBezTo>
                  <a:pt x="8298448" y="2295071"/>
                  <a:pt x="8296618" y="2303475"/>
                  <a:pt x="8288218" y="2300188"/>
                </a:cubicBezTo>
                <a:lnTo>
                  <a:pt x="8282004" y="2297994"/>
                </a:lnTo>
                <a:lnTo>
                  <a:pt x="8275065" y="2295439"/>
                </a:lnTo>
                <a:cubicBezTo>
                  <a:pt x="8267758" y="2292881"/>
                  <a:pt x="8257893" y="2294707"/>
                  <a:pt x="8252776" y="2299091"/>
                </a:cubicBezTo>
                <a:cubicBezTo>
                  <a:pt x="8247663" y="2303475"/>
                  <a:pt x="8226471" y="2312976"/>
                  <a:pt x="8222819" y="2305669"/>
                </a:cubicBezTo>
                <a:cubicBezTo>
                  <a:pt x="8219532" y="2298363"/>
                  <a:pt x="8195417" y="2279729"/>
                  <a:pt x="8177151" y="2279364"/>
                </a:cubicBezTo>
                <a:lnTo>
                  <a:pt x="8159246" y="2280093"/>
                </a:lnTo>
                <a:cubicBezTo>
                  <a:pt x="8154498" y="2280457"/>
                  <a:pt x="8149749" y="2284477"/>
                  <a:pt x="8146094" y="2287400"/>
                </a:cubicBezTo>
                <a:lnTo>
                  <a:pt x="8138787" y="2293610"/>
                </a:lnTo>
                <a:cubicBezTo>
                  <a:pt x="8135135" y="2286303"/>
                  <a:pt x="8128925" y="2284113"/>
                  <a:pt x="8124905" y="2288861"/>
                </a:cubicBezTo>
                <a:cubicBezTo>
                  <a:pt x="8120885" y="2293610"/>
                  <a:pt x="8103349" y="2303840"/>
                  <a:pt x="8097503" y="2299824"/>
                </a:cubicBezTo>
                <a:cubicBezTo>
                  <a:pt x="8091657" y="2295439"/>
                  <a:pt x="8074485" y="2287764"/>
                  <a:pt x="8069372" y="2289958"/>
                </a:cubicBezTo>
                <a:lnTo>
                  <a:pt x="8067178" y="2291784"/>
                </a:lnTo>
                <a:lnTo>
                  <a:pt x="8055122" y="2302378"/>
                </a:lnTo>
                <a:cubicBezTo>
                  <a:pt x="8061332" y="2314802"/>
                  <a:pt x="8055487" y="2319915"/>
                  <a:pt x="8042334" y="2313705"/>
                </a:cubicBezTo>
                <a:lnTo>
                  <a:pt x="8027356" y="2319915"/>
                </a:lnTo>
                <a:lnTo>
                  <a:pt x="8022243" y="2322109"/>
                </a:lnTo>
                <a:cubicBezTo>
                  <a:pt x="8014203" y="2321012"/>
                  <a:pt x="8010551" y="2316628"/>
                  <a:pt x="8013474" y="2312608"/>
                </a:cubicBezTo>
                <a:lnTo>
                  <a:pt x="8015664" y="2312608"/>
                </a:lnTo>
                <a:cubicBezTo>
                  <a:pt x="8031376" y="2313705"/>
                  <a:pt x="8041241" y="2311879"/>
                  <a:pt x="8038318" y="2295804"/>
                </a:cubicBezTo>
                <a:lnTo>
                  <a:pt x="8037950" y="2292881"/>
                </a:lnTo>
                <a:cubicBezTo>
                  <a:pt x="8048548" y="2287764"/>
                  <a:pt x="8046718" y="2277534"/>
                  <a:pt x="8034298" y="2269863"/>
                </a:cubicBezTo>
                <a:cubicBezTo>
                  <a:pt x="8021874" y="2262556"/>
                  <a:pt x="8000686" y="2236615"/>
                  <a:pt x="8014568" y="2229308"/>
                </a:cubicBezTo>
                <a:lnTo>
                  <a:pt x="8025530" y="2242461"/>
                </a:lnTo>
                <a:lnTo>
                  <a:pt x="8032473" y="2250500"/>
                </a:lnTo>
                <a:cubicBezTo>
                  <a:pt x="8050374" y="2262192"/>
                  <a:pt x="8064988" y="2267673"/>
                  <a:pt x="8064988" y="2262556"/>
                </a:cubicBezTo>
                <a:cubicBezTo>
                  <a:pt x="8064988" y="2257443"/>
                  <a:pt x="8059142" y="2241367"/>
                  <a:pt x="8052200" y="2241367"/>
                </a:cubicBezTo>
                <a:lnTo>
                  <a:pt x="8045257" y="2239538"/>
                </a:lnTo>
                <a:cubicBezTo>
                  <a:pt x="8041970" y="2238809"/>
                  <a:pt x="8037950" y="2234425"/>
                  <a:pt x="8037950" y="2231867"/>
                </a:cubicBezTo>
                <a:cubicBezTo>
                  <a:pt x="8037950" y="2229308"/>
                  <a:pt x="8041970" y="2225292"/>
                  <a:pt x="8045257" y="2224195"/>
                </a:cubicBezTo>
                <a:cubicBezTo>
                  <a:pt x="8053661" y="2220908"/>
                  <a:pt x="8062065" y="2217617"/>
                  <a:pt x="8070833" y="2217252"/>
                </a:cubicBezTo>
                <a:cubicBezTo>
                  <a:pt x="8078505" y="2216888"/>
                  <a:pt x="8086544" y="2220908"/>
                  <a:pt x="8094580" y="2221272"/>
                </a:cubicBezTo>
                <a:lnTo>
                  <a:pt x="8098236" y="2219811"/>
                </a:lnTo>
                <a:cubicBezTo>
                  <a:pt x="8102620" y="2216888"/>
                  <a:pt x="8115040" y="2216156"/>
                  <a:pt x="8125634" y="2217985"/>
                </a:cubicBezTo>
                <a:lnTo>
                  <a:pt x="8132941" y="2224195"/>
                </a:lnTo>
                <a:lnTo>
                  <a:pt x="8139519" y="2229677"/>
                </a:lnTo>
                <a:cubicBezTo>
                  <a:pt x="8144268" y="2233692"/>
                  <a:pt x="8150846" y="2231138"/>
                  <a:pt x="8154133" y="2224195"/>
                </a:cubicBezTo>
                <a:cubicBezTo>
                  <a:pt x="8157421" y="2217252"/>
                  <a:pt x="8184458" y="2228580"/>
                  <a:pt x="8185187" y="2232599"/>
                </a:cubicBezTo>
                <a:cubicBezTo>
                  <a:pt x="8185552" y="2236615"/>
                  <a:pt x="8183361" y="2246480"/>
                  <a:pt x="8177880" y="2245752"/>
                </a:cubicBezTo>
                <a:lnTo>
                  <a:pt x="8175690" y="2246845"/>
                </a:lnTo>
                <a:cubicBezTo>
                  <a:pt x="8161440" y="2254520"/>
                  <a:pt x="8148652" y="2257807"/>
                  <a:pt x="8136597" y="2243922"/>
                </a:cubicBezTo>
                <a:cubicBezTo>
                  <a:pt x="8134402" y="2241368"/>
                  <a:pt x="8128925" y="2239906"/>
                  <a:pt x="8124905" y="2239173"/>
                </a:cubicBezTo>
                <a:cubicBezTo>
                  <a:pt x="8122711" y="2238809"/>
                  <a:pt x="8117234" y="2241732"/>
                  <a:pt x="8117234" y="2242097"/>
                </a:cubicBezTo>
                <a:cubicBezTo>
                  <a:pt x="8121982" y="2251962"/>
                  <a:pt x="8124173" y="2263653"/>
                  <a:pt x="8132941" y="2270596"/>
                </a:cubicBezTo>
                <a:lnTo>
                  <a:pt x="8143539" y="2278996"/>
                </a:lnTo>
                <a:cubicBezTo>
                  <a:pt x="8159246" y="2274247"/>
                  <a:pt x="8174593" y="2266940"/>
                  <a:pt x="8177516" y="2263289"/>
                </a:cubicBezTo>
                <a:cubicBezTo>
                  <a:pt x="8180803" y="2259269"/>
                  <a:pt x="8191033" y="2250500"/>
                  <a:pt x="8194688" y="2254152"/>
                </a:cubicBezTo>
                <a:lnTo>
                  <a:pt x="8194688" y="2257807"/>
                </a:lnTo>
                <a:cubicBezTo>
                  <a:pt x="8194688" y="2267305"/>
                  <a:pt x="8196878" y="2273150"/>
                  <a:pt x="8210764" y="2271689"/>
                </a:cubicBezTo>
                <a:cubicBezTo>
                  <a:pt x="8220993" y="2270227"/>
                  <a:pt x="8223184" y="2274612"/>
                  <a:pt x="8225742" y="2282651"/>
                </a:cubicBezTo>
                <a:cubicBezTo>
                  <a:pt x="8227932" y="2290687"/>
                  <a:pt x="8237433" y="2285210"/>
                  <a:pt x="8244376" y="2285210"/>
                </a:cubicBezTo>
                <a:cubicBezTo>
                  <a:pt x="8258257" y="2284842"/>
                  <a:pt x="8241817" y="2257443"/>
                  <a:pt x="8269584" y="2270595"/>
                </a:cubicBezTo>
                <a:close/>
                <a:moveTo>
                  <a:pt x="8005025" y="1176809"/>
                </a:moveTo>
                <a:lnTo>
                  <a:pt x="7984838" y="1167357"/>
                </a:lnTo>
                <a:lnTo>
                  <a:pt x="7983377" y="1166993"/>
                </a:lnTo>
                <a:cubicBezTo>
                  <a:pt x="7983012" y="1166993"/>
                  <a:pt x="7983741" y="1161876"/>
                  <a:pt x="7984838" y="1155666"/>
                </a:cubicBezTo>
                <a:cubicBezTo>
                  <a:pt x="7985935" y="1149456"/>
                  <a:pt x="7977895" y="1133381"/>
                  <a:pt x="7972418" y="1130458"/>
                </a:cubicBezTo>
                <a:cubicBezTo>
                  <a:pt x="7966937" y="1127167"/>
                  <a:pt x="7949764" y="1132283"/>
                  <a:pt x="7953784" y="1133745"/>
                </a:cubicBezTo>
                <a:cubicBezTo>
                  <a:pt x="7957804" y="1135206"/>
                  <a:pt x="7962553" y="1143975"/>
                  <a:pt x="7953784" y="1149088"/>
                </a:cubicBezTo>
                <a:lnTo>
                  <a:pt x="7945745" y="1151282"/>
                </a:lnTo>
                <a:lnTo>
                  <a:pt x="7933689" y="1154569"/>
                </a:lnTo>
                <a:cubicBezTo>
                  <a:pt x="7935883" y="1161876"/>
                  <a:pt x="7934053" y="1167722"/>
                  <a:pt x="7928940" y="1167722"/>
                </a:cubicBezTo>
                <a:cubicBezTo>
                  <a:pt x="7923824" y="1167721"/>
                  <a:pt x="7910307" y="1171377"/>
                  <a:pt x="7910307" y="1175761"/>
                </a:cubicBezTo>
                <a:cubicBezTo>
                  <a:pt x="7910307" y="1180146"/>
                  <a:pt x="7917978" y="1191837"/>
                  <a:pt x="7927479" y="1191469"/>
                </a:cubicBezTo>
                <a:lnTo>
                  <a:pt x="7934786" y="1190375"/>
                </a:lnTo>
                <a:lnTo>
                  <a:pt x="7938438" y="1189642"/>
                </a:lnTo>
                <a:cubicBezTo>
                  <a:pt x="7942093" y="1187453"/>
                  <a:pt x="7945380" y="1187817"/>
                  <a:pt x="7946113" y="1190375"/>
                </a:cubicBezTo>
                <a:cubicBezTo>
                  <a:pt x="7946477" y="1192930"/>
                  <a:pt x="7943919" y="1199872"/>
                  <a:pt x="7938806" y="1199872"/>
                </a:cubicBezTo>
                <a:cubicBezTo>
                  <a:pt x="7936247" y="1199872"/>
                  <a:pt x="7933690" y="1201060"/>
                  <a:pt x="7932731" y="1203023"/>
                </a:cubicBezTo>
                <a:lnTo>
                  <a:pt x="7935030" y="1208130"/>
                </a:lnTo>
                <a:lnTo>
                  <a:pt x="7941383" y="1207713"/>
                </a:lnTo>
                <a:lnTo>
                  <a:pt x="7941729" y="1206815"/>
                </a:lnTo>
                <a:cubicBezTo>
                  <a:pt x="7946113" y="1202431"/>
                  <a:pt x="7951958" y="1198411"/>
                  <a:pt x="7955246" y="1198047"/>
                </a:cubicBezTo>
                <a:cubicBezTo>
                  <a:pt x="7958537" y="1197682"/>
                  <a:pt x="7966208" y="1191469"/>
                  <a:pt x="7965475" y="1184894"/>
                </a:cubicBezTo>
                <a:lnTo>
                  <a:pt x="7961459" y="1181239"/>
                </a:lnTo>
                <a:lnTo>
                  <a:pt x="7955614" y="1175761"/>
                </a:lnTo>
                <a:cubicBezTo>
                  <a:pt x="7946845" y="1171009"/>
                  <a:pt x="7947939" y="1167357"/>
                  <a:pt x="7958537" y="1168086"/>
                </a:cubicBezTo>
                <a:lnTo>
                  <a:pt x="7967669" y="1169916"/>
                </a:lnTo>
                <a:lnTo>
                  <a:pt x="7974976" y="1171377"/>
                </a:lnTo>
                <a:cubicBezTo>
                  <a:pt x="7982283" y="1175028"/>
                  <a:pt x="7983745" y="1181239"/>
                  <a:pt x="7978264" y="1184894"/>
                </a:cubicBezTo>
                <a:cubicBezTo>
                  <a:pt x="7975523" y="1186720"/>
                  <a:pt x="7979725" y="1191469"/>
                  <a:pt x="7985206" y="1196401"/>
                </a:cubicBezTo>
                <a:lnTo>
                  <a:pt x="7990336" y="1200826"/>
                </a:lnTo>
                <a:lnTo>
                  <a:pt x="8001779" y="1178924"/>
                </a:lnTo>
                <a:close/>
                <a:moveTo>
                  <a:pt x="7883317" y="640521"/>
                </a:moveTo>
                <a:cubicBezTo>
                  <a:pt x="7884915" y="646093"/>
                  <a:pt x="7886011" y="650934"/>
                  <a:pt x="7885463" y="651846"/>
                </a:cubicBezTo>
                <a:lnTo>
                  <a:pt x="7883637" y="651847"/>
                </a:lnTo>
                <a:lnTo>
                  <a:pt x="7863177" y="650749"/>
                </a:lnTo>
                <a:cubicBezTo>
                  <a:pt x="7855506" y="664267"/>
                  <a:pt x="7845276" y="673767"/>
                  <a:pt x="7840527" y="671942"/>
                </a:cubicBezTo>
                <a:cubicBezTo>
                  <a:pt x="7835775" y="670845"/>
                  <a:pt x="7844543" y="640884"/>
                  <a:pt x="7854773" y="630290"/>
                </a:cubicBezTo>
                <a:cubicBezTo>
                  <a:pt x="7864639" y="620060"/>
                  <a:pt x="7875233" y="617502"/>
                  <a:pt x="7878156" y="624809"/>
                </a:cubicBezTo>
                <a:cubicBezTo>
                  <a:pt x="7879617" y="628646"/>
                  <a:pt x="7881718" y="634949"/>
                  <a:pt x="7883317" y="640521"/>
                </a:cubicBezTo>
                <a:close/>
                <a:moveTo>
                  <a:pt x="8161143" y="1646128"/>
                </a:moveTo>
                <a:lnTo>
                  <a:pt x="8153264" y="1645968"/>
                </a:lnTo>
                <a:cubicBezTo>
                  <a:pt x="8149977" y="1642133"/>
                  <a:pt x="8148333" y="1635191"/>
                  <a:pt x="8147785" y="1628386"/>
                </a:cubicBezTo>
                <a:lnTo>
                  <a:pt x="8147882" y="1626904"/>
                </a:lnTo>
                <a:lnTo>
                  <a:pt x="8144723" y="1626161"/>
                </a:lnTo>
                <a:cubicBezTo>
                  <a:pt x="8139425" y="1626206"/>
                  <a:pt x="8133306" y="1627759"/>
                  <a:pt x="8128921" y="1626114"/>
                </a:cubicBezTo>
                <a:lnTo>
                  <a:pt x="8128413" y="1626047"/>
                </a:lnTo>
                <a:lnTo>
                  <a:pt x="8124448" y="1636651"/>
                </a:lnTo>
                <a:lnTo>
                  <a:pt x="8113144" y="1655588"/>
                </a:lnTo>
                <a:lnTo>
                  <a:pt x="8125678" y="1653287"/>
                </a:lnTo>
                <a:cubicBezTo>
                  <a:pt x="8130656" y="1653790"/>
                  <a:pt x="8134949" y="1656074"/>
                  <a:pt x="8134767" y="1661555"/>
                </a:cubicBezTo>
                <a:lnTo>
                  <a:pt x="8135864" y="1670324"/>
                </a:lnTo>
                <a:cubicBezTo>
                  <a:pt x="8136228" y="1672514"/>
                  <a:pt x="8142807" y="1674339"/>
                  <a:pt x="8146822" y="1675072"/>
                </a:cubicBezTo>
                <a:cubicBezTo>
                  <a:pt x="8149017" y="1675437"/>
                  <a:pt x="8154130" y="1673247"/>
                  <a:pt x="8154498" y="1671785"/>
                </a:cubicBezTo>
                <a:cubicBezTo>
                  <a:pt x="8155591" y="1666668"/>
                  <a:pt x="8152668" y="1658264"/>
                  <a:pt x="8155959" y="1656803"/>
                </a:cubicBezTo>
                <a:close/>
                <a:moveTo>
                  <a:pt x="8014386" y="1096981"/>
                </a:moveTo>
                <a:cubicBezTo>
                  <a:pt x="8012605" y="1093464"/>
                  <a:pt x="8008951" y="1090085"/>
                  <a:pt x="8008585" y="1086616"/>
                </a:cubicBezTo>
                <a:cubicBezTo>
                  <a:pt x="8006395" y="1071269"/>
                  <a:pt x="7990684" y="1080770"/>
                  <a:pt x="7981915" y="1077479"/>
                </a:cubicBezTo>
                <a:cubicBezTo>
                  <a:pt x="7966204" y="1072002"/>
                  <a:pt x="7965840" y="1073095"/>
                  <a:pt x="7959265" y="1091729"/>
                </a:cubicBezTo>
                <a:lnTo>
                  <a:pt x="7957071" y="1097575"/>
                </a:lnTo>
                <a:cubicBezTo>
                  <a:pt x="7953784" y="1103420"/>
                  <a:pt x="7951958" y="1108901"/>
                  <a:pt x="7952687" y="1109630"/>
                </a:cubicBezTo>
                <a:cubicBezTo>
                  <a:pt x="7953420" y="1110362"/>
                  <a:pt x="7960359" y="1110362"/>
                  <a:pt x="7965475" y="1107075"/>
                </a:cubicBezTo>
                <a:cubicBezTo>
                  <a:pt x="7970588" y="1103784"/>
                  <a:pt x="7988125" y="1101959"/>
                  <a:pt x="7987761" y="1112921"/>
                </a:cubicBezTo>
                <a:lnTo>
                  <a:pt x="7988858" y="1121689"/>
                </a:lnTo>
                <a:cubicBezTo>
                  <a:pt x="7989222" y="1123880"/>
                  <a:pt x="7995801" y="1125705"/>
                  <a:pt x="7999816" y="1126438"/>
                </a:cubicBezTo>
                <a:cubicBezTo>
                  <a:pt x="8002011" y="1126802"/>
                  <a:pt x="8007124" y="1124612"/>
                  <a:pt x="8007492" y="1123151"/>
                </a:cubicBezTo>
                <a:cubicBezTo>
                  <a:pt x="8008585" y="1118034"/>
                  <a:pt x="8005662" y="1109630"/>
                  <a:pt x="8008953" y="1108169"/>
                </a:cubicBezTo>
                <a:cubicBezTo>
                  <a:pt x="8016076" y="1104151"/>
                  <a:pt x="8016167" y="1100497"/>
                  <a:pt x="8014386" y="1096981"/>
                </a:cubicBezTo>
                <a:close/>
                <a:moveTo>
                  <a:pt x="8224645" y="1741200"/>
                </a:moveTo>
                <a:cubicBezTo>
                  <a:pt x="8221722" y="1736087"/>
                  <a:pt x="8205647" y="1730970"/>
                  <a:pt x="8188839" y="1729144"/>
                </a:cubicBezTo>
                <a:lnTo>
                  <a:pt x="8172763" y="1730605"/>
                </a:lnTo>
                <a:cubicBezTo>
                  <a:pt x="8159975" y="1732067"/>
                  <a:pt x="8145729" y="1721105"/>
                  <a:pt x="8131844" y="1715992"/>
                </a:cubicBezTo>
                <a:lnTo>
                  <a:pt x="8130383" y="1715627"/>
                </a:lnTo>
                <a:cubicBezTo>
                  <a:pt x="8130018" y="1715627"/>
                  <a:pt x="8130747" y="1710510"/>
                  <a:pt x="8131844" y="1704300"/>
                </a:cubicBezTo>
                <a:cubicBezTo>
                  <a:pt x="8132941" y="1698090"/>
                  <a:pt x="8124901" y="1682015"/>
                  <a:pt x="8119424" y="1679092"/>
                </a:cubicBezTo>
                <a:cubicBezTo>
                  <a:pt x="8113943" y="1675801"/>
                  <a:pt x="8096770" y="1680918"/>
                  <a:pt x="8100790" y="1682379"/>
                </a:cubicBezTo>
                <a:cubicBezTo>
                  <a:pt x="8104810" y="1683840"/>
                  <a:pt x="8109559" y="1692609"/>
                  <a:pt x="8100790" y="1697722"/>
                </a:cubicBezTo>
                <a:lnTo>
                  <a:pt x="8092751" y="1699916"/>
                </a:lnTo>
                <a:lnTo>
                  <a:pt x="8080695" y="1703203"/>
                </a:lnTo>
                <a:cubicBezTo>
                  <a:pt x="8082889" y="1710510"/>
                  <a:pt x="8081059" y="1716356"/>
                  <a:pt x="8075946" y="1716356"/>
                </a:cubicBezTo>
                <a:cubicBezTo>
                  <a:pt x="8073388" y="1716356"/>
                  <a:pt x="8068730" y="1717270"/>
                  <a:pt x="8064711" y="1718731"/>
                </a:cubicBezTo>
                <a:lnTo>
                  <a:pt x="8060089" y="1722270"/>
                </a:lnTo>
                <a:lnTo>
                  <a:pt x="8063758" y="1723054"/>
                </a:lnTo>
                <a:cubicBezTo>
                  <a:pt x="8073987" y="1721593"/>
                  <a:pt x="8076178" y="1725977"/>
                  <a:pt x="8078736" y="1734017"/>
                </a:cubicBezTo>
                <a:cubicBezTo>
                  <a:pt x="8080926" y="1742053"/>
                  <a:pt x="8090427" y="1736575"/>
                  <a:pt x="8097370" y="1736576"/>
                </a:cubicBezTo>
                <a:cubicBezTo>
                  <a:pt x="8100840" y="1736483"/>
                  <a:pt x="8102415" y="1734702"/>
                  <a:pt x="8103260" y="1732287"/>
                </a:cubicBezTo>
                <a:lnTo>
                  <a:pt x="8104417" y="1726079"/>
                </a:lnTo>
                <a:lnTo>
                  <a:pt x="8102620" y="1724396"/>
                </a:lnTo>
                <a:cubicBezTo>
                  <a:pt x="8093851" y="1719643"/>
                  <a:pt x="8094945" y="1715991"/>
                  <a:pt x="8105543" y="1716720"/>
                </a:cubicBezTo>
                <a:lnTo>
                  <a:pt x="8114675" y="1718550"/>
                </a:lnTo>
                <a:lnTo>
                  <a:pt x="8121982" y="1720011"/>
                </a:lnTo>
                <a:lnTo>
                  <a:pt x="8122449" y="1721930"/>
                </a:lnTo>
                <a:lnTo>
                  <a:pt x="8122578" y="1721961"/>
                </a:lnTo>
                <a:lnTo>
                  <a:pt x="8144864" y="1732556"/>
                </a:lnTo>
                <a:cubicBezTo>
                  <a:pt x="8151442" y="1746437"/>
                  <a:pt x="8149612" y="1754841"/>
                  <a:pt x="8141212" y="1751554"/>
                </a:cubicBezTo>
                <a:lnTo>
                  <a:pt x="8138770" y="1750691"/>
                </a:lnTo>
                <a:lnTo>
                  <a:pt x="8146826" y="1757640"/>
                </a:lnTo>
                <a:cubicBezTo>
                  <a:pt x="8149201" y="1760198"/>
                  <a:pt x="8152580" y="1764582"/>
                  <a:pt x="8154544" y="1768007"/>
                </a:cubicBezTo>
                <a:lnTo>
                  <a:pt x="8154013" y="1771170"/>
                </a:lnTo>
                <a:lnTo>
                  <a:pt x="8166052" y="1765665"/>
                </a:lnTo>
                <a:cubicBezTo>
                  <a:pt x="8173542" y="1762697"/>
                  <a:pt x="8179023" y="1761053"/>
                  <a:pt x="8180666" y="1761419"/>
                </a:cubicBezTo>
                <a:cubicBezTo>
                  <a:pt x="8183953" y="1762516"/>
                  <a:pt x="8196009" y="1760322"/>
                  <a:pt x="8204048" y="1749728"/>
                </a:cubicBezTo>
                <a:lnTo>
                  <a:pt x="8214278" y="1746805"/>
                </a:lnTo>
                <a:lnTo>
                  <a:pt x="8219907" y="1745158"/>
                </a:lnTo>
                <a:lnTo>
                  <a:pt x="8223548" y="1742297"/>
                </a:lnTo>
                <a:close/>
                <a:moveTo>
                  <a:pt x="8187553" y="1593134"/>
                </a:moveTo>
                <a:lnTo>
                  <a:pt x="8179706" y="1588117"/>
                </a:lnTo>
                <a:lnTo>
                  <a:pt x="8172399" y="1581178"/>
                </a:lnTo>
                <a:lnTo>
                  <a:pt x="8170205" y="1579349"/>
                </a:lnTo>
                <a:lnTo>
                  <a:pt x="8165336" y="1583224"/>
                </a:lnTo>
                <a:lnTo>
                  <a:pt x="8166785" y="1586051"/>
                </a:lnTo>
                <a:cubicBezTo>
                  <a:pt x="8168610" y="1592261"/>
                  <a:pt x="8172537" y="1593631"/>
                  <a:pt x="8177013" y="1593632"/>
                </a:cubicBezTo>
                <a:close/>
                <a:moveTo>
                  <a:pt x="8216561" y="1684297"/>
                </a:moveTo>
                <a:cubicBezTo>
                  <a:pt x="8216789" y="1679822"/>
                  <a:pt x="8214962" y="1676534"/>
                  <a:pt x="8211124" y="1675437"/>
                </a:cubicBezTo>
                <a:cubicBezTo>
                  <a:pt x="8203088" y="1673246"/>
                  <a:pt x="8177512" y="1670324"/>
                  <a:pt x="8173128" y="1673975"/>
                </a:cubicBezTo>
                <a:cubicBezTo>
                  <a:pt x="8168379" y="1677630"/>
                  <a:pt x="8159246" y="1692245"/>
                  <a:pt x="8169841" y="1691148"/>
                </a:cubicBezTo>
                <a:lnTo>
                  <a:pt x="8173496" y="1688589"/>
                </a:lnTo>
                <a:cubicBezTo>
                  <a:pt x="8180435" y="1684205"/>
                  <a:pt x="8186280" y="1680185"/>
                  <a:pt x="8193956" y="1686399"/>
                </a:cubicBezTo>
                <a:lnTo>
                  <a:pt x="8209667" y="1700281"/>
                </a:lnTo>
                <a:cubicBezTo>
                  <a:pt x="8214049" y="1694435"/>
                  <a:pt x="8216332" y="1688773"/>
                  <a:pt x="8216561" y="1684297"/>
                </a:cubicBezTo>
                <a:close/>
                <a:moveTo>
                  <a:pt x="8069554" y="1135663"/>
                </a:moveTo>
                <a:cubicBezTo>
                  <a:pt x="8069783" y="1131188"/>
                  <a:pt x="8067956" y="1127899"/>
                  <a:pt x="8064118" y="1126802"/>
                </a:cubicBezTo>
                <a:cubicBezTo>
                  <a:pt x="8056082" y="1124612"/>
                  <a:pt x="8030506" y="1121690"/>
                  <a:pt x="8026122" y="1125341"/>
                </a:cubicBezTo>
                <a:cubicBezTo>
                  <a:pt x="8021373" y="1128996"/>
                  <a:pt x="8012240" y="1143610"/>
                  <a:pt x="8022835" y="1142514"/>
                </a:cubicBezTo>
                <a:lnTo>
                  <a:pt x="8026490" y="1139955"/>
                </a:lnTo>
                <a:cubicBezTo>
                  <a:pt x="8033429" y="1135571"/>
                  <a:pt x="8039274" y="1131551"/>
                  <a:pt x="8046950" y="1137765"/>
                </a:cubicBezTo>
                <a:lnTo>
                  <a:pt x="8062661" y="1151646"/>
                </a:lnTo>
                <a:cubicBezTo>
                  <a:pt x="8067043" y="1145801"/>
                  <a:pt x="8069326" y="1140138"/>
                  <a:pt x="8069554" y="1135663"/>
                </a:cubicBezTo>
                <a:close/>
                <a:moveTo>
                  <a:pt x="8252412" y="1709782"/>
                </a:moveTo>
                <a:cubicBezTo>
                  <a:pt x="8252412" y="1708684"/>
                  <a:pt x="8242911" y="1706126"/>
                  <a:pt x="8239988" y="1707223"/>
                </a:cubicBezTo>
                <a:cubicBezTo>
                  <a:pt x="8237065" y="1708320"/>
                  <a:pt x="8234507" y="1716356"/>
                  <a:pt x="8234875" y="1716720"/>
                </a:cubicBezTo>
                <a:lnTo>
                  <a:pt x="8248447" y="1732670"/>
                </a:lnTo>
                <a:lnTo>
                  <a:pt x="8253599" y="1726105"/>
                </a:lnTo>
                <a:close/>
                <a:moveTo>
                  <a:pt x="8132941" y="1261496"/>
                </a:moveTo>
                <a:cubicBezTo>
                  <a:pt x="8131115" y="1266973"/>
                  <a:pt x="8118327" y="1289626"/>
                  <a:pt x="8108830" y="1299856"/>
                </a:cubicBezTo>
                <a:lnTo>
                  <a:pt x="8093848" y="1296569"/>
                </a:lnTo>
                <a:lnTo>
                  <a:pt x="8074121" y="1292913"/>
                </a:lnTo>
                <a:lnTo>
                  <a:pt x="8079966" y="1262592"/>
                </a:lnTo>
                <a:lnTo>
                  <a:pt x="8073388" y="1262592"/>
                </a:lnTo>
                <a:cubicBezTo>
                  <a:pt x="8071562" y="1261131"/>
                  <a:pt x="8066814" y="1253824"/>
                  <a:pt x="8066814" y="1249804"/>
                </a:cubicBezTo>
                <a:cubicBezTo>
                  <a:pt x="8066814" y="1245784"/>
                  <a:pt x="8062065" y="1232635"/>
                  <a:pt x="8056219" y="1233729"/>
                </a:cubicBezTo>
                <a:cubicBezTo>
                  <a:pt x="8050374" y="1234826"/>
                  <a:pt x="8033201" y="1241035"/>
                  <a:pt x="8028453" y="1245784"/>
                </a:cubicBezTo>
                <a:cubicBezTo>
                  <a:pt x="8023700" y="1250537"/>
                  <a:pt x="8009454" y="1266244"/>
                  <a:pt x="8000686" y="1267341"/>
                </a:cubicBezTo>
                <a:lnTo>
                  <a:pt x="7995934" y="1271361"/>
                </a:lnTo>
                <a:cubicBezTo>
                  <a:pt x="7987165" y="1278668"/>
                  <a:pt x="7982417" y="1278668"/>
                  <a:pt x="7970361" y="1274284"/>
                </a:cubicBezTo>
                <a:cubicBezTo>
                  <a:pt x="7953189" y="1268074"/>
                  <a:pt x="7935287" y="1288165"/>
                  <a:pt x="7942230" y="1304609"/>
                </a:cubicBezTo>
                <a:cubicBezTo>
                  <a:pt x="7943691" y="1308261"/>
                  <a:pt x="7946979" y="1311183"/>
                  <a:pt x="7948076" y="1314470"/>
                </a:cubicBezTo>
                <a:cubicBezTo>
                  <a:pt x="7948440" y="1316300"/>
                  <a:pt x="7945882" y="1320316"/>
                  <a:pt x="7944056" y="1320684"/>
                </a:cubicBezTo>
                <a:cubicBezTo>
                  <a:pt x="7939672" y="1321049"/>
                  <a:pt x="7933093" y="1321413"/>
                  <a:pt x="7931268" y="1319222"/>
                </a:cubicBezTo>
                <a:cubicBezTo>
                  <a:pt x="7926519" y="1313377"/>
                  <a:pt x="7918848" y="1302779"/>
                  <a:pt x="7921038" y="1300953"/>
                </a:cubicBezTo>
                <a:cubicBezTo>
                  <a:pt x="7931636" y="1291821"/>
                  <a:pt x="7928713" y="1286704"/>
                  <a:pt x="7920309" y="1277935"/>
                </a:cubicBezTo>
                <a:cubicBezTo>
                  <a:pt x="7912634" y="1269535"/>
                  <a:pt x="7924693" y="1263321"/>
                  <a:pt x="7932000" y="1259670"/>
                </a:cubicBezTo>
                <a:cubicBezTo>
                  <a:pt x="7938210" y="1256747"/>
                  <a:pt x="7947343" y="1258208"/>
                  <a:pt x="7955383" y="1257476"/>
                </a:cubicBezTo>
                <a:lnTo>
                  <a:pt x="7965248" y="1256382"/>
                </a:lnTo>
                <a:cubicBezTo>
                  <a:pt x="7972919" y="1250537"/>
                  <a:pt x="7983878" y="1243958"/>
                  <a:pt x="7989724" y="1242133"/>
                </a:cubicBezTo>
                <a:lnTo>
                  <a:pt x="7995569" y="1241400"/>
                </a:lnTo>
                <a:cubicBezTo>
                  <a:pt x="8005435" y="1240307"/>
                  <a:pt x="8020049" y="1245420"/>
                  <a:pt x="8018587" y="1228980"/>
                </a:cubicBezTo>
                <a:cubicBezTo>
                  <a:pt x="8018587" y="1227883"/>
                  <a:pt x="8029546" y="1225325"/>
                  <a:pt x="8035391" y="1225325"/>
                </a:cubicBezTo>
                <a:lnTo>
                  <a:pt x="8051471" y="1224596"/>
                </a:lnTo>
                <a:cubicBezTo>
                  <a:pt x="8071198" y="1224961"/>
                  <a:pt x="8086909" y="1229709"/>
                  <a:pt x="8086909" y="1235923"/>
                </a:cubicBezTo>
                <a:lnTo>
                  <a:pt x="8079970" y="1262589"/>
                </a:lnTo>
                <a:lnTo>
                  <a:pt x="8101523" y="1251630"/>
                </a:lnTo>
                <a:cubicBezTo>
                  <a:pt x="8109559" y="1248707"/>
                  <a:pt x="8134771" y="1256014"/>
                  <a:pt x="8132941" y="1261496"/>
                </a:cubicBezTo>
                <a:close/>
                <a:moveTo>
                  <a:pt x="7985935" y="712861"/>
                </a:moveTo>
                <a:cubicBezTo>
                  <a:pt x="7984109" y="718338"/>
                  <a:pt x="7971321" y="740992"/>
                  <a:pt x="7961824" y="751222"/>
                </a:cubicBezTo>
                <a:lnTo>
                  <a:pt x="7946842" y="747935"/>
                </a:lnTo>
                <a:lnTo>
                  <a:pt x="7927115" y="744279"/>
                </a:lnTo>
                <a:lnTo>
                  <a:pt x="7932960" y="713958"/>
                </a:lnTo>
                <a:lnTo>
                  <a:pt x="7926382" y="713958"/>
                </a:lnTo>
                <a:cubicBezTo>
                  <a:pt x="7924556" y="712497"/>
                  <a:pt x="7919808" y="705190"/>
                  <a:pt x="7919808" y="701170"/>
                </a:cubicBezTo>
                <a:cubicBezTo>
                  <a:pt x="7919808" y="697150"/>
                  <a:pt x="7915059" y="684001"/>
                  <a:pt x="7909213" y="685094"/>
                </a:cubicBezTo>
                <a:cubicBezTo>
                  <a:pt x="7903368" y="686192"/>
                  <a:pt x="7886195" y="692401"/>
                  <a:pt x="7881447" y="697150"/>
                </a:cubicBezTo>
                <a:cubicBezTo>
                  <a:pt x="7876694" y="701903"/>
                  <a:pt x="7862448" y="717610"/>
                  <a:pt x="7853680" y="718707"/>
                </a:cubicBezTo>
                <a:lnTo>
                  <a:pt x="7848928" y="722727"/>
                </a:lnTo>
                <a:cubicBezTo>
                  <a:pt x="7840159" y="730033"/>
                  <a:pt x="7835411" y="730034"/>
                  <a:pt x="7823355" y="725649"/>
                </a:cubicBezTo>
                <a:cubicBezTo>
                  <a:pt x="7806183" y="719439"/>
                  <a:pt x="7788281" y="739531"/>
                  <a:pt x="7795224" y="755975"/>
                </a:cubicBezTo>
                <a:cubicBezTo>
                  <a:pt x="7796685" y="759626"/>
                  <a:pt x="7799973" y="762549"/>
                  <a:pt x="7801070" y="765836"/>
                </a:cubicBezTo>
                <a:cubicBezTo>
                  <a:pt x="7801434" y="767666"/>
                  <a:pt x="7798876" y="771682"/>
                  <a:pt x="7797050" y="772050"/>
                </a:cubicBezTo>
                <a:cubicBezTo>
                  <a:pt x="7792666" y="772414"/>
                  <a:pt x="7786087" y="772778"/>
                  <a:pt x="7784262" y="770588"/>
                </a:cubicBezTo>
                <a:cubicBezTo>
                  <a:pt x="7779513" y="764743"/>
                  <a:pt x="7771842" y="754145"/>
                  <a:pt x="7774032" y="752319"/>
                </a:cubicBezTo>
                <a:cubicBezTo>
                  <a:pt x="7784630" y="743186"/>
                  <a:pt x="7781707" y="738069"/>
                  <a:pt x="7773303" y="729301"/>
                </a:cubicBezTo>
                <a:cubicBezTo>
                  <a:pt x="7765628" y="720901"/>
                  <a:pt x="7777687" y="714687"/>
                  <a:pt x="7784994" y="711035"/>
                </a:cubicBezTo>
                <a:cubicBezTo>
                  <a:pt x="7791204" y="708113"/>
                  <a:pt x="7800337" y="709574"/>
                  <a:pt x="7808377" y="708841"/>
                </a:cubicBezTo>
                <a:lnTo>
                  <a:pt x="7818242" y="707748"/>
                </a:lnTo>
                <a:cubicBezTo>
                  <a:pt x="7825913" y="701903"/>
                  <a:pt x="7836872" y="695324"/>
                  <a:pt x="7842718" y="693498"/>
                </a:cubicBezTo>
                <a:lnTo>
                  <a:pt x="7848563" y="692766"/>
                </a:lnTo>
                <a:cubicBezTo>
                  <a:pt x="7858429" y="691673"/>
                  <a:pt x="7873043" y="696786"/>
                  <a:pt x="7871581" y="680346"/>
                </a:cubicBezTo>
                <a:cubicBezTo>
                  <a:pt x="7871581" y="679249"/>
                  <a:pt x="7882540" y="676690"/>
                  <a:pt x="7888385" y="676691"/>
                </a:cubicBezTo>
                <a:lnTo>
                  <a:pt x="7904465" y="675962"/>
                </a:lnTo>
                <a:cubicBezTo>
                  <a:pt x="7924192" y="676326"/>
                  <a:pt x="7939903" y="681075"/>
                  <a:pt x="7939903" y="687288"/>
                </a:cubicBezTo>
                <a:lnTo>
                  <a:pt x="7932964" y="713954"/>
                </a:lnTo>
                <a:lnTo>
                  <a:pt x="7954517" y="702996"/>
                </a:lnTo>
                <a:cubicBezTo>
                  <a:pt x="7962553" y="700073"/>
                  <a:pt x="7987765" y="707380"/>
                  <a:pt x="7985935" y="712861"/>
                </a:cubicBezTo>
                <a:close/>
                <a:moveTo>
                  <a:pt x="8235013" y="1588105"/>
                </a:moveTo>
                <a:cubicBezTo>
                  <a:pt x="8235470" y="1583494"/>
                  <a:pt x="8233094" y="1580023"/>
                  <a:pt x="8227795" y="1578744"/>
                </a:cubicBezTo>
                <a:cubicBezTo>
                  <a:pt x="8222498" y="1577465"/>
                  <a:pt x="8217475" y="1583767"/>
                  <a:pt x="8213959" y="1591394"/>
                </a:cubicBezTo>
                <a:lnTo>
                  <a:pt x="8209815" y="1609200"/>
                </a:lnTo>
                <a:lnTo>
                  <a:pt x="8221356" y="1600722"/>
                </a:lnTo>
                <a:lnTo>
                  <a:pt x="8232930" y="1591561"/>
                </a:lnTo>
                <a:close/>
                <a:moveTo>
                  <a:pt x="8253415" y="1649679"/>
                </a:moveTo>
                <a:cubicBezTo>
                  <a:pt x="8252775" y="1647304"/>
                  <a:pt x="8251861" y="1645112"/>
                  <a:pt x="8251679" y="1645112"/>
                </a:cubicBezTo>
                <a:lnTo>
                  <a:pt x="8226835" y="1646209"/>
                </a:lnTo>
                <a:cubicBezTo>
                  <a:pt x="8226471" y="1629036"/>
                  <a:pt x="8222087" y="1619539"/>
                  <a:pt x="8216974" y="1625020"/>
                </a:cubicBezTo>
                <a:lnTo>
                  <a:pt x="8217702" y="1629036"/>
                </a:lnTo>
                <a:lnTo>
                  <a:pt x="8219896" y="1642189"/>
                </a:lnTo>
                <a:cubicBezTo>
                  <a:pt x="8224645" y="1658264"/>
                  <a:pt x="8237065" y="1666668"/>
                  <a:pt x="8247295" y="1660822"/>
                </a:cubicBezTo>
                <a:lnTo>
                  <a:pt x="8253509" y="1655341"/>
                </a:lnTo>
                <a:cubicBezTo>
                  <a:pt x="8254422" y="1654611"/>
                  <a:pt x="8254056" y="1652053"/>
                  <a:pt x="8253415" y="1649679"/>
                </a:cubicBezTo>
                <a:close/>
                <a:moveTo>
                  <a:pt x="8106409" y="1101044"/>
                </a:moveTo>
                <a:cubicBezTo>
                  <a:pt x="8105769" y="1098670"/>
                  <a:pt x="8104855" y="1096477"/>
                  <a:pt x="8104673" y="1096478"/>
                </a:cubicBezTo>
                <a:lnTo>
                  <a:pt x="8079829" y="1097575"/>
                </a:lnTo>
                <a:cubicBezTo>
                  <a:pt x="8079465" y="1080402"/>
                  <a:pt x="8075081" y="1070905"/>
                  <a:pt x="8069968" y="1076386"/>
                </a:cubicBezTo>
                <a:lnTo>
                  <a:pt x="8070696" y="1080402"/>
                </a:lnTo>
                <a:lnTo>
                  <a:pt x="8072890" y="1093554"/>
                </a:lnTo>
                <a:cubicBezTo>
                  <a:pt x="8077639" y="1109630"/>
                  <a:pt x="8090059" y="1118034"/>
                  <a:pt x="8100289" y="1112188"/>
                </a:cubicBezTo>
                <a:lnTo>
                  <a:pt x="8106503" y="1106707"/>
                </a:lnTo>
                <a:cubicBezTo>
                  <a:pt x="8107416" y="1105976"/>
                  <a:pt x="8107049" y="1103419"/>
                  <a:pt x="8106409" y="1101044"/>
                </a:cubicBezTo>
                <a:close/>
                <a:moveTo>
                  <a:pt x="7983745" y="605811"/>
                </a:moveTo>
                <a:cubicBezTo>
                  <a:pt x="7983377" y="615676"/>
                  <a:pt x="7959994" y="632848"/>
                  <a:pt x="7954152" y="630654"/>
                </a:cubicBezTo>
                <a:cubicBezTo>
                  <a:pt x="7948307" y="628464"/>
                  <a:pt x="7930770" y="624444"/>
                  <a:pt x="7930402" y="628464"/>
                </a:cubicBezTo>
                <a:cubicBezTo>
                  <a:pt x="7929673" y="632116"/>
                  <a:pt x="7900809" y="636500"/>
                  <a:pt x="7901542" y="628100"/>
                </a:cubicBezTo>
                <a:cubicBezTo>
                  <a:pt x="7902271" y="620060"/>
                  <a:pt x="7908849" y="615676"/>
                  <a:pt x="7915788" y="618599"/>
                </a:cubicBezTo>
                <a:lnTo>
                  <a:pt x="7916156" y="618234"/>
                </a:lnTo>
                <a:lnTo>
                  <a:pt x="7927479" y="603620"/>
                </a:lnTo>
                <a:cubicBezTo>
                  <a:pt x="7947210" y="604353"/>
                  <a:pt x="7965844" y="602159"/>
                  <a:pt x="7969495" y="598872"/>
                </a:cubicBezTo>
                <a:cubicBezTo>
                  <a:pt x="7973147" y="595581"/>
                  <a:pt x="7984109" y="595949"/>
                  <a:pt x="7983745" y="605811"/>
                </a:cubicBezTo>
                <a:close/>
                <a:moveTo>
                  <a:pt x="8257318" y="1569904"/>
                </a:moveTo>
                <a:lnTo>
                  <a:pt x="8254602" y="1565831"/>
                </a:lnTo>
                <a:lnTo>
                  <a:pt x="8248253" y="1558791"/>
                </a:lnTo>
                <a:lnTo>
                  <a:pt x="8243690" y="1565773"/>
                </a:lnTo>
                <a:cubicBezTo>
                  <a:pt x="8241771" y="1570797"/>
                  <a:pt x="8243140" y="1572714"/>
                  <a:pt x="8248255" y="1570340"/>
                </a:cubicBezTo>
                <a:lnTo>
                  <a:pt x="8253736" y="1569611"/>
                </a:lnTo>
                <a:close/>
                <a:moveTo>
                  <a:pt x="8160961" y="1210059"/>
                </a:moveTo>
                <a:lnTo>
                  <a:pt x="8154862" y="1211075"/>
                </a:lnTo>
                <a:lnTo>
                  <a:pt x="8146257" y="1215167"/>
                </a:lnTo>
                <a:lnTo>
                  <a:pt x="8154361" y="1214122"/>
                </a:lnTo>
                <a:close/>
                <a:moveTo>
                  <a:pt x="8111251" y="1022678"/>
                </a:moveTo>
                <a:lnTo>
                  <a:pt x="8107596" y="1017197"/>
                </a:lnTo>
                <a:cubicBezTo>
                  <a:pt x="8098827" y="1004409"/>
                  <a:pt x="8099560" y="1004777"/>
                  <a:pt x="8087501" y="1014639"/>
                </a:cubicBezTo>
                <a:cubicBezTo>
                  <a:pt x="8080197" y="1020484"/>
                  <a:pt x="8069235" y="1023407"/>
                  <a:pt x="8063754" y="1029986"/>
                </a:cubicBezTo>
                <a:lnTo>
                  <a:pt x="8057544" y="1037292"/>
                </a:lnTo>
                <a:cubicBezTo>
                  <a:pt x="8052795" y="1051174"/>
                  <a:pt x="8041468" y="1052271"/>
                  <a:pt x="8032700" y="1039483"/>
                </a:cubicBezTo>
                <a:lnTo>
                  <a:pt x="8025393" y="1032544"/>
                </a:lnTo>
                <a:lnTo>
                  <a:pt x="8023199" y="1030714"/>
                </a:lnTo>
                <a:cubicBezTo>
                  <a:pt x="8015528" y="1032544"/>
                  <a:pt x="8007124" y="1038754"/>
                  <a:pt x="8005298" y="1044964"/>
                </a:cubicBezTo>
                <a:cubicBezTo>
                  <a:pt x="8003108" y="1051174"/>
                  <a:pt x="8009318" y="1073095"/>
                  <a:pt x="8019912" y="1079309"/>
                </a:cubicBezTo>
                <a:lnTo>
                  <a:pt x="8027583" y="1077479"/>
                </a:lnTo>
                <a:lnTo>
                  <a:pt x="8044756" y="1073828"/>
                </a:lnTo>
                <a:cubicBezTo>
                  <a:pt x="8062661" y="1065788"/>
                  <a:pt x="8087501" y="1036560"/>
                  <a:pt x="8099560" y="1035831"/>
                </a:cubicBezTo>
                <a:cubicBezTo>
                  <a:pt x="8111251" y="1035099"/>
                  <a:pt x="8116733" y="1029253"/>
                  <a:pt x="8111251" y="1022678"/>
                </a:cubicBezTo>
                <a:close/>
                <a:moveTo>
                  <a:pt x="8032336" y="658789"/>
                </a:moveTo>
                <a:lnTo>
                  <a:pt x="8018819" y="660615"/>
                </a:lnTo>
                <a:lnTo>
                  <a:pt x="8007856" y="662441"/>
                </a:lnTo>
                <a:cubicBezTo>
                  <a:pt x="7995436" y="671209"/>
                  <a:pt x="7982648" y="674132"/>
                  <a:pt x="7979361" y="668290"/>
                </a:cubicBezTo>
                <a:cubicBezTo>
                  <a:pt x="7976070" y="662809"/>
                  <a:pt x="7977899" y="645636"/>
                  <a:pt x="7992878" y="645637"/>
                </a:cubicBezTo>
                <a:cubicBezTo>
                  <a:pt x="8007856" y="645637"/>
                  <a:pt x="8041104" y="651482"/>
                  <a:pt x="8032336" y="658789"/>
                </a:cubicBezTo>
                <a:close/>
                <a:moveTo>
                  <a:pt x="8328392" y="1741229"/>
                </a:moveTo>
                <a:lnTo>
                  <a:pt x="8321782" y="1741964"/>
                </a:lnTo>
                <a:cubicBezTo>
                  <a:pt x="8311460" y="1745708"/>
                  <a:pt x="8302327" y="1751736"/>
                  <a:pt x="8293558" y="1759589"/>
                </a:cubicBezTo>
                <a:lnTo>
                  <a:pt x="8290153" y="1762632"/>
                </a:lnTo>
                <a:lnTo>
                  <a:pt x="8291458" y="1764034"/>
                </a:lnTo>
                <a:cubicBezTo>
                  <a:pt x="8295249" y="1764764"/>
                  <a:pt x="8299359" y="1763851"/>
                  <a:pt x="8301367" y="1762756"/>
                </a:cubicBezTo>
                <a:cubicBezTo>
                  <a:pt x="8307212" y="1759285"/>
                  <a:pt x="8314702" y="1755175"/>
                  <a:pt x="8320731" y="1750837"/>
                </a:cubicBezTo>
                <a:close/>
                <a:moveTo>
                  <a:pt x="8246202" y="1380233"/>
                </a:moveTo>
                <a:lnTo>
                  <a:pt x="8245193" y="1379969"/>
                </a:lnTo>
                <a:lnTo>
                  <a:pt x="8246071" y="1379827"/>
                </a:lnTo>
                <a:close/>
                <a:moveTo>
                  <a:pt x="8099196" y="831599"/>
                </a:moveTo>
                <a:lnTo>
                  <a:pt x="8098187" y="831334"/>
                </a:lnTo>
                <a:lnTo>
                  <a:pt x="8099065" y="831193"/>
                </a:lnTo>
                <a:close/>
                <a:moveTo>
                  <a:pt x="8189365" y="1160679"/>
                </a:moveTo>
                <a:lnTo>
                  <a:pt x="8184686" y="1167357"/>
                </a:lnTo>
                <a:lnTo>
                  <a:pt x="8184529" y="1176797"/>
                </a:lnTo>
                <a:lnTo>
                  <a:pt x="8183953" y="1175028"/>
                </a:lnTo>
                <a:lnTo>
                  <a:pt x="8146663" y="1171323"/>
                </a:lnTo>
                <a:close/>
                <a:moveTo>
                  <a:pt x="8389419" y="1658997"/>
                </a:moveTo>
                <a:lnTo>
                  <a:pt x="8383205" y="1650228"/>
                </a:lnTo>
                <a:cubicBezTo>
                  <a:pt x="8374801" y="1638173"/>
                  <a:pt x="8364571" y="1641824"/>
                  <a:pt x="8355439" y="1645844"/>
                </a:cubicBezTo>
                <a:cubicBezTo>
                  <a:pt x="8349593" y="1648402"/>
                  <a:pt x="8345573" y="1655710"/>
                  <a:pt x="8343383" y="1661555"/>
                </a:cubicBezTo>
                <a:lnTo>
                  <a:pt x="8337537" y="1675437"/>
                </a:lnTo>
                <a:cubicBezTo>
                  <a:pt x="8322559" y="1683476"/>
                  <a:pt x="8302828" y="1683841"/>
                  <a:pt x="8293695" y="1676533"/>
                </a:cubicBezTo>
                <a:lnTo>
                  <a:pt x="8282737" y="1688225"/>
                </a:lnTo>
                <a:lnTo>
                  <a:pt x="8276159" y="1695168"/>
                </a:lnTo>
                <a:lnTo>
                  <a:pt x="8274190" y="1706259"/>
                </a:lnTo>
                <a:lnTo>
                  <a:pt x="8274928" y="1705886"/>
                </a:lnTo>
                <a:lnTo>
                  <a:pt x="8281553" y="1718753"/>
                </a:lnTo>
                <a:lnTo>
                  <a:pt x="8293669" y="1719957"/>
                </a:lnTo>
                <a:lnTo>
                  <a:pt x="8287304" y="1721543"/>
                </a:lnTo>
                <a:lnTo>
                  <a:pt x="8299040" y="1725613"/>
                </a:lnTo>
                <a:lnTo>
                  <a:pt x="8308905" y="1723423"/>
                </a:lnTo>
                <a:lnTo>
                  <a:pt x="8314263" y="1722003"/>
                </a:lnTo>
                <a:lnTo>
                  <a:pt x="8293669" y="1719957"/>
                </a:lnTo>
                <a:lnTo>
                  <a:pt x="8336371" y="1709314"/>
                </a:lnTo>
                <a:lnTo>
                  <a:pt x="8331692" y="1715992"/>
                </a:lnTo>
                <a:lnTo>
                  <a:pt x="8331669" y="1717395"/>
                </a:lnTo>
                <a:lnTo>
                  <a:pt x="8334434" y="1716662"/>
                </a:lnTo>
                <a:cubicBezTo>
                  <a:pt x="8339137" y="1714835"/>
                  <a:pt x="8341602" y="1712826"/>
                  <a:pt x="8346533" y="1708809"/>
                </a:cubicBezTo>
                <a:cubicBezTo>
                  <a:pt x="8347630" y="1708076"/>
                  <a:pt x="8348727" y="1706615"/>
                  <a:pt x="8350189" y="1705886"/>
                </a:cubicBezTo>
                <a:lnTo>
                  <a:pt x="8350277" y="1705850"/>
                </a:lnTo>
                <a:lnTo>
                  <a:pt x="8336371" y="1709314"/>
                </a:lnTo>
                <a:lnTo>
                  <a:pt x="8356536" y="1680554"/>
                </a:lnTo>
                <a:cubicBezTo>
                  <a:pt x="8359276" y="1681649"/>
                  <a:pt x="8365213" y="1679456"/>
                  <a:pt x="8370922" y="1677630"/>
                </a:cubicBezTo>
                <a:lnTo>
                  <a:pt x="8375762" y="1677358"/>
                </a:lnTo>
                <a:lnTo>
                  <a:pt x="8375947" y="1676748"/>
                </a:lnTo>
                <a:cubicBezTo>
                  <a:pt x="8379052" y="1671176"/>
                  <a:pt x="8382888" y="1667523"/>
                  <a:pt x="8386724" y="1667157"/>
                </a:cubicBezTo>
                <a:lnTo>
                  <a:pt x="8390546" y="1664650"/>
                </a:lnTo>
                <a:close/>
                <a:moveTo>
                  <a:pt x="8490620" y="2025809"/>
                </a:moveTo>
                <a:cubicBezTo>
                  <a:pt x="8495005" y="2032387"/>
                  <a:pt x="8489523" y="2037500"/>
                  <a:pt x="8478561" y="2037868"/>
                </a:cubicBezTo>
                <a:lnTo>
                  <a:pt x="8476371" y="2037868"/>
                </a:lnTo>
                <a:cubicBezTo>
                  <a:pt x="8474177" y="2044443"/>
                  <a:pt x="8474545" y="2049191"/>
                  <a:pt x="8477099" y="2048463"/>
                </a:cubicBezTo>
                <a:cubicBezTo>
                  <a:pt x="8479658" y="2047730"/>
                  <a:pt x="8488795" y="2050653"/>
                  <a:pt x="8491349" y="2056498"/>
                </a:cubicBezTo>
                <a:lnTo>
                  <a:pt x="8489159" y="2058328"/>
                </a:lnTo>
                <a:cubicBezTo>
                  <a:pt x="8484042" y="2062712"/>
                  <a:pt x="8476006" y="2064538"/>
                  <a:pt x="8469428" y="2067096"/>
                </a:cubicBezTo>
                <a:lnTo>
                  <a:pt x="8450794" y="2075865"/>
                </a:lnTo>
                <a:cubicBezTo>
                  <a:pt x="8457008" y="2085726"/>
                  <a:pt x="8453353" y="2094130"/>
                  <a:pt x="8442394" y="2094495"/>
                </a:cubicBezTo>
                <a:lnTo>
                  <a:pt x="8432529" y="2093766"/>
                </a:lnTo>
                <a:lnTo>
                  <a:pt x="8405859" y="2091208"/>
                </a:lnTo>
                <a:cubicBezTo>
                  <a:pt x="8389784" y="2111303"/>
                  <a:pt x="8385031" y="2123723"/>
                  <a:pt x="8395261" y="2118974"/>
                </a:cubicBezTo>
                <a:lnTo>
                  <a:pt x="8400742" y="2118246"/>
                </a:lnTo>
                <a:cubicBezTo>
                  <a:pt x="8406952" y="2117513"/>
                  <a:pt x="8418279" y="2118245"/>
                  <a:pt x="8418643" y="2119707"/>
                </a:cubicBezTo>
                <a:lnTo>
                  <a:pt x="8421202" y="2131030"/>
                </a:lnTo>
                <a:cubicBezTo>
                  <a:pt x="8432893" y="2135414"/>
                  <a:pt x="8439836" y="2143454"/>
                  <a:pt x="8436913" y="2148567"/>
                </a:cubicBezTo>
                <a:lnTo>
                  <a:pt x="8433257" y="2149299"/>
                </a:lnTo>
                <a:cubicBezTo>
                  <a:pt x="8427780" y="2150761"/>
                  <a:pt x="8420837" y="2148935"/>
                  <a:pt x="8414992" y="2147105"/>
                </a:cubicBezTo>
                <a:lnTo>
                  <a:pt x="8409511" y="2145644"/>
                </a:lnTo>
                <a:cubicBezTo>
                  <a:pt x="8402204" y="2141628"/>
                  <a:pt x="8395261" y="2143454"/>
                  <a:pt x="8394532" y="2149664"/>
                </a:cubicBezTo>
                <a:cubicBezTo>
                  <a:pt x="8393800" y="2155874"/>
                  <a:pt x="8387590" y="2172317"/>
                  <a:pt x="8382477" y="2172317"/>
                </a:cubicBezTo>
                <a:cubicBezTo>
                  <a:pt x="8377724" y="2172317"/>
                  <a:pt x="8363478" y="2167933"/>
                  <a:pt x="8363843" y="2162816"/>
                </a:cubicBezTo>
                <a:lnTo>
                  <a:pt x="8366033" y="2160258"/>
                </a:lnTo>
                <a:lnTo>
                  <a:pt x="8372247" y="2152951"/>
                </a:lnTo>
                <a:cubicBezTo>
                  <a:pt x="8384302" y="2141260"/>
                  <a:pt x="8385399" y="2129937"/>
                  <a:pt x="8374801" y="2127378"/>
                </a:cubicBezTo>
                <a:cubicBezTo>
                  <a:pt x="8364207" y="2124820"/>
                  <a:pt x="8354710" y="2152586"/>
                  <a:pt x="8356171" y="2160626"/>
                </a:cubicBezTo>
                <a:cubicBezTo>
                  <a:pt x="8357264" y="2168662"/>
                  <a:pt x="8328036" y="2178527"/>
                  <a:pt x="8324749" y="2184737"/>
                </a:cubicBezTo>
                <a:cubicBezTo>
                  <a:pt x="8321462" y="2190948"/>
                  <a:pt x="8306848" y="2202274"/>
                  <a:pt x="8300270" y="2194603"/>
                </a:cubicBezTo>
                <a:cubicBezTo>
                  <a:pt x="8293695" y="2186931"/>
                  <a:pt x="8293695" y="2166836"/>
                  <a:pt x="8295886" y="2160258"/>
                </a:cubicBezTo>
                <a:cubicBezTo>
                  <a:pt x="8298444" y="2153683"/>
                  <a:pt x="8288579" y="2132860"/>
                  <a:pt x="8269216" y="2129204"/>
                </a:cubicBezTo>
                <a:lnTo>
                  <a:pt x="8257160" y="2144183"/>
                </a:lnTo>
                <a:lnTo>
                  <a:pt x="8254966" y="2146741"/>
                </a:lnTo>
                <a:cubicBezTo>
                  <a:pt x="8256063" y="2151125"/>
                  <a:pt x="8260083" y="2153683"/>
                  <a:pt x="8263735" y="2152222"/>
                </a:cubicBezTo>
                <a:lnTo>
                  <a:pt x="8267390" y="2151489"/>
                </a:lnTo>
                <a:cubicBezTo>
                  <a:pt x="8269580" y="2151125"/>
                  <a:pt x="8273600" y="2151858"/>
                  <a:pt x="8273965" y="2152951"/>
                </a:cubicBezTo>
                <a:lnTo>
                  <a:pt x="8279446" y="2163914"/>
                </a:lnTo>
                <a:cubicBezTo>
                  <a:pt x="8276523" y="2175969"/>
                  <a:pt x="8267755" y="2194967"/>
                  <a:pt x="8259350" y="2205561"/>
                </a:cubicBezTo>
                <a:lnTo>
                  <a:pt x="8249121" y="2212868"/>
                </a:lnTo>
                <a:lnTo>
                  <a:pt x="8244736" y="2216159"/>
                </a:lnTo>
                <a:lnTo>
                  <a:pt x="8222589" y="2197223"/>
                </a:lnTo>
                <a:lnTo>
                  <a:pt x="8222087" y="2197525"/>
                </a:lnTo>
                <a:cubicBezTo>
                  <a:pt x="8223912" y="2206658"/>
                  <a:pt x="8225374" y="2219811"/>
                  <a:pt x="8225374" y="2226385"/>
                </a:cubicBezTo>
                <a:lnTo>
                  <a:pt x="8221722" y="2228579"/>
                </a:lnTo>
                <a:cubicBezTo>
                  <a:pt x="8215144" y="2232599"/>
                  <a:pt x="8206011" y="2232599"/>
                  <a:pt x="8205647" y="2222369"/>
                </a:cubicBezTo>
                <a:cubicBezTo>
                  <a:pt x="8205279" y="2211771"/>
                  <a:pt x="8195417" y="2215427"/>
                  <a:pt x="8188474" y="2214330"/>
                </a:cubicBezTo>
                <a:cubicBezTo>
                  <a:pt x="8175322" y="2211772"/>
                  <a:pt x="8162534" y="2205926"/>
                  <a:pt x="8167650" y="2194234"/>
                </a:cubicBezTo>
                <a:cubicBezTo>
                  <a:pt x="8170573" y="2187296"/>
                  <a:pt x="8180803" y="2173775"/>
                  <a:pt x="8197243" y="2186563"/>
                </a:cubicBezTo>
                <a:cubicBezTo>
                  <a:pt x="8198704" y="2187660"/>
                  <a:pt x="8207108" y="2184737"/>
                  <a:pt x="8210395" y="2182179"/>
                </a:cubicBezTo>
                <a:lnTo>
                  <a:pt x="8215508" y="2177430"/>
                </a:lnTo>
                <a:lnTo>
                  <a:pt x="8243398" y="2184223"/>
                </a:lnTo>
                <a:lnTo>
                  <a:pt x="8244372" y="2183640"/>
                </a:lnTo>
                <a:cubicBezTo>
                  <a:pt x="8233778" y="2173410"/>
                  <a:pt x="8227200" y="2162452"/>
                  <a:pt x="8229029" y="2158796"/>
                </a:cubicBezTo>
                <a:cubicBezTo>
                  <a:pt x="8231219" y="2155145"/>
                  <a:pt x="8227932" y="2146012"/>
                  <a:pt x="8217702" y="2146376"/>
                </a:cubicBezTo>
                <a:cubicBezTo>
                  <a:pt x="8207473" y="2146741"/>
                  <a:pt x="8177512" y="2147105"/>
                  <a:pt x="8177148" y="2143089"/>
                </a:cubicBezTo>
                <a:cubicBezTo>
                  <a:pt x="8176783" y="2139070"/>
                  <a:pt x="8184819" y="2132127"/>
                  <a:pt x="8196878" y="2139434"/>
                </a:cubicBezTo>
                <a:lnTo>
                  <a:pt x="8208934" y="2127743"/>
                </a:lnTo>
                <a:cubicBezTo>
                  <a:pt x="8212954" y="2124091"/>
                  <a:pt x="8222087" y="2135050"/>
                  <a:pt x="8235968" y="2130665"/>
                </a:cubicBezTo>
                <a:cubicBezTo>
                  <a:pt x="8257525" y="2124091"/>
                  <a:pt x="8283466" y="2126646"/>
                  <a:pt x="8307212" y="2125917"/>
                </a:cubicBezTo>
                <a:cubicBezTo>
                  <a:pt x="8309406" y="2125917"/>
                  <a:pt x="8312694" y="2131398"/>
                  <a:pt x="8313791" y="2134685"/>
                </a:cubicBezTo>
                <a:cubicBezTo>
                  <a:pt x="8317442" y="2147105"/>
                  <a:pt x="8329498" y="2140166"/>
                  <a:pt x="8337538" y="2141628"/>
                </a:cubicBezTo>
                <a:cubicBezTo>
                  <a:pt x="8338999" y="2141992"/>
                  <a:pt x="8343747" y="2137608"/>
                  <a:pt x="8343019" y="2136511"/>
                </a:cubicBezTo>
                <a:cubicBezTo>
                  <a:pt x="8339728" y="2131030"/>
                  <a:pt x="8337173" y="2123358"/>
                  <a:pt x="8331327" y="2120800"/>
                </a:cubicBezTo>
                <a:cubicBezTo>
                  <a:pt x="8314155" y="2113129"/>
                  <a:pt x="8295521" y="2107647"/>
                  <a:pt x="8277984" y="2100341"/>
                </a:cubicBezTo>
                <a:lnTo>
                  <a:pt x="8275062" y="2099247"/>
                </a:lnTo>
                <a:cubicBezTo>
                  <a:pt x="8274697" y="2094130"/>
                  <a:pt x="8277256" y="2089746"/>
                  <a:pt x="8281272" y="2089746"/>
                </a:cubicBezTo>
                <a:lnTo>
                  <a:pt x="8284563" y="2090110"/>
                </a:lnTo>
                <a:cubicBezTo>
                  <a:pt x="8290408" y="2090843"/>
                  <a:pt x="8335712" y="2082804"/>
                  <a:pt x="8344844" y="2080249"/>
                </a:cubicBezTo>
                <a:lnTo>
                  <a:pt x="8370785" y="2074035"/>
                </a:lnTo>
                <a:cubicBezTo>
                  <a:pt x="8374437" y="2051750"/>
                  <a:pt x="8379554" y="2037136"/>
                  <a:pt x="8382477" y="2041520"/>
                </a:cubicBezTo>
                <a:cubicBezTo>
                  <a:pt x="8385399" y="2045904"/>
                  <a:pt x="8399645" y="2054672"/>
                  <a:pt x="8408782" y="2052482"/>
                </a:cubicBezTo>
                <a:cubicBezTo>
                  <a:pt x="8417915" y="2050288"/>
                  <a:pt x="8426319" y="2031654"/>
                  <a:pt x="8429606" y="2031290"/>
                </a:cubicBezTo>
                <a:lnTo>
                  <a:pt x="8430703" y="2032387"/>
                </a:lnTo>
                <a:cubicBezTo>
                  <a:pt x="8439471" y="2040423"/>
                  <a:pt x="8446778" y="2038597"/>
                  <a:pt x="8454814" y="2031290"/>
                </a:cubicBezTo>
                <a:cubicBezTo>
                  <a:pt x="8458834" y="2027270"/>
                  <a:pt x="8463947" y="2022522"/>
                  <a:pt x="8469428" y="2021793"/>
                </a:cubicBezTo>
                <a:cubicBezTo>
                  <a:pt x="8476371" y="2021060"/>
                  <a:pt x="8488426" y="2022157"/>
                  <a:pt x="8490620" y="2025809"/>
                </a:cubicBezTo>
                <a:close/>
                <a:moveTo>
                  <a:pt x="8263739" y="1167601"/>
                </a:moveTo>
                <a:lnTo>
                  <a:pt x="8261909" y="1177463"/>
                </a:lnTo>
                <a:cubicBezTo>
                  <a:pt x="8254237" y="1186599"/>
                  <a:pt x="8249853" y="1198291"/>
                  <a:pt x="8252043" y="1204136"/>
                </a:cubicBezTo>
                <a:lnTo>
                  <a:pt x="8250218" y="1207788"/>
                </a:lnTo>
                <a:cubicBezTo>
                  <a:pt x="8246566" y="1214730"/>
                  <a:pt x="8238526" y="1219843"/>
                  <a:pt x="8235239" y="1226786"/>
                </a:cubicBezTo>
                <a:lnTo>
                  <a:pt x="8232681" y="1232632"/>
                </a:lnTo>
                <a:cubicBezTo>
                  <a:pt x="8233778" y="1244687"/>
                  <a:pt x="8227568" y="1250901"/>
                  <a:pt x="8218799" y="1246881"/>
                </a:cubicBezTo>
                <a:cubicBezTo>
                  <a:pt x="8210031" y="1242862"/>
                  <a:pt x="8187013" y="1245784"/>
                  <a:pt x="8187013" y="1240303"/>
                </a:cubicBezTo>
                <a:cubicBezTo>
                  <a:pt x="8187013" y="1234826"/>
                  <a:pt x="8192126" y="1218382"/>
                  <a:pt x="8197975" y="1218018"/>
                </a:cubicBezTo>
                <a:cubicBezTo>
                  <a:pt x="8204185" y="1217289"/>
                  <a:pt x="8214780" y="1201578"/>
                  <a:pt x="8204185" y="1184041"/>
                </a:cubicBezTo>
                <a:lnTo>
                  <a:pt x="8239623" y="1184041"/>
                </a:lnTo>
                <a:cubicBezTo>
                  <a:pt x="8241449" y="1184041"/>
                  <a:pt x="8242182" y="1172350"/>
                  <a:pt x="8245105" y="1166504"/>
                </a:cubicBezTo>
                <a:cubicBezTo>
                  <a:pt x="8246566" y="1163946"/>
                  <a:pt x="8252043" y="1161023"/>
                  <a:pt x="8255335" y="1161023"/>
                </a:cubicBezTo>
                <a:cubicBezTo>
                  <a:pt x="8258622" y="1161023"/>
                  <a:pt x="8264103" y="1165772"/>
                  <a:pt x="8263739" y="1167601"/>
                </a:cubicBezTo>
                <a:close/>
                <a:moveTo>
                  <a:pt x="8116733" y="618967"/>
                </a:moveTo>
                <a:lnTo>
                  <a:pt x="8114903" y="628829"/>
                </a:lnTo>
                <a:cubicBezTo>
                  <a:pt x="8107231" y="637965"/>
                  <a:pt x="8102847" y="649657"/>
                  <a:pt x="8105037" y="655502"/>
                </a:cubicBezTo>
                <a:lnTo>
                  <a:pt x="8103212" y="659154"/>
                </a:lnTo>
                <a:cubicBezTo>
                  <a:pt x="8099560" y="666096"/>
                  <a:pt x="8091520" y="671209"/>
                  <a:pt x="8088233" y="678152"/>
                </a:cubicBezTo>
                <a:lnTo>
                  <a:pt x="8085675" y="683997"/>
                </a:lnTo>
                <a:cubicBezTo>
                  <a:pt x="8086772" y="696053"/>
                  <a:pt x="8080562" y="702267"/>
                  <a:pt x="8071793" y="698247"/>
                </a:cubicBezTo>
                <a:cubicBezTo>
                  <a:pt x="8063025" y="694227"/>
                  <a:pt x="8040007" y="697150"/>
                  <a:pt x="8040007" y="691669"/>
                </a:cubicBezTo>
                <a:cubicBezTo>
                  <a:pt x="8040007" y="686191"/>
                  <a:pt x="8045120" y="669748"/>
                  <a:pt x="8050969" y="669383"/>
                </a:cubicBezTo>
                <a:cubicBezTo>
                  <a:pt x="8057179" y="668655"/>
                  <a:pt x="8067774" y="652944"/>
                  <a:pt x="8057179" y="635407"/>
                </a:cubicBezTo>
                <a:lnTo>
                  <a:pt x="8092617" y="635407"/>
                </a:lnTo>
                <a:cubicBezTo>
                  <a:pt x="8094443" y="635407"/>
                  <a:pt x="8095176" y="623716"/>
                  <a:pt x="8098099" y="617870"/>
                </a:cubicBezTo>
                <a:cubicBezTo>
                  <a:pt x="8099560" y="615312"/>
                  <a:pt x="8105037" y="612389"/>
                  <a:pt x="8108329" y="612389"/>
                </a:cubicBezTo>
                <a:cubicBezTo>
                  <a:pt x="8111616" y="612389"/>
                  <a:pt x="8117097" y="617137"/>
                  <a:pt x="8116733" y="618967"/>
                </a:cubicBezTo>
                <a:close/>
                <a:moveTo>
                  <a:pt x="8525098" y="2090705"/>
                </a:moveTo>
                <a:cubicBezTo>
                  <a:pt x="8527244" y="2096413"/>
                  <a:pt x="8526056" y="2100706"/>
                  <a:pt x="8518751" y="2097053"/>
                </a:cubicBezTo>
                <a:lnTo>
                  <a:pt x="8507425" y="2094130"/>
                </a:lnTo>
                <a:cubicBezTo>
                  <a:pt x="8495001" y="2090843"/>
                  <a:pt x="8489888" y="2096320"/>
                  <a:pt x="8493175" y="2106918"/>
                </a:cubicBezTo>
                <a:cubicBezTo>
                  <a:pt x="8494272" y="2110570"/>
                  <a:pt x="8506692" y="2113493"/>
                  <a:pt x="8496098" y="2117513"/>
                </a:cubicBezTo>
                <a:cubicBezTo>
                  <a:pt x="8487694" y="2120800"/>
                  <a:pt x="8481119" y="2116416"/>
                  <a:pt x="8481484" y="2107648"/>
                </a:cubicBezTo>
                <a:lnTo>
                  <a:pt x="8481484" y="2105821"/>
                </a:lnTo>
                <a:cubicBezTo>
                  <a:pt x="8476735" y="2102166"/>
                  <a:pt x="8472715" y="2105457"/>
                  <a:pt x="8472715" y="2113493"/>
                </a:cubicBezTo>
                <a:cubicBezTo>
                  <a:pt x="8472715" y="2121168"/>
                  <a:pt x="8467234" y="2141260"/>
                  <a:pt x="8460660" y="2137240"/>
                </a:cubicBezTo>
                <a:cubicBezTo>
                  <a:pt x="8454081" y="2133224"/>
                  <a:pt x="8454081" y="2113129"/>
                  <a:pt x="8456275" y="2106551"/>
                </a:cubicBezTo>
                <a:cubicBezTo>
                  <a:pt x="8458466" y="2099976"/>
                  <a:pt x="8492078" y="2093398"/>
                  <a:pt x="8490985" y="2084633"/>
                </a:cubicBezTo>
                <a:cubicBezTo>
                  <a:pt x="8489888" y="2075861"/>
                  <a:pt x="8499021" y="2071845"/>
                  <a:pt x="8511444" y="2075861"/>
                </a:cubicBezTo>
                <a:cubicBezTo>
                  <a:pt x="8517472" y="2077871"/>
                  <a:pt x="8522952" y="2084996"/>
                  <a:pt x="8525098" y="2090705"/>
                </a:cubicBezTo>
                <a:close/>
                <a:moveTo>
                  <a:pt x="8563691" y="2182547"/>
                </a:moveTo>
                <a:lnTo>
                  <a:pt x="8562225" y="2201910"/>
                </a:lnTo>
                <a:cubicBezTo>
                  <a:pt x="8561861" y="2206294"/>
                  <a:pt x="8566610" y="2211042"/>
                  <a:pt x="8567707" y="2215791"/>
                </a:cubicBezTo>
                <a:cubicBezTo>
                  <a:pt x="8568804" y="2220175"/>
                  <a:pt x="8568075" y="2228944"/>
                  <a:pt x="8567707" y="2228944"/>
                </a:cubicBezTo>
                <a:lnTo>
                  <a:pt x="8538479" y="2230774"/>
                </a:lnTo>
                <a:cubicBezTo>
                  <a:pt x="8545057" y="2246845"/>
                  <a:pt x="8542134" y="2256710"/>
                  <a:pt x="8532633" y="2252326"/>
                </a:cubicBezTo>
                <a:cubicBezTo>
                  <a:pt x="8523136" y="2247942"/>
                  <a:pt x="8505599" y="2268037"/>
                  <a:pt x="8508886" y="2269499"/>
                </a:cubicBezTo>
                <a:cubicBezTo>
                  <a:pt x="8512174" y="2270960"/>
                  <a:pt x="8516922" y="2280457"/>
                  <a:pt x="8509615" y="2287035"/>
                </a:cubicBezTo>
                <a:lnTo>
                  <a:pt x="8504137" y="2286671"/>
                </a:lnTo>
                <a:cubicBezTo>
                  <a:pt x="8477099" y="2284113"/>
                  <a:pt x="8458101" y="2292517"/>
                  <a:pt x="8440564" y="2308224"/>
                </a:cubicBezTo>
                <a:lnTo>
                  <a:pt x="8430335" y="2317361"/>
                </a:lnTo>
                <a:cubicBezTo>
                  <a:pt x="8413895" y="2305669"/>
                  <a:pt x="8393435" y="2299824"/>
                  <a:pt x="8384667" y="2304937"/>
                </a:cubicBezTo>
                <a:cubicBezTo>
                  <a:pt x="8376263" y="2310054"/>
                  <a:pt x="8355074" y="2325764"/>
                  <a:pt x="8361285" y="2326493"/>
                </a:cubicBezTo>
                <a:cubicBezTo>
                  <a:pt x="8367494" y="2327226"/>
                  <a:pt x="8375170" y="2334533"/>
                  <a:pt x="8367130" y="2341472"/>
                </a:cubicBezTo>
                <a:cubicBezTo>
                  <a:pt x="8359094" y="2348414"/>
                  <a:pt x="8329133" y="2338917"/>
                  <a:pt x="8326211" y="2340743"/>
                </a:cubicBezTo>
                <a:lnTo>
                  <a:pt x="8324385" y="2342933"/>
                </a:lnTo>
                <a:lnTo>
                  <a:pt x="8320001" y="2348050"/>
                </a:lnTo>
                <a:cubicBezTo>
                  <a:pt x="8314884" y="2354624"/>
                  <a:pt x="8309038" y="2357547"/>
                  <a:pt x="8307212" y="2354260"/>
                </a:cubicBezTo>
                <a:cubicBezTo>
                  <a:pt x="8305387" y="2350973"/>
                  <a:pt x="8298080" y="2346589"/>
                  <a:pt x="8295157" y="2350608"/>
                </a:cubicBezTo>
                <a:cubicBezTo>
                  <a:pt x="8291501" y="2354625"/>
                  <a:pt x="8263006" y="2342569"/>
                  <a:pt x="8260083" y="2337088"/>
                </a:cubicBezTo>
                <a:cubicBezTo>
                  <a:pt x="8257160" y="2331606"/>
                  <a:pt x="8254602" y="2325032"/>
                  <a:pt x="8254602" y="2322842"/>
                </a:cubicBezTo>
                <a:cubicBezTo>
                  <a:pt x="8254602" y="2320648"/>
                  <a:pt x="8258253" y="2314438"/>
                  <a:pt x="8262273" y="2314073"/>
                </a:cubicBezTo>
                <a:lnTo>
                  <a:pt x="8264832" y="2315535"/>
                </a:lnTo>
                <a:lnTo>
                  <a:pt x="8286388" y="2326493"/>
                </a:lnTo>
                <a:cubicBezTo>
                  <a:pt x="8305751" y="2316628"/>
                  <a:pt x="8324385" y="2309321"/>
                  <a:pt x="8327672" y="2310054"/>
                </a:cubicBezTo>
                <a:cubicBezTo>
                  <a:pt x="8330959" y="2311150"/>
                  <a:pt x="8343015" y="2308956"/>
                  <a:pt x="8351054" y="2298362"/>
                </a:cubicBezTo>
                <a:lnTo>
                  <a:pt x="8361284" y="2295439"/>
                </a:lnTo>
                <a:lnTo>
                  <a:pt x="8391241" y="2286671"/>
                </a:lnTo>
                <a:cubicBezTo>
                  <a:pt x="8408049" y="2262556"/>
                  <a:pt x="8421934" y="2247942"/>
                  <a:pt x="8421934" y="2254520"/>
                </a:cubicBezTo>
                <a:cubicBezTo>
                  <a:pt x="8421934" y="2261095"/>
                  <a:pt x="8432893" y="2278267"/>
                  <a:pt x="8446046" y="2274247"/>
                </a:cubicBezTo>
                <a:lnTo>
                  <a:pt x="8455911" y="2272057"/>
                </a:lnTo>
                <a:cubicBezTo>
                  <a:pt x="8483678" y="2265479"/>
                  <a:pt x="8483678" y="2265479"/>
                  <a:pt x="8493539" y="2257443"/>
                </a:cubicBezTo>
                <a:cubicBezTo>
                  <a:pt x="8494636" y="2256711"/>
                  <a:pt x="8495733" y="2255249"/>
                  <a:pt x="8497195" y="2254520"/>
                </a:cubicBezTo>
                <a:lnTo>
                  <a:pt x="8516557" y="2246480"/>
                </a:lnTo>
                <a:cubicBezTo>
                  <a:pt x="8518387" y="2230405"/>
                  <a:pt x="8526058" y="2216524"/>
                  <a:pt x="8533730" y="2215791"/>
                </a:cubicBezTo>
                <a:cubicBezTo>
                  <a:pt x="8541401" y="2215062"/>
                  <a:pt x="8548344" y="2204832"/>
                  <a:pt x="8546518" y="2198619"/>
                </a:cubicBezTo>
                <a:cubicBezTo>
                  <a:pt x="8544692" y="2192409"/>
                  <a:pt x="8545786" y="2179624"/>
                  <a:pt x="8563691" y="2182547"/>
                </a:cubicBezTo>
                <a:close/>
                <a:moveTo>
                  <a:pt x="8354342" y="1305337"/>
                </a:moveTo>
                <a:lnTo>
                  <a:pt x="8351054" y="1306066"/>
                </a:lnTo>
                <a:lnTo>
                  <a:pt x="8337902" y="1308260"/>
                </a:lnTo>
                <a:cubicBezTo>
                  <a:pt x="8318175" y="1314106"/>
                  <a:pt x="8315252" y="1327987"/>
                  <a:pt x="8332056" y="1338585"/>
                </a:cubicBezTo>
                <a:lnTo>
                  <a:pt x="8335712" y="1336756"/>
                </a:lnTo>
                <a:lnTo>
                  <a:pt x="8346670" y="1331278"/>
                </a:lnTo>
                <a:cubicBezTo>
                  <a:pt x="8355807" y="1321413"/>
                  <a:pt x="8359094" y="1309722"/>
                  <a:pt x="8354342" y="1305337"/>
                </a:cubicBezTo>
                <a:close/>
                <a:moveTo>
                  <a:pt x="8207336" y="756703"/>
                </a:moveTo>
                <a:lnTo>
                  <a:pt x="8204048" y="757432"/>
                </a:lnTo>
                <a:lnTo>
                  <a:pt x="8190896" y="759626"/>
                </a:lnTo>
                <a:cubicBezTo>
                  <a:pt x="8171169" y="765471"/>
                  <a:pt x="8168246" y="779353"/>
                  <a:pt x="8185050" y="789951"/>
                </a:cubicBezTo>
                <a:lnTo>
                  <a:pt x="8188706" y="788121"/>
                </a:lnTo>
                <a:lnTo>
                  <a:pt x="8199664" y="782644"/>
                </a:lnTo>
                <a:cubicBezTo>
                  <a:pt x="8208801" y="772779"/>
                  <a:pt x="8212088" y="761087"/>
                  <a:pt x="8207336" y="756703"/>
                </a:cubicBezTo>
                <a:close/>
                <a:moveTo>
                  <a:pt x="8418161" y="1486572"/>
                </a:moveTo>
                <a:lnTo>
                  <a:pt x="8415223" y="1477539"/>
                </a:lnTo>
                <a:lnTo>
                  <a:pt x="8414126" y="1477539"/>
                </a:lnTo>
                <a:lnTo>
                  <a:pt x="8402399" y="1471144"/>
                </a:lnTo>
                <a:lnTo>
                  <a:pt x="8389784" y="1481435"/>
                </a:lnTo>
                <a:lnTo>
                  <a:pt x="8385764" y="1485454"/>
                </a:lnTo>
                <a:cubicBezTo>
                  <a:pt x="8382477" y="1495684"/>
                  <a:pt x="8384667" y="1500433"/>
                  <a:pt x="8390512" y="1496048"/>
                </a:cubicBezTo>
                <a:cubicBezTo>
                  <a:pt x="8396358" y="1491664"/>
                  <a:pt x="8413166" y="1483629"/>
                  <a:pt x="8416089" y="1486916"/>
                </a:cubicBezTo>
                <a:close/>
                <a:moveTo>
                  <a:pt x="8621782" y="2221272"/>
                </a:moveTo>
                <a:cubicBezTo>
                  <a:pt x="8613378" y="2230405"/>
                  <a:pt x="8599861" y="2230773"/>
                  <a:pt x="8591822" y="2222005"/>
                </a:cubicBezTo>
                <a:lnTo>
                  <a:pt x="8585247" y="2213965"/>
                </a:lnTo>
                <a:cubicBezTo>
                  <a:pt x="8582689" y="2211042"/>
                  <a:pt x="8579766" y="2206294"/>
                  <a:pt x="8581228" y="2203736"/>
                </a:cubicBezTo>
                <a:lnTo>
                  <a:pt x="8583786" y="2198987"/>
                </a:lnTo>
                <a:cubicBezTo>
                  <a:pt x="8589263" y="2194967"/>
                  <a:pt x="8595477" y="2194967"/>
                  <a:pt x="8597667" y="2198987"/>
                </a:cubicBezTo>
                <a:lnTo>
                  <a:pt x="8600955" y="2201910"/>
                </a:lnTo>
                <a:close/>
                <a:moveTo>
                  <a:pt x="8446143" y="1515330"/>
                </a:moveTo>
                <a:lnTo>
                  <a:pt x="8439402" y="1513203"/>
                </a:lnTo>
                <a:lnTo>
                  <a:pt x="8442990" y="1517730"/>
                </a:lnTo>
                <a:close/>
                <a:moveTo>
                  <a:pt x="8361011" y="1181940"/>
                </a:moveTo>
                <a:cubicBezTo>
                  <a:pt x="8359459" y="1183675"/>
                  <a:pt x="8356354" y="1185502"/>
                  <a:pt x="8356171" y="1187328"/>
                </a:cubicBezTo>
                <a:lnTo>
                  <a:pt x="8355803" y="1190983"/>
                </a:lnTo>
                <a:cubicBezTo>
                  <a:pt x="8359458" y="1195732"/>
                  <a:pt x="8340825" y="1198291"/>
                  <a:pt x="8314519" y="1196461"/>
                </a:cubicBezTo>
                <a:lnTo>
                  <a:pt x="8293331" y="1208885"/>
                </a:lnTo>
                <a:cubicBezTo>
                  <a:pt x="8289311" y="1211075"/>
                  <a:pt x="8275794" y="1212905"/>
                  <a:pt x="8275062" y="1202675"/>
                </a:cubicBezTo>
                <a:cubicBezTo>
                  <a:pt x="8274697" y="1199752"/>
                  <a:pt x="8280907" y="1194635"/>
                  <a:pt x="8285656" y="1193538"/>
                </a:cubicBezTo>
                <a:cubicBezTo>
                  <a:pt x="8296983" y="1190615"/>
                  <a:pt x="8295886" y="1185503"/>
                  <a:pt x="8291870" y="1178924"/>
                </a:cubicBezTo>
                <a:lnTo>
                  <a:pt x="8288579" y="1173811"/>
                </a:lnTo>
                <a:cubicBezTo>
                  <a:pt x="8284559" y="1166140"/>
                  <a:pt x="8304654" y="1164679"/>
                  <a:pt x="8333882" y="1171253"/>
                </a:cubicBezTo>
                <a:lnTo>
                  <a:pt x="8356536" y="1177098"/>
                </a:lnTo>
                <a:cubicBezTo>
                  <a:pt x="8362564" y="1178560"/>
                  <a:pt x="8362564" y="1180204"/>
                  <a:pt x="8361011" y="1181940"/>
                </a:cubicBezTo>
                <a:close/>
                <a:moveTo>
                  <a:pt x="8214005" y="633306"/>
                </a:moveTo>
                <a:cubicBezTo>
                  <a:pt x="8212452" y="635041"/>
                  <a:pt x="8209347" y="636868"/>
                  <a:pt x="8209165" y="638694"/>
                </a:cubicBezTo>
                <a:lnTo>
                  <a:pt x="8208797" y="642349"/>
                </a:lnTo>
                <a:cubicBezTo>
                  <a:pt x="8212452" y="647098"/>
                  <a:pt x="8193819" y="649656"/>
                  <a:pt x="8167513" y="647827"/>
                </a:cubicBezTo>
                <a:lnTo>
                  <a:pt x="8146325" y="660251"/>
                </a:lnTo>
                <a:cubicBezTo>
                  <a:pt x="8142305" y="662441"/>
                  <a:pt x="8128788" y="664270"/>
                  <a:pt x="8128056" y="654041"/>
                </a:cubicBezTo>
                <a:cubicBezTo>
                  <a:pt x="8127691" y="651118"/>
                  <a:pt x="8133901" y="646001"/>
                  <a:pt x="8138650" y="644904"/>
                </a:cubicBezTo>
                <a:cubicBezTo>
                  <a:pt x="8149977" y="641981"/>
                  <a:pt x="8148880" y="636868"/>
                  <a:pt x="8144864" y="630290"/>
                </a:cubicBezTo>
                <a:lnTo>
                  <a:pt x="8141573" y="625177"/>
                </a:lnTo>
                <a:cubicBezTo>
                  <a:pt x="8137553" y="617506"/>
                  <a:pt x="8157648" y="616044"/>
                  <a:pt x="8186876" y="622618"/>
                </a:cubicBezTo>
                <a:lnTo>
                  <a:pt x="8209530" y="628464"/>
                </a:lnTo>
                <a:cubicBezTo>
                  <a:pt x="8215558" y="629926"/>
                  <a:pt x="8215558" y="631570"/>
                  <a:pt x="8214005" y="633306"/>
                </a:cubicBezTo>
                <a:close/>
                <a:moveTo>
                  <a:pt x="8447844" y="1466719"/>
                </a:moveTo>
                <a:lnTo>
                  <a:pt x="8441756" y="1466351"/>
                </a:lnTo>
                <a:cubicBezTo>
                  <a:pt x="8436960" y="1467401"/>
                  <a:pt x="8434037" y="1470050"/>
                  <a:pt x="8437144" y="1474981"/>
                </a:cubicBezTo>
                <a:lnTo>
                  <a:pt x="8439340" y="1478867"/>
                </a:lnTo>
                <a:lnTo>
                  <a:pt x="8445317" y="1475224"/>
                </a:lnTo>
                <a:close/>
                <a:moveTo>
                  <a:pt x="8301690" y="915219"/>
                </a:moveTo>
                <a:cubicBezTo>
                  <a:pt x="8301416" y="911063"/>
                  <a:pt x="8299772" y="906861"/>
                  <a:pt x="8296849" y="903572"/>
                </a:cubicBezTo>
                <a:lnTo>
                  <a:pt x="8290636" y="902479"/>
                </a:lnTo>
                <a:cubicBezTo>
                  <a:pt x="8284790" y="901382"/>
                  <a:pt x="8276390" y="906495"/>
                  <a:pt x="8270544" y="910150"/>
                </a:cubicBezTo>
                <a:cubicBezTo>
                  <a:pt x="8260679" y="917093"/>
                  <a:pt x="8251178" y="924400"/>
                  <a:pt x="8242778" y="932800"/>
                </a:cubicBezTo>
                <a:lnTo>
                  <a:pt x="8238758" y="936820"/>
                </a:lnTo>
                <a:cubicBezTo>
                  <a:pt x="8235471" y="947050"/>
                  <a:pt x="8237661" y="951799"/>
                  <a:pt x="8243506" y="947414"/>
                </a:cubicBezTo>
                <a:cubicBezTo>
                  <a:pt x="8249352" y="943030"/>
                  <a:pt x="8266160" y="934994"/>
                  <a:pt x="8269083" y="938281"/>
                </a:cubicBezTo>
                <a:cubicBezTo>
                  <a:pt x="8272006" y="941569"/>
                  <a:pt x="8293194" y="932800"/>
                  <a:pt x="8298311" y="926590"/>
                </a:cubicBezTo>
                <a:cubicBezTo>
                  <a:pt x="8300867" y="923485"/>
                  <a:pt x="8301963" y="919375"/>
                  <a:pt x="8301690" y="915219"/>
                </a:cubicBezTo>
                <a:close/>
                <a:moveTo>
                  <a:pt x="8414992" y="1319219"/>
                </a:moveTo>
                <a:cubicBezTo>
                  <a:pt x="8420289" y="1319767"/>
                  <a:pt x="8418644" y="1320225"/>
                  <a:pt x="8414397" y="1320545"/>
                </a:cubicBezTo>
                <a:lnTo>
                  <a:pt x="8411361" y="1320639"/>
                </a:lnTo>
                <a:close/>
                <a:moveTo>
                  <a:pt x="8267986" y="770585"/>
                </a:moveTo>
                <a:cubicBezTo>
                  <a:pt x="8273283" y="771133"/>
                  <a:pt x="8271638" y="771591"/>
                  <a:pt x="8267391" y="771911"/>
                </a:cubicBezTo>
                <a:lnTo>
                  <a:pt x="8264355" y="772005"/>
                </a:lnTo>
                <a:close/>
                <a:moveTo>
                  <a:pt x="8616893" y="2056772"/>
                </a:moveTo>
                <a:cubicBezTo>
                  <a:pt x="8618674" y="2059512"/>
                  <a:pt x="8619588" y="2063074"/>
                  <a:pt x="8619224" y="2066728"/>
                </a:cubicBezTo>
                <a:lnTo>
                  <a:pt x="8620685" y="2072938"/>
                </a:lnTo>
                <a:lnTo>
                  <a:pt x="8621414" y="2076225"/>
                </a:lnTo>
                <a:cubicBezTo>
                  <a:pt x="8622876" y="2082071"/>
                  <a:pt x="8619588" y="2084629"/>
                  <a:pt x="8614472" y="2081706"/>
                </a:cubicBezTo>
                <a:cubicBezTo>
                  <a:pt x="8608994" y="2078784"/>
                  <a:pt x="8588899" y="2074400"/>
                  <a:pt x="8583782" y="2079881"/>
                </a:cubicBezTo>
                <a:cubicBezTo>
                  <a:pt x="8578669" y="2085358"/>
                  <a:pt x="8561497" y="2094495"/>
                  <a:pt x="8557112" y="2088649"/>
                </a:cubicBezTo>
                <a:cubicBezTo>
                  <a:pt x="8552728" y="2082804"/>
                  <a:pt x="8561861" y="2060514"/>
                  <a:pt x="8561497" y="2055037"/>
                </a:cubicBezTo>
                <a:cubicBezTo>
                  <a:pt x="8561132" y="2049556"/>
                  <a:pt x="8563691" y="2045171"/>
                  <a:pt x="8567342" y="2045172"/>
                </a:cubicBezTo>
                <a:cubicBezTo>
                  <a:pt x="8570998" y="2045171"/>
                  <a:pt x="8584879" y="2054672"/>
                  <a:pt x="8589996" y="2066364"/>
                </a:cubicBezTo>
                <a:lnTo>
                  <a:pt x="8606800" y="2053575"/>
                </a:lnTo>
                <a:lnTo>
                  <a:pt x="8609359" y="2051750"/>
                </a:lnTo>
                <a:cubicBezTo>
                  <a:pt x="8612464" y="2052114"/>
                  <a:pt x="8615112" y="2054032"/>
                  <a:pt x="8616893" y="2056772"/>
                </a:cubicBezTo>
                <a:close/>
                <a:moveTo>
                  <a:pt x="8538693" y="1630241"/>
                </a:moveTo>
                <a:lnTo>
                  <a:pt x="8515056" y="1629893"/>
                </a:lnTo>
                <a:lnTo>
                  <a:pt x="8511133" y="1631320"/>
                </a:lnTo>
                <a:lnTo>
                  <a:pt x="8513729" y="1632053"/>
                </a:lnTo>
                <a:cubicBezTo>
                  <a:pt x="8523228" y="1633971"/>
                  <a:pt x="8532270" y="1635066"/>
                  <a:pt x="8538482" y="1634882"/>
                </a:cubicBezTo>
                <a:close/>
                <a:moveTo>
                  <a:pt x="8664999" y="1944016"/>
                </a:moveTo>
                <a:lnTo>
                  <a:pt x="8654662" y="1952374"/>
                </a:lnTo>
                <a:cubicBezTo>
                  <a:pt x="8652104" y="1952006"/>
                  <a:pt x="8641145" y="1956758"/>
                  <a:pt x="8640048" y="1963697"/>
                </a:cubicBezTo>
                <a:cubicBezTo>
                  <a:pt x="8638951" y="1970640"/>
                  <a:pt x="8619224" y="1989638"/>
                  <a:pt x="8617030" y="1996216"/>
                </a:cubicBezTo>
                <a:cubicBezTo>
                  <a:pt x="8614472" y="2002791"/>
                  <a:pt x="8613378" y="2018866"/>
                  <a:pt x="8604610" y="2015943"/>
                </a:cubicBezTo>
                <a:cubicBezTo>
                  <a:pt x="8595842" y="2013021"/>
                  <a:pt x="8577937" y="2013753"/>
                  <a:pt x="8584150" y="2023615"/>
                </a:cubicBezTo>
                <a:lnTo>
                  <a:pt x="8588899" y="2032019"/>
                </a:lnTo>
                <a:lnTo>
                  <a:pt x="8592551" y="2037864"/>
                </a:lnTo>
                <a:cubicBezTo>
                  <a:pt x="8585976" y="2041884"/>
                  <a:pt x="8577937" y="2045171"/>
                  <a:pt x="8574285" y="2045172"/>
                </a:cubicBezTo>
                <a:cubicBezTo>
                  <a:pt x="8570629" y="2045171"/>
                  <a:pt x="8561497" y="2036767"/>
                  <a:pt x="8562229" y="2026173"/>
                </a:cubicBezTo>
                <a:lnTo>
                  <a:pt x="8561132" y="2026173"/>
                </a:lnTo>
                <a:cubicBezTo>
                  <a:pt x="8541770" y="2023615"/>
                  <a:pt x="8534827" y="2002062"/>
                  <a:pt x="8512541" y="2004985"/>
                </a:cubicBezTo>
                <a:lnTo>
                  <a:pt x="8509983" y="2005349"/>
                </a:lnTo>
                <a:cubicBezTo>
                  <a:pt x="8505234" y="2003524"/>
                  <a:pt x="8514003" y="1998042"/>
                  <a:pt x="8529346" y="1993293"/>
                </a:cubicBezTo>
                <a:lnTo>
                  <a:pt x="8522403" y="1978311"/>
                </a:lnTo>
                <a:cubicBezTo>
                  <a:pt x="8522039" y="1977583"/>
                  <a:pt x="8531540" y="1972466"/>
                  <a:pt x="8532268" y="1973198"/>
                </a:cubicBezTo>
                <a:cubicBezTo>
                  <a:pt x="8536288" y="1976121"/>
                  <a:pt x="8540673" y="1980141"/>
                  <a:pt x="8541037" y="1983792"/>
                </a:cubicBezTo>
                <a:cubicBezTo>
                  <a:pt x="8541401" y="1987448"/>
                  <a:pt x="8534094" y="1994022"/>
                  <a:pt x="8535191" y="1994755"/>
                </a:cubicBezTo>
                <a:lnTo>
                  <a:pt x="8540673" y="1998771"/>
                </a:lnTo>
                <a:cubicBezTo>
                  <a:pt x="8548344" y="2002062"/>
                  <a:pt x="8556748" y="2000601"/>
                  <a:pt x="8559307" y="1996217"/>
                </a:cubicBezTo>
                <a:lnTo>
                  <a:pt x="8561132" y="1991832"/>
                </a:lnTo>
                <a:lnTo>
                  <a:pt x="8562594" y="1988177"/>
                </a:lnTo>
                <a:cubicBezTo>
                  <a:pt x="8563691" y="1983428"/>
                  <a:pt x="8574285" y="1987448"/>
                  <a:pt x="8586709" y="1996581"/>
                </a:cubicBezTo>
                <a:lnTo>
                  <a:pt x="8597303" y="2004252"/>
                </a:lnTo>
                <a:lnTo>
                  <a:pt x="8598032" y="2004985"/>
                </a:lnTo>
                <a:cubicBezTo>
                  <a:pt x="8602416" y="2004616"/>
                  <a:pt x="8606436" y="1999868"/>
                  <a:pt x="8607533" y="1994387"/>
                </a:cubicBezTo>
                <a:cubicBezTo>
                  <a:pt x="8608262" y="1988910"/>
                  <a:pt x="8603513" y="1972834"/>
                  <a:pt x="8596206" y="1972466"/>
                </a:cubicBezTo>
                <a:cubicBezTo>
                  <a:pt x="8588899" y="1971737"/>
                  <a:pt x="8571362" y="1967353"/>
                  <a:pt x="8575746" y="1963697"/>
                </a:cubicBezTo>
                <a:cubicBezTo>
                  <a:pt x="8580131" y="1960046"/>
                  <a:pt x="8592919" y="1956390"/>
                  <a:pt x="8603149" y="1955297"/>
                </a:cubicBezTo>
                <a:cubicBezTo>
                  <a:pt x="8613378" y="1954200"/>
                  <a:pt x="8640777" y="1941048"/>
                  <a:pt x="8651739" y="1940315"/>
                </a:cubicBezTo>
                <a:close/>
                <a:moveTo>
                  <a:pt x="8684105" y="1948377"/>
                </a:moveTo>
                <a:lnTo>
                  <a:pt x="8683157" y="1949083"/>
                </a:lnTo>
                <a:lnTo>
                  <a:pt x="8664999" y="1944016"/>
                </a:lnTo>
                <a:lnTo>
                  <a:pt x="8671835" y="1938489"/>
                </a:lnTo>
                <a:lnTo>
                  <a:pt x="8683157" y="1947622"/>
                </a:lnTo>
                <a:close/>
                <a:moveTo>
                  <a:pt x="8537099" y="1399743"/>
                </a:moveTo>
                <a:lnTo>
                  <a:pt x="8536151" y="1400449"/>
                </a:lnTo>
                <a:lnTo>
                  <a:pt x="8517993" y="1395382"/>
                </a:lnTo>
                <a:lnTo>
                  <a:pt x="8524829" y="1389855"/>
                </a:lnTo>
                <a:lnTo>
                  <a:pt x="8536151" y="1398988"/>
                </a:lnTo>
                <a:close/>
                <a:moveTo>
                  <a:pt x="8598647" y="1611678"/>
                </a:moveTo>
                <a:lnTo>
                  <a:pt x="8588766" y="1611259"/>
                </a:lnTo>
                <a:lnTo>
                  <a:pt x="8571962" y="1609798"/>
                </a:lnTo>
                <a:lnTo>
                  <a:pt x="8564276" y="1611955"/>
                </a:lnTo>
                <a:lnTo>
                  <a:pt x="8569901" y="1619904"/>
                </a:lnTo>
                <a:lnTo>
                  <a:pt x="8573921" y="1618810"/>
                </a:lnTo>
                <a:cubicBezTo>
                  <a:pt x="8579766" y="1617347"/>
                  <a:pt x="8586068" y="1616159"/>
                  <a:pt x="8591959" y="1614560"/>
                </a:cubicBezTo>
                <a:close/>
                <a:moveTo>
                  <a:pt x="8518023" y="1242133"/>
                </a:moveTo>
                <a:cubicBezTo>
                  <a:pt x="8522042" y="1245056"/>
                  <a:pt x="8509619" y="1251266"/>
                  <a:pt x="8490985" y="1256018"/>
                </a:cubicBezTo>
                <a:lnTo>
                  <a:pt x="8476371" y="1256382"/>
                </a:lnTo>
                <a:cubicBezTo>
                  <a:pt x="8468699" y="1256747"/>
                  <a:pt x="8457008" y="1250537"/>
                  <a:pt x="8454450" y="1245055"/>
                </a:cubicBezTo>
                <a:lnTo>
                  <a:pt x="8452259" y="1240307"/>
                </a:lnTo>
                <a:cubicBezTo>
                  <a:pt x="8458469" y="1232267"/>
                  <a:pt x="8468699" y="1232268"/>
                  <a:pt x="8475278" y="1239939"/>
                </a:cubicBezTo>
                <a:cubicBezTo>
                  <a:pt x="8481123" y="1247614"/>
                  <a:pt x="8514003" y="1239210"/>
                  <a:pt x="8518023" y="1242133"/>
                </a:cubicBezTo>
                <a:close/>
                <a:moveTo>
                  <a:pt x="8371017" y="693499"/>
                </a:moveTo>
                <a:cubicBezTo>
                  <a:pt x="8375036" y="696421"/>
                  <a:pt x="8362613" y="702631"/>
                  <a:pt x="8343979" y="707384"/>
                </a:cubicBezTo>
                <a:lnTo>
                  <a:pt x="8329365" y="707748"/>
                </a:lnTo>
                <a:cubicBezTo>
                  <a:pt x="8321693" y="708112"/>
                  <a:pt x="8310002" y="701903"/>
                  <a:pt x="8307444" y="696421"/>
                </a:cubicBezTo>
                <a:lnTo>
                  <a:pt x="8305253" y="691673"/>
                </a:lnTo>
                <a:cubicBezTo>
                  <a:pt x="8311463" y="683633"/>
                  <a:pt x="8321693" y="683633"/>
                  <a:pt x="8328272" y="691305"/>
                </a:cubicBezTo>
                <a:cubicBezTo>
                  <a:pt x="8334117" y="698980"/>
                  <a:pt x="8366997" y="690576"/>
                  <a:pt x="8371017" y="693499"/>
                </a:cubicBezTo>
                <a:close/>
                <a:moveTo>
                  <a:pt x="8769748" y="2154780"/>
                </a:moveTo>
                <a:cubicBezTo>
                  <a:pt x="8769384" y="2160991"/>
                  <a:pt x="8754037" y="2163181"/>
                  <a:pt x="8735772" y="2159893"/>
                </a:cubicBezTo>
                <a:lnTo>
                  <a:pt x="8718968" y="2158432"/>
                </a:lnTo>
                <a:cubicBezTo>
                  <a:pt x="8712025" y="2157703"/>
                  <a:pt x="8701063" y="2160258"/>
                  <a:pt x="8698140" y="2164277"/>
                </a:cubicBezTo>
                <a:lnTo>
                  <a:pt x="8686817" y="2178892"/>
                </a:lnTo>
                <a:cubicBezTo>
                  <a:pt x="8667815" y="2177066"/>
                  <a:pt x="8651743" y="2178527"/>
                  <a:pt x="8651010" y="2182547"/>
                </a:cubicBezTo>
                <a:cubicBezTo>
                  <a:pt x="8650282" y="2186563"/>
                  <a:pt x="8644432" y="2196793"/>
                  <a:pt x="8640781" y="2188393"/>
                </a:cubicBezTo>
                <a:cubicBezTo>
                  <a:pt x="8637125" y="2179989"/>
                  <a:pt x="8617763" y="2173775"/>
                  <a:pt x="8626531" y="2168662"/>
                </a:cubicBezTo>
                <a:lnTo>
                  <a:pt x="8635299" y="2166472"/>
                </a:lnTo>
                <a:lnTo>
                  <a:pt x="8652836" y="2161719"/>
                </a:lnTo>
                <a:cubicBezTo>
                  <a:pt x="8645529" y="2149664"/>
                  <a:pt x="8661240" y="2145644"/>
                  <a:pt x="8687546" y="2152951"/>
                </a:cubicBezTo>
                <a:lnTo>
                  <a:pt x="8712389" y="2143089"/>
                </a:lnTo>
                <a:cubicBezTo>
                  <a:pt x="8730291" y="2136147"/>
                  <a:pt x="8749657" y="2151125"/>
                  <a:pt x="8769020" y="2154780"/>
                </a:cubicBezTo>
                <a:close/>
                <a:moveTo>
                  <a:pt x="8488841" y="1063233"/>
                </a:moveTo>
                <a:cubicBezTo>
                  <a:pt x="8489846" y="1067527"/>
                  <a:pt x="8488293" y="1070176"/>
                  <a:pt x="8483909" y="1070176"/>
                </a:cubicBezTo>
                <a:cubicBezTo>
                  <a:pt x="8475141" y="1070176"/>
                  <a:pt x="8455774" y="1073828"/>
                  <a:pt x="8454317" y="1078212"/>
                </a:cubicBezTo>
                <a:cubicBezTo>
                  <a:pt x="8453220" y="1082596"/>
                  <a:pt x="8444816" y="1095384"/>
                  <a:pt x="8438241" y="1097574"/>
                </a:cubicBezTo>
                <a:cubicBezTo>
                  <a:pt x="8432028" y="1099769"/>
                  <a:pt x="8415588" y="1108537"/>
                  <a:pt x="8420701" y="1110363"/>
                </a:cubicBezTo>
                <a:cubicBezTo>
                  <a:pt x="8425818" y="1112553"/>
                  <a:pt x="8436047" y="1120592"/>
                  <a:pt x="8431663" y="1123880"/>
                </a:cubicBezTo>
                <a:cubicBezTo>
                  <a:pt x="8427279" y="1127167"/>
                  <a:pt x="8413394" y="1130458"/>
                  <a:pt x="8407916" y="1125705"/>
                </a:cubicBezTo>
                <a:lnTo>
                  <a:pt x="8403532" y="1120957"/>
                </a:lnTo>
                <a:cubicBezTo>
                  <a:pt x="8399148" y="1115844"/>
                  <a:pt x="8396589" y="1109265"/>
                  <a:pt x="8391108" y="1105614"/>
                </a:cubicBezTo>
                <a:cubicBezTo>
                  <a:pt x="8387821" y="1103420"/>
                  <a:pt x="8379052" y="1108168"/>
                  <a:pt x="8374304" y="1106711"/>
                </a:cubicBezTo>
                <a:cubicBezTo>
                  <a:pt x="8367361" y="1104152"/>
                  <a:pt x="8362248" y="1098307"/>
                  <a:pt x="8355306" y="1095384"/>
                </a:cubicBezTo>
                <a:cubicBezTo>
                  <a:pt x="8353844" y="1094652"/>
                  <a:pt x="8346537" y="1100133"/>
                  <a:pt x="8344343" y="1103784"/>
                </a:cubicBezTo>
                <a:lnTo>
                  <a:pt x="8341789" y="1108168"/>
                </a:lnTo>
                <a:cubicBezTo>
                  <a:pt x="8340692" y="1113650"/>
                  <a:pt x="8336672" y="1115111"/>
                  <a:pt x="8332287" y="1111092"/>
                </a:cubicBezTo>
                <a:lnTo>
                  <a:pt x="8329365" y="1111460"/>
                </a:lnTo>
                <a:cubicBezTo>
                  <a:pt x="8323883" y="1112553"/>
                  <a:pt x="8319135" y="1118034"/>
                  <a:pt x="8313654" y="1118402"/>
                </a:cubicBezTo>
                <a:cubicBezTo>
                  <a:pt x="8304156" y="1119131"/>
                  <a:pt x="8303788" y="1115476"/>
                  <a:pt x="8310002" y="1109998"/>
                </a:cubicBezTo>
                <a:lnTo>
                  <a:pt x="8316576" y="1104153"/>
                </a:lnTo>
                <a:cubicBezTo>
                  <a:pt x="8311463" y="1099400"/>
                  <a:pt x="8302695" y="1090267"/>
                  <a:pt x="8297214" y="1084057"/>
                </a:cubicBezTo>
                <a:lnTo>
                  <a:pt x="8290636" y="1079673"/>
                </a:lnTo>
                <a:cubicBezTo>
                  <a:pt x="8283697" y="1074924"/>
                  <a:pt x="8280406" y="1069443"/>
                  <a:pt x="8288081" y="1063233"/>
                </a:cubicBezTo>
                <a:cubicBezTo>
                  <a:pt x="8289178" y="1062501"/>
                  <a:pt x="8291004" y="1062500"/>
                  <a:pt x="8292465" y="1062501"/>
                </a:cubicBezTo>
                <a:cubicBezTo>
                  <a:pt x="8304885" y="1061772"/>
                  <a:pt x="8304521" y="1069079"/>
                  <a:pt x="8303788" y="1075653"/>
                </a:cubicBezTo>
                <a:cubicBezTo>
                  <a:pt x="8301962" y="1088806"/>
                  <a:pt x="8316212" y="1089539"/>
                  <a:pt x="8322422" y="1085883"/>
                </a:cubicBezTo>
                <a:lnTo>
                  <a:pt x="8339230" y="1075653"/>
                </a:lnTo>
                <a:cubicBezTo>
                  <a:pt x="8355306" y="1081867"/>
                  <a:pt x="8379052" y="1086616"/>
                  <a:pt x="8391476" y="1086248"/>
                </a:cubicBezTo>
                <a:lnTo>
                  <a:pt x="8391841" y="1078212"/>
                </a:lnTo>
                <a:lnTo>
                  <a:pt x="8392570" y="1066156"/>
                </a:lnTo>
                <a:cubicBezTo>
                  <a:pt x="8387456" y="1051174"/>
                  <a:pt x="8387088" y="1038754"/>
                  <a:pt x="8392205" y="1038754"/>
                </a:cubicBezTo>
                <a:cubicBezTo>
                  <a:pt x="8397318" y="1038389"/>
                  <a:pt x="8411936" y="1042406"/>
                  <a:pt x="8412301" y="1048251"/>
                </a:cubicBezTo>
                <a:cubicBezTo>
                  <a:pt x="8412665" y="1053732"/>
                  <a:pt x="8417782" y="1069808"/>
                  <a:pt x="8422895" y="1071269"/>
                </a:cubicBezTo>
                <a:lnTo>
                  <a:pt x="8426915" y="1070176"/>
                </a:lnTo>
                <a:cubicBezTo>
                  <a:pt x="8438606" y="1067249"/>
                  <a:pt x="8452123" y="1065423"/>
                  <a:pt x="8460527" y="1059214"/>
                </a:cubicBezTo>
                <a:lnTo>
                  <a:pt x="8478428" y="1046425"/>
                </a:lnTo>
                <a:cubicBezTo>
                  <a:pt x="8484273" y="1053002"/>
                  <a:pt x="8487836" y="1058939"/>
                  <a:pt x="8488841" y="1063233"/>
                </a:cubicBezTo>
                <a:close/>
                <a:moveTo>
                  <a:pt x="8841722" y="2246116"/>
                </a:moveTo>
                <a:cubicBezTo>
                  <a:pt x="8846106" y="2250136"/>
                  <a:pt x="8847567" y="2257443"/>
                  <a:pt x="8844280" y="2262556"/>
                </a:cubicBezTo>
                <a:lnTo>
                  <a:pt x="8840625" y="2263653"/>
                </a:lnTo>
                <a:cubicBezTo>
                  <a:pt x="8823820" y="2269134"/>
                  <a:pt x="8806284" y="2273883"/>
                  <a:pt x="8788747" y="2278267"/>
                </a:cubicBezTo>
                <a:cubicBezTo>
                  <a:pt x="8786188" y="2279000"/>
                  <a:pt x="8779246" y="2275344"/>
                  <a:pt x="8778881" y="2272786"/>
                </a:cubicBezTo>
                <a:cubicBezTo>
                  <a:pt x="8778152" y="2269863"/>
                  <a:pt x="8780707" y="2263653"/>
                  <a:pt x="8783265" y="2262921"/>
                </a:cubicBezTo>
                <a:cubicBezTo>
                  <a:pt x="8801531" y="2256710"/>
                  <a:pt x="8820165" y="2251597"/>
                  <a:pt x="8839163" y="2246845"/>
                </a:cubicBezTo>
                <a:close/>
                <a:moveTo>
                  <a:pt x="8694716" y="1697482"/>
                </a:moveTo>
                <a:cubicBezTo>
                  <a:pt x="8699100" y="1701502"/>
                  <a:pt x="8700561" y="1708809"/>
                  <a:pt x="8697274" y="1713922"/>
                </a:cubicBezTo>
                <a:lnTo>
                  <a:pt x="8693619" y="1715019"/>
                </a:lnTo>
                <a:cubicBezTo>
                  <a:pt x="8676814" y="1720500"/>
                  <a:pt x="8659278" y="1725249"/>
                  <a:pt x="8641741" y="1729633"/>
                </a:cubicBezTo>
                <a:cubicBezTo>
                  <a:pt x="8639182" y="1730365"/>
                  <a:pt x="8632240" y="1726710"/>
                  <a:pt x="8631875" y="1724152"/>
                </a:cubicBezTo>
                <a:cubicBezTo>
                  <a:pt x="8631146" y="1721229"/>
                  <a:pt x="8633701" y="1715019"/>
                  <a:pt x="8636259" y="1714286"/>
                </a:cubicBezTo>
                <a:cubicBezTo>
                  <a:pt x="8654525" y="1708076"/>
                  <a:pt x="8673159" y="1702963"/>
                  <a:pt x="8692157" y="1698211"/>
                </a:cubicBezTo>
                <a:close/>
                <a:moveTo>
                  <a:pt x="8826056" y="2123862"/>
                </a:moveTo>
                <a:cubicBezTo>
                  <a:pt x="8827380" y="2130666"/>
                  <a:pt x="8827836" y="2139251"/>
                  <a:pt x="8828201" y="2147105"/>
                </a:cubicBezTo>
                <a:lnTo>
                  <a:pt x="8819436" y="2161355"/>
                </a:lnTo>
                <a:cubicBezTo>
                  <a:pt x="8813591" y="2170856"/>
                  <a:pt x="8811761" y="2180353"/>
                  <a:pt x="8796783" y="2182547"/>
                </a:cubicBezTo>
                <a:lnTo>
                  <a:pt x="8789111" y="2183276"/>
                </a:lnTo>
                <a:cubicBezTo>
                  <a:pt x="8777784" y="2173779"/>
                  <a:pt x="8775226" y="2166472"/>
                  <a:pt x="8783265" y="2166836"/>
                </a:cubicBezTo>
                <a:cubicBezTo>
                  <a:pt x="8791301" y="2167200"/>
                  <a:pt x="8811032" y="2148202"/>
                  <a:pt x="8816145" y="2140166"/>
                </a:cubicBezTo>
                <a:cubicBezTo>
                  <a:pt x="8821262" y="2131762"/>
                  <a:pt x="8790573" y="2123358"/>
                  <a:pt x="8789475" y="2127014"/>
                </a:cubicBezTo>
                <a:cubicBezTo>
                  <a:pt x="8788378" y="2131030"/>
                  <a:pt x="8775226" y="2139434"/>
                  <a:pt x="8763899" y="2130301"/>
                </a:cubicBezTo>
                <a:lnTo>
                  <a:pt x="8753305" y="2127014"/>
                </a:lnTo>
                <a:cubicBezTo>
                  <a:pt x="8745269" y="2124455"/>
                  <a:pt x="8735404" y="2124091"/>
                  <a:pt x="8739423" y="2116051"/>
                </a:cubicBezTo>
                <a:cubicBezTo>
                  <a:pt x="8745998" y="2102899"/>
                  <a:pt x="8749285" y="2119338"/>
                  <a:pt x="8755131" y="2118246"/>
                </a:cubicBezTo>
                <a:lnTo>
                  <a:pt x="8771574" y="2114954"/>
                </a:lnTo>
                <a:cubicBezTo>
                  <a:pt x="8789475" y="2111667"/>
                  <a:pt x="8810664" y="2109841"/>
                  <a:pt x="8818704" y="2111303"/>
                </a:cubicBezTo>
                <a:cubicBezTo>
                  <a:pt x="8822539" y="2112033"/>
                  <a:pt x="8824731" y="2117057"/>
                  <a:pt x="8826056" y="2123862"/>
                </a:cubicBezTo>
                <a:close/>
                <a:moveTo>
                  <a:pt x="8679050" y="1575228"/>
                </a:moveTo>
                <a:cubicBezTo>
                  <a:pt x="8680374" y="1582032"/>
                  <a:pt x="8680830" y="1590617"/>
                  <a:pt x="8681195" y="1598471"/>
                </a:cubicBezTo>
                <a:lnTo>
                  <a:pt x="8672430" y="1612721"/>
                </a:lnTo>
                <a:cubicBezTo>
                  <a:pt x="8666585" y="1622221"/>
                  <a:pt x="8664755" y="1631719"/>
                  <a:pt x="8649777" y="1633913"/>
                </a:cubicBezTo>
                <a:lnTo>
                  <a:pt x="8642105" y="1634642"/>
                </a:lnTo>
                <a:cubicBezTo>
                  <a:pt x="8630778" y="1625145"/>
                  <a:pt x="8628220" y="1617838"/>
                  <a:pt x="8636259" y="1618202"/>
                </a:cubicBezTo>
                <a:cubicBezTo>
                  <a:pt x="8644295" y="1618566"/>
                  <a:pt x="8664026" y="1599568"/>
                  <a:pt x="8669139" y="1591532"/>
                </a:cubicBezTo>
                <a:cubicBezTo>
                  <a:pt x="8674256" y="1583128"/>
                  <a:pt x="8643567" y="1574724"/>
                  <a:pt x="8642469" y="1578380"/>
                </a:cubicBezTo>
                <a:cubicBezTo>
                  <a:pt x="8641372" y="1582395"/>
                  <a:pt x="8628220" y="1590799"/>
                  <a:pt x="8616893" y="1581667"/>
                </a:cubicBezTo>
                <a:lnTo>
                  <a:pt x="8606299" y="1578380"/>
                </a:lnTo>
                <a:cubicBezTo>
                  <a:pt x="8598263" y="1575821"/>
                  <a:pt x="8588398" y="1575457"/>
                  <a:pt x="8592417" y="1567417"/>
                </a:cubicBezTo>
                <a:cubicBezTo>
                  <a:pt x="8598992" y="1554265"/>
                  <a:pt x="8602279" y="1570704"/>
                  <a:pt x="8608125" y="1569611"/>
                </a:cubicBezTo>
                <a:lnTo>
                  <a:pt x="8624568" y="1566320"/>
                </a:lnTo>
                <a:cubicBezTo>
                  <a:pt x="8642469" y="1563033"/>
                  <a:pt x="8663658" y="1561207"/>
                  <a:pt x="8671698" y="1562668"/>
                </a:cubicBezTo>
                <a:cubicBezTo>
                  <a:pt x="8675533" y="1563399"/>
                  <a:pt x="8677725" y="1568423"/>
                  <a:pt x="8679050" y="1575228"/>
                </a:cubicBezTo>
                <a:close/>
                <a:moveTo>
                  <a:pt x="8782897" y="1955661"/>
                </a:moveTo>
                <a:cubicBezTo>
                  <a:pt x="8788378" y="1961139"/>
                  <a:pt x="8789475" y="1962969"/>
                  <a:pt x="8779610" y="1965159"/>
                </a:cubicBezTo>
                <a:lnTo>
                  <a:pt x="8775226" y="1965891"/>
                </a:lnTo>
                <a:cubicBezTo>
                  <a:pt x="8771574" y="1970640"/>
                  <a:pt x="8769016" y="1977947"/>
                  <a:pt x="8769016" y="1982331"/>
                </a:cubicBezTo>
                <a:cubicBezTo>
                  <a:pt x="8769016" y="1986716"/>
                  <a:pt x="8758418" y="2003888"/>
                  <a:pt x="8752940" y="2010826"/>
                </a:cubicBezTo>
                <a:cubicBezTo>
                  <a:pt x="8747459" y="2018134"/>
                  <a:pt x="8723712" y="2035670"/>
                  <a:pt x="8726635" y="2040787"/>
                </a:cubicBezTo>
                <a:cubicBezTo>
                  <a:pt x="8729922" y="2045900"/>
                  <a:pt x="8732845" y="2059053"/>
                  <a:pt x="8724441" y="2056498"/>
                </a:cubicBezTo>
                <a:cubicBezTo>
                  <a:pt x="8716037" y="2053940"/>
                  <a:pt x="8709098" y="2030922"/>
                  <a:pt x="8709098" y="2024347"/>
                </a:cubicBezTo>
                <a:lnTo>
                  <a:pt x="8705443" y="2022518"/>
                </a:lnTo>
                <a:cubicBezTo>
                  <a:pt x="8696675" y="2018133"/>
                  <a:pt x="8686080" y="2015211"/>
                  <a:pt x="8675850" y="2013385"/>
                </a:cubicBezTo>
                <a:cubicBezTo>
                  <a:pt x="8668543" y="2011923"/>
                  <a:pt x="8641874" y="2026538"/>
                  <a:pt x="8642238" y="2032383"/>
                </a:cubicBezTo>
                <a:cubicBezTo>
                  <a:pt x="8642603" y="2037865"/>
                  <a:pt x="8648448" y="2042977"/>
                  <a:pt x="8650278" y="2048823"/>
                </a:cubicBezTo>
                <a:lnTo>
                  <a:pt x="8651739" y="2053940"/>
                </a:lnTo>
                <a:cubicBezTo>
                  <a:pt x="8651007" y="2059785"/>
                  <a:pt x="8656488" y="2067092"/>
                  <a:pt x="8664159" y="2069651"/>
                </a:cubicBezTo>
                <a:cubicBezTo>
                  <a:pt x="8671466" y="2072205"/>
                  <a:pt x="8690829" y="2079880"/>
                  <a:pt x="8690465" y="2080974"/>
                </a:cubicBezTo>
                <a:cubicBezTo>
                  <a:pt x="8690100" y="2082071"/>
                  <a:pt x="8676215" y="2083168"/>
                  <a:pt x="8660139" y="2080974"/>
                </a:cubicBezTo>
                <a:lnTo>
                  <a:pt x="8646258" y="2077322"/>
                </a:lnTo>
                <a:lnTo>
                  <a:pt x="8642603" y="2076225"/>
                </a:lnTo>
                <a:cubicBezTo>
                  <a:pt x="8641509" y="2069283"/>
                  <a:pt x="8637854" y="2061611"/>
                  <a:pt x="8634931" y="2059053"/>
                </a:cubicBezTo>
                <a:cubicBezTo>
                  <a:pt x="8631644" y="2056130"/>
                  <a:pt x="8620317" y="2037865"/>
                  <a:pt x="8620317" y="2032019"/>
                </a:cubicBezTo>
                <a:cubicBezTo>
                  <a:pt x="8620317" y="2026173"/>
                  <a:pt x="8626163" y="2022153"/>
                  <a:pt x="8633105" y="2022886"/>
                </a:cubicBezTo>
                <a:lnTo>
                  <a:pt x="8634567" y="2021056"/>
                </a:lnTo>
                <a:lnTo>
                  <a:pt x="8649545" y="2001694"/>
                </a:lnTo>
                <a:cubicBezTo>
                  <a:pt x="8676947" y="2003888"/>
                  <a:pt x="8697043" y="1999503"/>
                  <a:pt x="8694116" y="1992561"/>
                </a:cubicBezTo>
                <a:cubicBezTo>
                  <a:pt x="8691197" y="1985618"/>
                  <a:pt x="8671831" y="1972830"/>
                  <a:pt x="8683522" y="1968814"/>
                </a:cubicBezTo>
                <a:cubicBezTo>
                  <a:pt x="8695213" y="1964794"/>
                  <a:pt x="8726635" y="1959313"/>
                  <a:pt x="8721154" y="1967353"/>
                </a:cubicBezTo>
                <a:lnTo>
                  <a:pt x="8719328" y="1972101"/>
                </a:lnTo>
                <a:cubicBezTo>
                  <a:pt x="8717502" y="1976850"/>
                  <a:pt x="8719693" y="1984157"/>
                  <a:pt x="8716037" y="1986716"/>
                </a:cubicBezTo>
                <a:lnTo>
                  <a:pt x="8696310" y="2002427"/>
                </a:lnTo>
                <a:cubicBezTo>
                  <a:pt x="8712386" y="2010827"/>
                  <a:pt x="8735768" y="2007904"/>
                  <a:pt x="8748921" y="1996213"/>
                </a:cubicBezTo>
                <a:lnTo>
                  <a:pt x="8756228" y="1985983"/>
                </a:lnTo>
                <a:cubicBezTo>
                  <a:pt x="8758786" y="1982695"/>
                  <a:pt x="8748921" y="1974292"/>
                  <a:pt x="8750746" y="1969907"/>
                </a:cubicBezTo>
                <a:lnTo>
                  <a:pt x="8755499" y="1959678"/>
                </a:lnTo>
                <a:cubicBezTo>
                  <a:pt x="8764996" y="1947986"/>
                  <a:pt x="8775226" y="1944335"/>
                  <a:pt x="8778877" y="1951642"/>
                </a:cubicBezTo>
                <a:close/>
                <a:moveTo>
                  <a:pt x="8635891" y="1407027"/>
                </a:moveTo>
                <a:cubicBezTo>
                  <a:pt x="8641372" y="1412505"/>
                  <a:pt x="8642469" y="1414335"/>
                  <a:pt x="8632604" y="1416524"/>
                </a:cubicBezTo>
                <a:lnTo>
                  <a:pt x="8628220" y="1417257"/>
                </a:lnTo>
                <a:cubicBezTo>
                  <a:pt x="8624568" y="1422006"/>
                  <a:pt x="8622010" y="1429313"/>
                  <a:pt x="8622010" y="1433697"/>
                </a:cubicBezTo>
                <a:cubicBezTo>
                  <a:pt x="8622010" y="1438081"/>
                  <a:pt x="8611412" y="1455253"/>
                  <a:pt x="8605934" y="1462192"/>
                </a:cubicBezTo>
                <a:cubicBezTo>
                  <a:pt x="8600453" y="1469499"/>
                  <a:pt x="8576706" y="1487036"/>
                  <a:pt x="8579629" y="1492153"/>
                </a:cubicBezTo>
                <a:cubicBezTo>
                  <a:pt x="8582916" y="1497266"/>
                  <a:pt x="8585839" y="1510418"/>
                  <a:pt x="8577435" y="1507864"/>
                </a:cubicBezTo>
                <a:cubicBezTo>
                  <a:pt x="8569031" y="1505305"/>
                  <a:pt x="8562092" y="1482288"/>
                  <a:pt x="8562092" y="1475713"/>
                </a:cubicBezTo>
                <a:lnTo>
                  <a:pt x="8558437" y="1473884"/>
                </a:lnTo>
                <a:cubicBezTo>
                  <a:pt x="8549669" y="1469499"/>
                  <a:pt x="8539074" y="1466577"/>
                  <a:pt x="8528844" y="1464751"/>
                </a:cubicBezTo>
                <a:cubicBezTo>
                  <a:pt x="8525190" y="1464020"/>
                  <a:pt x="8516696" y="1467308"/>
                  <a:pt x="8509161" y="1471510"/>
                </a:cubicBezTo>
                <a:lnTo>
                  <a:pt x="8502180" y="1477644"/>
                </a:lnTo>
                <a:lnTo>
                  <a:pt x="8508887" y="1476595"/>
                </a:lnTo>
                <a:cubicBezTo>
                  <a:pt x="8514185" y="1476229"/>
                  <a:pt x="8518751" y="1476504"/>
                  <a:pt x="8519116" y="1478147"/>
                </a:cubicBezTo>
                <a:lnTo>
                  <a:pt x="8518019" y="1479244"/>
                </a:lnTo>
                <a:lnTo>
                  <a:pt x="8500121" y="1493746"/>
                </a:lnTo>
                <a:lnTo>
                  <a:pt x="8503272" y="1500189"/>
                </a:lnTo>
                <a:lnTo>
                  <a:pt x="8504733" y="1505305"/>
                </a:lnTo>
                <a:cubicBezTo>
                  <a:pt x="8504001" y="1511151"/>
                  <a:pt x="8509482" y="1518458"/>
                  <a:pt x="8517153" y="1521017"/>
                </a:cubicBezTo>
                <a:cubicBezTo>
                  <a:pt x="8524460" y="1523571"/>
                  <a:pt x="8543823" y="1531246"/>
                  <a:pt x="8543459" y="1532340"/>
                </a:cubicBezTo>
                <a:cubicBezTo>
                  <a:pt x="8543094" y="1533436"/>
                  <a:pt x="8529209" y="1534534"/>
                  <a:pt x="8513133" y="1532340"/>
                </a:cubicBezTo>
                <a:lnTo>
                  <a:pt x="8499252" y="1528688"/>
                </a:lnTo>
                <a:lnTo>
                  <a:pt x="8495597" y="1527591"/>
                </a:lnTo>
                <a:cubicBezTo>
                  <a:pt x="8494503" y="1520648"/>
                  <a:pt x="8490848" y="1512977"/>
                  <a:pt x="8487925" y="1510418"/>
                </a:cubicBezTo>
                <a:lnTo>
                  <a:pt x="8481360" y="1500869"/>
                </a:lnTo>
                <a:lnTo>
                  <a:pt x="8471986" y="1503724"/>
                </a:lnTo>
                <a:lnTo>
                  <a:pt x="8466893" y="1506142"/>
                </a:lnTo>
                <a:lnTo>
                  <a:pt x="8469887" y="1508138"/>
                </a:lnTo>
                <a:cubicBezTo>
                  <a:pt x="8471668" y="1510878"/>
                  <a:pt x="8472582" y="1514440"/>
                  <a:pt x="8472218" y="1518094"/>
                </a:cubicBezTo>
                <a:lnTo>
                  <a:pt x="8473679" y="1524304"/>
                </a:lnTo>
                <a:lnTo>
                  <a:pt x="8474408" y="1527591"/>
                </a:lnTo>
                <a:cubicBezTo>
                  <a:pt x="8475870" y="1533437"/>
                  <a:pt x="8472582" y="1535995"/>
                  <a:pt x="8467466" y="1533072"/>
                </a:cubicBezTo>
                <a:cubicBezTo>
                  <a:pt x="8461988" y="1530149"/>
                  <a:pt x="8441893" y="1525765"/>
                  <a:pt x="8436776" y="1531246"/>
                </a:cubicBezTo>
                <a:lnTo>
                  <a:pt x="8429390" y="1535931"/>
                </a:lnTo>
                <a:lnTo>
                  <a:pt x="8427780" y="1543546"/>
                </a:lnTo>
                <a:cubicBezTo>
                  <a:pt x="8407320" y="1555966"/>
                  <a:pt x="8383938" y="1568026"/>
                  <a:pt x="8375898" y="1569851"/>
                </a:cubicBezTo>
                <a:lnTo>
                  <a:pt x="8368591" y="1569119"/>
                </a:lnTo>
                <a:lnTo>
                  <a:pt x="8352151" y="1567293"/>
                </a:lnTo>
                <a:cubicBezTo>
                  <a:pt x="8347403" y="1574965"/>
                  <a:pt x="8349593" y="1583004"/>
                  <a:pt x="8356900" y="1585562"/>
                </a:cubicBezTo>
                <a:cubicBezTo>
                  <a:pt x="8364207" y="1588117"/>
                  <a:pt x="8379918" y="1601638"/>
                  <a:pt x="8367130" y="1607115"/>
                </a:cubicBezTo>
                <a:lnTo>
                  <a:pt x="8358361" y="1609309"/>
                </a:lnTo>
                <a:lnTo>
                  <a:pt x="8343747" y="1612961"/>
                </a:lnTo>
                <a:cubicBezTo>
                  <a:pt x="8342654" y="1603464"/>
                  <a:pt x="8336076" y="1598347"/>
                  <a:pt x="8329133" y="1601269"/>
                </a:cubicBezTo>
                <a:cubicBezTo>
                  <a:pt x="8322191" y="1604192"/>
                  <a:pt x="8304290" y="1582639"/>
                  <a:pt x="8300274" y="1571677"/>
                </a:cubicBezTo>
                <a:lnTo>
                  <a:pt x="8285291" y="1569118"/>
                </a:lnTo>
                <a:lnTo>
                  <a:pt x="8283830" y="1568754"/>
                </a:lnTo>
                <a:cubicBezTo>
                  <a:pt x="8282004" y="1568754"/>
                  <a:pt x="8281639" y="1572408"/>
                  <a:pt x="8282461" y="1578208"/>
                </a:cubicBezTo>
                <a:lnTo>
                  <a:pt x="8285374" y="1589517"/>
                </a:lnTo>
                <a:lnTo>
                  <a:pt x="8287532" y="1590890"/>
                </a:lnTo>
                <a:cubicBezTo>
                  <a:pt x="8290363" y="1594088"/>
                  <a:pt x="8291368" y="1597376"/>
                  <a:pt x="8289907" y="1599932"/>
                </a:cubicBezTo>
                <a:lnTo>
                  <a:pt x="8288149" y="1600285"/>
                </a:lnTo>
                <a:lnTo>
                  <a:pt x="8288214" y="1600541"/>
                </a:lnTo>
                <a:lnTo>
                  <a:pt x="8294424" y="1615884"/>
                </a:lnTo>
                <a:lnTo>
                  <a:pt x="8295886" y="1619539"/>
                </a:lnTo>
                <a:cubicBezTo>
                  <a:pt x="8301002" y="1622826"/>
                  <a:pt x="8307577" y="1621729"/>
                  <a:pt x="8310503" y="1617345"/>
                </a:cubicBezTo>
                <a:lnTo>
                  <a:pt x="8313791" y="1613694"/>
                </a:lnTo>
                <a:lnTo>
                  <a:pt x="8315252" y="1612232"/>
                </a:lnTo>
                <a:cubicBezTo>
                  <a:pt x="8320001" y="1610038"/>
                  <a:pt x="8323656" y="1613329"/>
                  <a:pt x="8323656" y="1619539"/>
                </a:cubicBezTo>
                <a:cubicBezTo>
                  <a:pt x="8323656" y="1625749"/>
                  <a:pt x="8321462" y="1641460"/>
                  <a:pt x="8318904" y="1639999"/>
                </a:cubicBezTo>
                <a:cubicBezTo>
                  <a:pt x="8316349" y="1638537"/>
                  <a:pt x="8302464" y="1634882"/>
                  <a:pt x="8295157" y="1636343"/>
                </a:cubicBezTo>
                <a:lnTo>
                  <a:pt x="8287121" y="1634153"/>
                </a:lnTo>
                <a:cubicBezTo>
                  <a:pt x="8277256" y="1631230"/>
                  <a:pt x="8274333" y="1637076"/>
                  <a:pt x="8273600" y="1645112"/>
                </a:cubicBezTo>
                <a:cubicBezTo>
                  <a:pt x="8272871" y="1656438"/>
                  <a:pt x="8281640" y="1661187"/>
                  <a:pt x="8291137" y="1665940"/>
                </a:cubicBezTo>
                <a:cubicBezTo>
                  <a:pt x="8295521" y="1667765"/>
                  <a:pt x="8322191" y="1653880"/>
                  <a:pt x="8323288" y="1649864"/>
                </a:cubicBezTo>
                <a:lnTo>
                  <a:pt x="8323656" y="1648767"/>
                </a:lnTo>
                <a:cubicBezTo>
                  <a:pt x="8323288" y="1645844"/>
                  <a:pt x="8337173" y="1636712"/>
                  <a:pt x="8354342" y="1628307"/>
                </a:cubicBezTo>
                <a:lnTo>
                  <a:pt x="8369324" y="1627210"/>
                </a:lnTo>
                <a:lnTo>
                  <a:pt x="8383205" y="1626482"/>
                </a:lnTo>
                <a:cubicBezTo>
                  <a:pt x="8389600" y="1623741"/>
                  <a:pt x="8396176" y="1623923"/>
                  <a:pt x="8401565" y="1626435"/>
                </a:cubicBezTo>
                <a:lnTo>
                  <a:pt x="8409313" y="1636039"/>
                </a:lnTo>
                <a:lnTo>
                  <a:pt x="8416685" y="1633913"/>
                </a:lnTo>
                <a:lnTo>
                  <a:pt x="8416090" y="1641772"/>
                </a:lnTo>
                <a:lnTo>
                  <a:pt x="8420473" y="1643650"/>
                </a:lnTo>
                <a:lnTo>
                  <a:pt x="8436739" y="1650430"/>
                </a:lnTo>
                <a:lnTo>
                  <a:pt x="8436780" y="1650353"/>
                </a:lnTo>
                <a:cubicBezTo>
                  <a:pt x="8442257" y="1646333"/>
                  <a:pt x="8448471" y="1646333"/>
                  <a:pt x="8450661" y="1650353"/>
                </a:cubicBezTo>
                <a:lnTo>
                  <a:pt x="8453949" y="1653275"/>
                </a:lnTo>
                <a:lnTo>
                  <a:pt x="8458390" y="1657404"/>
                </a:lnTo>
                <a:lnTo>
                  <a:pt x="8463582" y="1652787"/>
                </a:lnTo>
                <a:cubicBezTo>
                  <a:pt x="8458469" y="1648034"/>
                  <a:pt x="8449701" y="1638901"/>
                  <a:pt x="8444220" y="1632691"/>
                </a:cubicBezTo>
                <a:lnTo>
                  <a:pt x="8437642" y="1628308"/>
                </a:lnTo>
                <a:cubicBezTo>
                  <a:pt x="8430703" y="1623559"/>
                  <a:pt x="8427412" y="1618078"/>
                  <a:pt x="8435087" y="1611868"/>
                </a:cubicBezTo>
                <a:cubicBezTo>
                  <a:pt x="8436184" y="1611135"/>
                  <a:pt x="8438010" y="1611135"/>
                  <a:pt x="8439471" y="1611135"/>
                </a:cubicBezTo>
                <a:cubicBezTo>
                  <a:pt x="8451891" y="1610406"/>
                  <a:pt x="8451527" y="1617713"/>
                  <a:pt x="8450794" y="1624287"/>
                </a:cubicBezTo>
                <a:cubicBezTo>
                  <a:pt x="8448968" y="1637440"/>
                  <a:pt x="8463218" y="1638173"/>
                  <a:pt x="8469428" y="1634517"/>
                </a:cubicBezTo>
                <a:lnTo>
                  <a:pt x="8481556" y="1627136"/>
                </a:lnTo>
                <a:lnTo>
                  <a:pt x="8479525" y="1620028"/>
                </a:lnTo>
                <a:lnTo>
                  <a:pt x="8488293" y="1617837"/>
                </a:lnTo>
                <a:lnTo>
                  <a:pt x="8505830" y="1613085"/>
                </a:lnTo>
                <a:cubicBezTo>
                  <a:pt x="8502176" y="1607057"/>
                  <a:pt x="8504277" y="1603039"/>
                  <a:pt x="8510580" y="1601440"/>
                </a:cubicBezTo>
                <a:lnTo>
                  <a:pt x="8537333" y="1604009"/>
                </a:lnTo>
                <a:lnTo>
                  <a:pt x="8535557" y="1595471"/>
                </a:lnTo>
                <a:cubicBezTo>
                  <a:pt x="8535465" y="1590493"/>
                  <a:pt x="8536653" y="1587388"/>
                  <a:pt x="8539211" y="1587388"/>
                </a:cubicBezTo>
                <a:cubicBezTo>
                  <a:pt x="8541767" y="1587206"/>
                  <a:pt x="8546700" y="1588119"/>
                  <a:pt x="8551039" y="1589808"/>
                </a:cubicBezTo>
                <a:lnTo>
                  <a:pt x="8559292" y="1596873"/>
                </a:lnTo>
                <a:lnTo>
                  <a:pt x="8565383" y="1594455"/>
                </a:lnTo>
                <a:cubicBezTo>
                  <a:pt x="8574334" y="1590983"/>
                  <a:pt x="8583651" y="1592992"/>
                  <a:pt x="8593150" y="1596326"/>
                </a:cubicBezTo>
                <a:lnTo>
                  <a:pt x="8613818" y="1603358"/>
                </a:lnTo>
                <a:lnTo>
                  <a:pt x="8625434" y="1595060"/>
                </a:lnTo>
                <a:cubicBezTo>
                  <a:pt x="8637125" y="1608212"/>
                  <a:pt x="8639684" y="1618810"/>
                  <a:pt x="8630915" y="1618810"/>
                </a:cubicBezTo>
                <a:cubicBezTo>
                  <a:pt x="8622147" y="1618810"/>
                  <a:pt x="8602780" y="1622462"/>
                  <a:pt x="8601323" y="1626846"/>
                </a:cubicBezTo>
                <a:cubicBezTo>
                  <a:pt x="8600226" y="1631230"/>
                  <a:pt x="8591822" y="1644018"/>
                  <a:pt x="8585247" y="1646209"/>
                </a:cubicBezTo>
                <a:cubicBezTo>
                  <a:pt x="8579034" y="1648403"/>
                  <a:pt x="8562594" y="1657171"/>
                  <a:pt x="8567707" y="1658997"/>
                </a:cubicBezTo>
                <a:cubicBezTo>
                  <a:pt x="8572824" y="1661187"/>
                  <a:pt x="8583053" y="1669227"/>
                  <a:pt x="8578669" y="1672514"/>
                </a:cubicBezTo>
                <a:cubicBezTo>
                  <a:pt x="8574285" y="1675801"/>
                  <a:pt x="8560400" y="1679092"/>
                  <a:pt x="8554922" y="1674340"/>
                </a:cubicBezTo>
                <a:lnTo>
                  <a:pt x="8550538" y="1669591"/>
                </a:lnTo>
                <a:cubicBezTo>
                  <a:pt x="8546154" y="1664478"/>
                  <a:pt x="8543595" y="1657900"/>
                  <a:pt x="8538114" y="1654248"/>
                </a:cubicBezTo>
                <a:cubicBezTo>
                  <a:pt x="8534827" y="1652054"/>
                  <a:pt x="8526058" y="1656803"/>
                  <a:pt x="8521310" y="1655345"/>
                </a:cubicBezTo>
                <a:cubicBezTo>
                  <a:pt x="8514367" y="1652787"/>
                  <a:pt x="8509254" y="1646941"/>
                  <a:pt x="8502312" y="1644019"/>
                </a:cubicBezTo>
                <a:cubicBezTo>
                  <a:pt x="8500850" y="1643286"/>
                  <a:pt x="8493543" y="1648767"/>
                  <a:pt x="8491349" y="1652419"/>
                </a:cubicBezTo>
                <a:lnTo>
                  <a:pt x="8488795" y="1656803"/>
                </a:lnTo>
                <a:cubicBezTo>
                  <a:pt x="8487698" y="1662284"/>
                  <a:pt x="8483678" y="1663746"/>
                  <a:pt x="8479293" y="1659726"/>
                </a:cubicBezTo>
                <a:lnTo>
                  <a:pt x="8476371" y="1660094"/>
                </a:lnTo>
                <a:cubicBezTo>
                  <a:pt x="8473630" y="1660640"/>
                  <a:pt x="8471073" y="1662284"/>
                  <a:pt x="8468515" y="1663837"/>
                </a:cubicBezTo>
                <a:lnTo>
                  <a:pt x="8466286" y="1664745"/>
                </a:lnTo>
                <a:lnTo>
                  <a:pt x="8474776" y="1672638"/>
                </a:lnTo>
                <a:cubicBezTo>
                  <a:pt x="8466372" y="1681771"/>
                  <a:pt x="8452855" y="1682139"/>
                  <a:pt x="8444816" y="1673371"/>
                </a:cubicBezTo>
                <a:lnTo>
                  <a:pt x="8438241" y="1665331"/>
                </a:lnTo>
                <a:lnTo>
                  <a:pt x="8436784" y="1661624"/>
                </a:lnTo>
                <a:lnTo>
                  <a:pt x="8429379" y="1673291"/>
                </a:lnTo>
                <a:cubicBezTo>
                  <a:pt x="8424218" y="1679547"/>
                  <a:pt x="8418645" y="1684754"/>
                  <a:pt x="8413895" y="1687492"/>
                </a:cubicBezTo>
                <a:lnTo>
                  <a:pt x="8408782" y="1696993"/>
                </a:lnTo>
                <a:lnTo>
                  <a:pt x="8402572" y="1707588"/>
                </a:lnTo>
                <a:lnTo>
                  <a:pt x="8386227" y="1703483"/>
                </a:lnTo>
                <a:lnTo>
                  <a:pt x="8385627" y="1703692"/>
                </a:lnTo>
                <a:cubicBezTo>
                  <a:pt x="8376130" y="1699308"/>
                  <a:pt x="8358593" y="1719403"/>
                  <a:pt x="8361880" y="1720865"/>
                </a:cubicBezTo>
                <a:cubicBezTo>
                  <a:pt x="8365167" y="1722326"/>
                  <a:pt x="8369916" y="1731823"/>
                  <a:pt x="8362609" y="1738401"/>
                </a:cubicBezTo>
                <a:lnTo>
                  <a:pt x="8357131" y="1738037"/>
                </a:lnTo>
                <a:lnTo>
                  <a:pt x="8336369" y="1740343"/>
                </a:lnTo>
                <a:lnTo>
                  <a:pt x="8337860" y="1744943"/>
                </a:lnTo>
                <a:cubicBezTo>
                  <a:pt x="8338450" y="1755081"/>
                  <a:pt x="8336625" y="1766224"/>
                  <a:pt x="8330230" y="1772254"/>
                </a:cubicBezTo>
                <a:cubicBezTo>
                  <a:pt x="8317442" y="1784313"/>
                  <a:pt x="8263370" y="1773715"/>
                  <a:pt x="8265196" y="1770792"/>
                </a:cubicBezTo>
                <a:cubicBezTo>
                  <a:pt x="8267026" y="1767869"/>
                  <a:pt x="8262273" y="1758372"/>
                  <a:pt x="8249489" y="1759834"/>
                </a:cubicBezTo>
                <a:lnTo>
                  <a:pt x="8236682" y="1757010"/>
                </a:lnTo>
                <a:lnTo>
                  <a:pt x="8220489" y="1768726"/>
                </a:lnTo>
                <a:cubicBezTo>
                  <a:pt x="8214918" y="1773385"/>
                  <a:pt x="8211173" y="1777495"/>
                  <a:pt x="8214278" y="1777859"/>
                </a:cubicBezTo>
                <a:cubicBezTo>
                  <a:pt x="8220488" y="1778592"/>
                  <a:pt x="8228164" y="1785899"/>
                  <a:pt x="8220124" y="1792838"/>
                </a:cubicBezTo>
                <a:cubicBezTo>
                  <a:pt x="8212088" y="1799780"/>
                  <a:pt x="8182127" y="1790283"/>
                  <a:pt x="8179205" y="1792108"/>
                </a:cubicBezTo>
                <a:lnTo>
                  <a:pt x="8177379" y="1794299"/>
                </a:lnTo>
                <a:lnTo>
                  <a:pt x="8172995" y="1799416"/>
                </a:lnTo>
                <a:cubicBezTo>
                  <a:pt x="8167878" y="1805990"/>
                  <a:pt x="8162032" y="1808913"/>
                  <a:pt x="8160206" y="1805626"/>
                </a:cubicBezTo>
                <a:cubicBezTo>
                  <a:pt x="8158381" y="1802339"/>
                  <a:pt x="8151074" y="1797954"/>
                  <a:pt x="8148151" y="1801974"/>
                </a:cubicBezTo>
                <a:cubicBezTo>
                  <a:pt x="8144495" y="1805990"/>
                  <a:pt x="8116000" y="1793934"/>
                  <a:pt x="8113077" y="1788453"/>
                </a:cubicBezTo>
                <a:lnTo>
                  <a:pt x="8112450" y="1786824"/>
                </a:lnTo>
                <a:lnTo>
                  <a:pt x="8111427" y="1787961"/>
                </a:lnTo>
                <a:lnTo>
                  <a:pt x="8113077" y="1788453"/>
                </a:lnTo>
                <a:cubicBezTo>
                  <a:pt x="8116000" y="1793934"/>
                  <a:pt x="8117461" y="1812933"/>
                  <a:pt x="8117826" y="1815856"/>
                </a:cubicBezTo>
                <a:lnTo>
                  <a:pt x="8117461" y="1818414"/>
                </a:lnTo>
                <a:lnTo>
                  <a:pt x="8116364" y="1824260"/>
                </a:lnTo>
                <a:cubicBezTo>
                  <a:pt x="8113077" y="1829741"/>
                  <a:pt x="8104673" y="1832663"/>
                  <a:pt x="8097730" y="1830105"/>
                </a:cubicBezTo>
                <a:lnTo>
                  <a:pt x="8097366" y="1822434"/>
                </a:lnTo>
                <a:cubicBezTo>
                  <a:pt x="8097002" y="1818414"/>
                  <a:pt x="8093711" y="1813297"/>
                  <a:pt x="8089695" y="1810743"/>
                </a:cubicBezTo>
                <a:lnTo>
                  <a:pt x="8080194" y="1804533"/>
                </a:lnTo>
                <a:cubicBezTo>
                  <a:pt x="8073617" y="1801243"/>
                  <a:pt x="8066767" y="1798959"/>
                  <a:pt x="8061058" y="1797908"/>
                </a:cubicBezTo>
                <a:lnTo>
                  <a:pt x="8053348" y="1798395"/>
                </a:lnTo>
                <a:lnTo>
                  <a:pt x="8048683" y="1801666"/>
                </a:lnTo>
                <a:lnTo>
                  <a:pt x="8039880" y="1803169"/>
                </a:lnTo>
                <a:lnTo>
                  <a:pt x="8037722" y="1804257"/>
                </a:lnTo>
                <a:cubicBezTo>
                  <a:pt x="8033154" y="1805902"/>
                  <a:pt x="8028496" y="1806907"/>
                  <a:pt x="8026122" y="1805994"/>
                </a:cubicBezTo>
                <a:cubicBezTo>
                  <a:pt x="8021373" y="1804164"/>
                  <a:pt x="8011143" y="1796857"/>
                  <a:pt x="8017353" y="1795760"/>
                </a:cubicBezTo>
                <a:cubicBezTo>
                  <a:pt x="8023563" y="1794667"/>
                  <a:pt x="8039639" y="1787724"/>
                  <a:pt x="8035258" y="1782611"/>
                </a:cubicBezTo>
                <a:cubicBezTo>
                  <a:pt x="8033064" y="1780053"/>
                  <a:pt x="8030415" y="1775302"/>
                  <a:pt x="8029044" y="1770918"/>
                </a:cubicBezTo>
                <a:lnTo>
                  <a:pt x="8029593" y="1767352"/>
                </a:lnTo>
                <a:lnTo>
                  <a:pt x="8021142" y="1772986"/>
                </a:lnTo>
                <a:cubicBezTo>
                  <a:pt x="8014567" y="1778099"/>
                  <a:pt x="8000682" y="1794907"/>
                  <a:pt x="8007625" y="1798927"/>
                </a:cubicBezTo>
                <a:cubicBezTo>
                  <a:pt x="8014203" y="1802943"/>
                  <a:pt x="8027720" y="1818654"/>
                  <a:pt x="8016758" y="1822309"/>
                </a:cubicBezTo>
                <a:lnTo>
                  <a:pt x="8013835" y="1821212"/>
                </a:lnTo>
                <a:cubicBezTo>
                  <a:pt x="7998128" y="1814270"/>
                  <a:pt x="7973648" y="1820848"/>
                  <a:pt x="7965244" y="1801117"/>
                </a:cubicBezTo>
                <a:cubicBezTo>
                  <a:pt x="7964515" y="1799291"/>
                  <a:pt x="7954286" y="1798927"/>
                  <a:pt x="7949169" y="1800020"/>
                </a:cubicBezTo>
                <a:lnTo>
                  <a:pt x="7941862" y="1801850"/>
                </a:lnTo>
                <a:cubicBezTo>
                  <a:pt x="7930171" y="1807327"/>
                  <a:pt x="7927980" y="1815003"/>
                  <a:pt x="7937113" y="1818290"/>
                </a:cubicBezTo>
                <a:lnTo>
                  <a:pt x="7942226" y="1822674"/>
                </a:lnTo>
                <a:cubicBezTo>
                  <a:pt x="7949169" y="1828155"/>
                  <a:pt x="7953189" y="1829981"/>
                  <a:pt x="7960496" y="1823038"/>
                </a:cubicBezTo>
                <a:cubicBezTo>
                  <a:pt x="7961593" y="1821942"/>
                  <a:pt x="7969628" y="1838750"/>
                  <a:pt x="7965609" y="1842036"/>
                </a:cubicBezTo>
                <a:cubicBezTo>
                  <a:pt x="7963418" y="1843863"/>
                  <a:pt x="7960496" y="1844959"/>
                  <a:pt x="7957573" y="1845692"/>
                </a:cubicBezTo>
                <a:cubicBezTo>
                  <a:pt x="7945882" y="1848615"/>
                  <a:pt x="7933826" y="1850805"/>
                  <a:pt x="7922499" y="1854092"/>
                </a:cubicBezTo>
                <a:lnTo>
                  <a:pt x="7907885" y="1857748"/>
                </a:lnTo>
                <a:cubicBezTo>
                  <a:pt x="7907152" y="1868706"/>
                  <a:pt x="7903865" y="1874187"/>
                  <a:pt x="7899845" y="1869439"/>
                </a:cubicBezTo>
                <a:cubicBezTo>
                  <a:pt x="7896194" y="1864690"/>
                  <a:pt x="7898384" y="1844959"/>
                  <a:pt x="7900214" y="1839846"/>
                </a:cubicBezTo>
                <a:cubicBezTo>
                  <a:pt x="7901675" y="1834730"/>
                  <a:pt x="7878293" y="1840211"/>
                  <a:pt x="7874273" y="1862496"/>
                </a:cubicBezTo>
                <a:lnTo>
                  <a:pt x="7876816" y="1877758"/>
                </a:lnTo>
                <a:lnTo>
                  <a:pt x="7863310" y="1870536"/>
                </a:lnTo>
                <a:cubicBezTo>
                  <a:pt x="7854910" y="1863229"/>
                  <a:pt x="7850890" y="1838017"/>
                  <a:pt x="7852716" y="1829248"/>
                </a:cubicBezTo>
                <a:lnTo>
                  <a:pt x="7852636" y="1813950"/>
                </a:lnTo>
                <a:lnTo>
                  <a:pt x="7850434" y="1812976"/>
                </a:lnTo>
                <a:lnTo>
                  <a:pt x="7850609" y="1807749"/>
                </a:lnTo>
                <a:lnTo>
                  <a:pt x="7849737" y="1805976"/>
                </a:lnTo>
                <a:cubicBezTo>
                  <a:pt x="7848378" y="1804999"/>
                  <a:pt x="7846597" y="1805227"/>
                  <a:pt x="7844312" y="1807327"/>
                </a:cubicBezTo>
                <a:cubicBezTo>
                  <a:pt x="7842029" y="1809429"/>
                  <a:pt x="7839974" y="1813036"/>
                  <a:pt x="7838176" y="1817398"/>
                </a:cubicBezTo>
                <a:lnTo>
                  <a:pt x="7836221" y="1823605"/>
                </a:lnTo>
                <a:lnTo>
                  <a:pt x="7836872" y="1828275"/>
                </a:lnTo>
                <a:lnTo>
                  <a:pt x="7834481" y="1829130"/>
                </a:lnTo>
                <a:lnTo>
                  <a:pt x="7833581" y="1831989"/>
                </a:lnTo>
                <a:cubicBezTo>
                  <a:pt x="7831069" y="1842219"/>
                  <a:pt x="7829698" y="1852449"/>
                  <a:pt x="7829698" y="1856651"/>
                </a:cubicBezTo>
                <a:cubicBezTo>
                  <a:pt x="7830066" y="1865055"/>
                  <a:pt x="7820201" y="1881859"/>
                  <a:pt x="7828237" y="1878207"/>
                </a:cubicBezTo>
                <a:lnTo>
                  <a:pt x="7836276" y="1876381"/>
                </a:lnTo>
                <a:cubicBezTo>
                  <a:pt x="7839928" y="1875649"/>
                  <a:pt x="7846871" y="1877843"/>
                  <a:pt x="7848332" y="1880033"/>
                </a:cubicBezTo>
                <a:cubicBezTo>
                  <a:pt x="7850158" y="1882592"/>
                  <a:pt x="7848332" y="1888801"/>
                  <a:pt x="7845409" y="1890263"/>
                </a:cubicBezTo>
                <a:cubicBezTo>
                  <a:pt x="7832257" y="1896841"/>
                  <a:pt x="7819104" y="1904148"/>
                  <a:pt x="7804854" y="1907071"/>
                </a:cubicBezTo>
                <a:cubicBezTo>
                  <a:pt x="7798278" y="1908348"/>
                  <a:pt x="7791245" y="1909535"/>
                  <a:pt x="7784304" y="1908987"/>
                </a:cubicBezTo>
                <a:lnTo>
                  <a:pt x="7769826" y="1902838"/>
                </a:lnTo>
                <a:lnTo>
                  <a:pt x="7766769" y="1911039"/>
                </a:lnTo>
                <a:cubicBezTo>
                  <a:pt x="7764486" y="1914750"/>
                  <a:pt x="7761518" y="1917788"/>
                  <a:pt x="7757956" y="1919615"/>
                </a:cubicBezTo>
                <a:lnTo>
                  <a:pt x="7754301" y="1921441"/>
                </a:lnTo>
                <a:cubicBezTo>
                  <a:pt x="7746994" y="1919247"/>
                  <a:pt x="7741513" y="1913769"/>
                  <a:pt x="7742245" y="1909381"/>
                </a:cubicBezTo>
                <a:lnTo>
                  <a:pt x="7745168" y="1907191"/>
                </a:lnTo>
                <a:lnTo>
                  <a:pt x="7757172" y="1894578"/>
                </a:lnTo>
                <a:lnTo>
                  <a:pt x="7741788" y="1893415"/>
                </a:lnTo>
                <a:cubicBezTo>
                  <a:pt x="7738180" y="1894374"/>
                  <a:pt x="7736719" y="1896657"/>
                  <a:pt x="7738362" y="1900128"/>
                </a:cubicBezTo>
                <a:cubicBezTo>
                  <a:pt x="7741285" y="1907071"/>
                  <a:pt x="7749689" y="1922049"/>
                  <a:pt x="7736901" y="1924239"/>
                </a:cubicBezTo>
                <a:cubicBezTo>
                  <a:pt x="7724113" y="1926433"/>
                  <a:pt x="7690865" y="1949451"/>
                  <a:pt x="7680635" y="1953467"/>
                </a:cubicBezTo>
                <a:cubicBezTo>
                  <a:pt x="7670405" y="1957851"/>
                  <a:pt x="7654330" y="1967717"/>
                  <a:pt x="7664195" y="1961143"/>
                </a:cubicBezTo>
                <a:cubicBezTo>
                  <a:pt x="7674061" y="1954564"/>
                  <a:pt x="7660544" y="1929721"/>
                  <a:pt x="7649217" y="1932643"/>
                </a:cubicBezTo>
                <a:cubicBezTo>
                  <a:pt x="7637526" y="1935566"/>
                  <a:pt x="7601355" y="1949816"/>
                  <a:pt x="7599529" y="1955661"/>
                </a:cubicBezTo>
                <a:cubicBezTo>
                  <a:pt x="7597703" y="1961507"/>
                  <a:pt x="7610123" y="1985254"/>
                  <a:pt x="7596606" y="1988909"/>
                </a:cubicBezTo>
                <a:cubicBezTo>
                  <a:pt x="7583089" y="1992561"/>
                  <a:pt x="7563723" y="1962969"/>
                  <a:pt x="7555687" y="1971004"/>
                </a:cubicBezTo>
                <a:lnTo>
                  <a:pt x="7555323" y="1975389"/>
                </a:lnTo>
                <a:cubicBezTo>
                  <a:pt x="7554954" y="1981603"/>
                  <a:pt x="7562630" y="1992197"/>
                  <a:pt x="7559707" y="1994022"/>
                </a:cubicBezTo>
                <a:cubicBezTo>
                  <a:pt x="7553129" y="1998407"/>
                  <a:pt x="7540340" y="1996581"/>
                  <a:pt x="7534495" y="2000965"/>
                </a:cubicBezTo>
                <a:lnTo>
                  <a:pt x="7527556" y="2006446"/>
                </a:lnTo>
                <a:cubicBezTo>
                  <a:pt x="7519881" y="2012292"/>
                  <a:pt x="7509651" y="2017405"/>
                  <a:pt x="7505267" y="2018138"/>
                </a:cubicBezTo>
                <a:lnTo>
                  <a:pt x="7503441" y="2016676"/>
                </a:lnTo>
                <a:lnTo>
                  <a:pt x="7495405" y="2010830"/>
                </a:lnTo>
                <a:cubicBezTo>
                  <a:pt x="7488463" y="2014847"/>
                  <a:pt x="7476407" y="2023250"/>
                  <a:pt x="7468732" y="2029460"/>
                </a:cubicBezTo>
                <a:cubicBezTo>
                  <a:pt x="7461060" y="2035674"/>
                  <a:pt x="7437313" y="2042249"/>
                  <a:pt x="7435852" y="2027635"/>
                </a:cubicBezTo>
                <a:lnTo>
                  <a:pt x="7420141" y="2021789"/>
                </a:lnTo>
                <a:cubicBezTo>
                  <a:pt x="7417218" y="2020692"/>
                  <a:pt x="7412470" y="2020328"/>
                  <a:pt x="7411008" y="2021425"/>
                </a:cubicBezTo>
                <a:cubicBezTo>
                  <a:pt x="7409182" y="2022886"/>
                  <a:pt x="7410276" y="2026538"/>
                  <a:pt x="7409911" y="2029096"/>
                </a:cubicBezTo>
                <a:cubicBezTo>
                  <a:pt x="7409547" y="2035674"/>
                  <a:pt x="7402969" y="2051750"/>
                  <a:pt x="7398220" y="2052843"/>
                </a:cubicBezTo>
                <a:cubicBezTo>
                  <a:pt x="7384703" y="2055766"/>
                  <a:pt x="7375202" y="2060518"/>
                  <a:pt x="7374473" y="2073303"/>
                </a:cubicBezTo>
                <a:cubicBezTo>
                  <a:pt x="7374473" y="2074764"/>
                  <a:pt x="7363511" y="2077687"/>
                  <a:pt x="7362782" y="2076958"/>
                </a:cubicBezTo>
                <a:cubicBezTo>
                  <a:pt x="7345245" y="2060150"/>
                  <a:pt x="7336477" y="2075497"/>
                  <a:pt x="7323688" y="2082439"/>
                </a:cubicBezTo>
                <a:lnTo>
                  <a:pt x="7317114" y="2086091"/>
                </a:lnTo>
                <a:cubicBezTo>
                  <a:pt x="7304690" y="2086091"/>
                  <a:pt x="7301767" y="2079148"/>
                  <a:pt x="7310536" y="2071112"/>
                </a:cubicBezTo>
                <a:cubicBezTo>
                  <a:pt x="7314738" y="2067093"/>
                  <a:pt x="7316017" y="2059877"/>
                  <a:pt x="7316200" y="2054442"/>
                </a:cubicBezTo>
                <a:lnTo>
                  <a:pt x="7315910" y="2048839"/>
                </a:lnTo>
                <a:lnTo>
                  <a:pt x="7327023" y="2055585"/>
                </a:lnTo>
                <a:cubicBezTo>
                  <a:pt x="7333280" y="2057046"/>
                  <a:pt x="7340130" y="2057411"/>
                  <a:pt x="7342322" y="2056134"/>
                </a:cubicBezTo>
                <a:cubicBezTo>
                  <a:pt x="7344512" y="2054672"/>
                  <a:pt x="7347435" y="2040150"/>
                  <a:pt x="7349261" y="2024988"/>
                </a:cubicBezTo>
                <a:lnTo>
                  <a:pt x="7349319" y="2019729"/>
                </a:lnTo>
                <a:lnTo>
                  <a:pt x="7352403" y="2013527"/>
                </a:lnTo>
                <a:lnTo>
                  <a:pt x="7354742" y="2025076"/>
                </a:lnTo>
                <a:lnTo>
                  <a:pt x="7355111" y="2039690"/>
                </a:lnTo>
                <a:cubicBezTo>
                  <a:pt x="7371550" y="2043345"/>
                  <a:pt x="7384703" y="2037500"/>
                  <a:pt x="7384703" y="2026173"/>
                </a:cubicBezTo>
                <a:lnTo>
                  <a:pt x="7379222" y="2021060"/>
                </a:lnTo>
                <a:lnTo>
                  <a:pt x="7366802" y="2009001"/>
                </a:lnTo>
                <a:cubicBezTo>
                  <a:pt x="7370818" y="1995484"/>
                  <a:pt x="7372279" y="1983064"/>
                  <a:pt x="7370453" y="1981234"/>
                </a:cubicBezTo>
                <a:cubicBezTo>
                  <a:pt x="7369356" y="1980321"/>
                  <a:pt x="7364059" y="1990187"/>
                  <a:pt x="7357757" y="2002745"/>
                </a:cubicBezTo>
                <a:lnTo>
                  <a:pt x="7352403" y="2013527"/>
                </a:lnTo>
                <a:lnTo>
                  <a:pt x="7349530" y="1999358"/>
                </a:lnTo>
                <a:lnTo>
                  <a:pt x="7349629" y="1990002"/>
                </a:lnTo>
                <a:lnTo>
                  <a:pt x="7349265" y="1998042"/>
                </a:lnTo>
                <a:lnTo>
                  <a:pt x="7349530" y="1999358"/>
                </a:lnTo>
                <a:lnTo>
                  <a:pt x="7349319" y="2019729"/>
                </a:lnTo>
                <a:lnTo>
                  <a:pt x="7339035" y="2040423"/>
                </a:lnTo>
                <a:lnTo>
                  <a:pt x="7336112" y="2030557"/>
                </a:lnTo>
                <a:cubicBezTo>
                  <a:pt x="7334283" y="2024712"/>
                  <a:pt x="7332821" y="2018502"/>
                  <a:pt x="7330995" y="2012656"/>
                </a:cubicBezTo>
                <a:cubicBezTo>
                  <a:pt x="7329170" y="2006446"/>
                  <a:pt x="7310171" y="2006078"/>
                  <a:pt x="7322227" y="1996216"/>
                </a:cubicBezTo>
                <a:cubicBezTo>
                  <a:pt x="7328073" y="1991464"/>
                  <a:pt x="7321863" y="1979773"/>
                  <a:pt x="7337574" y="1979773"/>
                </a:cubicBezTo>
                <a:cubicBezTo>
                  <a:pt x="7341225" y="1979773"/>
                  <a:pt x="7344148" y="1970276"/>
                  <a:pt x="7348897" y="1966256"/>
                </a:cubicBezTo>
                <a:cubicBezTo>
                  <a:pt x="7354742" y="1961871"/>
                  <a:pt x="7356572" y="1958584"/>
                  <a:pt x="7348897" y="1954929"/>
                </a:cubicBezTo>
                <a:cubicBezTo>
                  <a:pt x="7343784" y="1952374"/>
                  <a:pt x="7338302" y="1949816"/>
                  <a:pt x="7332821" y="1948719"/>
                </a:cubicBezTo>
                <a:cubicBezTo>
                  <a:pt x="7331360" y="1948355"/>
                  <a:pt x="7327708" y="1953836"/>
                  <a:pt x="7326247" y="1956758"/>
                </a:cubicBezTo>
                <a:cubicBezTo>
                  <a:pt x="7324421" y="1961507"/>
                  <a:pt x="7323688" y="1970640"/>
                  <a:pt x="7322227" y="1970640"/>
                </a:cubicBezTo>
                <a:cubicBezTo>
                  <a:pt x="7301039" y="1971004"/>
                  <a:pt x="7306884" y="1983428"/>
                  <a:pt x="7306516" y="1992926"/>
                </a:cubicBezTo>
                <a:lnTo>
                  <a:pt x="7306152" y="2002062"/>
                </a:lnTo>
                <a:cubicBezTo>
                  <a:pt x="7306152" y="2012292"/>
                  <a:pt x="7302500" y="2017769"/>
                  <a:pt x="7297748" y="2014117"/>
                </a:cubicBezTo>
                <a:cubicBezTo>
                  <a:pt x="7292999" y="2010462"/>
                  <a:pt x="7278385" y="1991100"/>
                  <a:pt x="7272175" y="1996216"/>
                </a:cubicBezTo>
                <a:cubicBezTo>
                  <a:pt x="7265965" y="2001329"/>
                  <a:pt x="7246234" y="2008272"/>
                  <a:pt x="7239660" y="2002791"/>
                </a:cubicBezTo>
                <a:cubicBezTo>
                  <a:pt x="7233081" y="1997310"/>
                  <a:pt x="7221026" y="1981602"/>
                  <a:pt x="7215909" y="1986716"/>
                </a:cubicBezTo>
                <a:cubicBezTo>
                  <a:pt x="7210432" y="1991832"/>
                  <a:pt x="7226139" y="2028732"/>
                  <a:pt x="7219200" y="2027635"/>
                </a:cubicBezTo>
                <a:cubicBezTo>
                  <a:pt x="7212257" y="2026173"/>
                  <a:pt x="7199469" y="2021789"/>
                  <a:pt x="7193259" y="2022886"/>
                </a:cubicBezTo>
                <a:cubicBezTo>
                  <a:pt x="7187049" y="2023983"/>
                  <a:pt x="7169877" y="2018502"/>
                  <a:pt x="7162570" y="2023250"/>
                </a:cubicBezTo>
                <a:lnTo>
                  <a:pt x="7158186" y="2028732"/>
                </a:lnTo>
                <a:lnTo>
                  <a:pt x="7152340" y="2036039"/>
                </a:lnTo>
                <a:cubicBezTo>
                  <a:pt x="7148685" y="2043346"/>
                  <a:pt x="7134803" y="2047730"/>
                  <a:pt x="7121286" y="2045904"/>
                </a:cubicBezTo>
                <a:lnTo>
                  <a:pt x="7109595" y="2045904"/>
                </a:lnTo>
                <a:lnTo>
                  <a:pt x="7105939" y="2045904"/>
                </a:lnTo>
                <a:cubicBezTo>
                  <a:pt x="7101920" y="2050652"/>
                  <a:pt x="7102652" y="2056862"/>
                  <a:pt x="7108133" y="2059057"/>
                </a:cubicBezTo>
                <a:lnTo>
                  <a:pt x="7112882" y="2061247"/>
                </a:lnTo>
                <a:lnTo>
                  <a:pt x="7114343" y="2061979"/>
                </a:lnTo>
                <a:cubicBezTo>
                  <a:pt x="7116902" y="2063805"/>
                  <a:pt x="7110688" y="2067825"/>
                  <a:pt x="7100458" y="2070748"/>
                </a:cubicBezTo>
                <a:lnTo>
                  <a:pt x="7090228" y="2066728"/>
                </a:lnTo>
                <a:cubicBezTo>
                  <a:pt x="7083654" y="2064169"/>
                  <a:pt x="7075614" y="2061611"/>
                  <a:pt x="7068307" y="2061611"/>
                </a:cubicBezTo>
                <a:lnTo>
                  <a:pt x="7055155" y="2061980"/>
                </a:lnTo>
                <a:cubicBezTo>
                  <a:pt x="7060636" y="2078419"/>
                  <a:pt x="7064656" y="2088649"/>
                  <a:pt x="7063923" y="2084629"/>
                </a:cubicBezTo>
                <a:cubicBezTo>
                  <a:pt x="7063194" y="2080610"/>
                  <a:pt x="7040541" y="2091207"/>
                  <a:pt x="7033234" y="2091572"/>
                </a:cubicBezTo>
                <a:lnTo>
                  <a:pt x="7026295" y="2087916"/>
                </a:lnTo>
                <a:lnTo>
                  <a:pt x="7022639" y="2086091"/>
                </a:lnTo>
                <a:cubicBezTo>
                  <a:pt x="7015332" y="2087917"/>
                  <a:pt x="7005103" y="2091572"/>
                  <a:pt x="6999257" y="2093762"/>
                </a:cubicBezTo>
                <a:cubicBezTo>
                  <a:pt x="6993411" y="2096321"/>
                  <a:pt x="6984643" y="2110934"/>
                  <a:pt x="6983546" y="2113857"/>
                </a:cubicBezTo>
                <a:cubicBezTo>
                  <a:pt x="6982453" y="2116780"/>
                  <a:pt x="6981356" y="2127374"/>
                  <a:pt x="6987201" y="2122990"/>
                </a:cubicBezTo>
                <a:cubicBezTo>
                  <a:pt x="6993047" y="2118606"/>
                  <a:pt x="7005835" y="2110570"/>
                  <a:pt x="7007661" y="2111667"/>
                </a:cubicBezTo>
                <a:lnTo>
                  <a:pt x="7007661" y="2112761"/>
                </a:lnTo>
                <a:lnTo>
                  <a:pt x="7008390" y="2116780"/>
                </a:lnTo>
                <a:cubicBezTo>
                  <a:pt x="7008758" y="2121165"/>
                  <a:pt x="7010219" y="2129933"/>
                  <a:pt x="7011681" y="2136511"/>
                </a:cubicBezTo>
                <a:cubicBezTo>
                  <a:pt x="7013507" y="2143085"/>
                  <a:pt x="7046755" y="2139434"/>
                  <a:pt x="7052965" y="2136875"/>
                </a:cubicBezTo>
                <a:cubicBezTo>
                  <a:pt x="7059175" y="2134317"/>
                  <a:pt x="7081460" y="2131030"/>
                  <a:pt x="7088403" y="2135050"/>
                </a:cubicBezTo>
                <a:cubicBezTo>
                  <a:pt x="7095345" y="2139066"/>
                  <a:pt x="7116534" y="2140527"/>
                  <a:pt x="7109595" y="2132491"/>
                </a:cubicBezTo>
                <a:lnTo>
                  <a:pt x="7104114" y="2126645"/>
                </a:lnTo>
                <a:cubicBezTo>
                  <a:pt x="7099365" y="2121529"/>
                  <a:pt x="7092787" y="2117513"/>
                  <a:pt x="7089500" y="2112396"/>
                </a:cubicBezTo>
                <a:cubicBezTo>
                  <a:pt x="7082921" y="2101802"/>
                  <a:pt x="7083290" y="2101437"/>
                  <a:pt x="7079270" y="2104725"/>
                </a:cubicBezTo>
                <a:lnTo>
                  <a:pt x="7067214" y="2114222"/>
                </a:lnTo>
                <a:cubicBezTo>
                  <a:pt x="7053329" y="2125913"/>
                  <a:pt x="7035428" y="2128471"/>
                  <a:pt x="7028121" y="2120067"/>
                </a:cubicBezTo>
                <a:lnTo>
                  <a:pt x="7029582" y="2115319"/>
                </a:lnTo>
                <a:lnTo>
                  <a:pt x="7033966" y="2099243"/>
                </a:lnTo>
                <a:cubicBezTo>
                  <a:pt x="7050771" y="2094859"/>
                  <a:pt x="7073424" y="2092669"/>
                  <a:pt x="7083654" y="2094130"/>
                </a:cubicBezTo>
                <a:lnTo>
                  <a:pt x="7093519" y="2091572"/>
                </a:lnTo>
                <a:cubicBezTo>
                  <a:pt x="7113611" y="2086455"/>
                  <a:pt x="7132609" y="2077322"/>
                  <a:pt x="7150514" y="2068189"/>
                </a:cubicBezTo>
                <a:cubicBezTo>
                  <a:pt x="7155263" y="2065631"/>
                  <a:pt x="7154530" y="2056862"/>
                  <a:pt x="7157821" y="2051749"/>
                </a:cubicBezTo>
                <a:cubicBezTo>
                  <a:pt x="7159647" y="2048827"/>
                  <a:pt x="7163299" y="2045172"/>
                  <a:pt x="7166590" y="2045171"/>
                </a:cubicBezTo>
                <a:cubicBezTo>
                  <a:pt x="7169877" y="2045172"/>
                  <a:pt x="7174625" y="2048094"/>
                  <a:pt x="7177184" y="2050653"/>
                </a:cubicBezTo>
                <a:lnTo>
                  <a:pt x="7186681" y="2060150"/>
                </a:lnTo>
                <a:cubicBezTo>
                  <a:pt x="7192527" y="2054673"/>
                  <a:pt x="7200202" y="2048095"/>
                  <a:pt x="7203853" y="2045171"/>
                </a:cubicBezTo>
                <a:lnTo>
                  <a:pt x="7207509" y="2044807"/>
                </a:lnTo>
                <a:lnTo>
                  <a:pt x="7246598" y="2041152"/>
                </a:lnTo>
                <a:cubicBezTo>
                  <a:pt x="7260119" y="2025444"/>
                  <a:pt x="7272539" y="2016676"/>
                  <a:pt x="7274365" y="2022154"/>
                </a:cubicBezTo>
                <a:cubicBezTo>
                  <a:pt x="7276195" y="2027635"/>
                  <a:pt x="7286056" y="2041520"/>
                  <a:pt x="7272904" y="2042613"/>
                </a:cubicBezTo>
                <a:cubicBezTo>
                  <a:pt x="7259751" y="2043710"/>
                  <a:pt x="7238927" y="2066728"/>
                  <a:pt x="7235275" y="2065996"/>
                </a:cubicBezTo>
                <a:cubicBezTo>
                  <a:pt x="7231620" y="2065266"/>
                  <a:pt x="7219564" y="2071112"/>
                  <a:pt x="7219564" y="2081706"/>
                </a:cubicBezTo>
                <a:lnTo>
                  <a:pt x="7226507" y="2091208"/>
                </a:lnTo>
                <a:lnTo>
                  <a:pt x="7229062" y="2094859"/>
                </a:lnTo>
                <a:cubicBezTo>
                  <a:pt x="7233446" y="2098146"/>
                  <a:pt x="7240024" y="2097782"/>
                  <a:pt x="7243311" y="2093762"/>
                </a:cubicBezTo>
                <a:lnTo>
                  <a:pt x="7245870" y="2089746"/>
                </a:lnTo>
                <a:lnTo>
                  <a:pt x="7249890" y="2083168"/>
                </a:lnTo>
                <a:cubicBezTo>
                  <a:pt x="7255367" y="2075496"/>
                  <a:pt x="7267791" y="2074399"/>
                  <a:pt x="7277656" y="2080610"/>
                </a:cubicBezTo>
                <a:cubicBezTo>
                  <a:pt x="7287518" y="2086823"/>
                  <a:pt x="7277656" y="2112760"/>
                  <a:pt x="7270714" y="2109109"/>
                </a:cubicBezTo>
                <a:lnTo>
                  <a:pt x="7264868" y="2109473"/>
                </a:lnTo>
                <a:cubicBezTo>
                  <a:pt x="7256100" y="2110206"/>
                  <a:pt x="7248060" y="2115683"/>
                  <a:pt x="7239291" y="2116780"/>
                </a:cubicBezTo>
                <a:cubicBezTo>
                  <a:pt x="7231620" y="2117513"/>
                  <a:pt x="7223949" y="2114222"/>
                  <a:pt x="7215909" y="2113493"/>
                </a:cubicBezTo>
                <a:lnTo>
                  <a:pt x="7210432" y="2113129"/>
                </a:lnTo>
                <a:cubicBezTo>
                  <a:pt x="7204218" y="2114222"/>
                  <a:pt x="7199834" y="2113493"/>
                  <a:pt x="7200931" y="2111299"/>
                </a:cubicBezTo>
                <a:cubicBezTo>
                  <a:pt x="7202028" y="2109109"/>
                  <a:pt x="7198372" y="2101802"/>
                  <a:pt x="7189972" y="2099608"/>
                </a:cubicBezTo>
                <a:cubicBezTo>
                  <a:pt x="7181932" y="2097418"/>
                  <a:pt x="7190701" y="2077322"/>
                  <a:pt x="7184855" y="2072574"/>
                </a:cubicBezTo>
                <a:lnTo>
                  <a:pt x="7178281" y="2069651"/>
                </a:lnTo>
                <a:cubicBezTo>
                  <a:pt x="7176819" y="2068918"/>
                  <a:pt x="7168780" y="2074035"/>
                  <a:pt x="7166590" y="2077687"/>
                </a:cubicBezTo>
                <a:cubicBezTo>
                  <a:pt x="7161108" y="2086091"/>
                  <a:pt x="7155992" y="2094130"/>
                  <a:pt x="7142110" y="2093033"/>
                </a:cubicBezTo>
                <a:lnTo>
                  <a:pt x="7122379" y="2091936"/>
                </a:lnTo>
                <a:cubicBezTo>
                  <a:pt x="7110324" y="2105089"/>
                  <a:pt x="7113246" y="2114590"/>
                  <a:pt x="7129322" y="2113129"/>
                </a:cubicBezTo>
                <a:cubicBezTo>
                  <a:pt x="7145033" y="2111299"/>
                  <a:pt x="7184491" y="2115683"/>
                  <a:pt x="7178281" y="2127010"/>
                </a:cubicBezTo>
                <a:lnTo>
                  <a:pt x="7176819" y="2134681"/>
                </a:lnTo>
                <a:lnTo>
                  <a:pt x="7174990" y="2143818"/>
                </a:lnTo>
                <a:cubicBezTo>
                  <a:pt x="7172800" y="2155141"/>
                  <a:pt x="7169877" y="2160258"/>
                  <a:pt x="7168051" y="2155141"/>
                </a:cubicBezTo>
                <a:lnTo>
                  <a:pt x="7164396" y="2152586"/>
                </a:lnTo>
                <a:cubicBezTo>
                  <a:pt x="7160011" y="2149663"/>
                  <a:pt x="7153437" y="2148202"/>
                  <a:pt x="7147591" y="2146741"/>
                </a:cubicBezTo>
                <a:cubicBezTo>
                  <a:pt x="7144300" y="2145644"/>
                  <a:pt x="7138090" y="2144182"/>
                  <a:pt x="7137362" y="2145279"/>
                </a:cubicBezTo>
                <a:cubicBezTo>
                  <a:pt x="7123841" y="2162084"/>
                  <a:pt x="7103017" y="2157335"/>
                  <a:pt x="7084018" y="2157699"/>
                </a:cubicBezTo>
                <a:lnTo>
                  <a:pt x="7075983" y="2158064"/>
                </a:lnTo>
                <a:cubicBezTo>
                  <a:pt x="7064291" y="2158064"/>
                  <a:pt x="7056252" y="2161355"/>
                  <a:pt x="7058078" y="2165371"/>
                </a:cubicBezTo>
                <a:cubicBezTo>
                  <a:pt x="7059907" y="2169390"/>
                  <a:pt x="7058810" y="2179620"/>
                  <a:pt x="7048945" y="2174872"/>
                </a:cubicBezTo>
                <a:lnTo>
                  <a:pt x="7041638" y="2174507"/>
                </a:lnTo>
                <a:cubicBezTo>
                  <a:pt x="7035063" y="2174507"/>
                  <a:pt x="7027388" y="2181814"/>
                  <a:pt x="7021178" y="2181446"/>
                </a:cubicBezTo>
                <a:lnTo>
                  <a:pt x="7005103" y="2179985"/>
                </a:lnTo>
                <a:cubicBezTo>
                  <a:pt x="7004374" y="2189121"/>
                  <a:pt x="6999257" y="2194234"/>
                  <a:pt x="6993047" y="2190947"/>
                </a:cubicBezTo>
                <a:cubicBezTo>
                  <a:pt x="6986837" y="2187660"/>
                  <a:pt x="6970762" y="2177430"/>
                  <a:pt x="6971126" y="2176333"/>
                </a:cubicBezTo>
                <a:lnTo>
                  <a:pt x="6971855" y="2174507"/>
                </a:lnTo>
                <a:lnTo>
                  <a:pt x="6977700" y="2160258"/>
                </a:lnTo>
                <a:cubicBezTo>
                  <a:pt x="6994144" y="2160987"/>
                  <a:pt x="7003641" y="2159161"/>
                  <a:pt x="6998893" y="2156238"/>
                </a:cubicBezTo>
                <a:cubicBezTo>
                  <a:pt x="6993776" y="2153315"/>
                  <a:pt x="6970762" y="2150757"/>
                  <a:pt x="6959070" y="2158064"/>
                </a:cubicBezTo>
                <a:lnTo>
                  <a:pt x="6947379" y="2166103"/>
                </a:lnTo>
                <a:lnTo>
                  <a:pt x="6937878" y="2172678"/>
                </a:lnTo>
                <a:cubicBezTo>
                  <a:pt x="6926920" y="2181446"/>
                  <a:pt x="6920706" y="2190947"/>
                  <a:pt x="6923629" y="2193138"/>
                </a:cubicBezTo>
                <a:cubicBezTo>
                  <a:pt x="6926551" y="2195331"/>
                  <a:pt x="6936781" y="2197890"/>
                  <a:pt x="6943724" y="2199351"/>
                </a:cubicBezTo>
                <a:cubicBezTo>
                  <a:pt x="6951031" y="2200812"/>
                  <a:pt x="6958338" y="2212504"/>
                  <a:pt x="6950302" y="2213233"/>
                </a:cubicBezTo>
                <a:cubicBezTo>
                  <a:pt x="6941898" y="2213965"/>
                  <a:pt x="6904999" y="2233692"/>
                  <a:pt x="6897323" y="2235887"/>
                </a:cubicBezTo>
                <a:cubicBezTo>
                  <a:pt x="6889287" y="2238077"/>
                  <a:pt x="6877961" y="2222001"/>
                  <a:pt x="6889287" y="2217253"/>
                </a:cubicBezTo>
                <a:lnTo>
                  <a:pt x="6893326" y="2202052"/>
                </a:lnTo>
                <a:lnTo>
                  <a:pt x="6897323" y="2201177"/>
                </a:lnTo>
                <a:lnTo>
                  <a:pt x="6893975" y="2197592"/>
                </a:lnTo>
                <a:lnTo>
                  <a:pt x="6891084" y="2188172"/>
                </a:lnTo>
                <a:cubicBezTo>
                  <a:pt x="6889811" y="2185421"/>
                  <a:pt x="6888465" y="2183640"/>
                  <a:pt x="6887462" y="2183640"/>
                </a:cubicBezTo>
                <a:cubicBezTo>
                  <a:pt x="6885452" y="2183640"/>
                  <a:pt x="6884447" y="2185558"/>
                  <a:pt x="6885680" y="2188709"/>
                </a:cubicBezTo>
                <a:lnTo>
                  <a:pt x="6893975" y="2197592"/>
                </a:lnTo>
                <a:lnTo>
                  <a:pt x="6894262" y="2198527"/>
                </a:lnTo>
                <a:lnTo>
                  <a:pt x="6893326" y="2202052"/>
                </a:lnTo>
                <a:lnTo>
                  <a:pt x="6865541" y="2208120"/>
                </a:lnTo>
                <a:lnTo>
                  <a:pt x="6842523" y="2213233"/>
                </a:lnTo>
                <a:cubicBezTo>
                  <a:pt x="6850927" y="2232231"/>
                  <a:pt x="6851291" y="2247209"/>
                  <a:pt x="6843620" y="2246116"/>
                </a:cubicBezTo>
                <a:lnTo>
                  <a:pt x="6839600" y="2243558"/>
                </a:lnTo>
                <a:cubicBezTo>
                  <a:pt x="6833022" y="2239174"/>
                  <a:pt x="6829006" y="2237712"/>
                  <a:pt x="6828273" y="2246116"/>
                </a:cubicBezTo>
                <a:cubicBezTo>
                  <a:pt x="6827544" y="2255978"/>
                  <a:pt x="6819869" y="2256710"/>
                  <a:pt x="6812198" y="2253055"/>
                </a:cubicBezTo>
                <a:lnTo>
                  <a:pt x="6809639" y="2251962"/>
                </a:lnTo>
                <a:cubicBezTo>
                  <a:pt x="6811101" y="2245384"/>
                  <a:pt x="6819140" y="2235154"/>
                  <a:pt x="6827176" y="2229308"/>
                </a:cubicBezTo>
                <a:lnTo>
                  <a:pt x="6831928" y="2222734"/>
                </a:lnTo>
                <a:lnTo>
                  <a:pt x="6836313" y="2216888"/>
                </a:lnTo>
                <a:cubicBezTo>
                  <a:pt x="6838503" y="2204829"/>
                  <a:pt x="6834851" y="2204464"/>
                  <a:pt x="6827909" y="2216520"/>
                </a:cubicBezTo>
                <a:lnTo>
                  <a:pt x="6812198" y="2216888"/>
                </a:lnTo>
                <a:cubicBezTo>
                  <a:pt x="6804526" y="2217253"/>
                  <a:pt x="6799045" y="2236251"/>
                  <a:pt x="6789912" y="2238077"/>
                </a:cubicBezTo>
                <a:cubicBezTo>
                  <a:pt x="6768355" y="2242097"/>
                  <a:pt x="6788451" y="2247942"/>
                  <a:pt x="6786989" y="2251962"/>
                </a:cubicBezTo>
                <a:cubicBezTo>
                  <a:pt x="6778585" y="2272786"/>
                  <a:pt x="6767258" y="2278996"/>
                  <a:pt x="6737666" y="2279360"/>
                </a:cubicBezTo>
                <a:lnTo>
                  <a:pt x="6729630" y="2279360"/>
                </a:lnTo>
                <a:cubicBezTo>
                  <a:pt x="6719400" y="2279360"/>
                  <a:pt x="6714648" y="2273883"/>
                  <a:pt x="6719765" y="2267669"/>
                </a:cubicBezTo>
                <a:lnTo>
                  <a:pt x="6718668" y="2263285"/>
                </a:lnTo>
                <a:lnTo>
                  <a:pt x="6717206" y="2257439"/>
                </a:lnTo>
                <a:cubicBezTo>
                  <a:pt x="6709171" y="2249768"/>
                  <a:pt x="6701864" y="2247210"/>
                  <a:pt x="6701131" y="2252326"/>
                </a:cubicBezTo>
                <a:cubicBezTo>
                  <a:pt x="6700402" y="2257439"/>
                  <a:pt x="6689440" y="2270960"/>
                  <a:pt x="6679575" y="2270960"/>
                </a:cubicBezTo>
                <a:lnTo>
                  <a:pt x="6670441" y="2271689"/>
                </a:lnTo>
                <a:cubicBezTo>
                  <a:pt x="6666790" y="2272053"/>
                  <a:pt x="6661309" y="2275344"/>
                  <a:pt x="6660944" y="2277535"/>
                </a:cubicBezTo>
                <a:cubicBezTo>
                  <a:pt x="6660212" y="2280457"/>
                  <a:pt x="6663867" y="2287035"/>
                  <a:pt x="6665693" y="2287035"/>
                </a:cubicBezTo>
                <a:cubicBezTo>
                  <a:pt x="6675923" y="2287036"/>
                  <a:pt x="6682497" y="2289590"/>
                  <a:pt x="6679210" y="2297994"/>
                </a:cubicBezTo>
                <a:cubicBezTo>
                  <a:pt x="6678113" y="2300917"/>
                  <a:pt x="6665693" y="2301281"/>
                  <a:pt x="6664596" y="2304204"/>
                </a:cubicBezTo>
                <a:cubicBezTo>
                  <a:pt x="6658750" y="2319551"/>
                  <a:pt x="6642675" y="2323571"/>
                  <a:pt x="6627332" y="2327222"/>
                </a:cubicBezTo>
                <a:lnTo>
                  <a:pt x="6603950" y="2333068"/>
                </a:lnTo>
                <a:cubicBezTo>
                  <a:pt x="6578009" y="2338913"/>
                  <a:pt x="6548781" y="2346220"/>
                  <a:pt x="6539280" y="2349508"/>
                </a:cubicBezTo>
                <a:cubicBezTo>
                  <a:pt x="6529782" y="2352798"/>
                  <a:pt x="6506036" y="2367412"/>
                  <a:pt x="6501283" y="2368141"/>
                </a:cubicBezTo>
                <a:cubicBezTo>
                  <a:pt x="6496899" y="2368874"/>
                  <a:pt x="6475346" y="2372526"/>
                  <a:pt x="6463655" y="2374720"/>
                </a:cubicBezTo>
                <a:lnTo>
                  <a:pt x="6454518" y="2378735"/>
                </a:lnTo>
                <a:cubicBezTo>
                  <a:pt x="6445021" y="2382755"/>
                  <a:pt x="6441366" y="2393349"/>
                  <a:pt x="6426387" y="2392256"/>
                </a:cubicBezTo>
                <a:cubicBezTo>
                  <a:pt x="6402276" y="2390063"/>
                  <a:pt x="6389488" y="2406138"/>
                  <a:pt x="6373412" y="2416732"/>
                </a:cubicBezTo>
                <a:cubicBezTo>
                  <a:pt x="6369393" y="2419655"/>
                  <a:pt x="6360989" y="2424039"/>
                  <a:pt x="6360260" y="2423675"/>
                </a:cubicBezTo>
                <a:cubicBezTo>
                  <a:pt x="6347107" y="2412348"/>
                  <a:pt x="6348569" y="2424407"/>
                  <a:pt x="6341261" y="2428423"/>
                </a:cubicBezTo>
                <a:cubicBezTo>
                  <a:pt x="6313859" y="2444134"/>
                  <a:pt x="6283170" y="2455825"/>
                  <a:pt x="6253942" y="2469342"/>
                </a:cubicBezTo>
                <a:cubicBezTo>
                  <a:pt x="6243712" y="2474095"/>
                  <a:pt x="6238231" y="2456190"/>
                  <a:pt x="6226175" y="2467152"/>
                </a:cubicBezTo>
                <a:cubicBezTo>
                  <a:pt x="6219232" y="2473362"/>
                  <a:pt x="6208274" y="2478111"/>
                  <a:pt x="6198408" y="2479572"/>
                </a:cubicBezTo>
                <a:cubicBezTo>
                  <a:pt x="6187450" y="2481034"/>
                  <a:pt x="6188179" y="2486151"/>
                  <a:pt x="6184891" y="2491996"/>
                </a:cubicBezTo>
                <a:cubicBezTo>
                  <a:pt x="6181604" y="2497842"/>
                  <a:pt x="6175390" y="2508436"/>
                  <a:pt x="6160412" y="2497109"/>
                </a:cubicBezTo>
                <a:cubicBezTo>
                  <a:pt x="6154931" y="2493093"/>
                  <a:pt x="6136665" y="2492725"/>
                  <a:pt x="6124241" y="2501129"/>
                </a:cubicBezTo>
                <a:lnTo>
                  <a:pt x="6115473" y="2507339"/>
                </a:lnTo>
                <a:cubicBezTo>
                  <a:pt x="6101591" y="2509897"/>
                  <a:pt x="6084783" y="2514281"/>
                  <a:pt x="6077845" y="2517204"/>
                </a:cubicBezTo>
                <a:cubicBezTo>
                  <a:pt x="6070902" y="2520127"/>
                  <a:pt x="6064324" y="2529993"/>
                  <a:pt x="6061401" y="2521953"/>
                </a:cubicBezTo>
                <a:cubicBezTo>
                  <a:pt x="6058846" y="2513917"/>
                  <a:pt x="6027424" y="2528167"/>
                  <a:pt x="6016830" y="2531090"/>
                </a:cubicBezTo>
                <a:cubicBezTo>
                  <a:pt x="6006236" y="2534012"/>
                  <a:pt x="6000022" y="2558488"/>
                  <a:pt x="5997467" y="2554836"/>
                </a:cubicBezTo>
                <a:cubicBezTo>
                  <a:pt x="5995273" y="2551181"/>
                  <a:pt x="5956548" y="2553375"/>
                  <a:pt x="5919281" y="2572009"/>
                </a:cubicBezTo>
                <a:lnTo>
                  <a:pt x="5886401" y="2584793"/>
                </a:lnTo>
                <a:cubicBezTo>
                  <a:pt x="5882381" y="2586255"/>
                  <a:pt x="5876535" y="2584793"/>
                  <a:pt x="5872516" y="2586623"/>
                </a:cubicBezTo>
                <a:cubicBezTo>
                  <a:pt x="5861189" y="2591372"/>
                  <a:pt x="5879094" y="2605986"/>
                  <a:pt x="5861189" y="2609273"/>
                </a:cubicBezTo>
                <a:lnTo>
                  <a:pt x="5849498" y="2611467"/>
                </a:lnTo>
                <a:cubicBezTo>
                  <a:pt x="5839636" y="2607082"/>
                  <a:pt x="5824654" y="2604888"/>
                  <a:pt x="5815885" y="2606350"/>
                </a:cubicBezTo>
                <a:cubicBezTo>
                  <a:pt x="5807117" y="2608176"/>
                  <a:pt x="5770582" y="2628635"/>
                  <a:pt x="5751219" y="2636311"/>
                </a:cubicBezTo>
                <a:lnTo>
                  <a:pt x="5732221" y="2640327"/>
                </a:lnTo>
                <a:lnTo>
                  <a:pt x="5728201" y="2641059"/>
                </a:lnTo>
                <a:cubicBezTo>
                  <a:pt x="5720894" y="2633388"/>
                  <a:pt x="5712858" y="2629004"/>
                  <a:pt x="5710664" y="2631194"/>
                </a:cubicBezTo>
                <a:cubicBezTo>
                  <a:pt x="5708110" y="2633752"/>
                  <a:pt x="5700435" y="2634481"/>
                  <a:pt x="5699341" y="2626810"/>
                </a:cubicBezTo>
                <a:lnTo>
                  <a:pt x="5701896" y="2620964"/>
                </a:lnTo>
                <a:lnTo>
                  <a:pt x="5704819" y="2613657"/>
                </a:lnTo>
                <a:cubicBezTo>
                  <a:pt x="5713955" y="2608544"/>
                  <a:pt x="5727108" y="2605253"/>
                  <a:pt x="5733682" y="2605985"/>
                </a:cubicBezTo>
                <a:cubicBezTo>
                  <a:pt x="5740261" y="2606715"/>
                  <a:pt x="5760720" y="2605621"/>
                  <a:pt x="5760352" y="2600504"/>
                </a:cubicBezTo>
                <a:cubicBezTo>
                  <a:pt x="5759988" y="2595756"/>
                  <a:pt x="5748296" y="2586623"/>
                  <a:pt x="5735508" y="2591736"/>
                </a:cubicBezTo>
                <a:lnTo>
                  <a:pt x="5725278" y="2592100"/>
                </a:lnTo>
                <a:cubicBezTo>
                  <a:pt x="5711397" y="2592469"/>
                  <a:pt x="5701532" y="2592833"/>
                  <a:pt x="5698609" y="2606714"/>
                </a:cubicBezTo>
                <a:cubicBezTo>
                  <a:pt x="5695322" y="2622061"/>
                  <a:pt x="5674862" y="2605986"/>
                  <a:pt x="5667919" y="2616216"/>
                </a:cubicBezTo>
                <a:cubicBezTo>
                  <a:pt x="5666458" y="2618774"/>
                  <a:pt x="5665729" y="2622061"/>
                  <a:pt x="5666458" y="2624619"/>
                </a:cubicBezTo>
                <a:lnTo>
                  <a:pt x="5670478" y="2640327"/>
                </a:lnTo>
                <a:cubicBezTo>
                  <a:pt x="5687282" y="2640327"/>
                  <a:pt x="5693860" y="2643249"/>
                  <a:pt x="5684727" y="2646172"/>
                </a:cubicBezTo>
                <a:cubicBezTo>
                  <a:pt x="5675591" y="2649095"/>
                  <a:pt x="5658054" y="2673210"/>
                  <a:pt x="5643075" y="2676862"/>
                </a:cubicBezTo>
                <a:lnTo>
                  <a:pt x="5630287" y="2667729"/>
                </a:lnTo>
                <a:lnTo>
                  <a:pt x="5628097" y="2666267"/>
                </a:lnTo>
                <a:cubicBezTo>
                  <a:pt x="5623713" y="2665171"/>
                  <a:pt x="5616770" y="2668093"/>
                  <a:pt x="5612750" y="2672478"/>
                </a:cubicBezTo>
                <a:cubicBezTo>
                  <a:pt x="5608734" y="2676862"/>
                  <a:pt x="5600330" y="2683076"/>
                  <a:pt x="5604350" y="2673939"/>
                </a:cubicBezTo>
                <a:cubicBezTo>
                  <a:pt x="5608366" y="2665171"/>
                  <a:pt x="5613847" y="2641788"/>
                  <a:pt x="5597408" y="2649095"/>
                </a:cubicBezTo>
                <a:cubicBezTo>
                  <a:pt x="5580968" y="2656770"/>
                  <a:pt x="5531281" y="2656402"/>
                  <a:pt x="5533835" y="2658961"/>
                </a:cubicBezTo>
                <a:cubicBezTo>
                  <a:pt x="5536029" y="2661519"/>
                  <a:pt x="5533106" y="2670652"/>
                  <a:pt x="5522144" y="2672846"/>
                </a:cubicBezTo>
                <a:cubicBezTo>
                  <a:pt x="5511185" y="2674671"/>
                  <a:pt x="5500955" y="2696957"/>
                  <a:pt x="5508626" y="2695860"/>
                </a:cubicBezTo>
                <a:lnTo>
                  <a:pt x="5512282" y="2693305"/>
                </a:lnTo>
                <a:cubicBezTo>
                  <a:pt x="5527625" y="2682343"/>
                  <a:pt x="5544433" y="2683440"/>
                  <a:pt x="5561237" y="2689285"/>
                </a:cubicBezTo>
                <a:cubicBezTo>
                  <a:pt x="5565985" y="2690747"/>
                  <a:pt x="5572564" y="2695495"/>
                  <a:pt x="5572199" y="2698054"/>
                </a:cubicBezTo>
                <a:cubicBezTo>
                  <a:pt x="5570738" y="2707551"/>
                  <a:pt x="5563063" y="2706458"/>
                  <a:pt x="5555027" y="2702803"/>
                </a:cubicBezTo>
                <a:cubicBezTo>
                  <a:pt x="5551740" y="2701341"/>
                  <a:pt x="5545161" y="2699880"/>
                  <a:pt x="5545161" y="2700244"/>
                </a:cubicBezTo>
                <a:cubicBezTo>
                  <a:pt x="5534932" y="2718514"/>
                  <a:pt x="5498033" y="2709745"/>
                  <a:pt x="5493284" y="2733492"/>
                </a:cubicBezTo>
                <a:lnTo>
                  <a:pt x="5492915" y="2734589"/>
                </a:lnTo>
                <a:cubicBezTo>
                  <a:pt x="5491090" y="2735686"/>
                  <a:pt x="5483783" y="2739337"/>
                  <a:pt x="5476476" y="2742625"/>
                </a:cubicBezTo>
                <a:cubicBezTo>
                  <a:pt x="5469169" y="2745916"/>
                  <a:pt x="5439212" y="2756510"/>
                  <a:pt x="5431537" y="2765279"/>
                </a:cubicBezTo>
                <a:lnTo>
                  <a:pt x="5416194" y="2754316"/>
                </a:lnTo>
                <a:lnTo>
                  <a:pt x="5413635" y="2752490"/>
                </a:lnTo>
                <a:cubicBezTo>
                  <a:pt x="5397560" y="2761991"/>
                  <a:pt x="5390617" y="2763453"/>
                  <a:pt x="5397560" y="2755413"/>
                </a:cubicBezTo>
                <a:cubicBezTo>
                  <a:pt x="5404867" y="2747377"/>
                  <a:pt x="5421307" y="2723995"/>
                  <a:pt x="5409984" y="2717417"/>
                </a:cubicBezTo>
                <a:lnTo>
                  <a:pt x="5400847" y="2714494"/>
                </a:lnTo>
                <a:lnTo>
                  <a:pt x="5384407" y="2709012"/>
                </a:lnTo>
                <a:cubicBezTo>
                  <a:pt x="5378562" y="2724359"/>
                  <a:pt x="5365045" y="2737876"/>
                  <a:pt x="5354083" y="2738973"/>
                </a:cubicBezTo>
                <a:cubicBezTo>
                  <a:pt x="5343124" y="2740070"/>
                  <a:pt x="5314993" y="2728011"/>
                  <a:pt x="5312435" y="2723995"/>
                </a:cubicBezTo>
                <a:cubicBezTo>
                  <a:pt x="5309876" y="2719975"/>
                  <a:pt x="5310973" y="2709381"/>
                  <a:pt x="5321932" y="2713032"/>
                </a:cubicBezTo>
                <a:lnTo>
                  <a:pt x="5329606" y="2713397"/>
                </a:lnTo>
                <a:lnTo>
                  <a:pt x="5334719" y="2713765"/>
                </a:lnTo>
                <a:cubicBezTo>
                  <a:pt x="5340565" y="2710842"/>
                  <a:pt x="5343124" y="2704264"/>
                  <a:pt x="5340201" y="2699515"/>
                </a:cubicBezTo>
                <a:lnTo>
                  <a:pt x="5337278" y="2695495"/>
                </a:lnTo>
                <a:cubicBezTo>
                  <a:pt x="5332529" y="2688921"/>
                  <a:pt x="5329238" y="2692573"/>
                  <a:pt x="5323028" y="2695495"/>
                </a:cubicBezTo>
                <a:cubicBezTo>
                  <a:pt x="5313163" y="2700612"/>
                  <a:pt x="5302204" y="2699880"/>
                  <a:pt x="5293071" y="2691844"/>
                </a:cubicBezTo>
                <a:lnTo>
                  <a:pt x="5286129" y="2685630"/>
                </a:lnTo>
                <a:cubicBezTo>
                  <a:pt x="5275535" y="2677230"/>
                  <a:pt x="5266034" y="2676497"/>
                  <a:pt x="5264937" y="2683804"/>
                </a:cubicBezTo>
                <a:cubicBezTo>
                  <a:pt x="5263843" y="2691111"/>
                  <a:pt x="5287955" y="2706090"/>
                  <a:pt x="5301107" y="2710109"/>
                </a:cubicBezTo>
                <a:lnTo>
                  <a:pt x="5296723" y="2724359"/>
                </a:lnTo>
                <a:lnTo>
                  <a:pt x="5296359" y="2725821"/>
                </a:lnTo>
                <a:cubicBezTo>
                  <a:pt x="5307686" y="2729108"/>
                  <a:pt x="5314260" y="2737512"/>
                  <a:pt x="5311338" y="2743722"/>
                </a:cubicBezTo>
                <a:lnTo>
                  <a:pt x="5323028" y="2746645"/>
                </a:lnTo>
                <a:lnTo>
                  <a:pt x="5337278" y="2750300"/>
                </a:lnTo>
                <a:cubicBezTo>
                  <a:pt x="5357005" y="2756146"/>
                  <a:pt x="5362486" y="2766007"/>
                  <a:pt x="5350066" y="2772950"/>
                </a:cubicBezTo>
                <a:cubicBezTo>
                  <a:pt x="5337642" y="2779528"/>
                  <a:pt x="5305856" y="2789025"/>
                  <a:pt x="5305856" y="2782082"/>
                </a:cubicBezTo>
                <a:cubicBezTo>
                  <a:pt x="5305856" y="2775144"/>
                  <a:pt x="5301108" y="2756510"/>
                  <a:pt x="5294897" y="2757607"/>
                </a:cubicBezTo>
                <a:cubicBezTo>
                  <a:pt x="5289052" y="2758700"/>
                  <a:pt x="5286858" y="2776970"/>
                  <a:pt x="5278822" y="2780257"/>
                </a:cubicBezTo>
                <a:cubicBezTo>
                  <a:pt x="5270782" y="2783544"/>
                  <a:pt x="5247768" y="2789025"/>
                  <a:pt x="5249958" y="2783912"/>
                </a:cubicBezTo>
                <a:cubicBezTo>
                  <a:pt x="5251784" y="2778796"/>
                  <a:pt x="5256168" y="2764546"/>
                  <a:pt x="5255075" y="2763817"/>
                </a:cubicBezTo>
                <a:cubicBezTo>
                  <a:pt x="5253978" y="2763453"/>
                  <a:pt x="5248497" y="2764546"/>
                  <a:pt x="5245574" y="2768202"/>
                </a:cubicBezTo>
                <a:cubicBezTo>
                  <a:pt x="5242652" y="2771853"/>
                  <a:pt x="5225115" y="2773314"/>
                  <a:pt x="5213788" y="2763453"/>
                </a:cubicBezTo>
                <a:lnTo>
                  <a:pt x="5203926" y="2756510"/>
                </a:lnTo>
                <a:lnTo>
                  <a:pt x="5202096" y="2755413"/>
                </a:lnTo>
                <a:cubicBezTo>
                  <a:pt x="5195522" y="2758336"/>
                  <a:pt x="5189676" y="2756510"/>
                  <a:pt x="5188944" y="2750664"/>
                </a:cubicBezTo>
                <a:lnTo>
                  <a:pt x="5187482" y="2745548"/>
                </a:lnTo>
                <a:lnTo>
                  <a:pt x="5182370" y="2729108"/>
                </a:lnTo>
                <a:cubicBezTo>
                  <a:pt x="5171042" y="2733492"/>
                  <a:pt x="5166294" y="2744454"/>
                  <a:pt x="5171776" y="2753587"/>
                </a:cubicBezTo>
                <a:cubicBezTo>
                  <a:pt x="5177253" y="2762720"/>
                  <a:pt x="5184195" y="2791584"/>
                  <a:pt x="5177986" y="2794871"/>
                </a:cubicBezTo>
                <a:cubicBezTo>
                  <a:pt x="5171776" y="2798158"/>
                  <a:pt x="5142547" y="2796697"/>
                  <a:pt x="5135240" y="2797794"/>
                </a:cubicBezTo>
                <a:lnTo>
                  <a:pt x="5117976" y="2791990"/>
                </a:lnTo>
                <a:lnTo>
                  <a:pt x="5116971" y="2763817"/>
                </a:lnTo>
                <a:lnTo>
                  <a:pt x="5106012" y="2757239"/>
                </a:lnTo>
                <a:lnTo>
                  <a:pt x="5104551" y="2756510"/>
                </a:lnTo>
                <a:cubicBezTo>
                  <a:pt x="5099799" y="2757239"/>
                  <a:pt x="5097608" y="2760530"/>
                  <a:pt x="5099434" y="2763817"/>
                </a:cubicBezTo>
                <a:cubicBezTo>
                  <a:pt x="5100347" y="2765463"/>
                  <a:pt x="5101444" y="2773955"/>
                  <a:pt x="5101762" y="2783226"/>
                </a:cubicBezTo>
                <a:lnTo>
                  <a:pt x="5101451" y="2786432"/>
                </a:lnTo>
                <a:lnTo>
                  <a:pt x="5092859" y="2783544"/>
                </a:lnTo>
                <a:lnTo>
                  <a:pt x="5085917" y="2786467"/>
                </a:lnTo>
                <a:cubicBezTo>
                  <a:pt x="5079339" y="2789389"/>
                  <a:pt x="5072031" y="2791219"/>
                  <a:pt x="5065821" y="2794871"/>
                </a:cubicBezTo>
                <a:cubicBezTo>
                  <a:pt x="5062534" y="2796697"/>
                  <a:pt x="5058514" y="2802542"/>
                  <a:pt x="5059248" y="2803275"/>
                </a:cubicBezTo>
                <a:cubicBezTo>
                  <a:pt x="5062535" y="2806562"/>
                  <a:pt x="5067648" y="2809849"/>
                  <a:pt x="5072400" y="2810582"/>
                </a:cubicBezTo>
                <a:cubicBezTo>
                  <a:pt x="5080435" y="2812043"/>
                  <a:pt x="5085917" y="2810946"/>
                  <a:pt x="5089204" y="2801813"/>
                </a:cubicBezTo>
                <a:cubicBezTo>
                  <a:pt x="5091943" y="2793593"/>
                  <a:pt x="5094865" y="2795331"/>
                  <a:pt x="5098018" y="2798388"/>
                </a:cubicBezTo>
                <a:lnTo>
                  <a:pt x="5100201" y="2799358"/>
                </a:lnTo>
                <a:lnTo>
                  <a:pt x="5099434" y="2807295"/>
                </a:lnTo>
                <a:cubicBezTo>
                  <a:pt x="5095049" y="2816427"/>
                  <a:pt x="5080071" y="2832503"/>
                  <a:pt x="5076416" y="2829580"/>
                </a:cubicBezTo>
                <a:cubicBezTo>
                  <a:pt x="5072765" y="2827022"/>
                  <a:pt x="5060709" y="2821176"/>
                  <a:pt x="5058150" y="2823370"/>
                </a:cubicBezTo>
                <a:cubicBezTo>
                  <a:pt x="5055592" y="2825560"/>
                  <a:pt x="5051940" y="2832867"/>
                  <a:pt x="5057417" y="2833600"/>
                </a:cubicBezTo>
                <a:lnTo>
                  <a:pt x="5061438" y="2835061"/>
                </a:lnTo>
                <a:lnTo>
                  <a:pt x="5071668" y="2838713"/>
                </a:lnTo>
                <a:cubicBezTo>
                  <a:pt x="5068016" y="2844558"/>
                  <a:pt x="5059611" y="2853327"/>
                  <a:pt x="5053401" y="2858444"/>
                </a:cubicBezTo>
                <a:cubicBezTo>
                  <a:pt x="5047188" y="2863557"/>
                  <a:pt x="5024902" y="2880729"/>
                  <a:pt x="5025267" y="2897534"/>
                </a:cubicBezTo>
                <a:lnTo>
                  <a:pt x="5016499" y="2903379"/>
                </a:lnTo>
                <a:lnTo>
                  <a:pt x="4997869" y="2916167"/>
                </a:lnTo>
                <a:cubicBezTo>
                  <a:pt x="4979963" y="2902286"/>
                  <a:pt x="4962426" y="2893517"/>
                  <a:pt x="4958775" y="2896440"/>
                </a:cubicBezTo>
                <a:cubicBezTo>
                  <a:pt x="4955119" y="2899363"/>
                  <a:pt x="4944525" y="2901917"/>
                  <a:pt x="4942335" y="2896440"/>
                </a:cubicBezTo>
                <a:cubicBezTo>
                  <a:pt x="4940506" y="2890594"/>
                  <a:pt x="4916759" y="2893149"/>
                  <a:pt x="4911278" y="2894979"/>
                </a:cubicBezTo>
                <a:cubicBezTo>
                  <a:pt x="4905800" y="2896804"/>
                  <a:pt x="4893740" y="2912880"/>
                  <a:pt x="4896299" y="2925668"/>
                </a:cubicBezTo>
                <a:lnTo>
                  <a:pt x="4916759" y="2925668"/>
                </a:lnTo>
                <a:lnTo>
                  <a:pt x="4918220" y="2925668"/>
                </a:lnTo>
                <a:cubicBezTo>
                  <a:pt x="4916030" y="2938088"/>
                  <a:pt x="4907261" y="2940282"/>
                  <a:pt x="4898493" y="2930781"/>
                </a:cubicBezTo>
                <a:lnTo>
                  <a:pt x="4890818" y="2922013"/>
                </a:lnTo>
                <a:cubicBezTo>
                  <a:pt x="4883510" y="2913609"/>
                  <a:pt x="4879127" y="2913609"/>
                  <a:pt x="4871091" y="2922377"/>
                </a:cubicBezTo>
                <a:cubicBezTo>
                  <a:pt x="4867804" y="2926033"/>
                  <a:pt x="4864512" y="2930417"/>
                  <a:pt x="4860128" y="2931514"/>
                </a:cubicBezTo>
                <a:cubicBezTo>
                  <a:pt x="4852457" y="2933704"/>
                  <a:pt x="4822864" y="2943569"/>
                  <a:pt x="4817747" y="2946857"/>
                </a:cubicBezTo>
                <a:cubicBezTo>
                  <a:pt x="4809347" y="2951974"/>
                  <a:pt x="4815193" y="2955261"/>
                  <a:pt x="4819942" y="2958184"/>
                </a:cubicBezTo>
                <a:lnTo>
                  <a:pt x="4831997" y="2966219"/>
                </a:lnTo>
                <a:cubicBezTo>
                  <a:pt x="4826151" y="2975720"/>
                  <a:pt x="4818116" y="2985217"/>
                  <a:pt x="4814096" y="2987776"/>
                </a:cubicBezTo>
                <a:cubicBezTo>
                  <a:pt x="4810440" y="2990334"/>
                  <a:pt x="4782309" y="3003122"/>
                  <a:pt x="4761486" y="3012256"/>
                </a:cubicBezTo>
                <a:lnTo>
                  <a:pt x="4741026" y="3016639"/>
                </a:lnTo>
                <a:lnTo>
                  <a:pt x="4716182" y="3021753"/>
                </a:lnTo>
                <a:cubicBezTo>
                  <a:pt x="4693896" y="3033812"/>
                  <a:pt x="4666859" y="3046232"/>
                  <a:pt x="4656629" y="3049519"/>
                </a:cubicBezTo>
                <a:cubicBezTo>
                  <a:pt x="4646399" y="3052810"/>
                  <a:pt x="4617904" y="3047693"/>
                  <a:pt x="4618268" y="3044771"/>
                </a:cubicBezTo>
                <a:cubicBezTo>
                  <a:pt x="4618632" y="3041484"/>
                  <a:pt x="4629959" y="3027967"/>
                  <a:pt x="4642380" y="3024675"/>
                </a:cubicBezTo>
                <a:lnTo>
                  <a:pt x="4656264" y="3021753"/>
                </a:lnTo>
                <a:lnTo>
                  <a:pt x="4671607" y="3018465"/>
                </a:lnTo>
                <a:cubicBezTo>
                  <a:pt x="4672704" y="3014446"/>
                  <a:pt x="4675627" y="3011159"/>
                  <a:pt x="4678186" y="3010794"/>
                </a:cubicBezTo>
                <a:cubicBezTo>
                  <a:pt x="4680744" y="3010429"/>
                  <a:pt x="4691338" y="3008235"/>
                  <a:pt x="4691702" y="3004584"/>
                </a:cubicBezTo>
                <a:cubicBezTo>
                  <a:pt x="4692067" y="3000929"/>
                  <a:pt x="4690974" y="2988873"/>
                  <a:pt x="4687683" y="2988140"/>
                </a:cubicBezTo>
                <a:cubicBezTo>
                  <a:pt x="4684396" y="2987412"/>
                  <a:pt x="4666859" y="2988873"/>
                  <a:pt x="4652245" y="2989602"/>
                </a:cubicBezTo>
                <a:cubicBezTo>
                  <a:pt x="4637995" y="2990334"/>
                  <a:pt x="4611326" y="3013717"/>
                  <a:pt x="4600367" y="3007871"/>
                </a:cubicBezTo>
                <a:lnTo>
                  <a:pt x="4604383" y="3025044"/>
                </a:lnTo>
                <a:lnTo>
                  <a:pt x="4607305" y="3038196"/>
                </a:lnTo>
                <a:cubicBezTo>
                  <a:pt x="4595615" y="3038196"/>
                  <a:pt x="4587578" y="3039289"/>
                  <a:pt x="4589040" y="3040386"/>
                </a:cubicBezTo>
                <a:cubicBezTo>
                  <a:pt x="4590502" y="3041484"/>
                  <a:pt x="4600731" y="3054272"/>
                  <a:pt x="4608767" y="3066692"/>
                </a:cubicBezTo>
                <a:lnTo>
                  <a:pt x="4598537" y="3067424"/>
                </a:lnTo>
                <a:lnTo>
                  <a:pt x="4579539" y="3068886"/>
                </a:lnTo>
                <a:cubicBezTo>
                  <a:pt x="4564560" y="3078019"/>
                  <a:pt x="4546660" y="3091171"/>
                  <a:pt x="4539716" y="3098114"/>
                </a:cubicBezTo>
                <a:cubicBezTo>
                  <a:pt x="4532774" y="3105053"/>
                  <a:pt x="4487839" y="3117476"/>
                  <a:pt x="4471031" y="3126245"/>
                </a:cubicBezTo>
                <a:lnTo>
                  <a:pt x="4461165" y="3123322"/>
                </a:lnTo>
                <a:lnTo>
                  <a:pt x="4445458" y="3118573"/>
                </a:lnTo>
                <a:cubicBezTo>
                  <a:pt x="4433398" y="3122957"/>
                  <a:pt x="4420615" y="3129532"/>
                  <a:pt x="4416959" y="3133552"/>
                </a:cubicBezTo>
                <a:lnTo>
                  <a:pt x="4416959" y="3136839"/>
                </a:lnTo>
                <a:cubicBezTo>
                  <a:pt x="4416959" y="3144879"/>
                  <a:pt x="4415133" y="3149627"/>
                  <a:pt x="4403806" y="3148895"/>
                </a:cubicBezTo>
                <a:lnTo>
                  <a:pt x="4387367" y="3147801"/>
                </a:lnTo>
                <a:cubicBezTo>
                  <a:pt x="4371291" y="3156570"/>
                  <a:pt x="4353021" y="3169723"/>
                  <a:pt x="4347176" y="3176297"/>
                </a:cubicBezTo>
                <a:lnTo>
                  <a:pt x="4338408" y="3169354"/>
                </a:lnTo>
                <a:lnTo>
                  <a:pt x="4330372" y="3163144"/>
                </a:lnTo>
                <a:cubicBezTo>
                  <a:pt x="4327085" y="3167893"/>
                  <a:pt x="4317948" y="3175932"/>
                  <a:pt x="4310276" y="3180681"/>
                </a:cubicBezTo>
                <a:cubicBezTo>
                  <a:pt x="4302605" y="3185430"/>
                  <a:pt x="4270090" y="3190182"/>
                  <a:pt x="4260225" y="3191644"/>
                </a:cubicBezTo>
                <a:lnTo>
                  <a:pt x="4255476" y="3202602"/>
                </a:lnTo>
                <a:cubicBezTo>
                  <a:pt x="4251821" y="3211370"/>
                  <a:pt x="4240129" y="3220503"/>
                  <a:pt x="4225151" y="3207719"/>
                </a:cubicBezTo>
                <a:cubicBezTo>
                  <a:pt x="4219669" y="3202966"/>
                  <a:pt x="4208711" y="3203335"/>
                  <a:pt x="4209075" y="3213564"/>
                </a:cubicBezTo>
                <a:cubicBezTo>
                  <a:pt x="4209440" y="3224523"/>
                  <a:pt x="4207978" y="3230733"/>
                  <a:pt x="4191174" y="3230369"/>
                </a:cubicBezTo>
                <a:lnTo>
                  <a:pt x="4185329" y="3230369"/>
                </a:lnTo>
                <a:cubicBezTo>
                  <a:pt x="4177653" y="3238040"/>
                  <a:pt x="4165598" y="3239137"/>
                  <a:pt x="4158655" y="3232563"/>
                </a:cubicBezTo>
                <a:cubicBezTo>
                  <a:pt x="4151716" y="3225984"/>
                  <a:pt x="4131621" y="3209545"/>
                  <a:pt x="4130888" y="3211370"/>
                </a:cubicBezTo>
                <a:lnTo>
                  <a:pt x="4129795" y="3213565"/>
                </a:lnTo>
                <a:lnTo>
                  <a:pt x="4128698" y="3215755"/>
                </a:lnTo>
                <a:cubicBezTo>
                  <a:pt x="4127237" y="3218313"/>
                  <a:pt x="4122120" y="3214293"/>
                  <a:pt x="4116642" y="3206622"/>
                </a:cubicBezTo>
                <a:lnTo>
                  <a:pt x="4111161" y="3206258"/>
                </a:lnTo>
                <a:lnTo>
                  <a:pt x="4088508" y="3204796"/>
                </a:lnTo>
                <a:cubicBezTo>
                  <a:pt x="4089969" y="3219042"/>
                  <a:pt x="4087046" y="3228178"/>
                  <a:pt x="4082298" y="3225256"/>
                </a:cubicBezTo>
                <a:cubicBezTo>
                  <a:pt x="4077549" y="3222333"/>
                  <a:pt x="4060012" y="3216487"/>
                  <a:pt x="4056357" y="3219775"/>
                </a:cubicBezTo>
                <a:cubicBezTo>
                  <a:pt x="4052705" y="3222697"/>
                  <a:pt x="4043937" y="3248638"/>
                  <a:pt x="4035533" y="3271652"/>
                </a:cubicBezTo>
                <a:lnTo>
                  <a:pt x="4014709" y="3285902"/>
                </a:lnTo>
                <a:cubicBezTo>
                  <a:pt x="3996075" y="3298690"/>
                  <a:pt x="3975980" y="3311478"/>
                  <a:pt x="3950407" y="3314401"/>
                </a:cubicBezTo>
                <a:lnTo>
                  <a:pt x="3941639" y="3315494"/>
                </a:lnTo>
                <a:cubicBezTo>
                  <a:pt x="3931409" y="3314401"/>
                  <a:pt x="3913508" y="3316227"/>
                  <a:pt x="3901816" y="3319514"/>
                </a:cubicBezTo>
                <a:cubicBezTo>
                  <a:pt x="3889757" y="3323170"/>
                  <a:pt x="3860529" y="3340707"/>
                  <a:pt x="3853955" y="3339245"/>
                </a:cubicBezTo>
                <a:cubicBezTo>
                  <a:pt x="3847376" y="3337416"/>
                  <a:pt x="3866743" y="3321708"/>
                  <a:pt x="3873317" y="3315859"/>
                </a:cubicBezTo>
                <a:cubicBezTo>
                  <a:pt x="3879895" y="3310017"/>
                  <a:pt x="3876604" y="3287728"/>
                  <a:pt x="3872220" y="3287728"/>
                </a:cubicBezTo>
                <a:cubicBezTo>
                  <a:pt x="3867836" y="3287728"/>
                  <a:pt x="3855780" y="3290286"/>
                  <a:pt x="3857242" y="3293573"/>
                </a:cubicBezTo>
                <a:cubicBezTo>
                  <a:pt x="3858703" y="3296864"/>
                  <a:pt x="3860529" y="3307459"/>
                  <a:pt x="3857242" y="3309649"/>
                </a:cubicBezTo>
                <a:lnTo>
                  <a:pt x="3855416" y="3309284"/>
                </a:lnTo>
                <a:lnTo>
                  <a:pt x="3834956" y="3306362"/>
                </a:lnTo>
                <a:cubicBezTo>
                  <a:pt x="3815225" y="3295767"/>
                  <a:pt x="3803902" y="3285173"/>
                  <a:pt x="3810113" y="3282251"/>
                </a:cubicBezTo>
                <a:lnTo>
                  <a:pt x="3814861" y="3278595"/>
                </a:lnTo>
                <a:lnTo>
                  <a:pt x="3818516" y="3275672"/>
                </a:lnTo>
                <a:cubicBezTo>
                  <a:pt x="3820342" y="3270559"/>
                  <a:pt x="3815958" y="3265078"/>
                  <a:pt x="3808651" y="3262884"/>
                </a:cubicBezTo>
                <a:lnTo>
                  <a:pt x="3805728" y="3264714"/>
                </a:lnTo>
                <a:cubicBezTo>
                  <a:pt x="3797324" y="3270559"/>
                  <a:pt x="3790750" y="3273847"/>
                  <a:pt x="3781613" y="3265807"/>
                </a:cubicBezTo>
                <a:cubicBezTo>
                  <a:pt x="3775039" y="3260329"/>
                  <a:pt x="3766270" y="3259961"/>
                  <a:pt x="3763347" y="3268001"/>
                </a:cubicBezTo>
                <a:cubicBezTo>
                  <a:pt x="3760425" y="3276405"/>
                  <a:pt x="3767732" y="3277866"/>
                  <a:pt x="3777229" y="3278959"/>
                </a:cubicBezTo>
                <a:lnTo>
                  <a:pt x="3783807" y="3279692"/>
                </a:lnTo>
                <a:cubicBezTo>
                  <a:pt x="3791843" y="3283712"/>
                  <a:pt x="3799518" y="3291383"/>
                  <a:pt x="3800612" y="3296132"/>
                </a:cubicBezTo>
                <a:cubicBezTo>
                  <a:pt x="3801709" y="3301248"/>
                  <a:pt x="3806457" y="3316591"/>
                  <a:pt x="3811209" y="3317324"/>
                </a:cubicBezTo>
                <a:cubicBezTo>
                  <a:pt x="3815958" y="3318053"/>
                  <a:pt x="3830572" y="3323170"/>
                  <a:pt x="3830572" y="3326457"/>
                </a:cubicBezTo>
                <a:cubicBezTo>
                  <a:pt x="3830572" y="3329744"/>
                  <a:pt x="3807554" y="3336322"/>
                  <a:pt x="3779423" y="3333399"/>
                </a:cubicBezTo>
                <a:lnTo>
                  <a:pt x="3773213" y="3312207"/>
                </a:lnTo>
                <a:cubicBezTo>
                  <a:pt x="3771383" y="3305997"/>
                  <a:pt x="3773942" y="3298690"/>
                  <a:pt x="3772480" y="3292112"/>
                </a:cubicBezTo>
                <a:cubicBezTo>
                  <a:pt x="3772116" y="3289922"/>
                  <a:pt x="3765538" y="3286635"/>
                  <a:pt x="3762250" y="3286999"/>
                </a:cubicBezTo>
                <a:cubicBezTo>
                  <a:pt x="3758963" y="3287364"/>
                  <a:pt x="3754943" y="3291019"/>
                  <a:pt x="3753482" y="3293573"/>
                </a:cubicBezTo>
                <a:cubicBezTo>
                  <a:pt x="3752021" y="3297229"/>
                  <a:pt x="3754579" y="3301977"/>
                  <a:pt x="3752753" y="3305633"/>
                </a:cubicBezTo>
                <a:lnTo>
                  <a:pt x="3749462" y="3312572"/>
                </a:lnTo>
                <a:cubicBezTo>
                  <a:pt x="3744349" y="3319150"/>
                  <a:pt x="3737407" y="3328647"/>
                  <a:pt x="3734484" y="3333764"/>
                </a:cubicBezTo>
                <a:cubicBezTo>
                  <a:pt x="3731197" y="3338877"/>
                  <a:pt x="3710373" y="3349107"/>
                  <a:pt x="3701236" y="3345455"/>
                </a:cubicBezTo>
                <a:cubicBezTo>
                  <a:pt x="3692103" y="3341800"/>
                  <a:pt x="3656665" y="3348013"/>
                  <a:pt x="3648626" y="3345819"/>
                </a:cubicBezTo>
                <a:cubicBezTo>
                  <a:pt x="3640590" y="3343629"/>
                  <a:pt x="3616475" y="3336322"/>
                  <a:pt x="3613920" y="3336322"/>
                </a:cubicBezTo>
                <a:cubicBezTo>
                  <a:pt x="3611362" y="3336687"/>
                  <a:pt x="3578114" y="3346184"/>
                  <a:pt x="3565694" y="3345819"/>
                </a:cubicBezTo>
                <a:lnTo>
                  <a:pt x="3556557" y="3339609"/>
                </a:lnTo>
                <a:cubicBezTo>
                  <a:pt x="3555464" y="3338877"/>
                  <a:pt x="3554367" y="3337051"/>
                  <a:pt x="3552906" y="3337051"/>
                </a:cubicBezTo>
                <a:lnTo>
                  <a:pt x="3544137" y="3334861"/>
                </a:lnTo>
                <a:cubicBezTo>
                  <a:pt x="3534272" y="3333031"/>
                  <a:pt x="3529158" y="3329380"/>
                  <a:pt x="3532446" y="3327186"/>
                </a:cubicBezTo>
                <a:lnTo>
                  <a:pt x="3532082" y="3325360"/>
                </a:lnTo>
                <a:cubicBezTo>
                  <a:pt x="3530620" y="3316227"/>
                  <a:pt x="3525139" y="3306362"/>
                  <a:pt x="3526600" y="3297593"/>
                </a:cubicBezTo>
                <a:cubicBezTo>
                  <a:pt x="3529159" y="3282979"/>
                  <a:pt x="3515274" y="3277134"/>
                  <a:pt x="3509063" y="3266904"/>
                </a:cubicBezTo>
                <a:lnTo>
                  <a:pt x="3506505" y="3262520"/>
                </a:lnTo>
                <a:cubicBezTo>
                  <a:pt x="3502853" y="3257771"/>
                  <a:pt x="3493717" y="3253387"/>
                  <a:pt x="3485681" y="3253023"/>
                </a:cubicBezTo>
                <a:cubicBezTo>
                  <a:pt x="3478010" y="3252654"/>
                  <a:pt x="3473990" y="3232194"/>
                  <a:pt x="3482394" y="3224887"/>
                </a:cubicBezTo>
                <a:lnTo>
                  <a:pt x="3470703" y="3211006"/>
                </a:lnTo>
                <a:lnTo>
                  <a:pt x="3460837" y="3199315"/>
                </a:lnTo>
                <a:cubicBezTo>
                  <a:pt x="3447684" y="3193834"/>
                  <a:pt x="3433070" y="3186162"/>
                  <a:pt x="3428322" y="3182143"/>
                </a:cubicBezTo>
                <a:lnTo>
                  <a:pt x="3423938" y="3182142"/>
                </a:lnTo>
                <a:cubicBezTo>
                  <a:pt x="3412247" y="3182143"/>
                  <a:pt x="3404207" y="3180317"/>
                  <a:pt x="3407130" y="3168990"/>
                </a:cubicBezTo>
                <a:cubicBezTo>
                  <a:pt x="3408227" y="3164970"/>
                  <a:pt x="3411878" y="3158396"/>
                  <a:pt x="3415534" y="3158031"/>
                </a:cubicBezTo>
                <a:cubicBezTo>
                  <a:pt x="3426860" y="3156201"/>
                  <a:pt x="3438916" y="3155837"/>
                  <a:pt x="3437819" y="3170451"/>
                </a:cubicBezTo>
                <a:lnTo>
                  <a:pt x="3437819" y="3171184"/>
                </a:lnTo>
                <a:cubicBezTo>
                  <a:pt x="3440013" y="3172645"/>
                  <a:pt x="3444029" y="3171913"/>
                  <a:pt x="3446223" y="3169723"/>
                </a:cubicBezTo>
                <a:cubicBezTo>
                  <a:pt x="3448413" y="3167529"/>
                  <a:pt x="3449875" y="3156570"/>
                  <a:pt x="3442568" y="3152550"/>
                </a:cubicBezTo>
                <a:lnTo>
                  <a:pt x="3434896" y="3149627"/>
                </a:lnTo>
                <a:lnTo>
                  <a:pt x="3414072" y="3141587"/>
                </a:lnTo>
                <a:cubicBezTo>
                  <a:pt x="3426492" y="3134649"/>
                  <a:pt x="3431245" y="3128435"/>
                  <a:pt x="3424667" y="3127706"/>
                </a:cubicBezTo>
                <a:cubicBezTo>
                  <a:pt x="3418092" y="3126973"/>
                  <a:pt x="3398726" y="3137571"/>
                  <a:pt x="3393248" y="3133188"/>
                </a:cubicBezTo>
                <a:cubicBezTo>
                  <a:pt x="3387767" y="3128803"/>
                  <a:pt x="3396171" y="3114189"/>
                  <a:pt x="3403478" y="3117841"/>
                </a:cubicBezTo>
                <a:lnTo>
                  <a:pt x="3408955" y="3116744"/>
                </a:lnTo>
                <a:lnTo>
                  <a:pt x="3415898" y="3115650"/>
                </a:lnTo>
                <a:cubicBezTo>
                  <a:pt x="3422841" y="3110169"/>
                  <a:pt x="3421015" y="3103591"/>
                  <a:pt x="3412246" y="3101037"/>
                </a:cubicBezTo>
                <a:cubicBezTo>
                  <a:pt x="3403110" y="3098478"/>
                  <a:pt x="3388132" y="3086787"/>
                  <a:pt x="3400555" y="3081306"/>
                </a:cubicBezTo>
                <a:lnTo>
                  <a:pt x="3406033" y="3073999"/>
                </a:lnTo>
                <a:cubicBezTo>
                  <a:pt x="3411514" y="3066692"/>
                  <a:pt x="3410053" y="3056462"/>
                  <a:pt x="3398726" y="3049519"/>
                </a:cubicBezTo>
                <a:cubicBezTo>
                  <a:pt x="3397264" y="3048426"/>
                  <a:pt x="3400187" y="3039658"/>
                  <a:pt x="3400920" y="3039658"/>
                </a:cubicBezTo>
                <a:lnTo>
                  <a:pt x="3434168" y="3039658"/>
                </a:lnTo>
                <a:cubicBezTo>
                  <a:pt x="3423938" y="3023946"/>
                  <a:pt x="3413340" y="3009332"/>
                  <a:pt x="3410785" y="3007138"/>
                </a:cubicBezTo>
                <a:lnTo>
                  <a:pt x="3408227" y="3005313"/>
                </a:lnTo>
                <a:cubicBezTo>
                  <a:pt x="3405668" y="3003487"/>
                  <a:pt x="3399458" y="3000928"/>
                  <a:pt x="3399823" y="3000200"/>
                </a:cubicBezTo>
                <a:cubicBezTo>
                  <a:pt x="3403842" y="2990699"/>
                  <a:pt x="3408227" y="2981566"/>
                  <a:pt x="3413340" y="2972798"/>
                </a:cubicBezTo>
                <a:cubicBezTo>
                  <a:pt x="3419554" y="2962203"/>
                  <a:pt x="3433070" y="2966588"/>
                  <a:pt x="3443301" y="2964029"/>
                </a:cubicBezTo>
                <a:lnTo>
                  <a:pt x="3444762" y="2963665"/>
                </a:lnTo>
                <a:cubicBezTo>
                  <a:pt x="3446223" y="2962203"/>
                  <a:pt x="3441106" y="2957087"/>
                  <a:pt x="3433070" y="2952338"/>
                </a:cubicBezTo>
                <a:cubicBezTo>
                  <a:pt x="3425399" y="2947589"/>
                  <a:pt x="3396536" y="2956722"/>
                  <a:pt x="3396535" y="2961835"/>
                </a:cubicBezTo>
                <a:cubicBezTo>
                  <a:pt x="3396535" y="2966952"/>
                  <a:pt x="3391419" y="2977182"/>
                  <a:pt x="3385209" y="2970239"/>
                </a:cubicBezTo>
                <a:cubicBezTo>
                  <a:pt x="3378999" y="2963296"/>
                  <a:pt x="3382650" y="2942108"/>
                  <a:pt x="3377902" y="2942108"/>
                </a:cubicBezTo>
                <a:cubicBezTo>
                  <a:pt x="3373153" y="2942108"/>
                  <a:pt x="3357078" y="2943934"/>
                  <a:pt x="3359636" y="2946128"/>
                </a:cubicBezTo>
                <a:cubicBezTo>
                  <a:pt x="3362191" y="2948318"/>
                  <a:pt x="3351961" y="2951605"/>
                  <a:pt x="3333331" y="2949415"/>
                </a:cubicBezTo>
                <a:lnTo>
                  <a:pt x="3328214" y="2935530"/>
                </a:lnTo>
                <a:cubicBezTo>
                  <a:pt x="3324194" y="2924936"/>
                  <a:pt x="3320907" y="2913977"/>
                  <a:pt x="3316158" y="2903379"/>
                </a:cubicBezTo>
                <a:cubicBezTo>
                  <a:pt x="3309948" y="2889862"/>
                  <a:pt x="3292411" y="2875612"/>
                  <a:pt x="3323830" y="2867577"/>
                </a:cubicBezTo>
                <a:cubicBezTo>
                  <a:pt x="3324927" y="2867212"/>
                  <a:pt x="3325291" y="2863921"/>
                  <a:pt x="3324927" y="2862095"/>
                </a:cubicBezTo>
                <a:cubicBezTo>
                  <a:pt x="3324562" y="2857711"/>
                  <a:pt x="3297160" y="2809849"/>
                  <a:pt x="3293873" y="2804372"/>
                </a:cubicBezTo>
                <a:lnTo>
                  <a:pt x="3290217" y="2797429"/>
                </a:lnTo>
                <a:cubicBezTo>
                  <a:pt x="3287295" y="2788661"/>
                  <a:pt x="3279988" y="2783544"/>
                  <a:pt x="3273778" y="2786467"/>
                </a:cubicBezTo>
                <a:lnTo>
                  <a:pt x="3267199" y="2787928"/>
                </a:lnTo>
                <a:cubicBezTo>
                  <a:pt x="3255508" y="2790487"/>
                  <a:pt x="3255144" y="2797065"/>
                  <a:pt x="3261354" y="2802178"/>
                </a:cubicBezTo>
                <a:lnTo>
                  <a:pt x="3274875" y="2812772"/>
                </a:lnTo>
                <a:cubicBezTo>
                  <a:pt x="3263548" y="2816792"/>
                  <a:pt x="3250395" y="2814234"/>
                  <a:pt x="3245647" y="2807295"/>
                </a:cubicBezTo>
                <a:lnTo>
                  <a:pt x="3240530" y="2801813"/>
                </a:lnTo>
                <a:cubicBezTo>
                  <a:pt x="3235417" y="2795968"/>
                  <a:pt x="3229571" y="2793774"/>
                  <a:pt x="3220070" y="2798526"/>
                </a:cubicBezTo>
                <a:cubicBezTo>
                  <a:pt x="3212399" y="2802178"/>
                  <a:pt x="3201804" y="2804736"/>
                  <a:pt x="3193401" y="2803639"/>
                </a:cubicBezTo>
                <a:cubicBezTo>
                  <a:pt x="3175499" y="2801081"/>
                  <a:pt x="3166363" y="2810218"/>
                  <a:pt x="3156501" y="2818618"/>
                </a:cubicBezTo>
                <a:cubicBezTo>
                  <a:pt x="3148097" y="2825925"/>
                  <a:pt x="3143349" y="2827022"/>
                  <a:pt x="3125812" y="2828483"/>
                </a:cubicBezTo>
                <a:lnTo>
                  <a:pt x="3121792" y="2828848"/>
                </a:lnTo>
                <a:cubicBezTo>
                  <a:pt x="3117772" y="2832867"/>
                  <a:pt x="3113388" y="2827386"/>
                  <a:pt x="3111562" y="2816792"/>
                </a:cubicBezTo>
                <a:cubicBezTo>
                  <a:pt x="3109736" y="2806198"/>
                  <a:pt x="3077217" y="2811311"/>
                  <a:pt x="3086718" y="2817889"/>
                </a:cubicBezTo>
                <a:lnTo>
                  <a:pt x="3089641" y="2824832"/>
                </a:lnTo>
                <a:lnTo>
                  <a:pt x="3092928" y="2832867"/>
                </a:lnTo>
                <a:cubicBezTo>
                  <a:pt x="3091467" y="2843461"/>
                  <a:pt x="3090370" y="2842733"/>
                  <a:pt x="3090738" y="2831041"/>
                </a:cubicBezTo>
                <a:lnTo>
                  <a:pt x="3071371" y="2827386"/>
                </a:lnTo>
                <a:lnTo>
                  <a:pt x="3060049" y="2825196"/>
                </a:lnTo>
                <a:cubicBezTo>
                  <a:pt x="3047989" y="2816792"/>
                  <a:pt x="3033743" y="2813140"/>
                  <a:pt x="3027898" y="2816792"/>
                </a:cubicBezTo>
                <a:lnTo>
                  <a:pt x="3024975" y="2821176"/>
                </a:lnTo>
                <a:cubicBezTo>
                  <a:pt x="3017668" y="2832139"/>
                  <a:pt x="3014745" y="2843830"/>
                  <a:pt x="2993188" y="2845291"/>
                </a:cubicBezTo>
                <a:cubicBezTo>
                  <a:pt x="2978939" y="2846020"/>
                  <a:pt x="2966151" y="2853691"/>
                  <a:pt x="2951537" y="2844558"/>
                </a:cubicBezTo>
                <a:lnTo>
                  <a:pt x="2947521" y="2842000"/>
                </a:lnTo>
                <a:cubicBezTo>
                  <a:pt x="2939117" y="2843097"/>
                  <a:pt x="2932174" y="2840907"/>
                  <a:pt x="2932174" y="2836522"/>
                </a:cubicBezTo>
                <a:cubicBezTo>
                  <a:pt x="2932174" y="2832503"/>
                  <a:pt x="2924138" y="2831042"/>
                  <a:pt x="2913908" y="2839446"/>
                </a:cubicBezTo>
                <a:lnTo>
                  <a:pt x="2912078" y="2818986"/>
                </a:lnTo>
                <a:cubicBezTo>
                  <a:pt x="2911714" y="2813140"/>
                  <a:pt x="2916463" y="2803639"/>
                  <a:pt x="2903310" y="2804372"/>
                </a:cubicBezTo>
                <a:cubicBezTo>
                  <a:pt x="2896736" y="2804736"/>
                  <a:pt x="2887235" y="2809849"/>
                  <a:pt x="2885044" y="2814602"/>
                </a:cubicBezTo>
                <a:lnTo>
                  <a:pt x="2881389" y="2822637"/>
                </a:lnTo>
                <a:cubicBezTo>
                  <a:pt x="2881025" y="2834329"/>
                  <a:pt x="2875543" y="2844194"/>
                  <a:pt x="2868969" y="2844558"/>
                </a:cubicBezTo>
                <a:lnTo>
                  <a:pt x="2863123" y="2843830"/>
                </a:lnTo>
                <a:cubicBezTo>
                  <a:pt x="2856181" y="2842733"/>
                  <a:pt x="2844125" y="2849675"/>
                  <a:pt x="2841931" y="2855521"/>
                </a:cubicBezTo>
                <a:cubicBezTo>
                  <a:pt x="2841203" y="2857711"/>
                  <a:pt x="2834260" y="2860634"/>
                  <a:pt x="2831701" y="2859905"/>
                </a:cubicBezTo>
                <a:lnTo>
                  <a:pt x="2826224" y="2858076"/>
                </a:lnTo>
                <a:cubicBezTo>
                  <a:pt x="2819646" y="2853691"/>
                  <a:pt x="2819646" y="2842733"/>
                  <a:pt x="2826588" y="2834329"/>
                </a:cubicBezTo>
                <a:lnTo>
                  <a:pt x="2830608" y="2825925"/>
                </a:lnTo>
                <a:lnTo>
                  <a:pt x="2832434" y="2822273"/>
                </a:lnTo>
                <a:cubicBezTo>
                  <a:pt x="2830608" y="2816792"/>
                  <a:pt x="2823666" y="2813869"/>
                  <a:pt x="2817820" y="2815695"/>
                </a:cubicBezTo>
                <a:lnTo>
                  <a:pt x="2812339" y="2817525"/>
                </a:lnTo>
                <a:lnTo>
                  <a:pt x="2809416" y="2818253"/>
                </a:lnTo>
                <a:cubicBezTo>
                  <a:pt x="2790782" y="2828119"/>
                  <a:pt x="2775440" y="2832138"/>
                  <a:pt x="2775440" y="2827386"/>
                </a:cubicBezTo>
                <a:cubicBezTo>
                  <a:pt x="2775440" y="2822638"/>
                  <a:pt x="2804303" y="2817889"/>
                  <a:pt x="2805032" y="2814602"/>
                </a:cubicBezTo>
                <a:lnTo>
                  <a:pt x="2803935" y="2812408"/>
                </a:lnTo>
                <a:lnTo>
                  <a:pt x="2802474" y="2809485"/>
                </a:lnTo>
                <a:cubicBezTo>
                  <a:pt x="2799550" y="2806926"/>
                  <a:pt x="2784936" y="2804004"/>
                  <a:pt x="2769958" y="2803275"/>
                </a:cubicBezTo>
                <a:lnTo>
                  <a:pt x="2757170" y="2813140"/>
                </a:lnTo>
                <a:lnTo>
                  <a:pt x="2741094" y="2825560"/>
                </a:lnTo>
                <a:cubicBezTo>
                  <a:pt x="2759728" y="2831406"/>
                  <a:pt x="2789321" y="2837251"/>
                  <a:pt x="2806493" y="2837984"/>
                </a:cubicBezTo>
                <a:lnTo>
                  <a:pt x="2797725" y="2846752"/>
                </a:lnTo>
                <a:cubicBezTo>
                  <a:pt x="2793340" y="2850769"/>
                  <a:pt x="2794802" y="2862095"/>
                  <a:pt x="2798822" y="2867577"/>
                </a:cubicBezTo>
                <a:cubicBezTo>
                  <a:pt x="2804667" y="2875613"/>
                  <a:pt x="2818917" y="2880729"/>
                  <a:pt x="2804303" y="2891688"/>
                </a:cubicBezTo>
                <a:cubicBezTo>
                  <a:pt x="2803206" y="2892421"/>
                  <a:pt x="2804668" y="2897169"/>
                  <a:pt x="2806493" y="2898630"/>
                </a:cubicBezTo>
                <a:cubicBezTo>
                  <a:pt x="2812703" y="2903014"/>
                  <a:pt x="2829147" y="2899363"/>
                  <a:pt x="2823301" y="2912148"/>
                </a:cubicBezTo>
                <a:cubicBezTo>
                  <a:pt x="2819646" y="2919823"/>
                  <a:pt x="2789689" y="2926762"/>
                  <a:pt x="2777265" y="2923474"/>
                </a:cubicBezTo>
                <a:lnTo>
                  <a:pt x="2771784" y="2922013"/>
                </a:lnTo>
                <a:cubicBezTo>
                  <a:pt x="2764477" y="2917264"/>
                  <a:pt x="2757538" y="2917993"/>
                  <a:pt x="2756077" y="2923474"/>
                </a:cubicBezTo>
                <a:cubicBezTo>
                  <a:pt x="2754615" y="2928956"/>
                  <a:pt x="2740001" y="2937359"/>
                  <a:pt x="2726116" y="2930781"/>
                </a:cubicBezTo>
                <a:lnTo>
                  <a:pt x="2739633" y="2916532"/>
                </a:lnTo>
                <a:cubicBezTo>
                  <a:pt x="2748037" y="2907764"/>
                  <a:pt x="2728675" y="2901553"/>
                  <a:pt x="2727577" y="2901918"/>
                </a:cubicBezTo>
                <a:cubicBezTo>
                  <a:pt x="2714060" y="2908860"/>
                  <a:pt x="2692504" y="2903379"/>
                  <a:pt x="2685561" y="2918361"/>
                </a:cubicBezTo>
                <a:cubicBezTo>
                  <a:pt x="2680084" y="2930417"/>
                  <a:pt x="2668393" y="2926033"/>
                  <a:pt x="2661450" y="2924571"/>
                </a:cubicBezTo>
                <a:cubicBezTo>
                  <a:pt x="2651949" y="2922377"/>
                  <a:pt x="2657795" y="2915439"/>
                  <a:pt x="2659624" y="2908860"/>
                </a:cubicBezTo>
                <a:lnTo>
                  <a:pt x="2661814" y="2899727"/>
                </a:lnTo>
                <a:cubicBezTo>
                  <a:pt x="2657795" y="2886939"/>
                  <a:pt x="2661814" y="2880365"/>
                  <a:pt x="2670947" y="2885114"/>
                </a:cubicBezTo>
                <a:cubicBezTo>
                  <a:pt x="2680084" y="2889862"/>
                  <a:pt x="2702369" y="2900092"/>
                  <a:pt x="2703466" y="2899363"/>
                </a:cubicBezTo>
                <a:cubicBezTo>
                  <a:pt x="2704559" y="2898631"/>
                  <a:pt x="2701272" y="2890959"/>
                  <a:pt x="2694330" y="2883652"/>
                </a:cubicBezTo>
                <a:lnTo>
                  <a:pt x="2689946" y="2876345"/>
                </a:lnTo>
                <a:lnTo>
                  <a:pt x="2685561" y="2869038"/>
                </a:lnTo>
                <a:cubicBezTo>
                  <a:pt x="2682274" y="2858076"/>
                  <a:pt x="2674967" y="2852230"/>
                  <a:pt x="2669122" y="2855885"/>
                </a:cubicBezTo>
                <a:cubicBezTo>
                  <a:pt x="2663276" y="2859537"/>
                  <a:pt x="2647933" y="2866115"/>
                  <a:pt x="2646836" y="2863192"/>
                </a:cubicBezTo>
                <a:cubicBezTo>
                  <a:pt x="2645739" y="2860269"/>
                  <a:pt x="2639893" y="2854059"/>
                  <a:pt x="2636970" y="2856250"/>
                </a:cubicBezTo>
                <a:cubicBezTo>
                  <a:pt x="2634412" y="2858444"/>
                  <a:pt x="2630396" y="2867212"/>
                  <a:pt x="2634412" y="2871596"/>
                </a:cubicBezTo>
                <a:cubicBezTo>
                  <a:pt x="2638067" y="2875980"/>
                  <a:pt x="2630028" y="2886211"/>
                  <a:pt x="2611398" y="2888401"/>
                </a:cubicBezTo>
                <a:lnTo>
                  <a:pt x="2635145" y="2906670"/>
                </a:lnTo>
                <a:lnTo>
                  <a:pt x="2640626" y="2911054"/>
                </a:lnTo>
                <a:cubicBezTo>
                  <a:pt x="2638068" y="2923839"/>
                  <a:pt x="2632586" y="2927130"/>
                  <a:pt x="2628567" y="2918361"/>
                </a:cubicBezTo>
                <a:cubicBezTo>
                  <a:pt x="2624550" y="2909593"/>
                  <a:pt x="2602994" y="2893882"/>
                  <a:pt x="2589841" y="2902650"/>
                </a:cubicBezTo>
                <a:cubicBezTo>
                  <a:pt x="2576689" y="2911419"/>
                  <a:pt x="2522252" y="2915803"/>
                  <a:pt x="2513484" y="2932975"/>
                </a:cubicBezTo>
                <a:lnTo>
                  <a:pt x="2497773" y="2945031"/>
                </a:lnTo>
                <a:lnTo>
                  <a:pt x="2485349" y="2953067"/>
                </a:lnTo>
                <a:cubicBezTo>
                  <a:pt x="2494117" y="2966219"/>
                  <a:pt x="2497040" y="2976449"/>
                  <a:pt x="2491563" y="2976449"/>
                </a:cubicBezTo>
                <a:cubicBezTo>
                  <a:pt x="2486082" y="2976449"/>
                  <a:pt x="2470735" y="2972065"/>
                  <a:pt x="2470006" y="2966952"/>
                </a:cubicBezTo>
                <a:lnTo>
                  <a:pt x="2472196" y="2965490"/>
                </a:lnTo>
                <a:lnTo>
                  <a:pt x="2486082" y="2956722"/>
                </a:lnTo>
                <a:cubicBezTo>
                  <a:pt x="2481698" y="2944667"/>
                  <a:pt x="2461602" y="2949780"/>
                  <a:pt x="2441875" y="2967681"/>
                </a:cubicBezTo>
                <a:lnTo>
                  <a:pt x="2440414" y="2990334"/>
                </a:lnTo>
                <a:lnTo>
                  <a:pt x="2439681" y="3003123"/>
                </a:lnTo>
                <a:cubicBezTo>
                  <a:pt x="2450644" y="3003851"/>
                  <a:pt x="2457951" y="3007871"/>
                  <a:pt x="2455392" y="3011523"/>
                </a:cubicBezTo>
                <a:cubicBezTo>
                  <a:pt x="2452834" y="3015542"/>
                  <a:pt x="2441142" y="3019927"/>
                  <a:pt x="2434568" y="3011891"/>
                </a:cubicBezTo>
                <a:lnTo>
                  <a:pt x="2429087" y="3004584"/>
                </a:lnTo>
                <a:cubicBezTo>
                  <a:pt x="2425800" y="3000200"/>
                  <a:pt x="2422144" y="2995816"/>
                  <a:pt x="2421780" y="2991064"/>
                </a:cubicBezTo>
                <a:lnTo>
                  <a:pt x="2419954" y="2970603"/>
                </a:lnTo>
                <a:cubicBezTo>
                  <a:pt x="2410453" y="2970603"/>
                  <a:pt x="2400588" y="2971701"/>
                  <a:pt x="2397301" y="2972797"/>
                </a:cubicBezTo>
                <a:cubicBezTo>
                  <a:pt x="2394378" y="2973895"/>
                  <a:pt x="2381225" y="2974988"/>
                  <a:pt x="2377573" y="2970972"/>
                </a:cubicBezTo>
                <a:lnTo>
                  <a:pt x="2372821" y="2967316"/>
                </a:lnTo>
                <a:cubicBezTo>
                  <a:pt x="2365150" y="2961835"/>
                  <a:pt x="2361862" y="2958912"/>
                  <a:pt x="2370631" y="2949415"/>
                </a:cubicBezTo>
                <a:lnTo>
                  <a:pt x="2378302" y="2941011"/>
                </a:lnTo>
                <a:cubicBezTo>
                  <a:pt x="2366976" y="2930781"/>
                  <a:pt x="2358940" y="2928591"/>
                  <a:pt x="2360765" y="2935898"/>
                </a:cubicBezTo>
                <a:cubicBezTo>
                  <a:pt x="2362591" y="2943205"/>
                  <a:pt x="2335557" y="2950512"/>
                  <a:pt x="2333363" y="2954896"/>
                </a:cubicBezTo>
                <a:lnTo>
                  <a:pt x="2334460" y="2958912"/>
                </a:lnTo>
                <a:lnTo>
                  <a:pt x="2335193" y="2962203"/>
                </a:lnTo>
                <a:cubicBezTo>
                  <a:pt x="2340306" y="2965126"/>
                  <a:pt x="2349438" y="2972797"/>
                  <a:pt x="2356017" y="2979740"/>
                </a:cubicBezTo>
                <a:cubicBezTo>
                  <a:pt x="2362227" y="2986315"/>
                  <a:pt x="2349074" y="3012620"/>
                  <a:pt x="2336286" y="3017004"/>
                </a:cubicBezTo>
                <a:lnTo>
                  <a:pt x="2331902" y="3001661"/>
                </a:lnTo>
                <a:lnTo>
                  <a:pt x="2330809" y="2998370"/>
                </a:lnTo>
                <a:cubicBezTo>
                  <a:pt x="2324230" y="2995816"/>
                  <a:pt x="2316195" y="2997642"/>
                  <a:pt x="2312904" y="3002754"/>
                </a:cubicBezTo>
                <a:lnTo>
                  <a:pt x="2313636" y="3006774"/>
                </a:lnTo>
                <a:cubicBezTo>
                  <a:pt x="2316559" y="3021388"/>
                  <a:pt x="2308155" y="3031618"/>
                  <a:pt x="2297561" y="3025044"/>
                </a:cubicBezTo>
                <a:lnTo>
                  <a:pt x="2283675" y="3016275"/>
                </a:lnTo>
                <a:cubicBezTo>
                  <a:pt x="2269061" y="3018101"/>
                  <a:pt x="2252257" y="3029059"/>
                  <a:pt x="2246047" y="3040022"/>
                </a:cubicBezTo>
                <a:lnTo>
                  <a:pt x="2239105" y="3049519"/>
                </a:lnTo>
                <a:lnTo>
                  <a:pt x="2236546" y="3052810"/>
                </a:lnTo>
                <a:cubicBezTo>
                  <a:pt x="2232162" y="3055733"/>
                  <a:pt x="2225219" y="3056098"/>
                  <a:pt x="2221568" y="3053175"/>
                </a:cubicBezTo>
                <a:cubicBezTo>
                  <a:pt x="2217912" y="3050252"/>
                  <a:pt x="2202934" y="3050616"/>
                  <a:pt x="2198550" y="3061210"/>
                </a:cubicBezTo>
                <a:lnTo>
                  <a:pt x="2193068" y="3069979"/>
                </a:lnTo>
                <a:cubicBezTo>
                  <a:pt x="2191607" y="3072537"/>
                  <a:pt x="2185397" y="3073634"/>
                  <a:pt x="2181013" y="3074363"/>
                </a:cubicBezTo>
                <a:cubicBezTo>
                  <a:pt x="2178823" y="3074731"/>
                  <a:pt x="2173706" y="3071440"/>
                  <a:pt x="2174070" y="3070347"/>
                </a:cubicBezTo>
                <a:cubicBezTo>
                  <a:pt x="2179916" y="3050252"/>
                  <a:pt x="2158363" y="3049155"/>
                  <a:pt x="2144843" y="3042581"/>
                </a:cubicBezTo>
                <a:lnTo>
                  <a:pt x="2139729" y="3040022"/>
                </a:lnTo>
                <a:cubicBezTo>
                  <a:pt x="2131690" y="3036735"/>
                  <a:pt x="2126577" y="3039289"/>
                  <a:pt x="2128403" y="3045868"/>
                </a:cubicBezTo>
                <a:lnTo>
                  <a:pt x="2129499" y="3050981"/>
                </a:lnTo>
                <a:lnTo>
                  <a:pt x="2130596" y="3055365"/>
                </a:lnTo>
                <a:cubicBezTo>
                  <a:pt x="2131325" y="3060482"/>
                  <a:pt x="2126212" y="3064501"/>
                  <a:pt x="2119998" y="3064133"/>
                </a:cubicBezTo>
                <a:lnTo>
                  <a:pt x="2115250" y="3062672"/>
                </a:lnTo>
                <a:cubicBezTo>
                  <a:pt x="2111230" y="3061210"/>
                  <a:pt x="2108675" y="3056826"/>
                  <a:pt x="2104656" y="3054636"/>
                </a:cubicBezTo>
                <a:lnTo>
                  <a:pt x="2085657" y="3044771"/>
                </a:lnTo>
                <a:cubicBezTo>
                  <a:pt x="2080176" y="3059385"/>
                  <a:pt x="2080176" y="3071076"/>
                  <a:pt x="2085293" y="3070712"/>
                </a:cubicBezTo>
                <a:cubicBezTo>
                  <a:pt x="2090406" y="3070347"/>
                  <a:pt x="2106117" y="3072173"/>
                  <a:pt x="2109404" y="3075460"/>
                </a:cubicBezTo>
                <a:cubicBezTo>
                  <a:pt x="2112692" y="3078747"/>
                  <a:pt x="2123654" y="3092997"/>
                  <a:pt x="2119634" y="3099575"/>
                </a:cubicBezTo>
                <a:cubicBezTo>
                  <a:pt x="2115614" y="3106149"/>
                  <a:pt x="2086022" y="3107975"/>
                  <a:pt x="2079812" y="3118938"/>
                </a:cubicBezTo>
                <a:lnTo>
                  <a:pt x="2072869" y="3128071"/>
                </a:lnTo>
                <a:lnTo>
                  <a:pt x="2071408" y="3130265"/>
                </a:lnTo>
                <a:cubicBezTo>
                  <a:pt x="2065198" y="3130629"/>
                  <a:pt x="2061178" y="3127706"/>
                  <a:pt x="2062275" y="3124419"/>
                </a:cubicBezTo>
                <a:lnTo>
                  <a:pt x="2060813" y="3122225"/>
                </a:lnTo>
                <a:cubicBezTo>
                  <a:pt x="2056429" y="3115282"/>
                  <a:pt x="2045835" y="3108708"/>
                  <a:pt x="2046199" y="3102130"/>
                </a:cubicBezTo>
                <a:lnTo>
                  <a:pt x="2046928" y="3078383"/>
                </a:lnTo>
                <a:cubicBezTo>
                  <a:pt x="2029027" y="3083500"/>
                  <a:pt x="2013316" y="3087516"/>
                  <a:pt x="2012223" y="3087516"/>
                </a:cubicBezTo>
                <a:cubicBezTo>
                  <a:pt x="2011126" y="3087516"/>
                  <a:pt x="2006742" y="3083864"/>
                  <a:pt x="2006009" y="3079116"/>
                </a:cubicBezTo>
                <a:lnTo>
                  <a:pt x="2008203" y="3077654"/>
                </a:lnTo>
                <a:lnTo>
                  <a:pt x="2012587" y="3074363"/>
                </a:lnTo>
                <a:cubicBezTo>
                  <a:pt x="2019162" y="3072902"/>
                  <a:pt x="2025375" y="3068153"/>
                  <a:pt x="2025740" y="3064502"/>
                </a:cubicBezTo>
                <a:cubicBezTo>
                  <a:pt x="2026469" y="3060482"/>
                  <a:pt x="2037431" y="3051713"/>
                  <a:pt x="2052045" y="3053539"/>
                </a:cubicBezTo>
                <a:lnTo>
                  <a:pt x="2061178" y="3042212"/>
                </a:lnTo>
                <a:cubicBezTo>
                  <a:pt x="2065562" y="3036735"/>
                  <a:pt x="2066659" y="3037099"/>
                  <a:pt x="2052774" y="3032715"/>
                </a:cubicBezTo>
                <a:cubicBezTo>
                  <a:pt x="2050219" y="3031982"/>
                  <a:pt x="2046199" y="3030889"/>
                  <a:pt x="2046200" y="3030521"/>
                </a:cubicBezTo>
                <a:cubicBezTo>
                  <a:pt x="2050584" y="3016640"/>
                  <a:pt x="2041083" y="3005313"/>
                  <a:pt x="2028298" y="3000929"/>
                </a:cubicBezTo>
                <a:lnTo>
                  <a:pt x="2009300" y="2994354"/>
                </a:lnTo>
                <a:cubicBezTo>
                  <a:pt x="2007839" y="2981930"/>
                  <a:pt x="2009665" y="2962568"/>
                  <a:pt x="2012952" y="2951605"/>
                </a:cubicBezTo>
                <a:lnTo>
                  <a:pt x="2024643" y="2945395"/>
                </a:lnTo>
                <a:cubicBezTo>
                  <a:pt x="2036334" y="2939550"/>
                  <a:pt x="2045835" y="2930781"/>
                  <a:pt x="2055332" y="2922746"/>
                </a:cubicBezTo>
                <a:lnTo>
                  <a:pt x="2056065" y="2922013"/>
                </a:lnTo>
                <a:cubicBezTo>
                  <a:pt x="2052774" y="2917629"/>
                  <a:pt x="2043277" y="2917993"/>
                  <a:pt x="2035237" y="2922745"/>
                </a:cubicBezTo>
                <a:lnTo>
                  <a:pt x="2035237" y="2909593"/>
                </a:lnTo>
                <a:cubicBezTo>
                  <a:pt x="2035237" y="2908131"/>
                  <a:pt x="2027201" y="2905209"/>
                  <a:pt x="2023546" y="2905937"/>
                </a:cubicBezTo>
                <a:cubicBezTo>
                  <a:pt x="2020623" y="2906302"/>
                  <a:pt x="2016971" y="2911054"/>
                  <a:pt x="2016607" y="2913977"/>
                </a:cubicBezTo>
                <a:lnTo>
                  <a:pt x="2015510" y="2921649"/>
                </a:lnTo>
                <a:cubicBezTo>
                  <a:pt x="2015874" y="2929684"/>
                  <a:pt x="2011855" y="2936992"/>
                  <a:pt x="2006377" y="2937360"/>
                </a:cubicBezTo>
                <a:cubicBezTo>
                  <a:pt x="2000896" y="2937724"/>
                  <a:pt x="1989569" y="2943934"/>
                  <a:pt x="1989569" y="2950144"/>
                </a:cubicBezTo>
                <a:cubicBezTo>
                  <a:pt x="1989569" y="2956358"/>
                  <a:pt x="2007838" y="2981566"/>
                  <a:pt x="2009300" y="2993621"/>
                </a:cubicBezTo>
                <a:lnTo>
                  <a:pt x="1997973" y="3006410"/>
                </a:lnTo>
                <a:cubicBezTo>
                  <a:pt x="1990302" y="3014814"/>
                  <a:pt x="1990301" y="3034176"/>
                  <a:pt x="2015874" y="3038196"/>
                </a:cubicBezTo>
                <a:lnTo>
                  <a:pt x="2020259" y="3038925"/>
                </a:lnTo>
                <a:cubicBezTo>
                  <a:pt x="2023546" y="3045135"/>
                  <a:pt x="2010029" y="3047694"/>
                  <a:pt x="1989933" y="3044771"/>
                </a:cubicBezTo>
                <a:lnTo>
                  <a:pt x="1974591" y="3035638"/>
                </a:lnTo>
                <a:cubicBezTo>
                  <a:pt x="1972032" y="3034176"/>
                  <a:pt x="1969474" y="3028695"/>
                  <a:pt x="1970571" y="3027598"/>
                </a:cubicBezTo>
                <a:cubicBezTo>
                  <a:pt x="1985550" y="3011158"/>
                  <a:pt x="1975688" y="3003123"/>
                  <a:pt x="1956690" y="2996909"/>
                </a:cubicBezTo>
                <a:lnTo>
                  <a:pt x="1951937" y="2995447"/>
                </a:lnTo>
                <a:cubicBezTo>
                  <a:pt x="1948650" y="2990334"/>
                  <a:pt x="1948286" y="2982663"/>
                  <a:pt x="1950844" y="2978279"/>
                </a:cubicBezTo>
                <a:lnTo>
                  <a:pt x="1952305" y="2978279"/>
                </a:lnTo>
                <a:cubicBezTo>
                  <a:pt x="1964726" y="2978279"/>
                  <a:pt x="1978242" y="2970239"/>
                  <a:pt x="1973129" y="2964394"/>
                </a:cubicBezTo>
                <a:lnTo>
                  <a:pt x="1963997" y="2953799"/>
                </a:lnTo>
                <a:cubicBezTo>
                  <a:pt x="1958151" y="2941375"/>
                  <a:pt x="1949383" y="2932607"/>
                  <a:pt x="1944630" y="2934068"/>
                </a:cubicBezTo>
                <a:cubicBezTo>
                  <a:pt x="1939881" y="2935530"/>
                  <a:pt x="1923442" y="2943570"/>
                  <a:pt x="1931846" y="2944666"/>
                </a:cubicBezTo>
                <a:cubicBezTo>
                  <a:pt x="1940246" y="2945760"/>
                  <a:pt x="1955228" y="2950144"/>
                  <a:pt x="1953399" y="2953435"/>
                </a:cubicBezTo>
                <a:lnTo>
                  <a:pt x="1951573" y="2953799"/>
                </a:lnTo>
                <a:lnTo>
                  <a:pt x="1931477" y="2957086"/>
                </a:lnTo>
                <a:cubicBezTo>
                  <a:pt x="1913212" y="2948683"/>
                  <a:pt x="1906269" y="2936627"/>
                  <a:pt x="1916499" y="2930417"/>
                </a:cubicBezTo>
                <a:cubicBezTo>
                  <a:pt x="1926364" y="2923839"/>
                  <a:pt x="1932575" y="2899363"/>
                  <a:pt x="1928190" y="2902286"/>
                </a:cubicBezTo>
                <a:cubicBezTo>
                  <a:pt x="1923442" y="2905573"/>
                  <a:pt x="1909556" y="2910686"/>
                  <a:pt x="1908827" y="2906302"/>
                </a:cubicBezTo>
                <a:cubicBezTo>
                  <a:pt x="1908095" y="2901917"/>
                  <a:pt x="1902982" y="2891688"/>
                  <a:pt x="1898962" y="2893517"/>
                </a:cubicBezTo>
                <a:cubicBezTo>
                  <a:pt x="1895311" y="2894979"/>
                  <a:pt x="1881061" y="2895343"/>
                  <a:pt x="1879964" y="2889497"/>
                </a:cubicBezTo>
                <a:cubicBezTo>
                  <a:pt x="1879235" y="2883652"/>
                  <a:pt x="1868273" y="2867212"/>
                  <a:pt x="1858043" y="2866844"/>
                </a:cubicBezTo>
                <a:lnTo>
                  <a:pt x="1851469" y="2862828"/>
                </a:lnTo>
                <a:lnTo>
                  <a:pt x="1847084" y="2859905"/>
                </a:lnTo>
                <a:cubicBezTo>
                  <a:pt x="1847084" y="2851501"/>
                  <a:pt x="1844890" y="2843830"/>
                  <a:pt x="1842332" y="2843461"/>
                </a:cubicBezTo>
                <a:lnTo>
                  <a:pt x="1840871" y="2844194"/>
                </a:lnTo>
                <a:cubicBezTo>
                  <a:pt x="1831738" y="2848578"/>
                  <a:pt x="1828451" y="2860998"/>
                  <a:pt x="1813472" y="2856614"/>
                </a:cubicBezTo>
                <a:cubicBezTo>
                  <a:pt x="1811278" y="2855885"/>
                  <a:pt x="1809088" y="2852230"/>
                  <a:pt x="1809452" y="2850040"/>
                </a:cubicBezTo>
                <a:cubicBezTo>
                  <a:pt x="1812375" y="2839077"/>
                  <a:pt x="1837219" y="2821541"/>
                  <a:pt x="1841603" y="2825925"/>
                </a:cubicBezTo>
                <a:cubicBezTo>
                  <a:pt x="1856217" y="2840174"/>
                  <a:pt x="1866447" y="2829216"/>
                  <a:pt x="1878867" y="2825560"/>
                </a:cubicBezTo>
                <a:cubicBezTo>
                  <a:pt x="1881790" y="2824832"/>
                  <a:pt x="1886174" y="2829580"/>
                  <a:pt x="1890558" y="2831042"/>
                </a:cubicBezTo>
                <a:lnTo>
                  <a:pt x="1894578" y="2832139"/>
                </a:lnTo>
                <a:cubicBezTo>
                  <a:pt x="1899695" y="2832503"/>
                  <a:pt x="1911751" y="2829216"/>
                  <a:pt x="1921980" y="2824832"/>
                </a:cubicBezTo>
                <a:lnTo>
                  <a:pt x="1927461" y="2820079"/>
                </a:lnTo>
                <a:cubicBezTo>
                  <a:pt x="1937323" y="2811311"/>
                  <a:pt x="1939517" y="2796697"/>
                  <a:pt x="1950111" y="2788297"/>
                </a:cubicBezTo>
                <a:lnTo>
                  <a:pt x="1959244" y="2780989"/>
                </a:lnTo>
                <a:cubicBezTo>
                  <a:pt x="1969110" y="2770760"/>
                  <a:pt x="1970207" y="2764914"/>
                  <a:pt x="1961803" y="2767837"/>
                </a:cubicBezTo>
                <a:lnTo>
                  <a:pt x="1954496" y="2768930"/>
                </a:lnTo>
                <a:lnTo>
                  <a:pt x="1946824" y="2770027"/>
                </a:lnTo>
                <a:cubicBezTo>
                  <a:pt x="1936230" y="2769663"/>
                  <a:pt x="1925267" y="2776237"/>
                  <a:pt x="1921980" y="2785005"/>
                </a:cubicBezTo>
                <a:cubicBezTo>
                  <a:pt x="1918693" y="2793774"/>
                  <a:pt x="1887635" y="2803275"/>
                  <a:pt x="1873754" y="2794506"/>
                </a:cubicBezTo>
                <a:lnTo>
                  <a:pt x="1838316" y="2797065"/>
                </a:lnTo>
                <a:cubicBezTo>
                  <a:pt x="1835025" y="2797429"/>
                  <a:pt x="1831009" y="2797429"/>
                  <a:pt x="1829179" y="2798891"/>
                </a:cubicBezTo>
                <a:lnTo>
                  <a:pt x="1825527" y="2801813"/>
                </a:lnTo>
                <a:cubicBezTo>
                  <a:pt x="1822241" y="2806198"/>
                  <a:pt x="1816759" y="2806198"/>
                  <a:pt x="1813472" y="2802542"/>
                </a:cubicBezTo>
                <a:lnTo>
                  <a:pt x="1809452" y="2799988"/>
                </a:lnTo>
                <a:lnTo>
                  <a:pt x="1805068" y="2797429"/>
                </a:lnTo>
                <a:cubicBezTo>
                  <a:pt x="1799222" y="2795604"/>
                  <a:pt x="1793377" y="2797794"/>
                  <a:pt x="1791916" y="2802911"/>
                </a:cubicBezTo>
                <a:lnTo>
                  <a:pt x="1791915" y="2807295"/>
                </a:lnTo>
                <a:lnTo>
                  <a:pt x="1791915" y="2810218"/>
                </a:lnTo>
                <a:cubicBezTo>
                  <a:pt x="1794474" y="2813140"/>
                  <a:pt x="1794474" y="2816063"/>
                  <a:pt x="1791916" y="2816427"/>
                </a:cubicBezTo>
                <a:cubicBezTo>
                  <a:pt x="1789357" y="2816792"/>
                  <a:pt x="1778399" y="2815330"/>
                  <a:pt x="1772553" y="2814233"/>
                </a:cubicBezTo>
                <a:cubicBezTo>
                  <a:pt x="1766707" y="2813140"/>
                  <a:pt x="1748074" y="2809120"/>
                  <a:pt x="1735285" y="2816427"/>
                </a:cubicBezTo>
                <a:lnTo>
                  <a:pt x="1723958" y="2816427"/>
                </a:lnTo>
                <a:lnTo>
                  <a:pt x="1713728" y="2816428"/>
                </a:lnTo>
                <a:cubicBezTo>
                  <a:pt x="1701673" y="2808756"/>
                  <a:pt x="1691443" y="2806562"/>
                  <a:pt x="1691443" y="2811311"/>
                </a:cubicBezTo>
                <a:cubicBezTo>
                  <a:pt x="1691443" y="2816428"/>
                  <a:pt x="1679752" y="2831406"/>
                  <a:pt x="1665138" y="2832139"/>
                </a:cubicBezTo>
                <a:lnTo>
                  <a:pt x="1664041" y="2835426"/>
                </a:lnTo>
                <a:lnTo>
                  <a:pt x="1654179" y="2864289"/>
                </a:lnTo>
                <a:cubicBezTo>
                  <a:pt x="1635910" y="2851501"/>
                  <a:pt x="1626412" y="2836154"/>
                  <a:pt x="1632987" y="2830677"/>
                </a:cubicBezTo>
                <a:cubicBezTo>
                  <a:pt x="1639565" y="2825196"/>
                  <a:pt x="1657102" y="2810946"/>
                  <a:pt x="1652718" y="2807659"/>
                </a:cubicBezTo>
                <a:lnTo>
                  <a:pt x="1650524" y="2804372"/>
                </a:lnTo>
                <a:cubicBezTo>
                  <a:pt x="1641755" y="2791948"/>
                  <a:pt x="1642488" y="2792312"/>
                  <a:pt x="1630428" y="2802178"/>
                </a:cubicBezTo>
                <a:cubicBezTo>
                  <a:pt x="1622393" y="2808756"/>
                  <a:pt x="1612163" y="2814233"/>
                  <a:pt x="1603030" y="2819715"/>
                </a:cubicBezTo>
                <a:lnTo>
                  <a:pt x="1593164" y="2825925"/>
                </a:lnTo>
                <a:cubicBezTo>
                  <a:pt x="1580377" y="2833600"/>
                  <a:pt x="1578186" y="2840174"/>
                  <a:pt x="1587684" y="2840174"/>
                </a:cubicBezTo>
                <a:cubicBezTo>
                  <a:pt x="1597184" y="2840174"/>
                  <a:pt x="1620567" y="2851137"/>
                  <a:pt x="1619835" y="2864289"/>
                </a:cubicBezTo>
                <a:lnTo>
                  <a:pt x="1590242" y="2868674"/>
                </a:lnTo>
                <a:cubicBezTo>
                  <a:pt x="1588048" y="2869038"/>
                  <a:pt x="1583663" y="2868305"/>
                  <a:pt x="1583663" y="2868305"/>
                </a:cubicBezTo>
                <a:cubicBezTo>
                  <a:pt x="1580377" y="2890226"/>
                  <a:pt x="1559552" y="2886211"/>
                  <a:pt x="1541651" y="2891324"/>
                </a:cubicBezTo>
                <a:cubicBezTo>
                  <a:pt x="1526304" y="2895707"/>
                  <a:pt x="1504019" y="2892056"/>
                  <a:pt x="1497809" y="2899727"/>
                </a:cubicBezTo>
                <a:cubicBezTo>
                  <a:pt x="1481366" y="2920551"/>
                  <a:pt x="1449215" y="2918726"/>
                  <a:pt x="1432046" y="2935530"/>
                </a:cubicBezTo>
                <a:cubicBezTo>
                  <a:pt x="1424006" y="2943205"/>
                  <a:pt x="1417432" y="2946857"/>
                  <a:pt x="1406105" y="2938821"/>
                </a:cubicBezTo>
                <a:cubicBezTo>
                  <a:pt x="1404279" y="2937360"/>
                  <a:pt x="1391127" y="2943569"/>
                  <a:pt x="1387471" y="2948318"/>
                </a:cubicBezTo>
                <a:cubicBezTo>
                  <a:pt x="1381990" y="2955989"/>
                  <a:pt x="1380897" y="2965855"/>
                  <a:pt x="1365550" y="2962568"/>
                </a:cubicBezTo>
                <a:lnTo>
                  <a:pt x="1356782" y="2960742"/>
                </a:lnTo>
                <a:cubicBezTo>
                  <a:pt x="1346917" y="2961471"/>
                  <a:pt x="1334132" y="2964029"/>
                  <a:pt x="1328286" y="2966219"/>
                </a:cubicBezTo>
                <a:lnTo>
                  <a:pt x="1324995" y="2969510"/>
                </a:lnTo>
                <a:lnTo>
                  <a:pt x="1316960" y="2977182"/>
                </a:lnTo>
                <a:cubicBezTo>
                  <a:pt x="1308191" y="2987412"/>
                  <a:pt x="1297597" y="2989970"/>
                  <a:pt x="1293213" y="2982663"/>
                </a:cubicBezTo>
                <a:cubicBezTo>
                  <a:pt x="1288460" y="2975356"/>
                  <a:pt x="1279692" y="2956358"/>
                  <a:pt x="1282983" y="2955261"/>
                </a:cubicBezTo>
                <a:cubicBezTo>
                  <a:pt x="1286270" y="2954164"/>
                  <a:pt x="1285537" y="2950512"/>
                  <a:pt x="1274943" y="2949051"/>
                </a:cubicBezTo>
                <a:cubicBezTo>
                  <a:pt x="1264349" y="2947589"/>
                  <a:pt x="1238044" y="2957451"/>
                  <a:pt x="1248274" y="2964758"/>
                </a:cubicBezTo>
                <a:lnTo>
                  <a:pt x="1255216" y="2970604"/>
                </a:lnTo>
                <a:lnTo>
                  <a:pt x="1262155" y="2976449"/>
                </a:lnTo>
                <a:cubicBezTo>
                  <a:pt x="1269098" y="2983756"/>
                  <a:pt x="1262888" y="2994354"/>
                  <a:pt x="1247541" y="3000200"/>
                </a:cubicBezTo>
                <a:cubicBezTo>
                  <a:pt x="1232562" y="3005677"/>
                  <a:pt x="1188356" y="3003122"/>
                  <a:pt x="1189453" y="2993621"/>
                </a:cubicBezTo>
                <a:lnTo>
                  <a:pt x="1185433" y="2991063"/>
                </a:lnTo>
                <a:cubicBezTo>
                  <a:pt x="1177394" y="2985950"/>
                  <a:pt x="1166071" y="2984489"/>
                  <a:pt x="1155841" y="2982295"/>
                </a:cubicBezTo>
                <a:cubicBezTo>
                  <a:pt x="1152918" y="2981566"/>
                  <a:pt x="1148534" y="2983027"/>
                  <a:pt x="1145611" y="2984489"/>
                </a:cubicBezTo>
                <a:cubicBezTo>
                  <a:pt x="1141591" y="2986679"/>
                  <a:pt x="1138304" y="2992524"/>
                  <a:pt x="1135013" y="2992525"/>
                </a:cubicBezTo>
                <a:cubicBezTo>
                  <a:pt x="1121861" y="2991796"/>
                  <a:pt x="1108708" y="2988509"/>
                  <a:pt x="1095555" y="2987047"/>
                </a:cubicBezTo>
                <a:cubicBezTo>
                  <a:pt x="1083864" y="2985950"/>
                  <a:pt x="1083135" y="3006046"/>
                  <a:pt x="1066695" y="2998006"/>
                </a:cubicBezTo>
                <a:lnTo>
                  <a:pt x="1052810" y="3010794"/>
                </a:lnTo>
                <a:lnTo>
                  <a:pt x="1041119" y="2992893"/>
                </a:lnTo>
                <a:cubicBezTo>
                  <a:pt x="1023582" y="2995816"/>
                  <a:pt x="1003855" y="3000564"/>
                  <a:pt x="997277" y="3002754"/>
                </a:cubicBezTo>
                <a:cubicBezTo>
                  <a:pt x="990702" y="3005313"/>
                  <a:pt x="968413" y="3006774"/>
                  <a:pt x="970971" y="2997277"/>
                </a:cubicBezTo>
                <a:cubicBezTo>
                  <a:pt x="973166" y="2987776"/>
                  <a:pt x="993625" y="2970239"/>
                  <a:pt x="986318" y="2964029"/>
                </a:cubicBezTo>
                <a:lnTo>
                  <a:pt x="979740" y="2958912"/>
                </a:lnTo>
                <a:cubicBezTo>
                  <a:pt x="977914" y="2957451"/>
                  <a:pt x="973165" y="2955625"/>
                  <a:pt x="973165" y="2955625"/>
                </a:cubicBezTo>
                <a:cubicBezTo>
                  <a:pt x="956357" y="2975356"/>
                  <a:pt x="941744" y="2944298"/>
                  <a:pt x="926401" y="2954528"/>
                </a:cubicBezTo>
                <a:lnTo>
                  <a:pt x="920919" y="2958183"/>
                </a:lnTo>
                <a:cubicBezTo>
                  <a:pt x="916900" y="2965855"/>
                  <a:pt x="906306" y="2970971"/>
                  <a:pt x="897173" y="2969875"/>
                </a:cubicBezTo>
                <a:cubicBezTo>
                  <a:pt x="888036" y="2968413"/>
                  <a:pt x="865386" y="2954896"/>
                  <a:pt x="867944" y="2947221"/>
                </a:cubicBezTo>
                <a:cubicBezTo>
                  <a:pt x="870499" y="2939550"/>
                  <a:pt x="872329" y="2911783"/>
                  <a:pt x="866848" y="2905938"/>
                </a:cubicBezTo>
                <a:lnTo>
                  <a:pt x="861002" y="2899363"/>
                </a:lnTo>
                <a:lnTo>
                  <a:pt x="848947" y="2885842"/>
                </a:lnTo>
                <a:cubicBezTo>
                  <a:pt x="832503" y="2888401"/>
                  <a:pt x="806197" y="2894246"/>
                  <a:pt x="790855" y="2898995"/>
                </a:cubicBezTo>
                <a:lnTo>
                  <a:pt x="786106" y="2913977"/>
                </a:lnTo>
                <a:cubicBezTo>
                  <a:pt x="782815" y="2924936"/>
                  <a:pt x="767108" y="2914706"/>
                  <a:pt x="766375" y="2915070"/>
                </a:cubicBezTo>
                <a:lnTo>
                  <a:pt x="742264" y="2930417"/>
                </a:lnTo>
                <a:cubicBezTo>
                  <a:pt x="723630" y="2916900"/>
                  <a:pt x="706458" y="2900456"/>
                  <a:pt x="703899" y="2893517"/>
                </a:cubicBezTo>
                <a:cubicBezTo>
                  <a:pt x="701345" y="2886575"/>
                  <a:pt x="699151" y="2866844"/>
                  <a:pt x="704632" y="2865018"/>
                </a:cubicBezTo>
                <a:lnTo>
                  <a:pt x="707555" y="2866480"/>
                </a:lnTo>
                <a:cubicBezTo>
                  <a:pt x="710478" y="2867941"/>
                  <a:pt x="712668" y="2873058"/>
                  <a:pt x="712304" y="2876345"/>
                </a:cubicBezTo>
                <a:lnTo>
                  <a:pt x="710477" y="2895343"/>
                </a:lnTo>
                <a:cubicBezTo>
                  <a:pt x="726553" y="2891688"/>
                  <a:pt x="742264" y="2877074"/>
                  <a:pt x="745187" y="2862828"/>
                </a:cubicBezTo>
                <a:lnTo>
                  <a:pt x="729476" y="2850404"/>
                </a:lnTo>
                <a:cubicBezTo>
                  <a:pt x="705360" y="2831041"/>
                  <a:pt x="706458" y="2824831"/>
                  <a:pt x="727650" y="2801081"/>
                </a:cubicBezTo>
                <a:lnTo>
                  <a:pt x="730937" y="2797429"/>
                </a:lnTo>
                <a:cubicBezTo>
                  <a:pt x="733860" y="2788661"/>
                  <a:pt x="730205" y="2785006"/>
                  <a:pt x="722533" y="2789758"/>
                </a:cubicBezTo>
                <a:lnTo>
                  <a:pt x="719610" y="2791948"/>
                </a:lnTo>
                <a:cubicBezTo>
                  <a:pt x="711939" y="2797429"/>
                  <a:pt x="703171" y="2809485"/>
                  <a:pt x="701709" y="2789025"/>
                </a:cubicBezTo>
                <a:cubicBezTo>
                  <a:pt x="701709" y="2787564"/>
                  <a:pt x="692941" y="2787200"/>
                  <a:pt x="689654" y="2785374"/>
                </a:cubicBezTo>
                <a:lnTo>
                  <a:pt x="687824" y="2784277"/>
                </a:lnTo>
                <a:cubicBezTo>
                  <a:pt x="687824" y="2780621"/>
                  <a:pt x="695863" y="2777334"/>
                  <a:pt x="705729" y="2776605"/>
                </a:cubicBezTo>
                <a:lnTo>
                  <a:pt x="702806" y="2767468"/>
                </a:lnTo>
                <a:cubicBezTo>
                  <a:pt x="699151" y="2756146"/>
                  <a:pt x="686363" y="2763084"/>
                  <a:pt x="677962" y="2761623"/>
                </a:cubicBezTo>
                <a:lnTo>
                  <a:pt x="675039" y="2760894"/>
                </a:lnTo>
                <a:cubicBezTo>
                  <a:pt x="671020" y="2761259"/>
                  <a:pt x="663713" y="2749567"/>
                  <a:pt x="658964" y="2734953"/>
                </a:cubicBezTo>
                <a:lnTo>
                  <a:pt x="653483" y="2722165"/>
                </a:lnTo>
                <a:cubicBezTo>
                  <a:pt x="652022" y="2718513"/>
                  <a:pt x="646540" y="2714858"/>
                  <a:pt x="641792" y="2713397"/>
                </a:cubicBezTo>
                <a:lnTo>
                  <a:pt x="627542" y="2709012"/>
                </a:lnTo>
                <a:cubicBezTo>
                  <a:pt x="611831" y="2704996"/>
                  <a:pt x="603431" y="2697689"/>
                  <a:pt x="608544" y="2692208"/>
                </a:cubicBezTo>
                <a:cubicBezTo>
                  <a:pt x="613660" y="2687092"/>
                  <a:pt x="639598" y="2673575"/>
                  <a:pt x="636311" y="2668093"/>
                </a:cubicBezTo>
                <a:cubicBezTo>
                  <a:pt x="633023" y="2662616"/>
                  <a:pt x="625716" y="2648366"/>
                  <a:pt x="627542" y="2648366"/>
                </a:cubicBezTo>
                <a:cubicBezTo>
                  <a:pt x="629368" y="2648366"/>
                  <a:pt x="646540" y="2650192"/>
                  <a:pt x="661518" y="2652018"/>
                </a:cubicBezTo>
                <a:lnTo>
                  <a:pt x="654580" y="2676133"/>
                </a:lnTo>
                <a:lnTo>
                  <a:pt x="652021" y="2684537"/>
                </a:lnTo>
                <a:cubicBezTo>
                  <a:pt x="653118" y="2694767"/>
                  <a:pt x="661154" y="2703535"/>
                  <a:pt x="669558" y="2703899"/>
                </a:cubicBezTo>
                <a:cubicBezTo>
                  <a:pt x="678327" y="2704264"/>
                  <a:pt x="702073" y="2696957"/>
                  <a:pt x="705729" y="2690014"/>
                </a:cubicBezTo>
                <a:lnTo>
                  <a:pt x="710842" y="2688921"/>
                </a:lnTo>
                <a:cubicBezTo>
                  <a:pt x="730573" y="2684901"/>
                  <a:pt x="725820" y="2678323"/>
                  <a:pt x="715590" y="2670287"/>
                </a:cubicBezTo>
                <a:lnTo>
                  <a:pt x="703899" y="2661154"/>
                </a:lnTo>
                <a:cubicBezTo>
                  <a:pt x="702806" y="2649463"/>
                  <a:pt x="687095" y="2640695"/>
                  <a:pt x="669194" y="2641788"/>
                </a:cubicBezTo>
                <a:lnTo>
                  <a:pt x="653483" y="2639598"/>
                </a:lnTo>
                <a:cubicBezTo>
                  <a:pt x="642520" y="2638137"/>
                  <a:pt x="627178" y="2634117"/>
                  <a:pt x="643253" y="2619503"/>
                </a:cubicBezTo>
                <a:cubicBezTo>
                  <a:pt x="646540" y="2616580"/>
                  <a:pt x="642521" y="2603063"/>
                  <a:pt x="636675" y="2599043"/>
                </a:cubicBezTo>
                <a:lnTo>
                  <a:pt x="622793" y="2589546"/>
                </a:lnTo>
                <a:cubicBezTo>
                  <a:pt x="599047" y="2588084"/>
                  <a:pt x="589910" y="2591007"/>
                  <a:pt x="602698" y="2595756"/>
                </a:cubicBezTo>
                <a:lnTo>
                  <a:pt x="609276" y="2600869"/>
                </a:lnTo>
                <a:cubicBezTo>
                  <a:pt x="618045" y="2607812"/>
                  <a:pt x="617676" y="2614754"/>
                  <a:pt x="602698" y="2616215"/>
                </a:cubicBezTo>
                <a:lnTo>
                  <a:pt x="599775" y="2616580"/>
                </a:lnTo>
                <a:cubicBezTo>
                  <a:pt x="595027" y="2619138"/>
                  <a:pt x="596488" y="2622061"/>
                  <a:pt x="602698" y="2623158"/>
                </a:cubicBezTo>
                <a:cubicBezTo>
                  <a:pt x="608908" y="2624251"/>
                  <a:pt x="623890" y="2629732"/>
                  <a:pt x="623890" y="2634116"/>
                </a:cubicBezTo>
                <a:cubicBezTo>
                  <a:pt x="623890" y="2638136"/>
                  <a:pt x="616583" y="2647269"/>
                  <a:pt x="607447" y="2645808"/>
                </a:cubicBezTo>
                <a:cubicBezTo>
                  <a:pt x="598314" y="2644346"/>
                  <a:pt x="578951" y="2632655"/>
                  <a:pt x="583336" y="2626810"/>
                </a:cubicBezTo>
                <a:cubicBezTo>
                  <a:pt x="587720" y="2620964"/>
                  <a:pt x="571280" y="2599407"/>
                  <a:pt x="563605" y="2590275"/>
                </a:cubicBezTo>
                <a:lnTo>
                  <a:pt x="564702" y="2579316"/>
                </a:lnTo>
                <a:lnTo>
                  <a:pt x="567625" y="2545335"/>
                </a:lnTo>
                <a:cubicBezTo>
                  <a:pt x="546436" y="2544607"/>
                  <a:pt x="531822" y="2537300"/>
                  <a:pt x="534376" y="2529628"/>
                </a:cubicBezTo>
                <a:cubicBezTo>
                  <a:pt x="537299" y="2521953"/>
                  <a:pt x="515378" y="2501493"/>
                  <a:pt x="517572" y="2488341"/>
                </a:cubicBezTo>
                <a:lnTo>
                  <a:pt x="492728" y="2487248"/>
                </a:lnTo>
                <a:cubicBezTo>
                  <a:pt x="479576" y="2486515"/>
                  <a:pt x="482863" y="2472998"/>
                  <a:pt x="489441" y="2464958"/>
                </a:cubicBezTo>
                <a:lnTo>
                  <a:pt x="499790" y="2452884"/>
                </a:lnTo>
                <a:lnTo>
                  <a:pt x="546068" y="2445596"/>
                </a:lnTo>
                <a:lnTo>
                  <a:pt x="562512" y="2447790"/>
                </a:lnTo>
                <a:cubicBezTo>
                  <a:pt x="579316" y="2449980"/>
                  <a:pt x="574567" y="2438289"/>
                  <a:pt x="574203" y="2431346"/>
                </a:cubicBezTo>
                <a:cubicBezTo>
                  <a:pt x="573470" y="2421484"/>
                  <a:pt x="562876" y="2421116"/>
                  <a:pt x="557759" y="2426233"/>
                </a:cubicBezTo>
                <a:lnTo>
                  <a:pt x="545339" y="2438653"/>
                </a:lnTo>
                <a:cubicBezTo>
                  <a:pt x="536935" y="2430617"/>
                  <a:pt x="520495" y="2418562"/>
                  <a:pt x="509533" y="2411983"/>
                </a:cubicBezTo>
                <a:lnTo>
                  <a:pt x="496016" y="2419290"/>
                </a:lnTo>
                <a:cubicBezTo>
                  <a:pt x="492364" y="2421116"/>
                  <a:pt x="468249" y="2414178"/>
                  <a:pt x="466059" y="2411255"/>
                </a:cubicBezTo>
                <a:cubicBezTo>
                  <a:pt x="464962" y="2409060"/>
                  <a:pt x="465326" y="2405773"/>
                  <a:pt x="466787" y="2403579"/>
                </a:cubicBezTo>
                <a:cubicBezTo>
                  <a:pt x="467520" y="2402486"/>
                  <a:pt x="472633" y="2401389"/>
                  <a:pt x="473366" y="2402118"/>
                </a:cubicBezTo>
                <a:lnTo>
                  <a:pt x="487980" y="2416003"/>
                </a:lnTo>
                <a:cubicBezTo>
                  <a:pt x="497113" y="2405409"/>
                  <a:pt x="496748" y="2393718"/>
                  <a:pt x="487247" y="2389698"/>
                </a:cubicBezTo>
                <a:cubicBezTo>
                  <a:pt x="477750" y="2385678"/>
                  <a:pt x="451445" y="2384217"/>
                  <a:pt x="452907" y="2395908"/>
                </a:cubicBezTo>
                <a:cubicBezTo>
                  <a:pt x="454368" y="2407599"/>
                  <a:pt x="458752" y="2438289"/>
                  <a:pt x="451076" y="2435730"/>
                </a:cubicBezTo>
                <a:cubicBezTo>
                  <a:pt x="443405" y="2433175"/>
                  <a:pt x="420387" y="2429520"/>
                  <a:pt x="414910" y="2425501"/>
                </a:cubicBezTo>
                <a:cubicBezTo>
                  <a:pt x="409429" y="2421484"/>
                  <a:pt x="390430" y="2426597"/>
                  <a:pt x="386775" y="2421485"/>
                </a:cubicBezTo>
                <a:lnTo>
                  <a:pt x="388605" y="2419655"/>
                </a:lnTo>
                <a:lnTo>
                  <a:pt x="393353" y="2413445"/>
                </a:lnTo>
                <a:cubicBezTo>
                  <a:pt x="401757" y="2407599"/>
                  <a:pt x="391892" y="2398831"/>
                  <a:pt x="371432" y="2394811"/>
                </a:cubicBezTo>
                <a:lnTo>
                  <a:pt x="361567" y="2409061"/>
                </a:lnTo>
                <a:cubicBezTo>
                  <a:pt x="349511" y="2426597"/>
                  <a:pt x="333800" y="2417465"/>
                  <a:pt x="318457" y="2416003"/>
                </a:cubicBezTo>
                <a:lnTo>
                  <a:pt x="315534" y="2415639"/>
                </a:lnTo>
                <a:cubicBezTo>
                  <a:pt x="310053" y="2413809"/>
                  <a:pt x="315899" y="2406138"/>
                  <a:pt x="328319" y="2398102"/>
                </a:cubicBezTo>
                <a:lnTo>
                  <a:pt x="339281" y="2391888"/>
                </a:lnTo>
                <a:lnTo>
                  <a:pt x="349147" y="2386042"/>
                </a:lnTo>
                <a:cubicBezTo>
                  <a:pt x="342933" y="2378007"/>
                  <a:pt x="346588" y="2370335"/>
                  <a:pt x="357915" y="2369603"/>
                </a:cubicBezTo>
                <a:cubicBezTo>
                  <a:pt x="368874" y="2368874"/>
                  <a:pt x="396276" y="2380197"/>
                  <a:pt x="402122" y="2375448"/>
                </a:cubicBezTo>
                <a:cubicBezTo>
                  <a:pt x="407967" y="2370700"/>
                  <a:pt x="397005" y="2352066"/>
                  <a:pt x="389333" y="2352066"/>
                </a:cubicBezTo>
                <a:cubicBezTo>
                  <a:pt x="381662" y="2352066"/>
                  <a:pt x="360838" y="2346953"/>
                  <a:pt x="362664" y="2341107"/>
                </a:cubicBezTo>
                <a:lnTo>
                  <a:pt x="363028" y="2336355"/>
                </a:lnTo>
                <a:lnTo>
                  <a:pt x="363028" y="2334529"/>
                </a:lnTo>
                <a:cubicBezTo>
                  <a:pt x="360470" y="2332339"/>
                  <a:pt x="360838" y="2329780"/>
                  <a:pt x="363760" y="2328684"/>
                </a:cubicBezTo>
                <a:cubicBezTo>
                  <a:pt x="366684" y="2327587"/>
                  <a:pt x="373991" y="2323571"/>
                  <a:pt x="372894" y="2322109"/>
                </a:cubicBezTo>
                <a:cubicBezTo>
                  <a:pt x="371796" y="2320647"/>
                  <a:pt x="374719" y="2314434"/>
                  <a:pt x="382391" y="2312244"/>
                </a:cubicBezTo>
                <a:lnTo>
                  <a:pt x="382391" y="2310782"/>
                </a:lnTo>
                <a:cubicBezTo>
                  <a:pt x="380565" y="2291420"/>
                  <a:pt x="403218" y="2288497"/>
                  <a:pt x="413448" y="2277170"/>
                </a:cubicBezTo>
                <a:cubicBezTo>
                  <a:pt x="416003" y="2274247"/>
                  <a:pt x="415274" y="2266940"/>
                  <a:pt x="412351" y="2264017"/>
                </a:cubicBezTo>
                <a:lnTo>
                  <a:pt x="406870" y="2258172"/>
                </a:lnTo>
                <a:cubicBezTo>
                  <a:pt x="411987" y="2256346"/>
                  <a:pt x="421849" y="2249403"/>
                  <a:pt x="429524" y="2243193"/>
                </a:cubicBezTo>
                <a:cubicBezTo>
                  <a:pt x="436831" y="2236979"/>
                  <a:pt x="429888" y="2200813"/>
                  <a:pt x="435001" y="2200080"/>
                </a:cubicBezTo>
                <a:cubicBezTo>
                  <a:pt x="440118" y="2199351"/>
                  <a:pt x="456193" y="2189850"/>
                  <a:pt x="457290" y="2179985"/>
                </a:cubicBezTo>
                <a:cubicBezTo>
                  <a:pt x="458383" y="2170487"/>
                  <a:pt x="447061" y="2144547"/>
                  <a:pt x="453271" y="2143818"/>
                </a:cubicBezTo>
                <a:cubicBezTo>
                  <a:pt x="456376" y="2143452"/>
                  <a:pt x="461490" y="2142172"/>
                  <a:pt x="465738" y="2140620"/>
                </a:cubicBezTo>
                <a:lnTo>
                  <a:pt x="466203" y="2140309"/>
                </a:lnTo>
                <a:lnTo>
                  <a:pt x="472794" y="2135697"/>
                </a:lnTo>
                <a:lnTo>
                  <a:pt x="471172" y="2135050"/>
                </a:lnTo>
                <a:cubicBezTo>
                  <a:pt x="464597" y="2132127"/>
                  <a:pt x="455096" y="2125913"/>
                  <a:pt x="451445" y="2127743"/>
                </a:cubicBezTo>
                <a:cubicBezTo>
                  <a:pt x="438656" y="2133953"/>
                  <a:pt x="428063" y="2143085"/>
                  <a:pt x="416735" y="2151125"/>
                </a:cubicBezTo>
                <a:lnTo>
                  <a:pt x="413813" y="2153315"/>
                </a:lnTo>
                <a:cubicBezTo>
                  <a:pt x="410890" y="2156238"/>
                  <a:pt x="390795" y="2166832"/>
                  <a:pt x="368874" y="2176333"/>
                </a:cubicBezTo>
                <a:lnTo>
                  <a:pt x="358280" y="2194234"/>
                </a:lnTo>
                <a:lnTo>
                  <a:pt x="356453" y="2197157"/>
                </a:lnTo>
                <a:cubicBezTo>
                  <a:pt x="350972" y="2198983"/>
                  <a:pt x="340743" y="2182543"/>
                  <a:pt x="333800" y="2160622"/>
                </a:cubicBezTo>
                <a:lnTo>
                  <a:pt x="334533" y="2141259"/>
                </a:lnTo>
                <a:cubicBezTo>
                  <a:pt x="334532" y="2137604"/>
                  <a:pt x="330513" y="2131759"/>
                  <a:pt x="326128" y="2130297"/>
                </a:cubicBezTo>
                <a:lnTo>
                  <a:pt x="311514" y="2124820"/>
                </a:lnTo>
                <a:cubicBezTo>
                  <a:pt x="315166" y="2115319"/>
                  <a:pt x="321745" y="2106551"/>
                  <a:pt x="326129" y="2105822"/>
                </a:cubicBezTo>
                <a:cubicBezTo>
                  <a:pt x="330513" y="2105089"/>
                  <a:pt x="344763" y="2108012"/>
                  <a:pt x="345491" y="2102166"/>
                </a:cubicBezTo>
                <a:cubicBezTo>
                  <a:pt x="346224" y="2096320"/>
                  <a:pt x="344394" y="2080609"/>
                  <a:pt x="339645" y="2080610"/>
                </a:cubicBezTo>
                <a:cubicBezTo>
                  <a:pt x="334897" y="2080610"/>
                  <a:pt x="319186" y="2075861"/>
                  <a:pt x="317360" y="2069651"/>
                </a:cubicBezTo>
                <a:lnTo>
                  <a:pt x="317725" y="2064902"/>
                </a:lnTo>
                <a:lnTo>
                  <a:pt x="318822" y="2046633"/>
                </a:lnTo>
                <a:cubicBezTo>
                  <a:pt x="333436" y="2040423"/>
                  <a:pt x="342568" y="2029096"/>
                  <a:pt x="338917" y="2021424"/>
                </a:cubicBezTo>
                <a:lnTo>
                  <a:pt x="333436" y="2015943"/>
                </a:lnTo>
                <a:lnTo>
                  <a:pt x="326413" y="2008922"/>
                </a:lnTo>
                <a:lnTo>
                  <a:pt x="330101" y="2003339"/>
                </a:lnTo>
                <a:cubicBezTo>
                  <a:pt x="328411" y="2001146"/>
                  <a:pt x="323570" y="1999320"/>
                  <a:pt x="315899" y="1998407"/>
                </a:cubicBezTo>
                <a:lnTo>
                  <a:pt x="326413" y="2008922"/>
                </a:lnTo>
                <a:lnTo>
                  <a:pt x="325396" y="2010462"/>
                </a:lnTo>
                <a:cubicBezTo>
                  <a:pt x="315166" y="2015214"/>
                  <a:pt x="293978" y="1990371"/>
                  <a:pt x="303111" y="1976486"/>
                </a:cubicBezTo>
                <a:lnTo>
                  <a:pt x="323935" y="1972101"/>
                </a:lnTo>
                <a:cubicBezTo>
                  <a:pt x="325764" y="1971737"/>
                  <a:pt x="326857" y="1956759"/>
                  <a:pt x="322473" y="1951642"/>
                </a:cubicBezTo>
                <a:cubicBezTo>
                  <a:pt x="314438" y="1942144"/>
                  <a:pt x="302746" y="1934105"/>
                  <a:pt x="291055" y="1926433"/>
                </a:cubicBezTo>
                <a:lnTo>
                  <a:pt x="275709" y="1916204"/>
                </a:lnTo>
                <a:cubicBezTo>
                  <a:pt x="284477" y="1902687"/>
                  <a:pt x="283016" y="1889166"/>
                  <a:pt x="272421" y="1885879"/>
                </a:cubicBezTo>
                <a:cubicBezTo>
                  <a:pt x="261827" y="1882956"/>
                  <a:pt x="242829" y="1909993"/>
                  <a:pt x="237347" y="1914378"/>
                </a:cubicBezTo>
                <a:cubicBezTo>
                  <a:pt x="231866" y="1918762"/>
                  <a:pt x="224928" y="1934838"/>
                  <a:pt x="222733" y="1933376"/>
                </a:cubicBezTo>
                <a:cubicBezTo>
                  <a:pt x="220543" y="1931915"/>
                  <a:pt x="209945" y="1933376"/>
                  <a:pt x="205561" y="1941048"/>
                </a:cubicBezTo>
                <a:lnTo>
                  <a:pt x="196793" y="1943970"/>
                </a:lnTo>
                <a:cubicBezTo>
                  <a:pt x="189854" y="1947990"/>
                  <a:pt x="176701" y="1946160"/>
                  <a:pt x="170855" y="1950545"/>
                </a:cubicBezTo>
                <a:cubicBezTo>
                  <a:pt x="154780" y="1962604"/>
                  <a:pt x="151857" y="1948355"/>
                  <a:pt x="147837" y="1943238"/>
                </a:cubicBezTo>
                <a:cubicBezTo>
                  <a:pt x="143453" y="1937760"/>
                  <a:pt x="157335" y="1924607"/>
                  <a:pt x="167564" y="1925337"/>
                </a:cubicBezTo>
                <a:cubicBezTo>
                  <a:pt x="176701" y="1925701"/>
                  <a:pt x="185834" y="1935931"/>
                  <a:pt x="193505" y="1923510"/>
                </a:cubicBezTo>
                <a:cubicBezTo>
                  <a:pt x="198987" y="1914742"/>
                  <a:pt x="198622" y="1907435"/>
                  <a:pt x="190218" y="1898667"/>
                </a:cubicBezTo>
                <a:lnTo>
                  <a:pt x="177430" y="1885514"/>
                </a:lnTo>
                <a:cubicBezTo>
                  <a:pt x="190582" y="1876013"/>
                  <a:pt x="204468" y="1871629"/>
                  <a:pt x="208484" y="1875284"/>
                </a:cubicBezTo>
                <a:lnTo>
                  <a:pt x="212139" y="1875284"/>
                </a:lnTo>
                <a:cubicBezTo>
                  <a:pt x="213965" y="1875284"/>
                  <a:pt x="222185" y="1866333"/>
                  <a:pt x="230085" y="1856925"/>
                </a:cubicBezTo>
                <a:lnTo>
                  <a:pt x="235273" y="1850476"/>
                </a:lnTo>
                <a:lnTo>
                  <a:pt x="224426" y="1846177"/>
                </a:lnTo>
                <a:lnTo>
                  <a:pt x="214561" y="1860426"/>
                </a:lnTo>
                <a:cubicBezTo>
                  <a:pt x="202505" y="1877963"/>
                  <a:pt x="186794" y="1868830"/>
                  <a:pt x="171451" y="1867369"/>
                </a:cubicBezTo>
                <a:lnTo>
                  <a:pt x="168528" y="1867005"/>
                </a:lnTo>
                <a:cubicBezTo>
                  <a:pt x="163047" y="1865175"/>
                  <a:pt x="168893" y="1857504"/>
                  <a:pt x="181313" y="1849468"/>
                </a:cubicBezTo>
                <a:lnTo>
                  <a:pt x="192275" y="1843254"/>
                </a:lnTo>
                <a:lnTo>
                  <a:pt x="202140" y="1837408"/>
                </a:lnTo>
                <a:cubicBezTo>
                  <a:pt x="195927" y="1829372"/>
                  <a:pt x="199582" y="1821701"/>
                  <a:pt x="210909" y="1820969"/>
                </a:cubicBezTo>
                <a:cubicBezTo>
                  <a:pt x="216388" y="1820604"/>
                  <a:pt x="225979" y="1823253"/>
                  <a:pt x="234930" y="1825399"/>
                </a:cubicBezTo>
                <a:lnTo>
                  <a:pt x="244879" y="1827334"/>
                </a:lnTo>
                <a:lnTo>
                  <a:pt x="244745" y="1826419"/>
                </a:lnTo>
                <a:cubicBezTo>
                  <a:pt x="243284" y="1822947"/>
                  <a:pt x="241001" y="1819567"/>
                  <a:pt x="238445" y="1817557"/>
                </a:cubicBezTo>
                <a:lnTo>
                  <a:pt x="226753" y="1809157"/>
                </a:lnTo>
                <a:lnTo>
                  <a:pt x="229585" y="1800953"/>
                </a:lnTo>
                <a:lnTo>
                  <a:pt x="225431" y="1800145"/>
                </a:lnTo>
                <a:cubicBezTo>
                  <a:pt x="219494" y="1798135"/>
                  <a:pt x="214745" y="1795396"/>
                  <a:pt x="215657" y="1792473"/>
                </a:cubicBezTo>
                <a:lnTo>
                  <a:pt x="216022" y="1787721"/>
                </a:lnTo>
                <a:lnTo>
                  <a:pt x="216022" y="1785895"/>
                </a:lnTo>
                <a:cubicBezTo>
                  <a:pt x="213464" y="1783705"/>
                  <a:pt x="213832" y="1781146"/>
                  <a:pt x="216754" y="1780049"/>
                </a:cubicBezTo>
                <a:cubicBezTo>
                  <a:pt x="219678" y="1778952"/>
                  <a:pt x="226985" y="1774936"/>
                  <a:pt x="225887" y="1773475"/>
                </a:cubicBezTo>
                <a:cubicBezTo>
                  <a:pt x="224790" y="1772013"/>
                  <a:pt x="227713" y="1765799"/>
                  <a:pt x="235385" y="1763609"/>
                </a:cubicBezTo>
                <a:lnTo>
                  <a:pt x="235384" y="1762148"/>
                </a:lnTo>
                <a:lnTo>
                  <a:pt x="238009" y="1750406"/>
                </a:lnTo>
                <a:lnTo>
                  <a:pt x="236800" y="1751065"/>
                </a:lnTo>
                <a:cubicBezTo>
                  <a:pt x="231319" y="1755997"/>
                  <a:pt x="225656" y="1761660"/>
                  <a:pt x="221636" y="1763121"/>
                </a:cubicBezTo>
                <a:cubicBezTo>
                  <a:pt x="213601" y="1765679"/>
                  <a:pt x="192777" y="1766408"/>
                  <a:pt x="197525" y="1757275"/>
                </a:cubicBezTo>
                <a:lnTo>
                  <a:pt x="196428" y="1751065"/>
                </a:lnTo>
                <a:cubicBezTo>
                  <a:pt x="194238" y="1737913"/>
                  <a:pt x="207022" y="1740103"/>
                  <a:pt x="214330" y="1737548"/>
                </a:cubicBezTo>
                <a:cubicBezTo>
                  <a:pt x="222734" y="1734625"/>
                  <a:pt x="232599" y="1734257"/>
                  <a:pt x="240635" y="1730970"/>
                </a:cubicBezTo>
                <a:lnTo>
                  <a:pt x="246116" y="1728780"/>
                </a:lnTo>
                <a:cubicBezTo>
                  <a:pt x="251961" y="1723298"/>
                  <a:pt x="252326" y="1716356"/>
                  <a:pt x="246848" y="1713433"/>
                </a:cubicBezTo>
                <a:cubicBezTo>
                  <a:pt x="241367" y="1710510"/>
                  <a:pt x="223466" y="1699916"/>
                  <a:pt x="218349" y="1695896"/>
                </a:cubicBezTo>
                <a:cubicBezTo>
                  <a:pt x="213601" y="1691877"/>
                  <a:pt x="217620" y="1683476"/>
                  <a:pt x="229312" y="1691147"/>
                </a:cubicBezTo>
                <a:cubicBezTo>
                  <a:pt x="238080" y="1696901"/>
                  <a:pt x="264111" y="1698957"/>
                  <a:pt x="277656" y="1695772"/>
                </a:cubicBezTo>
                <a:lnTo>
                  <a:pt x="283273" y="1692389"/>
                </a:lnTo>
                <a:lnTo>
                  <a:pt x="285737" y="1685304"/>
                </a:lnTo>
                <a:lnTo>
                  <a:pt x="285986" y="1674863"/>
                </a:lnTo>
                <a:lnTo>
                  <a:pt x="280461" y="1674708"/>
                </a:lnTo>
                <a:lnTo>
                  <a:pt x="277538" y="1671785"/>
                </a:lnTo>
                <a:cubicBezTo>
                  <a:pt x="276808" y="1669957"/>
                  <a:pt x="279091" y="1668861"/>
                  <a:pt x="283429" y="1668587"/>
                </a:cubicBezTo>
                <a:lnTo>
                  <a:pt x="286068" y="1668839"/>
                </a:lnTo>
                <a:lnTo>
                  <a:pt x="286010" y="1657617"/>
                </a:lnTo>
                <a:cubicBezTo>
                  <a:pt x="286192" y="1654027"/>
                  <a:pt x="286717" y="1651629"/>
                  <a:pt x="287995" y="1651446"/>
                </a:cubicBezTo>
                <a:cubicBezTo>
                  <a:pt x="293112" y="1650717"/>
                  <a:pt x="309187" y="1641216"/>
                  <a:pt x="310284" y="1631351"/>
                </a:cubicBezTo>
                <a:cubicBezTo>
                  <a:pt x="311377" y="1621853"/>
                  <a:pt x="300055" y="1595912"/>
                  <a:pt x="306265" y="1595184"/>
                </a:cubicBezTo>
                <a:cubicBezTo>
                  <a:pt x="312475" y="1594451"/>
                  <a:pt x="326724" y="1590067"/>
                  <a:pt x="325991" y="1587144"/>
                </a:cubicBezTo>
                <a:lnTo>
                  <a:pt x="324166" y="1586415"/>
                </a:lnTo>
                <a:cubicBezTo>
                  <a:pt x="317591" y="1583492"/>
                  <a:pt x="308090" y="1577279"/>
                  <a:pt x="304439" y="1579108"/>
                </a:cubicBezTo>
                <a:cubicBezTo>
                  <a:pt x="291650" y="1585318"/>
                  <a:pt x="281057" y="1594451"/>
                  <a:pt x="269729" y="1602491"/>
                </a:cubicBezTo>
                <a:lnTo>
                  <a:pt x="266807" y="1604681"/>
                </a:lnTo>
                <a:cubicBezTo>
                  <a:pt x="263884" y="1607604"/>
                  <a:pt x="243789" y="1618198"/>
                  <a:pt x="221867" y="1627699"/>
                </a:cubicBezTo>
                <a:lnTo>
                  <a:pt x="211274" y="1645600"/>
                </a:lnTo>
                <a:lnTo>
                  <a:pt x="209447" y="1648523"/>
                </a:lnTo>
                <a:cubicBezTo>
                  <a:pt x="203966" y="1650349"/>
                  <a:pt x="193737" y="1633909"/>
                  <a:pt x="186794" y="1611988"/>
                </a:cubicBezTo>
                <a:lnTo>
                  <a:pt x="187527" y="1592625"/>
                </a:lnTo>
                <a:cubicBezTo>
                  <a:pt x="187526" y="1588970"/>
                  <a:pt x="183507" y="1583124"/>
                  <a:pt x="179122" y="1581663"/>
                </a:cubicBezTo>
                <a:lnTo>
                  <a:pt x="164508" y="1576186"/>
                </a:lnTo>
                <a:cubicBezTo>
                  <a:pt x="168160" y="1566685"/>
                  <a:pt x="174738" y="1557916"/>
                  <a:pt x="179123" y="1557187"/>
                </a:cubicBezTo>
                <a:cubicBezTo>
                  <a:pt x="183507" y="1556455"/>
                  <a:pt x="197756" y="1559378"/>
                  <a:pt x="198485" y="1553532"/>
                </a:cubicBezTo>
                <a:cubicBezTo>
                  <a:pt x="199218" y="1547686"/>
                  <a:pt x="197388" y="1531975"/>
                  <a:pt x="192639" y="1531975"/>
                </a:cubicBezTo>
                <a:cubicBezTo>
                  <a:pt x="187891" y="1531975"/>
                  <a:pt x="172180" y="1527227"/>
                  <a:pt x="170354" y="1521017"/>
                </a:cubicBezTo>
                <a:lnTo>
                  <a:pt x="170719" y="1516268"/>
                </a:lnTo>
                <a:lnTo>
                  <a:pt x="171816" y="1497999"/>
                </a:lnTo>
                <a:cubicBezTo>
                  <a:pt x="186430" y="1491789"/>
                  <a:pt x="195562" y="1480462"/>
                  <a:pt x="191911" y="1472790"/>
                </a:cubicBezTo>
                <a:lnTo>
                  <a:pt x="186429" y="1467309"/>
                </a:lnTo>
                <a:lnTo>
                  <a:pt x="179407" y="1460287"/>
                </a:lnTo>
                <a:lnTo>
                  <a:pt x="183094" y="1454704"/>
                </a:lnTo>
                <a:cubicBezTo>
                  <a:pt x="181404" y="1452512"/>
                  <a:pt x="176564" y="1450686"/>
                  <a:pt x="168893" y="1449772"/>
                </a:cubicBezTo>
                <a:lnTo>
                  <a:pt x="179407" y="1460287"/>
                </a:lnTo>
                <a:lnTo>
                  <a:pt x="178390" y="1461828"/>
                </a:lnTo>
                <a:cubicBezTo>
                  <a:pt x="168160" y="1466580"/>
                  <a:pt x="146972" y="1441737"/>
                  <a:pt x="156105" y="1427851"/>
                </a:cubicBezTo>
                <a:lnTo>
                  <a:pt x="176928" y="1423467"/>
                </a:lnTo>
                <a:cubicBezTo>
                  <a:pt x="178758" y="1423103"/>
                  <a:pt x="179851" y="1408125"/>
                  <a:pt x="175467" y="1403007"/>
                </a:cubicBezTo>
                <a:cubicBezTo>
                  <a:pt x="167431" y="1393510"/>
                  <a:pt x="155740" y="1385471"/>
                  <a:pt x="144049" y="1377799"/>
                </a:cubicBezTo>
                <a:lnTo>
                  <a:pt x="128702" y="1367569"/>
                </a:lnTo>
                <a:cubicBezTo>
                  <a:pt x="137471" y="1354052"/>
                  <a:pt x="136009" y="1340531"/>
                  <a:pt x="125415" y="1337244"/>
                </a:cubicBezTo>
                <a:cubicBezTo>
                  <a:pt x="114821" y="1334321"/>
                  <a:pt x="95823" y="1361359"/>
                  <a:pt x="90341" y="1365744"/>
                </a:cubicBezTo>
                <a:cubicBezTo>
                  <a:pt x="84860" y="1370128"/>
                  <a:pt x="77921" y="1386203"/>
                  <a:pt x="75727" y="1384742"/>
                </a:cubicBezTo>
                <a:cubicBezTo>
                  <a:pt x="73537" y="1383281"/>
                  <a:pt x="62939" y="1384742"/>
                  <a:pt x="58555" y="1392413"/>
                </a:cubicBezTo>
                <a:lnTo>
                  <a:pt x="49786" y="1395336"/>
                </a:lnTo>
                <a:cubicBezTo>
                  <a:pt x="42848" y="1399356"/>
                  <a:pt x="29695" y="1397526"/>
                  <a:pt x="23849" y="1401911"/>
                </a:cubicBezTo>
                <a:cubicBezTo>
                  <a:pt x="7774" y="1413970"/>
                  <a:pt x="4851" y="1399721"/>
                  <a:pt x="831" y="1394604"/>
                </a:cubicBezTo>
                <a:cubicBezTo>
                  <a:pt x="-3553" y="1389126"/>
                  <a:pt x="10328" y="1375973"/>
                  <a:pt x="20558" y="1376702"/>
                </a:cubicBezTo>
                <a:cubicBezTo>
                  <a:pt x="29695" y="1377067"/>
                  <a:pt x="38828" y="1387296"/>
                  <a:pt x="46499" y="1374876"/>
                </a:cubicBezTo>
                <a:cubicBezTo>
                  <a:pt x="51980" y="1366108"/>
                  <a:pt x="51616" y="1358801"/>
                  <a:pt x="43212" y="1350032"/>
                </a:cubicBezTo>
                <a:lnTo>
                  <a:pt x="30424" y="1336880"/>
                </a:lnTo>
                <a:cubicBezTo>
                  <a:pt x="43576" y="1327379"/>
                  <a:pt x="57462" y="1322995"/>
                  <a:pt x="61478" y="1326650"/>
                </a:cubicBezTo>
                <a:lnTo>
                  <a:pt x="65133" y="1326650"/>
                </a:lnTo>
                <a:cubicBezTo>
                  <a:pt x="68785" y="1326650"/>
                  <a:pt x="98013" y="1290844"/>
                  <a:pt x="99110" y="1287192"/>
                </a:cubicBezTo>
                <a:cubicBezTo>
                  <a:pt x="100571" y="1282444"/>
                  <a:pt x="96551" y="1272942"/>
                  <a:pt x="91439" y="1268923"/>
                </a:cubicBezTo>
                <a:lnTo>
                  <a:pt x="79747" y="1260522"/>
                </a:lnTo>
                <a:cubicBezTo>
                  <a:pt x="83034" y="1248463"/>
                  <a:pt x="86690" y="1240792"/>
                  <a:pt x="87783" y="1243714"/>
                </a:cubicBezTo>
                <a:cubicBezTo>
                  <a:pt x="88880" y="1246638"/>
                  <a:pt x="97284" y="1251386"/>
                  <a:pt x="103494" y="1248099"/>
                </a:cubicBezTo>
                <a:cubicBezTo>
                  <a:pt x="109704" y="1244812"/>
                  <a:pt x="123954" y="1230926"/>
                  <a:pt x="122492" y="1224716"/>
                </a:cubicBezTo>
                <a:cubicBezTo>
                  <a:pt x="121031" y="1218506"/>
                  <a:pt x="110801" y="1197682"/>
                  <a:pt x="103858" y="1194760"/>
                </a:cubicBezTo>
                <a:cubicBezTo>
                  <a:pt x="97284" y="1191837"/>
                  <a:pt x="82670" y="1211564"/>
                  <a:pt x="74630" y="1214487"/>
                </a:cubicBezTo>
                <a:cubicBezTo>
                  <a:pt x="66594" y="1217045"/>
                  <a:pt x="45771" y="1217774"/>
                  <a:pt x="50519" y="1208641"/>
                </a:cubicBezTo>
                <a:lnTo>
                  <a:pt x="49422" y="1202431"/>
                </a:lnTo>
                <a:cubicBezTo>
                  <a:pt x="47232" y="1189278"/>
                  <a:pt x="60016" y="1191469"/>
                  <a:pt x="67324" y="1188914"/>
                </a:cubicBezTo>
                <a:cubicBezTo>
                  <a:pt x="75727" y="1185991"/>
                  <a:pt x="85593" y="1185623"/>
                  <a:pt x="93629" y="1182335"/>
                </a:cubicBezTo>
                <a:lnTo>
                  <a:pt x="99110" y="1180145"/>
                </a:lnTo>
                <a:cubicBezTo>
                  <a:pt x="104955" y="1174664"/>
                  <a:pt x="105320" y="1167722"/>
                  <a:pt x="99842" y="1164799"/>
                </a:cubicBezTo>
                <a:cubicBezTo>
                  <a:pt x="94361" y="1161876"/>
                  <a:pt x="76460" y="1151282"/>
                  <a:pt x="71343" y="1147262"/>
                </a:cubicBezTo>
                <a:cubicBezTo>
                  <a:pt x="66595" y="1143242"/>
                  <a:pt x="70614" y="1134842"/>
                  <a:pt x="82306" y="1142513"/>
                </a:cubicBezTo>
                <a:cubicBezTo>
                  <a:pt x="93997" y="1150185"/>
                  <a:pt x="136378" y="1151282"/>
                  <a:pt x="138932" y="1142149"/>
                </a:cubicBezTo>
                <a:lnTo>
                  <a:pt x="143685" y="1134842"/>
                </a:lnTo>
                <a:cubicBezTo>
                  <a:pt x="152817" y="1120957"/>
                  <a:pt x="136742" y="1128996"/>
                  <a:pt x="133455" y="1126074"/>
                </a:cubicBezTo>
                <a:lnTo>
                  <a:pt x="130532" y="1123151"/>
                </a:lnTo>
                <a:cubicBezTo>
                  <a:pt x="129071" y="1119495"/>
                  <a:pt x="139664" y="1118766"/>
                  <a:pt x="154643" y="1121689"/>
                </a:cubicBezTo>
                <a:cubicBezTo>
                  <a:pt x="169257" y="1124612"/>
                  <a:pt x="194101" y="1117669"/>
                  <a:pt x="178390" y="1119495"/>
                </a:cubicBezTo>
                <a:lnTo>
                  <a:pt x="194465" y="1099400"/>
                </a:lnTo>
                <a:cubicBezTo>
                  <a:pt x="205792" y="1085154"/>
                  <a:pt x="198121" y="1070540"/>
                  <a:pt x="175835" y="1064326"/>
                </a:cubicBezTo>
                <a:lnTo>
                  <a:pt x="172180" y="1063233"/>
                </a:lnTo>
                <a:cubicBezTo>
                  <a:pt x="168893" y="1058849"/>
                  <a:pt x="174374" y="1053004"/>
                  <a:pt x="184236" y="1050081"/>
                </a:cubicBezTo>
                <a:cubicBezTo>
                  <a:pt x="194465" y="1047522"/>
                  <a:pt x="203234" y="1025601"/>
                  <a:pt x="209812" y="1025601"/>
                </a:cubicBezTo>
                <a:cubicBezTo>
                  <a:pt x="216755" y="1025601"/>
                  <a:pt x="236846" y="1014275"/>
                  <a:pt x="235385" y="1000393"/>
                </a:cubicBezTo>
                <a:lnTo>
                  <a:pt x="212002" y="996373"/>
                </a:lnTo>
                <a:cubicBezTo>
                  <a:pt x="205792" y="995276"/>
                  <a:pt x="200679" y="984682"/>
                  <a:pt x="198121" y="977739"/>
                </a:cubicBezTo>
                <a:lnTo>
                  <a:pt x="197024" y="974452"/>
                </a:lnTo>
                <a:cubicBezTo>
                  <a:pt x="201408" y="969335"/>
                  <a:pt x="216755" y="956551"/>
                  <a:pt x="231369" y="945953"/>
                </a:cubicBezTo>
                <a:lnTo>
                  <a:pt x="248537" y="961664"/>
                </a:lnTo>
                <a:cubicBezTo>
                  <a:pt x="249634" y="962761"/>
                  <a:pt x="258767" y="959838"/>
                  <a:pt x="261690" y="956916"/>
                </a:cubicBezTo>
                <a:cubicBezTo>
                  <a:pt x="269365" y="949244"/>
                  <a:pt x="275939" y="940475"/>
                  <a:pt x="282882" y="932071"/>
                </a:cubicBezTo>
                <a:lnTo>
                  <a:pt x="288728" y="924765"/>
                </a:lnTo>
                <a:cubicBezTo>
                  <a:pt x="294938" y="928784"/>
                  <a:pt x="310284" y="929513"/>
                  <a:pt x="322704" y="926226"/>
                </a:cubicBezTo>
                <a:lnTo>
                  <a:pt x="308455" y="913802"/>
                </a:lnTo>
                <a:cubicBezTo>
                  <a:pt x="302245" y="908324"/>
                  <a:pt x="305532" y="905402"/>
                  <a:pt x="319052" y="907592"/>
                </a:cubicBezTo>
                <a:cubicBezTo>
                  <a:pt x="338415" y="910515"/>
                  <a:pt x="349010" y="896633"/>
                  <a:pt x="364721" y="893710"/>
                </a:cubicBezTo>
                <a:cubicBezTo>
                  <a:pt x="376412" y="891516"/>
                  <a:pt x="373854" y="886035"/>
                  <a:pt x="376048" y="879825"/>
                </a:cubicBezTo>
                <a:lnTo>
                  <a:pt x="384083" y="859001"/>
                </a:lnTo>
                <a:cubicBezTo>
                  <a:pt x="401256" y="865212"/>
                  <a:pt x="413676" y="862653"/>
                  <a:pt x="411850" y="853156"/>
                </a:cubicBezTo>
                <a:lnTo>
                  <a:pt x="415505" y="849869"/>
                </a:lnTo>
                <a:cubicBezTo>
                  <a:pt x="428658" y="838906"/>
                  <a:pt x="444001" y="829773"/>
                  <a:pt x="459348" y="821005"/>
                </a:cubicBezTo>
                <a:lnTo>
                  <a:pt x="461537" y="819543"/>
                </a:lnTo>
                <a:cubicBezTo>
                  <a:pt x="467747" y="822466"/>
                  <a:pt x="471403" y="821005"/>
                  <a:pt x="469577" y="815888"/>
                </a:cubicBezTo>
                <a:lnTo>
                  <a:pt x="468480" y="811140"/>
                </a:lnTo>
                <a:lnTo>
                  <a:pt x="467383" y="806755"/>
                </a:lnTo>
                <a:cubicBezTo>
                  <a:pt x="467383" y="801642"/>
                  <a:pt x="470670" y="800181"/>
                  <a:pt x="475055" y="803104"/>
                </a:cubicBezTo>
                <a:lnTo>
                  <a:pt x="477249" y="802371"/>
                </a:lnTo>
                <a:cubicBezTo>
                  <a:pt x="482361" y="800545"/>
                  <a:pt x="487114" y="796890"/>
                  <a:pt x="491498" y="793602"/>
                </a:cubicBezTo>
                <a:cubicBezTo>
                  <a:pt x="505744" y="782276"/>
                  <a:pt x="519629" y="770953"/>
                  <a:pt x="533511" y="759626"/>
                </a:cubicBezTo>
                <a:lnTo>
                  <a:pt x="540818" y="753416"/>
                </a:lnTo>
                <a:cubicBezTo>
                  <a:pt x="550319" y="754509"/>
                  <a:pt x="559087" y="757800"/>
                  <a:pt x="560549" y="759990"/>
                </a:cubicBezTo>
                <a:cubicBezTo>
                  <a:pt x="562010" y="762549"/>
                  <a:pt x="569317" y="762913"/>
                  <a:pt x="573701" y="753780"/>
                </a:cubicBezTo>
                <a:cubicBezTo>
                  <a:pt x="578085" y="744648"/>
                  <a:pt x="600371" y="726014"/>
                  <a:pt x="601468" y="730763"/>
                </a:cubicBezTo>
                <a:cubicBezTo>
                  <a:pt x="602565" y="735511"/>
                  <a:pt x="608411" y="746109"/>
                  <a:pt x="611698" y="744648"/>
                </a:cubicBezTo>
                <a:lnTo>
                  <a:pt x="628862" y="749995"/>
                </a:lnTo>
                <a:lnTo>
                  <a:pt x="629599" y="757067"/>
                </a:lnTo>
                <a:lnTo>
                  <a:pt x="635080" y="761816"/>
                </a:lnTo>
                <a:lnTo>
                  <a:pt x="629223" y="750106"/>
                </a:lnTo>
                <a:lnTo>
                  <a:pt x="656268" y="758529"/>
                </a:lnTo>
                <a:lnTo>
                  <a:pt x="660288" y="753416"/>
                </a:lnTo>
                <a:cubicBezTo>
                  <a:pt x="667595" y="743551"/>
                  <a:pt x="657730" y="739531"/>
                  <a:pt x="651155" y="734418"/>
                </a:cubicBezTo>
                <a:cubicBezTo>
                  <a:pt x="640561" y="726014"/>
                  <a:pt x="634716" y="734782"/>
                  <a:pt x="627773" y="739531"/>
                </a:cubicBezTo>
                <a:lnTo>
                  <a:pt x="628782" y="749220"/>
                </a:lnTo>
                <a:lnTo>
                  <a:pt x="625947" y="743551"/>
                </a:lnTo>
                <a:cubicBezTo>
                  <a:pt x="620831" y="736972"/>
                  <a:pt x="620831" y="724552"/>
                  <a:pt x="632886" y="725649"/>
                </a:cubicBezTo>
                <a:lnTo>
                  <a:pt x="641290" y="723091"/>
                </a:lnTo>
                <a:cubicBezTo>
                  <a:pt x="653714" y="719435"/>
                  <a:pt x="669057" y="716881"/>
                  <a:pt x="658098" y="698976"/>
                </a:cubicBezTo>
                <a:cubicBezTo>
                  <a:pt x="651520" y="687653"/>
                  <a:pt x="666867" y="670845"/>
                  <a:pt x="685132" y="667922"/>
                </a:cubicBezTo>
                <a:cubicBezTo>
                  <a:pt x="696459" y="666096"/>
                  <a:pt x="701940" y="665363"/>
                  <a:pt x="703402" y="654769"/>
                </a:cubicBezTo>
                <a:cubicBezTo>
                  <a:pt x="704131" y="650385"/>
                  <a:pt x="715093" y="643442"/>
                  <a:pt x="721303" y="643443"/>
                </a:cubicBezTo>
                <a:lnTo>
                  <a:pt x="750895" y="643078"/>
                </a:lnTo>
                <a:cubicBezTo>
                  <a:pt x="785605" y="641252"/>
                  <a:pt x="808987" y="640155"/>
                  <a:pt x="802409" y="641617"/>
                </a:cubicBezTo>
                <a:cubicBezTo>
                  <a:pt x="796199" y="642714"/>
                  <a:pt x="786701" y="654769"/>
                  <a:pt x="794737" y="666461"/>
                </a:cubicBezTo>
                <a:lnTo>
                  <a:pt x="811177" y="654769"/>
                </a:lnTo>
                <a:cubicBezTo>
                  <a:pt x="814468" y="652579"/>
                  <a:pt x="822139" y="650021"/>
                  <a:pt x="823601" y="651482"/>
                </a:cubicBezTo>
                <a:cubicBezTo>
                  <a:pt x="835657" y="660979"/>
                  <a:pt x="836389" y="656231"/>
                  <a:pt x="843328" y="646365"/>
                </a:cubicBezTo>
                <a:lnTo>
                  <a:pt x="848809" y="639058"/>
                </a:lnTo>
                <a:cubicBezTo>
                  <a:pt x="867807" y="636135"/>
                  <a:pt x="876212" y="624444"/>
                  <a:pt x="867079" y="613121"/>
                </a:cubicBezTo>
                <a:lnTo>
                  <a:pt x="849174" y="622619"/>
                </a:lnTo>
                <a:lnTo>
                  <a:pt x="832005" y="631751"/>
                </a:lnTo>
                <a:cubicBezTo>
                  <a:pt x="814100" y="620428"/>
                  <a:pt x="807890" y="606543"/>
                  <a:pt x="818120" y="601062"/>
                </a:cubicBezTo>
                <a:cubicBezTo>
                  <a:pt x="828350" y="595216"/>
                  <a:pt x="860500" y="568547"/>
                  <a:pt x="880960" y="566721"/>
                </a:cubicBezTo>
                <a:lnTo>
                  <a:pt x="895210" y="547723"/>
                </a:lnTo>
                <a:lnTo>
                  <a:pt x="921515" y="512649"/>
                </a:lnTo>
                <a:cubicBezTo>
                  <a:pt x="968644" y="517033"/>
                  <a:pt x="1007005" y="516669"/>
                  <a:pt x="1007005" y="511552"/>
                </a:cubicBezTo>
                <a:cubicBezTo>
                  <a:pt x="1007005" y="506439"/>
                  <a:pt x="1016506" y="494380"/>
                  <a:pt x="1028562" y="495841"/>
                </a:cubicBezTo>
                <a:cubicBezTo>
                  <a:pt x="1040253" y="497302"/>
                  <a:pt x="1055600" y="475017"/>
                  <a:pt x="1059251" y="476114"/>
                </a:cubicBezTo>
                <a:cubicBezTo>
                  <a:pt x="1063271" y="477211"/>
                  <a:pt x="1076059" y="476478"/>
                  <a:pt x="1076424" y="471365"/>
                </a:cubicBezTo>
                <a:cubicBezTo>
                  <a:pt x="1077153" y="466249"/>
                  <a:pt x="1081905" y="450906"/>
                  <a:pt x="1085556" y="449076"/>
                </a:cubicBezTo>
                <a:lnTo>
                  <a:pt x="1087751" y="449809"/>
                </a:lnTo>
                <a:cubicBezTo>
                  <a:pt x="1105288" y="454921"/>
                  <a:pt x="1121363" y="447983"/>
                  <a:pt x="1126476" y="432272"/>
                </a:cubicBezTo>
                <a:cubicBezTo>
                  <a:pt x="1135244" y="406695"/>
                  <a:pt x="1142551" y="402311"/>
                  <a:pt x="1175799" y="401218"/>
                </a:cubicBezTo>
                <a:cubicBezTo>
                  <a:pt x="1180548" y="401218"/>
                  <a:pt x="1185665" y="401582"/>
                  <a:pt x="1190413" y="401218"/>
                </a:cubicBezTo>
                <a:lnTo>
                  <a:pt x="1191510" y="401218"/>
                </a:lnTo>
                <a:cubicBezTo>
                  <a:pt x="1192603" y="400121"/>
                  <a:pt x="1186029" y="393911"/>
                  <a:pt x="1177261" y="387333"/>
                </a:cubicBezTo>
                <a:lnTo>
                  <a:pt x="1192239" y="386236"/>
                </a:lnTo>
                <a:cubicBezTo>
                  <a:pt x="1207586" y="385142"/>
                  <a:pt x="1212698" y="381123"/>
                  <a:pt x="1219277" y="370893"/>
                </a:cubicBezTo>
                <a:lnTo>
                  <a:pt x="1226583" y="359202"/>
                </a:lnTo>
                <a:cubicBezTo>
                  <a:pt x="1239368" y="364683"/>
                  <a:pt x="1251792" y="367605"/>
                  <a:pt x="1254350" y="365776"/>
                </a:cubicBezTo>
                <a:lnTo>
                  <a:pt x="1256541" y="363950"/>
                </a:lnTo>
                <a:cubicBezTo>
                  <a:pt x="1271519" y="352259"/>
                  <a:pt x="1271155" y="350069"/>
                  <a:pt x="1298557" y="346413"/>
                </a:cubicBezTo>
                <a:cubicBezTo>
                  <a:pt x="1323401" y="343126"/>
                  <a:pt x="1340938" y="332532"/>
                  <a:pt x="1360300" y="321205"/>
                </a:cubicBezTo>
                <a:cubicBezTo>
                  <a:pt x="1377108" y="311340"/>
                  <a:pt x="1396471" y="306591"/>
                  <a:pt x="1408162" y="289783"/>
                </a:cubicBezTo>
                <a:cubicBezTo>
                  <a:pt x="1414736" y="280286"/>
                  <a:pt x="1426796" y="261288"/>
                  <a:pt x="1449082" y="279189"/>
                </a:cubicBezTo>
                <a:lnTo>
                  <a:pt x="1450907" y="280650"/>
                </a:lnTo>
                <a:cubicBezTo>
                  <a:pt x="1461137" y="274805"/>
                  <a:pt x="1468080" y="266036"/>
                  <a:pt x="1466618" y="261288"/>
                </a:cubicBezTo>
                <a:cubicBezTo>
                  <a:pt x="1464792" y="256539"/>
                  <a:pt x="1470270" y="245212"/>
                  <a:pt x="1483791" y="249596"/>
                </a:cubicBezTo>
                <a:lnTo>
                  <a:pt x="1485981" y="247771"/>
                </a:lnTo>
                <a:cubicBezTo>
                  <a:pt x="1496575" y="237905"/>
                  <a:pt x="1510460" y="238270"/>
                  <a:pt x="1522151" y="240828"/>
                </a:cubicBezTo>
                <a:lnTo>
                  <a:pt x="1541514" y="245212"/>
                </a:lnTo>
                <a:cubicBezTo>
                  <a:pt x="1561609" y="241925"/>
                  <a:pt x="1579875" y="236808"/>
                  <a:pt x="1582434" y="233885"/>
                </a:cubicBezTo>
                <a:lnTo>
                  <a:pt x="1584992" y="233521"/>
                </a:lnTo>
                <a:cubicBezTo>
                  <a:pt x="1600335" y="232060"/>
                  <a:pt x="1569645" y="211964"/>
                  <a:pt x="1595586" y="215984"/>
                </a:cubicBezTo>
                <a:lnTo>
                  <a:pt x="1606180" y="217446"/>
                </a:lnTo>
                <a:cubicBezTo>
                  <a:pt x="1618240" y="221097"/>
                  <a:pt x="1628834" y="220733"/>
                  <a:pt x="1629931" y="216713"/>
                </a:cubicBezTo>
                <a:cubicBezTo>
                  <a:pt x="1631024" y="212697"/>
                  <a:pt x="1640890" y="204657"/>
                  <a:pt x="1650391" y="207944"/>
                </a:cubicBezTo>
                <a:lnTo>
                  <a:pt x="1657329" y="208313"/>
                </a:lnTo>
                <a:cubicBezTo>
                  <a:pt x="1667195" y="205754"/>
                  <a:pt x="1675599" y="199176"/>
                  <a:pt x="1684367" y="193699"/>
                </a:cubicBezTo>
                <a:cubicBezTo>
                  <a:pt x="1690941" y="189679"/>
                  <a:pt x="1695694" y="183833"/>
                  <a:pt x="1702633" y="180911"/>
                </a:cubicBezTo>
                <a:cubicBezTo>
                  <a:pt x="1707017" y="179085"/>
                  <a:pt x="1714692" y="183469"/>
                  <a:pt x="1719805" y="182008"/>
                </a:cubicBezTo>
                <a:lnTo>
                  <a:pt x="1735516" y="177988"/>
                </a:lnTo>
                <a:cubicBezTo>
                  <a:pt x="1735152" y="161912"/>
                  <a:pt x="1747572" y="158625"/>
                  <a:pt x="1763647" y="170316"/>
                </a:cubicBezTo>
                <a:lnTo>
                  <a:pt x="1769129" y="168487"/>
                </a:lnTo>
                <a:cubicBezTo>
                  <a:pt x="1784107" y="164103"/>
                  <a:pt x="1801279" y="164471"/>
                  <a:pt x="1814068" y="160087"/>
                </a:cubicBezTo>
                <a:cubicBezTo>
                  <a:pt x="1827585" y="155334"/>
                  <a:pt x="1837082" y="142914"/>
                  <a:pt x="1855351" y="144011"/>
                </a:cubicBezTo>
                <a:cubicBezTo>
                  <a:pt x="1856448" y="144011"/>
                  <a:pt x="1859371" y="139627"/>
                  <a:pt x="1859003" y="137797"/>
                </a:cubicBezTo>
                <a:cubicBezTo>
                  <a:pt x="1854987" y="117338"/>
                  <a:pt x="1874350" y="116245"/>
                  <a:pt x="1884944" y="123552"/>
                </a:cubicBezTo>
                <a:lnTo>
                  <a:pt x="1911249" y="141817"/>
                </a:lnTo>
                <a:cubicBezTo>
                  <a:pt x="1908691" y="128664"/>
                  <a:pt x="1907229" y="119167"/>
                  <a:pt x="1907597" y="119896"/>
                </a:cubicBezTo>
                <a:lnTo>
                  <a:pt x="1909059" y="123183"/>
                </a:lnTo>
                <a:cubicBezTo>
                  <a:pt x="1912710" y="132320"/>
                  <a:pt x="1924402" y="132684"/>
                  <a:pt x="1926595" y="126839"/>
                </a:cubicBezTo>
                <a:cubicBezTo>
                  <a:pt x="1933903" y="105282"/>
                  <a:pt x="1946322" y="110763"/>
                  <a:pt x="1961301" y="119896"/>
                </a:cubicBezTo>
                <a:lnTo>
                  <a:pt x="2017203" y="129762"/>
                </a:lnTo>
                <a:cubicBezTo>
                  <a:pt x="2020854" y="126474"/>
                  <a:pt x="2024874" y="123551"/>
                  <a:pt x="2027797" y="120261"/>
                </a:cubicBezTo>
                <a:lnTo>
                  <a:pt x="2051179" y="93955"/>
                </a:lnTo>
                <a:cubicBezTo>
                  <a:pt x="2074197" y="101262"/>
                  <a:pt x="2093924" y="101631"/>
                  <a:pt x="2094657" y="94688"/>
                </a:cubicBezTo>
                <a:lnTo>
                  <a:pt x="2097211" y="89571"/>
                </a:lnTo>
                <a:lnTo>
                  <a:pt x="2101596" y="80802"/>
                </a:lnTo>
                <a:cubicBezTo>
                  <a:pt x="2112558" y="81171"/>
                  <a:pt x="2126075" y="78248"/>
                  <a:pt x="2131921" y="74593"/>
                </a:cubicBezTo>
                <a:lnTo>
                  <a:pt x="2135208" y="70208"/>
                </a:lnTo>
                <a:lnTo>
                  <a:pt x="2139960" y="63998"/>
                </a:lnTo>
                <a:cubicBezTo>
                  <a:pt x="2145074" y="54497"/>
                  <a:pt x="2176860" y="59250"/>
                  <a:pt x="2210472" y="74957"/>
                </a:cubicBezTo>
                <a:lnTo>
                  <a:pt x="2244813" y="73131"/>
                </a:lnTo>
                <a:cubicBezTo>
                  <a:pt x="2252120" y="72767"/>
                  <a:pt x="2257966" y="62173"/>
                  <a:pt x="2265641" y="58153"/>
                </a:cubicBezTo>
                <a:cubicBezTo>
                  <a:pt x="2273312" y="54133"/>
                  <a:pt x="2283178" y="46826"/>
                  <a:pt x="2291214" y="59250"/>
                </a:cubicBezTo>
                <a:lnTo>
                  <a:pt x="2297792" y="68747"/>
                </a:lnTo>
                <a:cubicBezTo>
                  <a:pt x="2306192" y="78977"/>
                  <a:pt x="2316790" y="94688"/>
                  <a:pt x="2321539" y="103820"/>
                </a:cubicBezTo>
                <a:lnTo>
                  <a:pt x="2314596" y="113322"/>
                </a:lnTo>
                <a:lnTo>
                  <a:pt x="2313134" y="115148"/>
                </a:lnTo>
                <a:cubicBezTo>
                  <a:pt x="2316422" y="119532"/>
                  <a:pt x="2326287" y="113686"/>
                  <a:pt x="2335056" y="102359"/>
                </a:cubicBezTo>
                <a:cubicBezTo>
                  <a:pt x="2343824" y="91032"/>
                  <a:pt x="2357341" y="62901"/>
                  <a:pt x="2361725" y="66921"/>
                </a:cubicBezTo>
                <a:cubicBezTo>
                  <a:pt x="2366110" y="70941"/>
                  <a:pt x="2380359" y="80438"/>
                  <a:pt x="2378898" y="84822"/>
                </a:cubicBezTo>
                <a:cubicBezTo>
                  <a:pt x="2377437" y="89207"/>
                  <a:pt x="2384379" y="108205"/>
                  <a:pt x="2398993" y="114050"/>
                </a:cubicBezTo>
                <a:lnTo>
                  <a:pt x="2409223" y="111492"/>
                </a:lnTo>
                <a:cubicBezTo>
                  <a:pt x="2416530" y="109666"/>
                  <a:pt x="2433703" y="109666"/>
                  <a:pt x="2435528" y="93591"/>
                </a:cubicBezTo>
                <a:cubicBezTo>
                  <a:pt x="2436625" y="85919"/>
                  <a:pt x="2460008" y="89207"/>
                  <a:pt x="2472792" y="99436"/>
                </a:cubicBezTo>
                <a:cubicBezTo>
                  <a:pt x="2479006" y="104185"/>
                  <a:pt x="2487774" y="107108"/>
                  <a:pt x="2493984" y="111860"/>
                </a:cubicBezTo>
                <a:cubicBezTo>
                  <a:pt x="2502389" y="118070"/>
                  <a:pt x="2506404" y="141817"/>
                  <a:pt x="2499465" y="143279"/>
                </a:cubicBezTo>
                <a:cubicBezTo>
                  <a:pt x="2489964" y="145104"/>
                  <a:pt x="2481560" y="159718"/>
                  <a:pt x="2468776" y="147663"/>
                </a:cubicBezTo>
                <a:cubicBezTo>
                  <a:pt x="2467315" y="146201"/>
                  <a:pt x="2462930" y="146566"/>
                  <a:pt x="2459639" y="146566"/>
                </a:cubicBezTo>
                <a:cubicBezTo>
                  <a:pt x="2451968" y="146566"/>
                  <a:pt x="2441374" y="144740"/>
                  <a:pt x="2443564" y="155334"/>
                </a:cubicBezTo>
                <a:cubicBezTo>
                  <a:pt x="2444297" y="158257"/>
                  <a:pt x="2451603" y="160815"/>
                  <a:pt x="2456717" y="162641"/>
                </a:cubicBezTo>
                <a:lnTo>
                  <a:pt x="2460736" y="164102"/>
                </a:lnTo>
                <a:cubicBezTo>
                  <a:pt x="2467679" y="164471"/>
                  <a:pt x="2472792" y="186024"/>
                  <a:pt x="2472063" y="211964"/>
                </a:cubicBezTo>
                <a:lnTo>
                  <a:pt x="2446123" y="229137"/>
                </a:lnTo>
                <a:lnTo>
                  <a:pt x="2443564" y="230963"/>
                </a:lnTo>
                <a:cubicBezTo>
                  <a:pt x="2445394" y="237173"/>
                  <a:pt x="2453430" y="241557"/>
                  <a:pt x="2461469" y="240095"/>
                </a:cubicBezTo>
                <a:lnTo>
                  <a:pt x="2461833" y="237905"/>
                </a:lnTo>
                <a:cubicBezTo>
                  <a:pt x="2465121" y="222194"/>
                  <a:pt x="2472792" y="223656"/>
                  <a:pt x="2484119" y="232789"/>
                </a:cubicBezTo>
                <a:lnTo>
                  <a:pt x="2493252" y="240464"/>
                </a:lnTo>
                <a:cubicBezTo>
                  <a:pt x="2503481" y="248864"/>
                  <a:pt x="2507501" y="258729"/>
                  <a:pt x="2502388" y="262385"/>
                </a:cubicBezTo>
                <a:lnTo>
                  <a:pt x="2503117" y="264211"/>
                </a:lnTo>
                <a:lnTo>
                  <a:pt x="2514808" y="290152"/>
                </a:lnTo>
                <a:cubicBezTo>
                  <a:pt x="2539652" y="289054"/>
                  <a:pt x="2563399" y="286496"/>
                  <a:pt x="2567419" y="283937"/>
                </a:cubicBezTo>
                <a:lnTo>
                  <a:pt x="2571439" y="291244"/>
                </a:lnTo>
                <a:cubicBezTo>
                  <a:pt x="2577649" y="302207"/>
                  <a:pt x="2581668" y="313166"/>
                  <a:pt x="2580936" y="333625"/>
                </a:cubicBezTo>
                <a:lnTo>
                  <a:pt x="2580571" y="338378"/>
                </a:lnTo>
                <a:cubicBezTo>
                  <a:pt x="2582033" y="346414"/>
                  <a:pt x="2585320" y="349336"/>
                  <a:pt x="2587514" y="345316"/>
                </a:cubicBezTo>
                <a:cubicBezTo>
                  <a:pt x="2590072" y="340932"/>
                  <a:pt x="2597380" y="335455"/>
                  <a:pt x="2600302" y="339471"/>
                </a:cubicBezTo>
                <a:cubicBezTo>
                  <a:pt x="2603225" y="343491"/>
                  <a:pt x="2625875" y="354453"/>
                  <a:pt x="2624413" y="358469"/>
                </a:cubicBezTo>
                <a:cubicBezTo>
                  <a:pt x="2622952" y="362489"/>
                  <a:pt x="2614184" y="372719"/>
                  <a:pt x="2607241" y="372719"/>
                </a:cubicBezTo>
                <a:cubicBezTo>
                  <a:pt x="2600302" y="372719"/>
                  <a:pt x="2580207" y="377835"/>
                  <a:pt x="2580936" y="384045"/>
                </a:cubicBezTo>
                <a:cubicBezTo>
                  <a:pt x="2581304" y="390256"/>
                  <a:pt x="2590072" y="411812"/>
                  <a:pt x="2598108" y="411448"/>
                </a:cubicBezTo>
                <a:cubicBezTo>
                  <a:pt x="2606512" y="411080"/>
                  <a:pt x="2629894" y="399024"/>
                  <a:pt x="2629895" y="395372"/>
                </a:cubicBezTo>
                <a:cubicBezTo>
                  <a:pt x="2629895" y="391717"/>
                  <a:pt x="2637202" y="381123"/>
                  <a:pt x="2645970" y="381123"/>
                </a:cubicBezTo>
                <a:cubicBezTo>
                  <a:pt x="2654739" y="381123"/>
                  <a:pt x="2674466" y="384046"/>
                  <a:pt x="2670450" y="387697"/>
                </a:cubicBezTo>
                <a:cubicBezTo>
                  <a:pt x="2666430" y="391352"/>
                  <a:pt x="2652180" y="402680"/>
                  <a:pt x="2654739" y="407428"/>
                </a:cubicBezTo>
                <a:cubicBezTo>
                  <a:pt x="2657297" y="412177"/>
                  <a:pt x="2677024" y="424600"/>
                  <a:pt x="2689448" y="431539"/>
                </a:cubicBezTo>
                <a:lnTo>
                  <a:pt x="2680680" y="439943"/>
                </a:lnTo>
                <a:cubicBezTo>
                  <a:pt x="2674101" y="446153"/>
                  <a:pt x="2667891" y="451270"/>
                  <a:pt x="2668988" y="460403"/>
                </a:cubicBezTo>
                <a:cubicBezTo>
                  <a:pt x="2669353" y="462961"/>
                  <a:pt x="2661681" y="466249"/>
                  <a:pt x="2658390" y="469536"/>
                </a:cubicBezTo>
                <a:lnTo>
                  <a:pt x="2655103" y="473191"/>
                </a:lnTo>
                <a:cubicBezTo>
                  <a:pt x="2652180" y="477576"/>
                  <a:pt x="2653642" y="482688"/>
                  <a:pt x="2658026" y="484882"/>
                </a:cubicBezTo>
                <a:lnTo>
                  <a:pt x="2662410" y="485611"/>
                </a:lnTo>
                <a:lnTo>
                  <a:pt x="2667159" y="486344"/>
                </a:lnTo>
                <a:cubicBezTo>
                  <a:pt x="2673737" y="486343"/>
                  <a:pt x="2676660" y="491457"/>
                  <a:pt x="2673372" y="498035"/>
                </a:cubicBezTo>
                <a:lnTo>
                  <a:pt x="2669717" y="502784"/>
                </a:lnTo>
                <a:lnTo>
                  <a:pt x="2665697" y="508265"/>
                </a:lnTo>
                <a:cubicBezTo>
                  <a:pt x="2659123" y="515207"/>
                  <a:pt x="2652544" y="516669"/>
                  <a:pt x="2651451" y="511552"/>
                </a:cubicBezTo>
                <a:cubicBezTo>
                  <a:pt x="2650354" y="506439"/>
                  <a:pt x="2644144" y="499132"/>
                  <a:pt x="2641950" y="511916"/>
                </a:cubicBezTo>
                <a:cubicBezTo>
                  <a:pt x="2639760" y="524704"/>
                  <a:pt x="2689448" y="555394"/>
                  <a:pt x="2697119" y="561604"/>
                </a:cubicBezTo>
                <a:lnTo>
                  <a:pt x="2691638" y="573295"/>
                </a:lnTo>
                <a:lnTo>
                  <a:pt x="2689448" y="577679"/>
                </a:lnTo>
                <a:cubicBezTo>
                  <a:pt x="2704426" y="587909"/>
                  <a:pt x="2707349" y="607640"/>
                  <a:pt x="2696022" y="621157"/>
                </a:cubicBezTo>
                <a:lnTo>
                  <a:pt x="2680311" y="629925"/>
                </a:lnTo>
                <a:lnTo>
                  <a:pt x="2672275" y="634674"/>
                </a:lnTo>
                <a:cubicBezTo>
                  <a:pt x="2671911" y="639791"/>
                  <a:pt x="2675927" y="641617"/>
                  <a:pt x="2681408" y="638694"/>
                </a:cubicBezTo>
                <a:lnTo>
                  <a:pt x="2685792" y="639426"/>
                </a:lnTo>
                <a:cubicBezTo>
                  <a:pt x="2692735" y="640155"/>
                  <a:pt x="2699309" y="645637"/>
                  <a:pt x="2705888" y="645636"/>
                </a:cubicBezTo>
                <a:cubicBezTo>
                  <a:pt x="2712830" y="645637"/>
                  <a:pt x="2719769" y="639427"/>
                  <a:pt x="2727076" y="639426"/>
                </a:cubicBezTo>
                <a:cubicBezTo>
                  <a:pt x="2739135" y="639058"/>
                  <a:pt x="2755939" y="633945"/>
                  <a:pt x="2762518" y="646001"/>
                </a:cubicBezTo>
                <a:cubicBezTo>
                  <a:pt x="2771650" y="663538"/>
                  <a:pt x="2801608" y="670480"/>
                  <a:pt x="2798685" y="693130"/>
                </a:cubicBezTo>
                <a:cubicBezTo>
                  <a:pt x="2798320" y="696786"/>
                  <a:pt x="2791014" y="702996"/>
                  <a:pt x="2788823" y="702631"/>
                </a:cubicBezTo>
                <a:lnTo>
                  <a:pt x="2765441" y="697150"/>
                </a:lnTo>
                <a:cubicBezTo>
                  <a:pt x="2762518" y="711400"/>
                  <a:pt x="2755940" y="734050"/>
                  <a:pt x="2751191" y="747935"/>
                </a:cubicBezTo>
                <a:lnTo>
                  <a:pt x="2773841" y="751586"/>
                </a:lnTo>
                <a:lnTo>
                  <a:pt x="2775302" y="751954"/>
                </a:lnTo>
                <a:cubicBezTo>
                  <a:pt x="2777860" y="756703"/>
                  <a:pt x="2772748" y="759990"/>
                  <a:pt x="2764344" y="758893"/>
                </a:cubicBezTo>
                <a:lnTo>
                  <a:pt x="2760324" y="756339"/>
                </a:lnTo>
                <a:cubicBezTo>
                  <a:pt x="2753017" y="751222"/>
                  <a:pt x="2747171" y="749032"/>
                  <a:pt x="2739865" y="755242"/>
                </a:cubicBezTo>
                <a:cubicBezTo>
                  <a:pt x="2736213" y="758165"/>
                  <a:pt x="2733290" y="762913"/>
                  <a:pt x="2729270" y="763278"/>
                </a:cubicBezTo>
                <a:cubicBezTo>
                  <a:pt x="2720137" y="764010"/>
                  <a:pt x="2708446" y="759261"/>
                  <a:pt x="2702600" y="762548"/>
                </a:cubicBezTo>
                <a:cubicBezTo>
                  <a:pt x="2696755" y="765836"/>
                  <a:pt x="2699677" y="777892"/>
                  <a:pt x="2694561" y="783008"/>
                </a:cubicBezTo>
                <a:lnTo>
                  <a:pt x="2671911" y="806391"/>
                </a:lnTo>
                <a:cubicBezTo>
                  <a:pt x="2674285" y="814611"/>
                  <a:pt x="2674011" y="822557"/>
                  <a:pt x="2671636" y="828677"/>
                </a:cubicBezTo>
                <a:lnTo>
                  <a:pt x="2661340" y="837733"/>
                </a:lnTo>
                <a:lnTo>
                  <a:pt x="2661814" y="838786"/>
                </a:lnTo>
                <a:cubicBezTo>
                  <a:pt x="2686658" y="837688"/>
                  <a:pt x="2710405" y="835130"/>
                  <a:pt x="2714425" y="832572"/>
                </a:cubicBezTo>
                <a:lnTo>
                  <a:pt x="2718445" y="839879"/>
                </a:lnTo>
                <a:cubicBezTo>
                  <a:pt x="2721550" y="845360"/>
                  <a:pt x="2724107" y="850841"/>
                  <a:pt x="2725797" y="857508"/>
                </a:cubicBezTo>
                <a:lnTo>
                  <a:pt x="2726960" y="870926"/>
                </a:lnTo>
                <a:lnTo>
                  <a:pt x="2727353" y="871423"/>
                </a:lnTo>
                <a:cubicBezTo>
                  <a:pt x="2732285" y="879005"/>
                  <a:pt x="2734933" y="885855"/>
                  <a:pt x="2732193" y="884942"/>
                </a:cubicBezTo>
                <a:lnTo>
                  <a:pt x="2727771" y="884488"/>
                </a:lnTo>
                <a:lnTo>
                  <a:pt x="2727578" y="887012"/>
                </a:lnTo>
                <a:cubicBezTo>
                  <a:pt x="2729039" y="895048"/>
                  <a:pt x="2732326" y="897970"/>
                  <a:pt x="2734520" y="893951"/>
                </a:cubicBezTo>
                <a:cubicBezTo>
                  <a:pt x="2737078" y="889566"/>
                  <a:pt x="2744386" y="884089"/>
                  <a:pt x="2747308" y="888105"/>
                </a:cubicBezTo>
                <a:cubicBezTo>
                  <a:pt x="2750231" y="892125"/>
                  <a:pt x="2772881" y="903087"/>
                  <a:pt x="2771419" y="907103"/>
                </a:cubicBezTo>
                <a:cubicBezTo>
                  <a:pt x="2769958" y="911123"/>
                  <a:pt x="2761190" y="921353"/>
                  <a:pt x="2754247" y="921353"/>
                </a:cubicBezTo>
                <a:cubicBezTo>
                  <a:pt x="2747308" y="921353"/>
                  <a:pt x="2727213" y="926470"/>
                  <a:pt x="2727942" y="932680"/>
                </a:cubicBezTo>
                <a:cubicBezTo>
                  <a:pt x="2728310" y="938890"/>
                  <a:pt x="2737079" y="960447"/>
                  <a:pt x="2745114" y="960082"/>
                </a:cubicBezTo>
                <a:cubicBezTo>
                  <a:pt x="2753518" y="959714"/>
                  <a:pt x="2776901" y="947658"/>
                  <a:pt x="2776901" y="944007"/>
                </a:cubicBezTo>
                <a:cubicBezTo>
                  <a:pt x="2776901" y="940351"/>
                  <a:pt x="2784208" y="929757"/>
                  <a:pt x="2792976" y="929757"/>
                </a:cubicBezTo>
                <a:cubicBezTo>
                  <a:pt x="2801745" y="929757"/>
                  <a:pt x="2821472" y="932680"/>
                  <a:pt x="2817456" y="936331"/>
                </a:cubicBezTo>
                <a:cubicBezTo>
                  <a:pt x="2813436" y="939987"/>
                  <a:pt x="2799186" y="951314"/>
                  <a:pt x="2801745" y="956062"/>
                </a:cubicBezTo>
                <a:cubicBezTo>
                  <a:pt x="2803024" y="958437"/>
                  <a:pt x="2808595" y="962730"/>
                  <a:pt x="2815400" y="967297"/>
                </a:cubicBezTo>
                <a:lnTo>
                  <a:pt x="2833027" y="978078"/>
                </a:lnTo>
                <a:lnTo>
                  <a:pt x="2844630" y="977238"/>
                </a:lnTo>
                <a:cubicBezTo>
                  <a:pt x="2848740" y="977193"/>
                  <a:pt x="2852758" y="977011"/>
                  <a:pt x="2856048" y="975549"/>
                </a:cubicBezTo>
                <a:cubicBezTo>
                  <a:pt x="2868468" y="970068"/>
                  <a:pt x="2878333" y="959838"/>
                  <a:pt x="2891121" y="956915"/>
                </a:cubicBezTo>
                <a:lnTo>
                  <a:pt x="2900619" y="954721"/>
                </a:lnTo>
                <a:cubicBezTo>
                  <a:pt x="2916330" y="959838"/>
                  <a:pt x="2928385" y="959106"/>
                  <a:pt x="2927288" y="952896"/>
                </a:cubicBezTo>
                <a:cubicBezTo>
                  <a:pt x="2926195" y="946685"/>
                  <a:pt x="2923637" y="930975"/>
                  <a:pt x="2924001" y="930246"/>
                </a:cubicBezTo>
                <a:lnTo>
                  <a:pt x="2926924" y="929877"/>
                </a:lnTo>
                <a:cubicBezTo>
                  <a:pt x="2937518" y="928052"/>
                  <a:pt x="2951768" y="929513"/>
                  <a:pt x="2958346" y="924400"/>
                </a:cubicBezTo>
                <a:lnTo>
                  <a:pt x="2979899" y="907228"/>
                </a:lnTo>
                <a:cubicBezTo>
                  <a:pt x="3009127" y="906131"/>
                  <a:pt x="3037262" y="905402"/>
                  <a:pt x="3042739" y="905402"/>
                </a:cubicBezTo>
                <a:cubicBezTo>
                  <a:pt x="3048220" y="905402"/>
                  <a:pt x="3061008" y="901382"/>
                  <a:pt x="3059183" y="896265"/>
                </a:cubicBezTo>
                <a:cubicBezTo>
                  <a:pt x="3057353" y="891152"/>
                  <a:pt x="3075987" y="885671"/>
                  <a:pt x="3080735" y="890055"/>
                </a:cubicBezTo>
                <a:cubicBezTo>
                  <a:pt x="3085488" y="894804"/>
                  <a:pt x="3103754" y="906131"/>
                  <a:pt x="3104486" y="898824"/>
                </a:cubicBezTo>
                <a:cubicBezTo>
                  <a:pt x="3105215" y="891517"/>
                  <a:pt x="3126772" y="869231"/>
                  <a:pt x="3150518" y="863021"/>
                </a:cubicBezTo>
                <a:lnTo>
                  <a:pt x="3173537" y="865211"/>
                </a:lnTo>
                <a:cubicBezTo>
                  <a:pt x="3191073" y="867037"/>
                  <a:pt x="3204590" y="863385"/>
                  <a:pt x="3217014" y="852423"/>
                </a:cubicBezTo>
                <a:lnTo>
                  <a:pt x="3221763" y="848039"/>
                </a:lnTo>
                <a:cubicBezTo>
                  <a:pt x="3234183" y="848407"/>
                  <a:pt x="3249894" y="859001"/>
                  <a:pt x="3256836" y="871057"/>
                </a:cubicBezTo>
                <a:lnTo>
                  <a:pt x="3240028" y="880558"/>
                </a:lnTo>
                <a:lnTo>
                  <a:pt x="3232721" y="884574"/>
                </a:lnTo>
                <a:cubicBezTo>
                  <a:pt x="3223953" y="885306"/>
                  <a:pt x="3212630" y="887497"/>
                  <a:pt x="3207513" y="889691"/>
                </a:cubicBezTo>
                <a:cubicBezTo>
                  <a:pt x="3202400" y="891516"/>
                  <a:pt x="3183766" y="895537"/>
                  <a:pt x="3181208" y="892249"/>
                </a:cubicBezTo>
                <a:cubicBezTo>
                  <a:pt x="3178649" y="888958"/>
                  <a:pt x="3157825" y="891152"/>
                  <a:pt x="3141021" y="904305"/>
                </a:cubicBezTo>
                <a:lnTo>
                  <a:pt x="3127500" y="915996"/>
                </a:lnTo>
                <a:cubicBezTo>
                  <a:pt x="3108870" y="932071"/>
                  <a:pt x="3089504" y="946321"/>
                  <a:pt x="3059911" y="947050"/>
                </a:cubicBezTo>
                <a:lnTo>
                  <a:pt x="3058814" y="947050"/>
                </a:lnTo>
                <a:cubicBezTo>
                  <a:pt x="3057353" y="950706"/>
                  <a:pt x="3044200" y="955090"/>
                  <a:pt x="3029954" y="956182"/>
                </a:cubicBezTo>
                <a:cubicBezTo>
                  <a:pt x="3015705" y="957644"/>
                  <a:pt x="2981360" y="974817"/>
                  <a:pt x="2979534" y="980662"/>
                </a:cubicBezTo>
                <a:cubicBezTo>
                  <a:pt x="2977709" y="986143"/>
                  <a:pt x="2995610" y="991989"/>
                  <a:pt x="3013511" y="979933"/>
                </a:cubicBezTo>
                <a:lnTo>
                  <a:pt x="3030683" y="971529"/>
                </a:lnTo>
                <a:lnTo>
                  <a:pt x="3035800" y="968971"/>
                </a:lnTo>
                <a:cubicBezTo>
                  <a:pt x="3046394" y="972258"/>
                  <a:pt x="3055163" y="971529"/>
                  <a:pt x="3055163" y="967874"/>
                </a:cubicBezTo>
                <a:cubicBezTo>
                  <a:pt x="3055163" y="964223"/>
                  <a:pt x="3068680" y="958741"/>
                  <a:pt x="3084026" y="965319"/>
                </a:cubicBezTo>
                <a:lnTo>
                  <a:pt x="3096446" y="960567"/>
                </a:lnTo>
                <a:lnTo>
                  <a:pt x="3121290" y="951434"/>
                </a:lnTo>
                <a:cubicBezTo>
                  <a:pt x="3144673" y="936091"/>
                  <a:pt x="3167326" y="924764"/>
                  <a:pt x="3171711" y="926226"/>
                </a:cubicBezTo>
                <a:cubicBezTo>
                  <a:pt x="3176095" y="927687"/>
                  <a:pt x="3185228" y="931707"/>
                  <a:pt x="3185228" y="944859"/>
                </a:cubicBezTo>
                <a:lnTo>
                  <a:pt x="3184863" y="956551"/>
                </a:lnTo>
                <a:lnTo>
                  <a:pt x="3184495" y="966048"/>
                </a:lnTo>
                <a:cubicBezTo>
                  <a:pt x="3176095" y="972626"/>
                  <a:pt x="3168055" y="982856"/>
                  <a:pt x="3166594" y="988702"/>
                </a:cubicBezTo>
                <a:cubicBezTo>
                  <a:pt x="3165132" y="994548"/>
                  <a:pt x="3154903" y="1009890"/>
                  <a:pt x="3147231" y="1008429"/>
                </a:cubicBezTo>
                <a:cubicBezTo>
                  <a:pt x="3139560" y="1006967"/>
                  <a:pt x="3123116" y="1010987"/>
                  <a:pt x="3120562" y="1002948"/>
                </a:cubicBezTo>
                <a:cubicBezTo>
                  <a:pt x="3118003" y="994912"/>
                  <a:pt x="3090236" y="999296"/>
                  <a:pt x="3090601" y="1005142"/>
                </a:cubicBezTo>
                <a:cubicBezTo>
                  <a:pt x="3090965" y="1010987"/>
                  <a:pt x="3088411" y="1024868"/>
                  <a:pt x="3078910" y="1023407"/>
                </a:cubicBezTo>
                <a:lnTo>
                  <a:pt x="3074890" y="1035831"/>
                </a:lnTo>
                <a:cubicBezTo>
                  <a:pt x="3070141" y="1050080"/>
                  <a:pt x="3058086" y="1023775"/>
                  <a:pt x="3051507" y="1034734"/>
                </a:cubicBezTo>
                <a:lnTo>
                  <a:pt x="3045662" y="1044235"/>
                </a:lnTo>
                <a:cubicBezTo>
                  <a:pt x="3035432" y="1049348"/>
                  <a:pt x="3028493" y="1058481"/>
                  <a:pt x="3029955" y="1064326"/>
                </a:cubicBezTo>
                <a:lnTo>
                  <a:pt x="3033606" y="1065788"/>
                </a:lnTo>
                <a:cubicBezTo>
                  <a:pt x="3038723" y="1067617"/>
                  <a:pt x="3049317" y="1067982"/>
                  <a:pt x="3051876" y="1065059"/>
                </a:cubicBezTo>
                <a:cubicBezTo>
                  <a:pt x="3064296" y="1052271"/>
                  <a:pt x="3078910" y="1048984"/>
                  <a:pt x="3098272" y="1049712"/>
                </a:cubicBezTo>
                <a:lnTo>
                  <a:pt x="3109964" y="1050081"/>
                </a:lnTo>
                <a:cubicBezTo>
                  <a:pt x="3107773" y="1041312"/>
                  <a:pt x="3110696" y="1033273"/>
                  <a:pt x="3116906" y="1032544"/>
                </a:cubicBezTo>
                <a:cubicBezTo>
                  <a:pt x="3123116" y="1031811"/>
                  <a:pt x="3127869" y="1020120"/>
                  <a:pt x="3131156" y="1022678"/>
                </a:cubicBezTo>
                <a:cubicBezTo>
                  <a:pt x="3134443" y="1025237"/>
                  <a:pt x="3143576" y="1034734"/>
                  <a:pt x="3144673" y="1037657"/>
                </a:cubicBezTo>
                <a:cubicBezTo>
                  <a:pt x="3145770" y="1040580"/>
                  <a:pt x="3168420" y="1036560"/>
                  <a:pt x="3192170" y="1021581"/>
                </a:cubicBezTo>
                <a:lnTo>
                  <a:pt x="3184863" y="994912"/>
                </a:lnTo>
                <a:cubicBezTo>
                  <a:pt x="3184495" y="993815"/>
                  <a:pt x="3184131" y="991989"/>
                  <a:pt x="3184863" y="990892"/>
                </a:cubicBezTo>
                <a:cubicBezTo>
                  <a:pt x="3186325" y="988702"/>
                  <a:pt x="3188879" y="985779"/>
                  <a:pt x="3190709" y="985779"/>
                </a:cubicBezTo>
                <a:cubicBezTo>
                  <a:pt x="3195093" y="986143"/>
                  <a:pt x="3199841" y="987240"/>
                  <a:pt x="3203494" y="989066"/>
                </a:cubicBezTo>
                <a:cubicBezTo>
                  <a:pt x="3205323" y="990163"/>
                  <a:pt x="3203129" y="994912"/>
                  <a:pt x="3204590" y="996373"/>
                </a:cubicBezTo>
                <a:cubicBezTo>
                  <a:pt x="3207513" y="998932"/>
                  <a:pt x="3212262" y="1001486"/>
                  <a:pt x="3215917" y="1001122"/>
                </a:cubicBezTo>
                <a:cubicBezTo>
                  <a:pt x="3218840" y="1000757"/>
                  <a:pt x="3223953" y="996009"/>
                  <a:pt x="3223588" y="993815"/>
                </a:cubicBezTo>
                <a:lnTo>
                  <a:pt x="3219937" y="971529"/>
                </a:lnTo>
                <a:cubicBezTo>
                  <a:pt x="3235280" y="952531"/>
                  <a:pt x="3252088" y="944860"/>
                  <a:pt x="3257933" y="954721"/>
                </a:cubicBezTo>
                <a:lnTo>
                  <a:pt x="3265969" y="958377"/>
                </a:lnTo>
                <a:lnTo>
                  <a:pt x="3276563" y="963125"/>
                </a:lnTo>
                <a:cubicBezTo>
                  <a:pt x="3283506" y="970796"/>
                  <a:pt x="3291177" y="968606"/>
                  <a:pt x="3293736" y="958377"/>
                </a:cubicBezTo>
                <a:lnTo>
                  <a:pt x="3300678" y="953992"/>
                </a:lnTo>
                <a:cubicBezTo>
                  <a:pt x="3309811" y="948511"/>
                  <a:pt x="3323697" y="945224"/>
                  <a:pt x="3335388" y="945953"/>
                </a:cubicBezTo>
                <a:lnTo>
                  <a:pt x="3361325" y="947782"/>
                </a:lnTo>
                <a:cubicBezTo>
                  <a:pt x="3373384" y="933897"/>
                  <a:pt x="3373016" y="912341"/>
                  <a:pt x="3360232" y="899920"/>
                </a:cubicBezTo>
                <a:lnTo>
                  <a:pt x="3348172" y="906863"/>
                </a:lnTo>
                <a:cubicBezTo>
                  <a:pt x="3335752" y="913802"/>
                  <a:pt x="3333558" y="909053"/>
                  <a:pt x="3326251" y="904305"/>
                </a:cubicBezTo>
                <a:cubicBezTo>
                  <a:pt x="3320774" y="901018"/>
                  <a:pt x="3311637" y="898095"/>
                  <a:pt x="3306524" y="899556"/>
                </a:cubicBezTo>
                <a:cubicBezTo>
                  <a:pt x="3299581" y="901747"/>
                  <a:pt x="3295562" y="910879"/>
                  <a:pt x="3288623" y="912341"/>
                </a:cubicBezTo>
                <a:cubicBezTo>
                  <a:pt x="3283142" y="913438"/>
                  <a:pt x="3275470" y="906495"/>
                  <a:pt x="3268528" y="905766"/>
                </a:cubicBezTo>
                <a:cubicBezTo>
                  <a:pt x="3263411" y="905402"/>
                  <a:pt x="3256836" y="908689"/>
                  <a:pt x="3252088" y="911247"/>
                </a:cubicBezTo>
                <a:lnTo>
                  <a:pt x="3237838" y="918919"/>
                </a:lnTo>
                <a:cubicBezTo>
                  <a:pt x="3236377" y="933897"/>
                  <a:pt x="3229070" y="939743"/>
                  <a:pt x="3221763" y="932071"/>
                </a:cubicBezTo>
                <a:cubicBezTo>
                  <a:pt x="3214456" y="924032"/>
                  <a:pt x="3189612" y="917822"/>
                  <a:pt x="3195457" y="913802"/>
                </a:cubicBezTo>
                <a:lnTo>
                  <a:pt x="3202764" y="913073"/>
                </a:lnTo>
                <a:cubicBezTo>
                  <a:pt x="3212262" y="912340"/>
                  <a:pt x="3229434" y="913438"/>
                  <a:pt x="3230531" y="911247"/>
                </a:cubicBezTo>
                <a:lnTo>
                  <a:pt x="3237474" y="889326"/>
                </a:lnTo>
                <a:cubicBezTo>
                  <a:pt x="3260124" y="890055"/>
                  <a:pt x="3281316" y="887133"/>
                  <a:pt x="3284603" y="883481"/>
                </a:cubicBezTo>
                <a:cubicBezTo>
                  <a:pt x="3287526" y="879461"/>
                  <a:pt x="3301775" y="879096"/>
                  <a:pt x="3304698" y="886768"/>
                </a:cubicBezTo>
                <a:lnTo>
                  <a:pt x="3310176" y="888594"/>
                </a:lnTo>
                <a:cubicBezTo>
                  <a:pt x="3325522" y="893711"/>
                  <a:pt x="3322235" y="880558"/>
                  <a:pt x="3326251" y="874712"/>
                </a:cubicBezTo>
                <a:cubicBezTo>
                  <a:pt x="3336481" y="860098"/>
                  <a:pt x="3348172" y="848039"/>
                  <a:pt x="3371555" y="848771"/>
                </a:cubicBezTo>
                <a:lnTo>
                  <a:pt x="3378862" y="849136"/>
                </a:lnTo>
                <a:cubicBezTo>
                  <a:pt x="3386901" y="848039"/>
                  <a:pt x="3388363" y="831235"/>
                  <a:pt x="3381784" y="811504"/>
                </a:cubicBezTo>
                <a:lnTo>
                  <a:pt x="3352556" y="825025"/>
                </a:lnTo>
                <a:cubicBezTo>
                  <a:pt x="3348540" y="826850"/>
                  <a:pt x="3343424" y="828312"/>
                  <a:pt x="3341233" y="831235"/>
                </a:cubicBezTo>
                <a:cubicBezTo>
                  <a:pt x="3333194" y="841464"/>
                  <a:pt x="3324790" y="838177"/>
                  <a:pt x="3315657" y="833060"/>
                </a:cubicBezTo>
                <a:lnTo>
                  <a:pt x="3314196" y="832332"/>
                </a:lnTo>
                <a:cubicBezTo>
                  <a:pt x="3292274" y="832696"/>
                  <a:pt x="3274373" y="830138"/>
                  <a:pt x="3274373" y="826486"/>
                </a:cubicBezTo>
                <a:cubicBezTo>
                  <a:pt x="3274373" y="822831"/>
                  <a:pt x="3285700" y="815159"/>
                  <a:pt x="3299217" y="819543"/>
                </a:cubicBezTo>
                <a:lnTo>
                  <a:pt x="3306888" y="816256"/>
                </a:lnTo>
                <a:cubicBezTo>
                  <a:pt x="3318215" y="811504"/>
                  <a:pt x="3325887" y="800545"/>
                  <a:pt x="3333194" y="791044"/>
                </a:cubicBezTo>
                <a:cubicBezTo>
                  <a:pt x="3339039" y="783373"/>
                  <a:pt x="3349634" y="782276"/>
                  <a:pt x="3351095" y="788490"/>
                </a:cubicBezTo>
                <a:lnTo>
                  <a:pt x="3354386" y="801642"/>
                </a:lnTo>
                <a:cubicBezTo>
                  <a:pt x="3362786" y="797622"/>
                  <a:pt x="3381784" y="798719"/>
                  <a:pt x="3396767" y="803468"/>
                </a:cubicBezTo>
                <a:lnTo>
                  <a:pt x="3404438" y="818446"/>
                </a:lnTo>
                <a:cubicBezTo>
                  <a:pt x="3414668" y="838906"/>
                  <a:pt x="3428918" y="839270"/>
                  <a:pt x="3448645" y="825025"/>
                </a:cubicBezTo>
                <a:lnTo>
                  <a:pt x="3454855" y="820641"/>
                </a:lnTo>
                <a:lnTo>
                  <a:pt x="3483630" y="825746"/>
                </a:lnTo>
                <a:lnTo>
                  <a:pt x="3478970" y="829409"/>
                </a:lnTo>
                <a:cubicBezTo>
                  <a:pt x="3470930" y="835983"/>
                  <a:pt x="3466914" y="845848"/>
                  <a:pt x="3461068" y="854253"/>
                </a:cubicBezTo>
                <a:lnTo>
                  <a:pt x="3459239" y="856443"/>
                </a:lnTo>
                <a:cubicBezTo>
                  <a:pt x="3457777" y="858637"/>
                  <a:pt x="3454126" y="859002"/>
                  <a:pt x="3451203" y="857176"/>
                </a:cubicBezTo>
                <a:cubicBezTo>
                  <a:pt x="3448280" y="855346"/>
                  <a:pt x="3440609" y="857904"/>
                  <a:pt x="3440240" y="863386"/>
                </a:cubicBezTo>
                <a:cubicBezTo>
                  <a:pt x="3439876" y="868499"/>
                  <a:pt x="3414304" y="871421"/>
                  <a:pt x="3400783" y="864847"/>
                </a:cubicBezTo>
                <a:lnTo>
                  <a:pt x="3388727" y="876173"/>
                </a:lnTo>
                <a:lnTo>
                  <a:pt x="3385075" y="879826"/>
                </a:lnTo>
                <a:cubicBezTo>
                  <a:pt x="3383614" y="885307"/>
                  <a:pt x="3388363" y="891517"/>
                  <a:pt x="3396034" y="893342"/>
                </a:cubicBezTo>
                <a:lnTo>
                  <a:pt x="3398592" y="891516"/>
                </a:lnTo>
                <a:cubicBezTo>
                  <a:pt x="3408090" y="884209"/>
                  <a:pt x="3411012" y="885306"/>
                  <a:pt x="3411745" y="895536"/>
                </a:cubicBezTo>
                <a:cubicBezTo>
                  <a:pt x="3412110" y="897727"/>
                  <a:pt x="3414303" y="900649"/>
                  <a:pt x="3416494" y="901746"/>
                </a:cubicBezTo>
                <a:cubicBezTo>
                  <a:pt x="3429282" y="906863"/>
                  <a:pt x="3439876" y="882748"/>
                  <a:pt x="3453761" y="899921"/>
                </a:cubicBezTo>
                <a:lnTo>
                  <a:pt x="3454126" y="900285"/>
                </a:lnTo>
                <a:cubicBezTo>
                  <a:pt x="3457777" y="899188"/>
                  <a:pt x="3471298" y="894804"/>
                  <a:pt x="3484451" y="890788"/>
                </a:cubicBezTo>
                <a:lnTo>
                  <a:pt x="3480431" y="877635"/>
                </a:lnTo>
                <a:lnTo>
                  <a:pt x="3478970" y="872518"/>
                </a:lnTo>
                <a:cubicBezTo>
                  <a:pt x="3475314" y="867405"/>
                  <a:pt x="3483354" y="867406"/>
                  <a:pt x="3496142" y="872154"/>
                </a:cubicBezTo>
                <a:lnTo>
                  <a:pt x="3506372" y="877267"/>
                </a:lnTo>
                <a:cubicBezTo>
                  <a:pt x="3508926" y="878728"/>
                  <a:pt x="3516602" y="876538"/>
                  <a:pt x="3518792" y="873980"/>
                </a:cubicBezTo>
                <a:cubicBezTo>
                  <a:pt x="3520618" y="871789"/>
                  <a:pt x="3519889" y="865576"/>
                  <a:pt x="3517330" y="863750"/>
                </a:cubicBezTo>
                <a:lnTo>
                  <a:pt x="3512946" y="860827"/>
                </a:lnTo>
                <a:cubicBezTo>
                  <a:pt x="3504542" y="859001"/>
                  <a:pt x="3501988" y="849500"/>
                  <a:pt x="3506736" y="839271"/>
                </a:cubicBezTo>
                <a:lnTo>
                  <a:pt x="3521350" y="849868"/>
                </a:lnTo>
                <a:lnTo>
                  <a:pt x="3522447" y="850597"/>
                </a:lnTo>
                <a:cubicBezTo>
                  <a:pt x="3526463" y="849136"/>
                  <a:pt x="3527560" y="844752"/>
                  <a:pt x="3525002" y="841464"/>
                </a:cubicBezTo>
                <a:lnTo>
                  <a:pt x="3501815" y="828450"/>
                </a:lnTo>
                <a:lnTo>
                  <a:pt x="3521715" y="825753"/>
                </a:lnTo>
                <a:cubicBezTo>
                  <a:pt x="3534867" y="823928"/>
                  <a:pt x="3542907" y="827215"/>
                  <a:pt x="3544368" y="839271"/>
                </a:cubicBezTo>
                <a:cubicBezTo>
                  <a:pt x="3544369" y="840367"/>
                  <a:pt x="3552768" y="841464"/>
                  <a:pt x="3557153" y="841465"/>
                </a:cubicBezTo>
                <a:cubicBezTo>
                  <a:pt x="3558982" y="841465"/>
                  <a:pt x="3561173" y="837445"/>
                  <a:pt x="3561537" y="835254"/>
                </a:cubicBezTo>
                <a:lnTo>
                  <a:pt x="3564095" y="818446"/>
                </a:lnTo>
                <a:cubicBezTo>
                  <a:pt x="3547656" y="817717"/>
                  <a:pt x="3531216" y="816256"/>
                  <a:pt x="3527196" y="814427"/>
                </a:cubicBezTo>
                <a:cubicBezTo>
                  <a:pt x="3523540" y="812965"/>
                  <a:pt x="3517330" y="803468"/>
                  <a:pt x="3526463" y="799084"/>
                </a:cubicBezTo>
                <a:lnTo>
                  <a:pt x="3533771" y="796526"/>
                </a:lnTo>
                <a:cubicBezTo>
                  <a:pt x="3548020" y="791044"/>
                  <a:pt x="3529754" y="780814"/>
                  <a:pt x="3535232" y="780086"/>
                </a:cubicBezTo>
                <a:cubicBezTo>
                  <a:pt x="3548753" y="778260"/>
                  <a:pt x="3549482" y="765472"/>
                  <a:pt x="3555691" y="763646"/>
                </a:cubicBezTo>
                <a:cubicBezTo>
                  <a:pt x="3568480" y="760355"/>
                  <a:pt x="3586016" y="759626"/>
                  <a:pt x="3597708" y="764010"/>
                </a:cubicBezTo>
                <a:cubicBezTo>
                  <a:pt x="3607573" y="768030"/>
                  <a:pt x="3613054" y="767298"/>
                  <a:pt x="3615244" y="761451"/>
                </a:cubicBezTo>
                <a:lnTo>
                  <a:pt x="3620361" y="748663"/>
                </a:lnTo>
                <a:cubicBezTo>
                  <a:pt x="3634607" y="746838"/>
                  <a:pt x="3662373" y="746109"/>
                  <a:pt x="3682105" y="747935"/>
                </a:cubicBezTo>
                <a:lnTo>
                  <a:pt x="3690140" y="764739"/>
                </a:lnTo>
                <a:cubicBezTo>
                  <a:pt x="3691602" y="768030"/>
                  <a:pt x="3696354" y="770584"/>
                  <a:pt x="3699641" y="773507"/>
                </a:cubicBezTo>
                <a:cubicBezTo>
                  <a:pt x="3706584" y="779721"/>
                  <a:pt x="3712794" y="778624"/>
                  <a:pt x="3720101" y="773143"/>
                </a:cubicBezTo>
                <a:cubicBezTo>
                  <a:pt x="3726311" y="768394"/>
                  <a:pt x="3723753" y="765107"/>
                  <a:pt x="3722659" y="758529"/>
                </a:cubicBezTo>
                <a:lnTo>
                  <a:pt x="3719737" y="741357"/>
                </a:lnTo>
                <a:cubicBezTo>
                  <a:pt x="3703661" y="736972"/>
                  <a:pt x="3697816" y="727840"/>
                  <a:pt x="3706216" y="720897"/>
                </a:cubicBezTo>
                <a:cubicBezTo>
                  <a:pt x="3714984" y="713958"/>
                  <a:pt x="3752616" y="702996"/>
                  <a:pt x="3759559" y="693863"/>
                </a:cubicBezTo>
                <a:lnTo>
                  <a:pt x="3775270" y="704457"/>
                </a:lnTo>
                <a:cubicBezTo>
                  <a:pt x="3779286" y="707380"/>
                  <a:pt x="3792807" y="702267"/>
                  <a:pt x="3801207" y="698976"/>
                </a:cubicBezTo>
                <a:lnTo>
                  <a:pt x="3810708" y="695324"/>
                </a:lnTo>
                <a:cubicBezTo>
                  <a:pt x="3820205" y="689479"/>
                  <a:pt x="3826783" y="683633"/>
                  <a:pt x="3824958" y="682172"/>
                </a:cubicBezTo>
                <a:cubicBezTo>
                  <a:pt x="3823128" y="680710"/>
                  <a:pt x="3818015" y="672670"/>
                  <a:pt x="3824225" y="674132"/>
                </a:cubicBezTo>
                <a:cubicBezTo>
                  <a:pt x="3830803" y="675593"/>
                  <a:pt x="3845782" y="677055"/>
                  <a:pt x="3847243" y="674500"/>
                </a:cubicBezTo>
                <a:cubicBezTo>
                  <a:pt x="3848704" y="671942"/>
                  <a:pt x="3861125" y="666096"/>
                  <a:pt x="3870261" y="669748"/>
                </a:cubicBezTo>
                <a:cubicBezTo>
                  <a:pt x="3879394" y="673403"/>
                  <a:pt x="3903505" y="681807"/>
                  <a:pt x="3904238" y="680710"/>
                </a:cubicBezTo>
                <a:cubicBezTo>
                  <a:pt x="3904967" y="679978"/>
                  <a:pt x="3904238" y="675229"/>
                  <a:pt x="3900951" y="671942"/>
                </a:cubicBezTo>
                <a:cubicBezTo>
                  <a:pt x="3897660" y="668655"/>
                  <a:pt x="3896931" y="656963"/>
                  <a:pt x="3914468" y="659886"/>
                </a:cubicBezTo>
                <a:lnTo>
                  <a:pt x="3922139" y="665364"/>
                </a:lnTo>
                <a:lnTo>
                  <a:pt x="3925208" y="667711"/>
                </a:lnTo>
                <a:lnTo>
                  <a:pt x="3924697" y="670845"/>
                </a:lnTo>
                <a:cubicBezTo>
                  <a:pt x="3928717" y="681074"/>
                  <a:pt x="3930179" y="680710"/>
                  <a:pt x="3928349" y="670116"/>
                </a:cubicBezTo>
                <a:lnTo>
                  <a:pt x="3925208" y="667711"/>
                </a:lnTo>
                <a:lnTo>
                  <a:pt x="3928215" y="649334"/>
                </a:lnTo>
                <a:cubicBezTo>
                  <a:pt x="3931364" y="641981"/>
                  <a:pt x="3935476" y="636320"/>
                  <a:pt x="3937486" y="637965"/>
                </a:cubicBezTo>
                <a:lnTo>
                  <a:pt x="3941137" y="639791"/>
                </a:lnTo>
                <a:cubicBezTo>
                  <a:pt x="3947715" y="643078"/>
                  <a:pt x="3956116" y="649288"/>
                  <a:pt x="3960868" y="647827"/>
                </a:cubicBezTo>
                <a:cubicBezTo>
                  <a:pt x="3970001" y="644904"/>
                  <a:pt x="3965252" y="638694"/>
                  <a:pt x="3961961" y="632120"/>
                </a:cubicBezTo>
                <a:cubicBezTo>
                  <a:pt x="3957577" y="622619"/>
                  <a:pt x="3968904" y="609830"/>
                  <a:pt x="3983518" y="609102"/>
                </a:cubicBezTo>
                <a:lnTo>
                  <a:pt x="4000326" y="608004"/>
                </a:lnTo>
                <a:cubicBezTo>
                  <a:pt x="3998132" y="599600"/>
                  <a:pt x="4002152" y="594852"/>
                  <a:pt x="4009094" y="597774"/>
                </a:cubicBezTo>
                <a:cubicBezTo>
                  <a:pt x="4016401" y="600697"/>
                  <a:pt x="4052204" y="579509"/>
                  <a:pt x="4060972" y="586448"/>
                </a:cubicBezTo>
                <a:lnTo>
                  <a:pt x="4069741" y="591564"/>
                </a:lnTo>
                <a:cubicBezTo>
                  <a:pt x="4072299" y="593026"/>
                  <a:pt x="4079970" y="591929"/>
                  <a:pt x="4082529" y="589739"/>
                </a:cubicBezTo>
                <a:cubicBezTo>
                  <a:pt x="4084719" y="587545"/>
                  <a:pt x="4085452" y="581699"/>
                  <a:pt x="4083626" y="579509"/>
                </a:cubicBezTo>
                <a:lnTo>
                  <a:pt x="4078509" y="573664"/>
                </a:lnTo>
                <a:cubicBezTo>
                  <a:pt x="4070473" y="567818"/>
                  <a:pt x="4068279" y="561972"/>
                  <a:pt x="4073760" y="560511"/>
                </a:cubicBezTo>
                <a:lnTo>
                  <a:pt x="4076683" y="560142"/>
                </a:lnTo>
                <a:lnTo>
                  <a:pt x="4088739" y="559414"/>
                </a:lnTo>
                <a:cubicBezTo>
                  <a:pt x="4097507" y="565988"/>
                  <a:pt x="4112121" y="567450"/>
                  <a:pt x="4120890" y="562701"/>
                </a:cubicBezTo>
                <a:lnTo>
                  <a:pt x="4126006" y="555394"/>
                </a:lnTo>
                <a:lnTo>
                  <a:pt x="4129294" y="551010"/>
                </a:lnTo>
                <a:cubicBezTo>
                  <a:pt x="4134407" y="546990"/>
                  <a:pt x="4141714" y="547358"/>
                  <a:pt x="4145369" y="552107"/>
                </a:cubicBezTo>
                <a:cubicBezTo>
                  <a:pt x="4149021" y="556855"/>
                  <a:pt x="4159983" y="556126"/>
                  <a:pt x="4159983" y="538590"/>
                </a:cubicBezTo>
                <a:lnTo>
                  <a:pt x="4186653" y="543703"/>
                </a:lnTo>
                <a:cubicBezTo>
                  <a:pt x="4188114" y="544067"/>
                  <a:pt x="4192134" y="538590"/>
                  <a:pt x="4193595" y="535667"/>
                </a:cubicBezTo>
                <a:lnTo>
                  <a:pt x="4199077" y="521782"/>
                </a:lnTo>
                <a:cubicBezTo>
                  <a:pt x="4211132" y="526166"/>
                  <a:pt x="4219901" y="532744"/>
                  <a:pt x="4218439" y="536031"/>
                </a:cubicBezTo>
                <a:cubicBezTo>
                  <a:pt x="4216614" y="539319"/>
                  <a:pt x="4223188" y="553204"/>
                  <a:pt x="4238166" y="554297"/>
                </a:cubicBezTo>
                <a:lnTo>
                  <a:pt x="4247667" y="551374"/>
                </a:lnTo>
                <a:cubicBezTo>
                  <a:pt x="4253877" y="549548"/>
                  <a:pt x="4271414" y="542606"/>
                  <a:pt x="4253877" y="532012"/>
                </a:cubicBezTo>
                <a:lnTo>
                  <a:pt x="4251319" y="526899"/>
                </a:lnTo>
                <a:cubicBezTo>
                  <a:pt x="4255339" y="520685"/>
                  <a:pt x="4264107" y="517762"/>
                  <a:pt x="4270317" y="520685"/>
                </a:cubicBezTo>
                <a:lnTo>
                  <a:pt x="4270685" y="523608"/>
                </a:lnTo>
                <a:cubicBezTo>
                  <a:pt x="4271778" y="533837"/>
                  <a:pt x="4275070" y="544800"/>
                  <a:pt x="4260820" y="552471"/>
                </a:cubicBezTo>
                <a:lnTo>
                  <a:pt x="4253513" y="556491"/>
                </a:lnTo>
                <a:cubicBezTo>
                  <a:pt x="4245841" y="563798"/>
                  <a:pt x="4244012" y="570373"/>
                  <a:pt x="4250226" y="571105"/>
                </a:cubicBezTo>
                <a:cubicBezTo>
                  <a:pt x="4256436" y="571834"/>
                  <a:pt x="4268127" y="576951"/>
                  <a:pt x="4259723" y="580238"/>
                </a:cubicBezTo>
                <a:cubicBezTo>
                  <a:pt x="4251319" y="583525"/>
                  <a:pt x="4238899" y="599600"/>
                  <a:pt x="4255703" y="605814"/>
                </a:cubicBezTo>
                <a:lnTo>
                  <a:pt x="4264107" y="602892"/>
                </a:lnTo>
                <a:cubicBezTo>
                  <a:pt x="4276895" y="598139"/>
                  <a:pt x="4285299" y="591565"/>
                  <a:pt x="4296258" y="603620"/>
                </a:cubicBezTo>
                <a:cubicBezTo>
                  <a:pt x="4297355" y="604717"/>
                  <a:pt x="4308682" y="601794"/>
                  <a:pt x="4308682" y="601062"/>
                </a:cubicBezTo>
                <a:lnTo>
                  <a:pt x="4308682" y="582432"/>
                </a:lnTo>
                <a:cubicBezTo>
                  <a:pt x="4327312" y="584622"/>
                  <a:pt x="4340464" y="584622"/>
                  <a:pt x="4337910" y="582796"/>
                </a:cubicBezTo>
                <a:cubicBezTo>
                  <a:pt x="4335716" y="580602"/>
                  <a:pt x="4332793" y="574757"/>
                  <a:pt x="4334987" y="572566"/>
                </a:cubicBezTo>
                <a:lnTo>
                  <a:pt x="4337542" y="572202"/>
                </a:lnTo>
                <a:cubicBezTo>
                  <a:pt x="4366770" y="566721"/>
                  <a:pt x="4375174" y="593026"/>
                  <a:pt x="4397095" y="598872"/>
                </a:cubicBezTo>
                <a:cubicBezTo>
                  <a:pt x="4398192" y="599236"/>
                  <a:pt x="4397459" y="609830"/>
                  <a:pt x="4394536" y="611660"/>
                </a:cubicBezTo>
                <a:lnTo>
                  <a:pt x="4384306" y="616773"/>
                </a:lnTo>
                <a:cubicBezTo>
                  <a:pt x="4371886" y="620793"/>
                  <a:pt x="4368964" y="624813"/>
                  <a:pt x="4378096" y="626274"/>
                </a:cubicBezTo>
                <a:cubicBezTo>
                  <a:pt x="4386865" y="627367"/>
                  <a:pt x="4391249" y="645272"/>
                  <a:pt x="4379922" y="645636"/>
                </a:cubicBezTo>
                <a:cubicBezTo>
                  <a:pt x="4368599" y="646001"/>
                  <a:pt x="4350694" y="660980"/>
                  <a:pt x="4362385" y="665364"/>
                </a:cubicBezTo>
                <a:cubicBezTo>
                  <a:pt x="4374077" y="669748"/>
                  <a:pt x="4415364" y="645636"/>
                  <a:pt x="4433266" y="646366"/>
                </a:cubicBezTo>
                <a:lnTo>
                  <a:pt x="4443860" y="653308"/>
                </a:lnTo>
                <a:cubicBezTo>
                  <a:pt x="4455551" y="660979"/>
                  <a:pt x="4458838" y="653308"/>
                  <a:pt x="4466513" y="652579"/>
                </a:cubicBezTo>
                <a:cubicBezTo>
                  <a:pt x="4475646" y="651482"/>
                  <a:pt x="4483317" y="653308"/>
                  <a:pt x="4472359" y="662441"/>
                </a:cubicBezTo>
                <a:cubicBezTo>
                  <a:pt x="4469800" y="664635"/>
                  <a:pt x="4472359" y="675229"/>
                  <a:pt x="4473452" y="675229"/>
                </a:cubicBezTo>
                <a:cubicBezTo>
                  <a:pt x="4481127" y="675961"/>
                  <a:pt x="4492818" y="677055"/>
                  <a:pt x="4495741" y="673768"/>
                </a:cubicBezTo>
                <a:cubicBezTo>
                  <a:pt x="4501587" y="667193"/>
                  <a:pt x="4499028" y="654769"/>
                  <a:pt x="4516930" y="662809"/>
                </a:cubicBezTo>
                <a:cubicBezTo>
                  <a:pt x="4529718" y="668655"/>
                  <a:pt x="4520950" y="675962"/>
                  <a:pt x="4521678" y="682901"/>
                </a:cubicBezTo>
                <a:lnTo>
                  <a:pt x="4522047" y="685094"/>
                </a:lnTo>
                <a:cubicBezTo>
                  <a:pt x="4527160" y="688382"/>
                  <a:pt x="4524969" y="691305"/>
                  <a:pt x="4517662" y="691669"/>
                </a:cubicBezTo>
                <a:cubicBezTo>
                  <a:pt x="4510355" y="692401"/>
                  <a:pt x="4491357" y="696421"/>
                  <a:pt x="4491722" y="699344"/>
                </a:cubicBezTo>
                <a:lnTo>
                  <a:pt x="4492818" y="699708"/>
                </a:lnTo>
                <a:cubicBezTo>
                  <a:pt x="4501587" y="701898"/>
                  <a:pt x="4510356" y="704457"/>
                  <a:pt x="4519488" y="705190"/>
                </a:cubicBezTo>
                <a:lnTo>
                  <a:pt x="4528257" y="706283"/>
                </a:lnTo>
                <a:cubicBezTo>
                  <a:pt x="4538122" y="706283"/>
                  <a:pt x="4543599" y="703360"/>
                  <a:pt x="4540312" y="700073"/>
                </a:cubicBezTo>
                <a:cubicBezTo>
                  <a:pt x="4537025" y="696786"/>
                  <a:pt x="4547984" y="682900"/>
                  <a:pt x="4549081" y="675229"/>
                </a:cubicBezTo>
                <a:lnTo>
                  <a:pt x="4543968" y="669384"/>
                </a:lnTo>
                <a:cubicBezTo>
                  <a:pt x="4530447" y="653308"/>
                  <a:pt x="4556752" y="665364"/>
                  <a:pt x="4556023" y="658056"/>
                </a:cubicBezTo>
                <a:cubicBezTo>
                  <a:pt x="4555659" y="655502"/>
                  <a:pt x="4558946" y="652211"/>
                  <a:pt x="4557485" y="650750"/>
                </a:cubicBezTo>
                <a:cubicBezTo>
                  <a:pt x="4545061" y="637233"/>
                  <a:pt x="4551639" y="631022"/>
                  <a:pt x="4569176" y="628100"/>
                </a:cubicBezTo>
                <a:lnTo>
                  <a:pt x="4573560" y="627367"/>
                </a:lnTo>
                <a:cubicBezTo>
                  <a:pt x="4577945" y="624444"/>
                  <a:pt x="4586713" y="625177"/>
                  <a:pt x="4593287" y="629197"/>
                </a:cubicBezTo>
                <a:cubicBezTo>
                  <a:pt x="4599865" y="633213"/>
                  <a:pt x="4618131" y="647462"/>
                  <a:pt x="4619228" y="651118"/>
                </a:cubicBezTo>
                <a:cubicBezTo>
                  <a:pt x="4620325" y="654769"/>
                  <a:pt x="4620325" y="669383"/>
                  <a:pt x="4615941" y="673039"/>
                </a:cubicBezTo>
                <a:cubicBezTo>
                  <a:pt x="4611556" y="676690"/>
                  <a:pt x="4600594" y="690940"/>
                  <a:pt x="4605346" y="693863"/>
                </a:cubicBezTo>
                <a:cubicBezTo>
                  <a:pt x="4610095" y="696786"/>
                  <a:pt x="4626170" y="700806"/>
                  <a:pt x="4629093" y="696053"/>
                </a:cubicBezTo>
                <a:cubicBezTo>
                  <a:pt x="4632016" y="691304"/>
                  <a:pt x="4647727" y="679978"/>
                  <a:pt x="4656860" y="683633"/>
                </a:cubicBezTo>
                <a:cubicBezTo>
                  <a:pt x="4665993" y="687285"/>
                  <a:pt x="4682433" y="662076"/>
                  <a:pt x="4684263" y="654041"/>
                </a:cubicBezTo>
                <a:cubicBezTo>
                  <a:pt x="4686088" y="646365"/>
                  <a:pt x="4699605" y="646001"/>
                  <a:pt x="4714583" y="660980"/>
                </a:cubicBezTo>
                <a:lnTo>
                  <a:pt x="4733582" y="644175"/>
                </a:lnTo>
                <a:cubicBezTo>
                  <a:pt x="4734314" y="643442"/>
                  <a:pt x="4737237" y="644540"/>
                  <a:pt x="4738334" y="644175"/>
                </a:cubicBezTo>
                <a:cubicBezTo>
                  <a:pt x="4751487" y="637233"/>
                  <a:pt x="4769388" y="656231"/>
                  <a:pt x="4773040" y="646734"/>
                </a:cubicBezTo>
                <a:cubicBezTo>
                  <a:pt x="4778885" y="632484"/>
                  <a:pt x="4796058" y="632848"/>
                  <a:pt x="4801539" y="624813"/>
                </a:cubicBezTo>
                <a:cubicBezTo>
                  <a:pt x="4809210" y="613850"/>
                  <a:pt x="4811036" y="605082"/>
                  <a:pt x="4826747" y="617870"/>
                </a:cubicBezTo>
                <a:lnTo>
                  <a:pt x="4827480" y="618599"/>
                </a:lnTo>
                <a:cubicBezTo>
                  <a:pt x="4830402" y="617506"/>
                  <a:pt x="4838438" y="612025"/>
                  <a:pt x="4845381" y="605815"/>
                </a:cubicBezTo>
                <a:lnTo>
                  <a:pt x="4855611" y="603621"/>
                </a:lnTo>
                <a:lnTo>
                  <a:pt x="4872051" y="599969"/>
                </a:lnTo>
                <a:cubicBezTo>
                  <a:pt x="4889223" y="593391"/>
                  <a:pt x="4908586" y="587180"/>
                  <a:pt x="4914796" y="586448"/>
                </a:cubicBezTo>
                <a:lnTo>
                  <a:pt x="4916917" y="581469"/>
                </a:lnTo>
                <a:lnTo>
                  <a:pt x="4891781" y="583893"/>
                </a:lnTo>
                <a:cubicBezTo>
                  <a:pt x="4884839" y="581699"/>
                  <a:pt x="4869860" y="571105"/>
                  <a:pt x="4871686" y="564527"/>
                </a:cubicBezTo>
                <a:cubicBezTo>
                  <a:pt x="4873512" y="557588"/>
                  <a:pt x="4897627" y="570373"/>
                  <a:pt x="4906760" y="570741"/>
                </a:cubicBezTo>
                <a:lnTo>
                  <a:pt x="4918229" y="578389"/>
                </a:lnTo>
                <a:lnTo>
                  <a:pt x="4923200" y="566721"/>
                </a:lnTo>
                <a:cubicBezTo>
                  <a:pt x="4923200" y="563798"/>
                  <a:pt x="4933429" y="561604"/>
                  <a:pt x="4945853" y="570008"/>
                </a:cubicBezTo>
                <a:lnTo>
                  <a:pt x="4950601" y="568182"/>
                </a:lnTo>
                <a:cubicBezTo>
                  <a:pt x="4967774" y="561972"/>
                  <a:pt x="4992983" y="564527"/>
                  <a:pt x="5001387" y="548087"/>
                </a:cubicBezTo>
                <a:cubicBezTo>
                  <a:pt x="5006135" y="538954"/>
                  <a:pt x="5011616" y="540416"/>
                  <a:pt x="5019288" y="539683"/>
                </a:cubicBezTo>
                <a:cubicBezTo>
                  <a:pt x="5038650" y="537493"/>
                  <a:pt x="5056187" y="530186"/>
                  <a:pt x="5072262" y="519223"/>
                </a:cubicBezTo>
                <a:cubicBezTo>
                  <a:pt x="5075550" y="517033"/>
                  <a:pt x="5083590" y="514839"/>
                  <a:pt x="5084687" y="515936"/>
                </a:cubicBezTo>
                <a:cubicBezTo>
                  <a:pt x="5102588" y="532744"/>
                  <a:pt x="5111721" y="518130"/>
                  <a:pt x="5123412" y="509726"/>
                </a:cubicBezTo>
                <a:cubicBezTo>
                  <a:pt x="5128893" y="505706"/>
                  <a:pt x="5136200" y="500225"/>
                  <a:pt x="5142774" y="499861"/>
                </a:cubicBezTo>
                <a:lnTo>
                  <a:pt x="5163234" y="499496"/>
                </a:lnTo>
                <a:cubicBezTo>
                  <a:pt x="5167618" y="485611"/>
                  <a:pt x="5182965" y="474653"/>
                  <a:pt x="5197215" y="474653"/>
                </a:cubicBezTo>
                <a:cubicBezTo>
                  <a:pt x="5211460" y="474652"/>
                  <a:pt x="5248364" y="470633"/>
                  <a:pt x="5248364" y="465884"/>
                </a:cubicBezTo>
                <a:lnTo>
                  <a:pt x="5247995" y="462229"/>
                </a:lnTo>
                <a:cubicBezTo>
                  <a:pt x="5247995" y="461864"/>
                  <a:pt x="5243611" y="461500"/>
                  <a:pt x="5241421" y="461864"/>
                </a:cubicBezTo>
                <a:lnTo>
                  <a:pt x="5231556" y="463690"/>
                </a:lnTo>
                <a:cubicBezTo>
                  <a:pt x="5218039" y="466613"/>
                  <a:pt x="5222058" y="454193"/>
                  <a:pt x="5240324" y="436291"/>
                </a:cubicBezTo>
                <a:lnTo>
                  <a:pt x="5269188" y="450173"/>
                </a:lnTo>
                <a:cubicBezTo>
                  <a:pt x="5280879" y="455654"/>
                  <a:pt x="5271013" y="444327"/>
                  <a:pt x="5271746" y="440676"/>
                </a:cubicBezTo>
                <a:lnTo>
                  <a:pt x="5274669" y="425694"/>
                </a:lnTo>
                <a:cubicBezTo>
                  <a:pt x="5293299" y="426062"/>
                  <a:pt x="5308646" y="420581"/>
                  <a:pt x="5308646" y="413638"/>
                </a:cubicBezTo>
                <a:cubicBezTo>
                  <a:pt x="5308646" y="406695"/>
                  <a:pt x="5310107" y="388430"/>
                  <a:pt x="5311568" y="388065"/>
                </a:cubicBezTo>
                <a:cubicBezTo>
                  <a:pt x="5313030" y="388065"/>
                  <a:pt x="5317414" y="393179"/>
                  <a:pt x="5318143" y="399388"/>
                </a:cubicBezTo>
                <a:cubicBezTo>
                  <a:pt x="5318511" y="405967"/>
                  <a:pt x="5323988" y="424965"/>
                  <a:pt x="5328741" y="424965"/>
                </a:cubicBezTo>
                <a:cubicBezTo>
                  <a:pt x="5333489" y="424965"/>
                  <a:pt x="5345545" y="422042"/>
                  <a:pt x="5345181" y="418387"/>
                </a:cubicBezTo>
                <a:cubicBezTo>
                  <a:pt x="5344448" y="414735"/>
                  <a:pt x="5346278" y="403408"/>
                  <a:pt x="5350662" y="403044"/>
                </a:cubicBezTo>
                <a:cubicBezTo>
                  <a:pt x="5355046" y="402679"/>
                  <a:pt x="5366737" y="399024"/>
                  <a:pt x="5365640" y="396834"/>
                </a:cubicBezTo>
                <a:cubicBezTo>
                  <a:pt x="5364543" y="394275"/>
                  <a:pt x="5368563" y="389159"/>
                  <a:pt x="5377331" y="389527"/>
                </a:cubicBezTo>
                <a:lnTo>
                  <a:pt x="5377331" y="390620"/>
                </a:lnTo>
                <a:cubicBezTo>
                  <a:pt x="5379157" y="403408"/>
                  <a:pt x="5387197" y="409987"/>
                  <a:pt x="5397427" y="398295"/>
                </a:cubicBezTo>
                <a:lnTo>
                  <a:pt x="5408750" y="385507"/>
                </a:lnTo>
                <a:cubicBezTo>
                  <a:pt x="5425193" y="383313"/>
                  <a:pt x="5450037" y="377836"/>
                  <a:pt x="5464283" y="373451"/>
                </a:cubicBezTo>
                <a:lnTo>
                  <a:pt x="5477804" y="370160"/>
                </a:lnTo>
                <a:lnTo>
                  <a:pt x="5494972" y="366144"/>
                </a:lnTo>
                <a:cubicBezTo>
                  <a:pt x="5514703" y="356643"/>
                  <a:pt x="5524569" y="346049"/>
                  <a:pt x="5516529" y="342762"/>
                </a:cubicBezTo>
                <a:lnTo>
                  <a:pt x="5513971" y="338742"/>
                </a:lnTo>
                <a:lnTo>
                  <a:pt x="5509955" y="331799"/>
                </a:lnTo>
                <a:cubicBezTo>
                  <a:pt x="5508125" y="322667"/>
                  <a:pt x="5512145" y="320473"/>
                  <a:pt x="5518723" y="326318"/>
                </a:cubicBezTo>
                <a:cubicBezTo>
                  <a:pt x="5525662" y="332164"/>
                  <a:pt x="5547583" y="346778"/>
                  <a:pt x="5552335" y="343491"/>
                </a:cubicBezTo>
                <a:cubicBezTo>
                  <a:pt x="5557084" y="340203"/>
                  <a:pt x="5582657" y="324128"/>
                  <a:pt x="5598732" y="313898"/>
                </a:cubicBezTo>
                <a:lnTo>
                  <a:pt x="5629057" y="315360"/>
                </a:lnTo>
                <a:lnTo>
                  <a:pt x="5652804" y="316456"/>
                </a:lnTo>
                <a:cubicBezTo>
                  <a:pt x="5661572" y="303668"/>
                  <a:pt x="5677648" y="296362"/>
                  <a:pt x="5688246" y="300381"/>
                </a:cubicBezTo>
                <a:lnTo>
                  <a:pt x="5695553" y="298552"/>
                </a:lnTo>
                <a:cubicBezTo>
                  <a:pt x="5714183" y="293803"/>
                  <a:pt x="5729894" y="281747"/>
                  <a:pt x="5751086" y="281383"/>
                </a:cubicBezTo>
                <a:lnTo>
                  <a:pt x="5752179" y="281383"/>
                </a:lnTo>
                <a:cubicBezTo>
                  <a:pt x="5753276" y="277728"/>
                  <a:pt x="5758025" y="273343"/>
                  <a:pt x="5762409" y="271518"/>
                </a:cubicBezTo>
                <a:cubicBezTo>
                  <a:pt x="5766793" y="269692"/>
                  <a:pt x="5781776" y="272979"/>
                  <a:pt x="5782504" y="268595"/>
                </a:cubicBezTo>
                <a:cubicBezTo>
                  <a:pt x="5783237" y="264211"/>
                  <a:pt x="5794196" y="255078"/>
                  <a:pt x="5805158" y="256904"/>
                </a:cubicBezTo>
                <a:lnTo>
                  <a:pt x="5814655" y="259094"/>
                </a:lnTo>
                <a:lnTo>
                  <a:pt x="5824885" y="261288"/>
                </a:lnTo>
                <a:cubicBezTo>
                  <a:pt x="5838038" y="264939"/>
                  <a:pt x="5854113" y="262749"/>
                  <a:pt x="5860323" y="256539"/>
                </a:cubicBezTo>
                <a:cubicBezTo>
                  <a:pt x="5866537" y="250325"/>
                  <a:pt x="5897955" y="226579"/>
                  <a:pt x="5915856" y="218543"/>
                </a:cubicBezTo>
                <a:lnTo>
                  <a:pt x="5931932" y="222194"/>
                </a:lnTo>
                <a:cubicBezTo>
                  <a:pt x="5940700" y="224020"/>
                  <a:pt x="5951663" y="227675"/>
                  <a:pt x="5958237" y="225117"/>
                </a:cubicBezTo>
                <a:cubicBezTo>
                  <a:pt x="5965180" y="222194"/>
                  <a:pt x="5966277" y="209406"/>
                  <a:pt x="5973219" y="207580"/>
                </a:cubicBezTo>
                <a:cubicBezTo>
                  <a:pt x="5980891" y="205022"/>
                  <a:pt x="5992218" y="211236"/>
                  <a:pt x="6001350" y="210503"/>
                </a:cubicBezTo>
                <a:cubicBezTo>
                  <a:pt x="6010119" y="210139"/>
                  <a:pt x="6018155" y="204658"/>
                  <a:pt x="6026923" y="203196"/>
                </a:cubicBezTo>
                <a:lnTo>
                  <a:pt x="6038982" y="201006"/>
                </a:lnTo>
                <a:cubicBezTo>
                  <a:pt x="6052864" y="201370"/>
                  <a:pt x="6070765" y="202467"/>
                  <a:pt x="6079169" y="202832"/>
                </a:cubicBezTo>
                <a:cubicBezTo>
                  <a:pt x="6087573" y="203196"/>
                  <a:pt x="6104746" y="185295"/>
                  <a:pt x="6109130" y="183469"/>
                </a:cubicBezTo>
                <a:cubicBezTo>
                  <a:pt x="6113514" y="181640"/>
                  <a:pt x="6131415" y="178352"/>
                  <a:pt x="6139451" y="167758"/>
                </a:cubicBezTo>
                <a:lnTo>
                  <a:pt x="6131415" y="154970"/>
                </a:lnTo>
                <a:lnTo>
                  <a:pt x="6129954" y="152780"/>
                </a:lnTo>
                <a:cubicBezTo>
                  <a:pt x="6140912" y="145104"/>
                  <a:pt x="6155526" y="142550"/>
                  <a:pt x="6162469" y="147663"/>
                </a:cubicBezTo>
                <a:lnTo>
                  <a:pt x="6167218" y="152780"/>
                </a:lnTo>
                <a:cubicBezTo>
                  <a:pt x="6168315" y="153873"/>
                  <a:pt x="6155162" y="158625"/>
                  <a:pt x="6166124" y="162641"/>
                </a:cubicBezTo>
                <a:lnTo>
                  <a:pt x="6175257" y="166296"/>
                </a:lnTo>
                <a:cubicBezTo>
                  <a:pt x="6186216" y="169219"/>
                  <a:pt x="6196081" y="165564"/>
                  <a:pt x="6197543" y="157893"/>
                </a:cubicBezTo>
                <a:cubicBezTo>
                  <a:pt x="6199004" y="150221"/>
                  <a:pt x="6196814" y="129761"/>
                  <a:pt x="6205582" y="128665"/>
                </a:cubicBezTo>
                <a:cubicBezTo>
                  <a:pt x="6213983" y="127567"/>
                  <a:pt x="6227503" y="128300"/>
                  <a:pt x="6214351" y="133413"/>
                </a:cubicBezTo>
                <a:lnTo>
                  <a:pt x="6214715" y="146201"/>
                </a:lnTo>
                <a:cubicBezTo>
                  <a:pt x="6214715" y="149857"/>
                  <a:pt x="6221658" y="169948"/>
                  <a:pt x="6225674" y="170316"/>
                </a:cubicBezTo>
                <a:lnTo>
                  <a:pt x="6236272" y="171778"/>
                </a:lnTo>
                <a:cubicBezTo>
                  <a:pt x="6238098" y="164835"/>
                  <a:pt x="6246866" y="150585"/>
                  <a:pt x="6256363" y="140356"/>
                </a:cubicBezTo>
                <a:lnTo>
                  <a:pt x="6273900" y="152780"/>
                </a:lnTo>
                <a:cubicBezTo>
                  <a:pt x="6278284" y="155703"/>
                  <a:pt x="6296189" y="148027"/>
                  <a:pt x="6306419" y="143643"/>
                </a:cubicBezTo>
                <a:cubicBezTo>
                  <a:pt x="6319936" y="137433"/>
                  <a:pt x="6331263" y="125742"/>
                  <a:pt x="6345144" y="123183"/>
                </a:cubicBezTo>
                <a:cubicBezTo>
                  <a:pt x="6360855" y="120261"/>
                  <a:pt x="6356471" y="113322"/>
                  <a:pt x="6357933" y="106015"/>
                </a:cubicBezTo>
                <a:cubicBezTo>
                  <a:pt x="6358661" y="103092"/>
                  <a:pt x="6362317" y="98708"/>
                  <a:pt x="6365604" y="98340"/>
                </a:cubicBezTo>
                <a:cubicBezTo>
                  <a:pt x="6369259" y="97975"/>
                  <a:pt x="6374737" y="100169"/>
                  <a:pt x="6377295" y="102724"/>
                </a:cubicBezTo>
                <a:cubicBezTo>
                  <a:pt x="6380951" y="106379"/>
                  <a:pt x="6381679" y="112225"/>
                  <a:pt x="6385335" y="115876"/>
                </a:cubicBezTo>
                <a:cubicBezTo>
                  <a:pt x="6390083" y="121358"/>
                  <a:pt x="6388986" y="119167"/>
                  <a:pt x="6399216" y="111492"/>
                </a:cubicBezTo>
                <a:lnTo>
                  <a:pt x="6407620" y="104918"/>
                </a:lnTo>
                <a:cubicBezTo>
                  <a:pt x="6421870" y="101631"/>
                  <a:pt x="6434290" y="101262"/>
                  <a:pt x="6435751" y="103821"/>
                </a:cubicBezTo>
                <a:cubicBezTo>
                  <a:pt x="6437213" y="106379"/>
                  <a:pt x="6459866" y="108569"/>
                  <a:pt x="6483613" y="102359"/>
                </a:cubicBezTo>
                <a:lnTo>
                  <a:pt x="6492382" y="82264"/>
                </a:lnTo>
                <a:lnTo>
                  <a:pt x="6493479" y="79341"/>
                </a:lnTo>
                <a:cubicBezTo>
                  <a:pt x="6499324" y="77516"/>
                  <a:pt x="6499689" y="75690"/>
                  <a:pt x="6493843" y="75325"/>
                </a:cubicBezTo>
                <a:lnTo>
                  <a:pt x="6490920" y="73131"/>
                </a:lnTo>
                <a:cubicBezTo>
                  <a:pt x="6487997" y="70941"/>
                  <a:pt x="6486172" y="66189"/>
                  <a:pt x="6486900" y="62901"/>
                </a:cubicBezTo>
                <a:lnTo>
                  <a:pt x="6490556" y="47559"/>
                </a:lnTo>
                <a:cubicBezTo>
                  <a:pt x="6476306" y="36961"/>
                  <a:pt x="6472651" y="24905"/>
                  <a:pt x="6482516" y="20885"/>
                </a:cubicBezTo>
                <a:lnTo>
                  <a:pt x="6490920" y="17963"/>
                </a:lnTo>
                <a:cubicBezTo>
                  <a:pt x="6494940" y="16501"/>
                  <a:pt x="6503340" y="16869"/>
                  <a:pt x="6503708" y="15040"/>
                </a:cubicBezTo>
                <a:cubicBezTo>
                  <a:pt x="6507724" y="2616"/>
                  <a:pt x="6513570" y="-672"/>
                  <a:pt x="6520286" y="107"/>
                </a:cubicBezTo>
                <a:cubicBezTo>
                  <a:pt x="6526999" y="882"/>
                  <a:pt x="6534578" y="5722"/>
                  <a:pt x="6542069" y="9562"/>
                </a:cubicBezTo>
                <a:lnTo>
                  <a:pt x="6545721" y="11388"/>
                </a:lnTo>
                <a:cubicBezTo>
                  <a:pt x="6552664" y="12117"/>
                  <a:pt x="6551202" y="15408"/>
                  <a:pt x="6542434" y="19059"/>
                </a:cubicBezTo>
                <a:lnTo>
                  <a:pt x="6536224" y="21618"/>
                </a:lnTo>
                <a:cubicBezTo>
                  <a:pt x="6505170" y="35135"/>
                  <a:pt x="6505170" y="34770"/>
                  <a:pt x="6516128" y="63998"/>
                </a:cubicBezTo>
                <a:lnTo>
                  <a:pt x="6518322" y="69844"/>
                </a:lnTo>
                <a:cubicBezTo>
                  <a:pt x="6518322" y="77151"/>
                  <a:pt x="6527091" y="80803"/>
                  <a:pt x="6537321" y="78248"/>
                </a:cubicBezTo>
                <a:lnTo>
                  <a:pt x="6545357" y="77880"/>
                </a:lnTo>
                <a:lnTo>
                  <a:pt x="6550838" y="77515"/>
                </a:lnTo>
                <a:cubicBezTo>
                  <a:pt x="6557048" y="79341"/>
                  <a:pt x="6559606" y="77515"/>
                  <a:pt x="6556319" y="73131"/>
                </a:cubicBezTo>
                <a:lnTo>
                  <a:pt x="6555951" y="69111"/>
                </a:lnTo>
                <a:cubicBezTo>
                  <a:pt x="6555222" y="56691"/>
                  <a:pt x="6580066" y="39155"/>
                  <a:pt x="6593218" y="45729"/>
                </a:cubicBezTo>
                <a:lnTo>
                  <a:pt x="6609658" y="53768"/>
                </a:lnTo>
                <a:cubicBezTo>
                  <a:pt x="6629021" y="58153"/>
                  <a:pt x="6649116" y="59250"/>
                  <a:pt x="6654233" y="56691"/>
                </a:cubicBezTo>
                <a:cubicBezTo>
                  <a:pt x="6659346" y="53769"/>
                  <a:pt x="6679077" y="62537"/>
                  <a:pt x="6691497" y="58882"/>
                </a:cubicBezTo>
                <a:lnTo>
                  <a:pt x="6703921" y="57788"/>
                </a:lnTo>
                <a:cubicBezTo>
                  <a:pt x="6707208" y="57420"/>
                  <a:pt x="6713053" y="53769"/>
                  <a:pt x="6713053" y="51575"/>
                </a:cubicBezTo>
                <a:cubicBezTo>
                  <a:pt x="6713782" y="37693"/>
                  <a:pt x="6726206" y="41713"/>
                  <a:pt x="6734242" y="42442"/>
                </a:cubicBezTo>
                <a:cubicBezTo>
                  <a:pt x="6749953" y="43903"/>
                  <a:pt x="6740456" y="54865"/>
                  <a:pt x="6743010" y="61440"/>
                </a:cubicBezTo>
                <a:lnTo>
                  <a:pt x="6743378" y="62537"/>
                </a:lnTo>
                <a:cubicBezTo>
                  <a:pt x="6744840" y="63634"/>
                  <a:pt x="6753973" y="61804"/>
                  <a:pt x="6764567" y="58881"/>
                </a:cubicBezTo>
                <a:cubicBezTo>
                  <a:pt x="6774797" y="55595"/>
                  <a:pt x="6799276" y="37693"/>
                  <a:pt x="6813890" y="41713"/>
                </a:cubicBezTo>
                <a:lnTo>
                  <a:pt x="6827043" y="40980"/>
                </a:lnTo>
                <a:lnTo>
                  <a:pt x="6838370" y="40616"/>
                </a:lnTo>
                <a:cubicBezTo>
                  <a:pt x="6850425" y="34771"/>
                  <a:pt x="6859194" y="28560"/>
                  <a:pt x="6857732" y="27099"/>
                </a:cubicBezTo>
                <a:cubicBezTo>
                  <a:pt x="6856271" y="25637"/>
                  <a:pt x="6868326" y="15772"/>
                  <a:pt x="6892442" y="12117"/>
                </a:cubicBezTo>
                <a:lnTo>
                  <a:pt x="6902303" y="19059"/>
                </a:lnTo>
                <a:lnTo>
                  <a:pt x="6920573" y="31847"/>
                </a:lnTo>
                <a:cubicBezTo>
                  <a:pt x="6934090" y="23808"/>
                  <a:pt x="6943222" y="26002"/>
                  <a:pt x="6940668" y="36596"/>
                </a:cubicBezTo>
                <a:cubicBezTo>
                  <a:pt x="6938474" y="47191"/>
                  <a:pt x="6967337" y="59614"/>
                  <a:pt x="6965143" y="51210"/>
                </a:cubicBezTo>
                <a:cubicBezTo>
                  <a:pt x="6962953" y="43174"/>
                  <a:pt x="6968799" y="23444"/>
                  <a:pt x="6981951" y="24905"/>
                </a:cubicBezTo>
                <a:cubicBezTo>
                  <a:pt x="6995104" y="26366"/>
                  <a:pt x="7031275" y="40251"/>
                  <a:pt x="7037120" y="35499"/>
                </a:cubicBezTo>
                <a:cubicBezTo>
                  <a:pt x="7042966" y="30751"/>
                  <a:pt x="7065251" y="20156"/>
                  <a:pt x="7072923" y="22347"/>
                </a:cubicBezTo>
                <a:cubicBezTo>
                  <a:pt x="7080962" y="24541"/>
                  <a:pt x="7096305" y="52307"/>
                  <a:pt x="7102515" y="59614"/>
                </a:cubicBezTo>
                <a:cubicBezTo>
                  <a:pt x="7108729" y="66921"/>
                  <a:pt x="7124072" y="87745"/>
                  <a:pt x="7121514" y="88478"/>
                </a:cubicBezTo>
                <a:cubicBezTo>
                  <a:pt x="7118959" y="89207"/>
                  <a:pt x="7112381" y="97975"/>
                  <a:pt x="7120420" y="104553"/>
                </a:cubicBezTo>
                <a:lnTo>
                  <a:pt x="7127359" y="105282"/>
                </a:lnTo>
                <a:cubicBezTo>
                  <a:pt x="7137225" y="106379"/>
                  <a:pt x="7145993" y="106743"/>
                  <a:pt x="7152936" y="114050"/>
                </a:cubicBezTo>
                <a:cubicBezTo>
                  <a:pt x="7158417" y="120260"/>
                  <a:pt x="7159510" y="119532"/>
                  <a:pt x="7144532" y="123916"/>
                </a:cubicBezTo>
                <a:lnTo>
                  <a:pt x="7114207" y="132320"/>
                </a:lnTo>
                <a:cubicBezTo>
                  <a:pt x="7124072" y="157892"/>
                  <a:pt x="7132476" y="182007"/>
                  <a:pt x="7132840" y="186023"/>
                </a:cubicBezTo>
                <a:lnTo>
                  <a:pt x="7132476" y="186024"/>
                </a:lnTo>
                <a:cubicBezTo>
                  <a:pt x="7107268" y="188946"/>
                  <a:pt x="7120052" y="195889"/>
                  <a:pt x="7126266" y="206119"/>
                </a:cubicBezTo>
                <a:lnTo>
                  <a:pt x="7135034" y="220733"/>
                </a:lnTo>
                <a:cubicBezTo>
                  <a:pt x="7147819" y="234982"/>
                  <a:pt x="7162068" y="248499"/>
                  <a:pt x="7166453" y="249961"/>
                </a:cubicBezTo>
                <a:lnTo>
                  <a:pt x="7170837" y="250325"/>
                </a:lnTo>
                <a:cubicBezTo>
                  <a:pt x="7179241" y="250694"/>
                  <a:pt x="7187645" y="249597"/>
                  <a:pt x="7186912" y="259826"/>
                </a:cubicBezTo>
                <a:cubicBezTo>
                  <a:pt x="7186183" y="274440"/>
                  <a:pt x="7189835" y="280650"/>
                  <a:pt x="7208833" y="270056"/>
                </a:cubicBezTo>
                <a:lnTo>
                  <a:pt x="7213582" y="267498"/>
                </a:lnTo>
                <a:cubicBezTo>
                  <a:pt x="7226370" y="272979"/>
                  <a:pt x="7231851" y="279922"/>
                  <a:pt x="7226006" y="283209"/>
                </a:cubicBezTo>
                <a:cubicBezTo>
                  <a:pt x="7220160" y="286131"/>
                  <a:pt x="7204813" y="298920"/>
                  <a:pt x="7208833" y="302571"/>
                </a:cubicBezTo>
                <a:cubicBezTo>
                  <a:pt x="7212853" y="305859"/>
                  <a:pt x="7218334" y="314995"/>
                  <a:pt x="7212853" y="316088"/>
                </a:cubicBezTo>
                <a:lnTo>
                  <a:pt x="7211392" y="314627"/>
                </a:lnTo>
                <a:lnTo>
                  <a:pt x="7204449" y="308053"/>
                </a:lnTo>
                <a:cubicBezTo>
                  <a:pt x="7198239" y="299649"/>
                  <a:pt x="7188374" y="292341"/>
                  <a:pt x="7182892" y="290880"/>
                </a:cubicBezTo>
                <a:lnTo>
                  <a:pt x="7180338" y="292706"/>
                </a:lnTo>
                <a:cubicBezTo>
                  <a:pt x="7177415" y="294536"/>
                  <a:pt x="7175221" y="300381"/>
                  <a:pt x="7177047" y="302936"/>
                </a:cubicBezTo>
                <a:cubicBezTo>
                  <a:pt x="7179970" y="307688"/>
                  <a:pt x="7186912" y="310243"/>
                  <a:pt x="7190199" y="314627"/>
                </a:cubicBezTo>
                <a:cubicBezTo>
                  <a:pt x="7193122" y="318647"/>
                  <a:pt x="7195316" y="323764"/>
                  <a:pt x="7194952" y="328148"/>
                </a:cubicBezTo>
                <a:cubicBezTo>
                  <a:pt x="7194219" y="332896"/>
                  <a:pt x="7189106" y="336916"/>
                  <a:pt x="7186912" y="341301"/>
                </a:cubicBezTo>
                <a:cubicBezTo>
                  <a:pt x="7186548" y="342762"/>
                  <a:pt x="7190932" y="347146"/>
                  <a:pt x="7191661" y="347146"/>
                </a:cubicBezTo>
                <a:cubicBezTo>
                  <a:pt x="7211392" y="341301"/>
                  <a:pt x="7200797" y="363586"/>
                  <a:pt x="7217237" y="364315"/>
                </a:cubicBezTo>
                <a:cubicBezTo>
                  <a:pt x="7240984" y="365412"/>
                  <a:pt x="7250117" y="385142"/>
                  <a:pt x="7262176" y="398295"/>
                </a:cubicBezTo>
                <a:cubicBezTo>
                  <a:pt x="7268022" y="404505"/>
                  <a:pt x="7276422" y="414002"/>
                  <a:pt x="7266925" y="427155"/>
                </a:cubicBezTo>
                <a:lnTo>
                  <a:pt x="7259982" y="437021"/>
                </a:lnTo>
                <a:cubicBezTo>
                  <a:pt x="7263270" y="454193"/>
                  <a:pt x="7259254" y="470633"/>
                  <a:pt x="7251578" y="473556"/>
                </a:cubicBezTo>
                <a:cubicBezTo>
                  <a:pt x="7243907" y="476478"/>
                  <a:pt x="7219427" y="473555"/>
                  <a:pt x="7215776" y="478672"/>
                </a:cubicBezTo>
                <a:lnTo>
                  <a:pt x="7217237" y="480498"/>
                </a:lnTo>
                <a:cubicBezTo>
                  <a:pt x="7221257" y="485979"/>
                  <a:pt x="7228929" y="489995"/>
                  <a:pt x="7233677" y="495112"/>
                </a:cubicBezTo>
                <a:cubicBezTo>
                  <a:pt x="7235871" y="497671"/>
                  <a:pt x="7235503" y="502784"/>
                  <a:pt x="7234042" y="505706"/>
                </a:cubicBezTo>
                <a:lnTo>
                  <a:pt x="7224180" y="522879"/>
                </a:lnTo>
                <a:cubicBezTo>
                  <a:pt x="7227467" y="533473"/>
                  <a:pt x="7239523" y="540780"/>
                  <a:pt x="7250850" y="539319"/>
                </a:cubicBezTo>
                <a:cubicBezTo>
                  <a:pt x="7262176" y="537857"/>
                  <a:pt x="7288846" y="537128"/>
                  <a:pt x="7284462" y="540780"/>
                </a:cubicBezTo>
                <a:cubicBezTo>
                  <a:pt x="7280078" y="544436"/>
                  <a:pt x="7290672" y="559050"/>
                  <a:pt x="7292133" y="562336"/>
                </a:cubicBezTo>
                <a:lnTo>
                  <a:pt x="7285191" y="564895"/>
                </a:lnTo>
                <a:lnTo>
                  <a:pt x="7278616" y="567450"/>
                </a:lnTo>
                <a:cubicBezTo>
                  <a:pt x="7273499" y="574028"/>
                  <a:pt x="7261444" y="580238"/>
                  <a:pt x="7251214" y="580602"/>
                </a:cubicBezTo>
                <a:lnTo>
                  <a:pt x="7246101" y="585355"/>
                </a:lnTo>
                <a:lnTo>
                  <a:pt x="7240595" y="595446"/>
                </a:lnTo>
                <a:lnTo>
                  <a:pt x="7243408" y="599651"/>
                </a:lnTo>
                <a:cubicBezTo>
                  <a:pt x="7245846" y="603316"/>
                  <a:pt x="7247969" y="606422"/>
                  <a:pt x="7249521" y="608249"/>
                </a:cubicBezTo>
                <a:cubicBezTo>
                  <a:pt x="7252628" y="611902"/>
                  <a:pt x="7258018" y="618935"/>
                  <a:pt x="7262310" y="625146"/>
                </a:cubicBezTo>
                <a:lnTo>
                  <a:pt x="7266580" y="631866"/>
                </a:lnTo>
                <a:lnTo>
                  <a:pt x="7269483" y="629926"/>
                </a:lnTo>
                <a:cubicBezTo>
                  <a:pt x="7274961" y="628464"/>
                  <a:pt x="7282636" y="635407"/>
                  <a:pt x="7289575" y="636136"/>
                </a:cubicBezTo>
                <a:lnTo>
                  <a:pt x="7301634" y="637597"/>
                </a:lnTo>
                <a:cubicBezTo>
                  <a:pt x="7298711" y="631022"/>
                  <a:pt x="7300902" y="623351"/>
                  <a:pt x="7306018" y="620793"/>
                </a:cubicBezTo>
                <a:cubicBezTo>
                  <a:pt x="7311496" y="618234"/>
                  <a:pt x="7331591" y="615676"/>
                  <a:pt x="7337437" y="621157"/>
                </a:cubicBezTo>
                <a:cubicBezTo>
                  <a:pt x="7343647" y="627003"/>
                  <a:pt x="7358629" y="645272"/>
                  <a:pt x="7357532" y="649288"/>
                </a:cubicBezTo>
                <a:cubicBezTo>
                  <a:pt x="7356435" y="653308"/>
                  <a:pt x="7357896" y="667193"/>
                  <a:pt x="7363742" y="669019"/>
                </a:cubicBezTo>
                <a:lnTo>
                  <a:pt x="7364839" y="668286"/>
                </a:lnTo>
                <a:lnTo>
                  <a:pt x="7379817" y="657692"/>
                </a:lnTo>
                <a:cubicBezTo>
                  <a:pt x="7398451" y="662809"/>
                  <a:pt x="7405758" y="666825"/>
                  <a:pt x="7396625" y="666096"/>
                </a:cubicBezTo>
                <a:lnTo>
                  <a:pt x="7393334" y="669019"/>
                </a:lnTo>
                <a:cubicBezTo>
                  <a:pt x="7386760" y="672306"/>
                  <a:pt x="7367762" y="674500"/>
                  <a:pt x="7383473" y="687653"/>
                </a:cubicBezTo>
                <a:cubicBezTo>
                  <a:pt x="7384202" y="688382"/>
                  <a:pt x="7373972" y="696053"/>
                  <a:pt x="7370685" y="701534"/>
                </a:cubicBezTo>
                <a:cubicBezTo>
                  <a:pt x="7368491" y="705190"/>
                  <a:pt x="7368491" y="714322"/>
                  <a:pt x="7369223" y="714687"/>
                </a:cubicBezTo>
                <a:lnTo>
                  <a:pt x="7393334" y="717974"/>
                </a:lnTo>
                <a:cubicBezTo>
                  <a:pt x="7404297" y="732956"/>
                  <a:pt x="7414162" y="743915"/>
                  <a:pt x="7414527" y="742454"/>
                </a:cubicBezTo>
                <a:cubicBezTo>
                  <a:pt x="7415255" y="740992"/>
                  <a:pt x="7422562" y="738434"/>
                  <a:pt x="7428776" y="742453"/>
                </a:cubicBezTo>
                <a:cubicBezTo>
                  <a:pt x="7434986" y="746473"/>
                  <a:pt x="7456543" y="750858"/>
                  <a:pt x="7463482" y="743186"/>
                </a:cubicBezTo>
                <a:cubicBezTo>
                  <a:pt x="7470424" y="735511"/>
                  <a:pt x="7497462" y="718342"/>
                  <a:pt x="7508785" y="721265"/>
                </a:cubicBezTo>
                <a:cubicBezTo>
                  <a:pt x="7520112" y="724188"/>
                  <a:pt x="7519383" y="755606"/>
                  <a:pt x="7513538" y="763278"/>
                </a:cubicBezTo>
                <a:lnTo>
                  <a:pt x="7516825" y="769856"/>
                </a:lnTo>
                <a:lnTo>
                  <a:pt x="7520845" y="777527"/>
                </a:lnTo>
                <a:cubicBezTo>
                  <a:pt x="7529977" y="784470"/>
                  <a:pt x="7548243" y="777892"/>
                  <a:pt x="7561764" y="762913"/>
                </a:cubicBezTo>
                <a:lnTo>
                  <a:pt x="7581491" y="780450"/>
                </a:lnTo>
                <a:cubicBezTo>
                  <a:pt x="7582588" y="781547"/>
                  <a:pt x="7592818" y="778260"/>
                  <a:pt x="7593182" y="776798"/>
                </a:cubicBezTo>
                <a:cubicBezTo>
                  <a:pt x="7595008" y="759626"/>
                  <a:pt x="7614006" y="761816"/>
                  <a:pt x="7626066" y="757068"/>
                </a:cubicBezTo>
                <a:lnTo>
                  <a:pt x="7636660" y="753048"/>
                </a:lnTo>
                <a:cubicBezTo>
                  <a:pt x="7634834" y="746473"/>
                  <a:pt x="7639218" y="737340"/>
                  <a:pt x="7646525" y="733321"/>
                </a:cubicBezTo>
                <a:lnTo>
                  <a:pt x="7653464" y="733321"/>
                </a:lnTo>
                <a:lnTo>
                  <a:pt x="7681599" y="732957"/>
                </a:lnTo>
                <a:cubicBezTo>
                  <a:pt x="7681963" y="724188"/>
                  <a:pt x="7682328" y="709938"/>
                  <a:pt x="7682328" y="701170"/>
                </a:cubicBezTo>
                <a:cubicBezTo>
                  <a:pt x="7682328" y="692401"/>
                  <a:pt x="7695116" y="671942"/>
                  <a:pt x="7710827" y="681807"/>
                </a:cubicBezTo>
                <a:lnTo>
                  <a:pt x="7721421" y="689843"/>
                </a:lnTo>
                <a:cubicBezTo>
                  <a:pt x="7722883" y="690940"/>
                  <a:pt x="7720324" y="697883"/>
                  <a:pt x="7717401" y="699708"/>
                </a:cubicBezTo>
                <a:lnTo>
                  <a:pt x="7710094" y="704457"/>
                </a:lnTo>
                <a:cubicBezTo>
                  <a:pt x="7700597" y="707380"/>
                  <a:pt x="7694752" y="712861"/>
                  <a:pt x="7696942" y="716513"/>
                </a:cubicBezTo>
                <a:cubicBezTo>
                  <a:pt x="7699136" y="720168"/>
                  <a:pt x="7697674" y="731860"/>
                  <a:pt x="7702059" y="733685"/>
                </a:cubicBezTo>
                <a:cubicBezTo>
                  <a:pt x="7706443" y="735511"/>
                  <a:pt x="7720324" y="737341"/>
                  <a:pt x="7721057" y="733321"/>
                </a:cubicBezTo>
                <a:cubicBezTo>
                  <a:pt x="7721786" y="729301"/>
                  <a:pt x="7728364" y="719436"/>
                  <a:pt x="7733477" y="721630"/>
                </a:cubicBezTo>
                <a:cubicBezTo>
                  <a:pt x="7738594" y="723820"/>
                  <a:pt x="7746994" y="735511"/>
                  <a:pt x="7739322" y="742454"/>
                </a:cubicBezTo>
                <a:cubicBezTo>
                  <a:pt x="7731651" y="749396"/>
                  <a:pt x="7718134" y="772414"/>
                  <a:pt x="7723980" y="777163"/>
                </a:cubicBezTo>
                <a:cubicBezTo>
                  <a:pt x="7729825" y="781547"/>
                  <a:pt x="7746265" y="772414"/>
                  <a:pt x="7747362" y="779721"/>
                </a:cubicBezTo>
                <a:cubicBezTo>
                  <a:pt x="7748091" y="783373"/>
                  <a:pt x="7736948" y="794335"/>
                  <a:pt x="7725441" y="803606"/>
                </a:cubicBezTo>
                <a:lnTo>
                  <a:pt x="7714222" y="810000"/>
                </a:lnTo>
                <a:lnTo>
                  <a:pt x="7720689" y="793967"/>
                </a:lnTo>
                <a:lnTo>
                  <a:pt x="7713017" y="781547"/>
                </a:lnTo>
                <a:cubicBezTo>
                  <a:pt x="7702423" y="789219"/>
                  <a:pt x="7691461" y="793238"/>
                  <a:pt x="7688538" y="790680"/>
                </a:cubicBezTo>
                <a:cubicBezTo>
                  <a:pt x="7685615" y="788121"/>
                  <a:pt x="7674292" y="784106"/>
                  <a:pt x="7673924" y="791044"/>
                </a:cubicBezTo>
                <a:lnTo>
                  <a:pt x="7672462" y="795797"/>
                </a:lnTo>
                <a:lnTo>
                  <a:pt x="7671369" y="799084"/>
                </a:lnTo>
                <a:cubicBezTo>
                  <a:pt x="7668811" y="802371"/>
                  <a:pt x="7662232" y="803104"/>
                  <a:pt x="7657119" y="800545"/>
                </a:cubicBezTo>
                <a:lnTo>
                  <a:pt x="7652735" y="797987"/>
                </a:lnTo>
                <a:cubicBezTo>
                  <a:pt x="7648351" y="795428"/>
                  <a:pt x="7645064" y="789951"/>
                  <a:pt x="7640680" y="789583"/>
                </a:cubicBezTo>
                <a:lnTo>
                  <a:pt x="7628256" y="788490"/>
                </a:lnTo>
                <a:cubicBezTo>
                  <a:pt x="7615836" y="788854"/>
                  <a:pt x="7603412" y="794700"/>
                  <a:pt x="7600125" y="801274"/>
                </a:cubicBezTo>
                <a:cubicBezTo>
                  <a:pt x="7597202" y="807852"/>
                  <a:pt x="7601951" y="823195"/>
                  <a:pt x="7606699" y="827215"/>
                </a:cubicBezTo>
                <a:cubicBezTo>
                  <a:pt x="7611452" y="830870"/>
                  <a:pt x="7628256" y="836348"/>
                  <a:pt x="7632276" y="830870"/>
                </a:cubicBezTo>
                <a:cubicBezTo>
                  <a:pt x="7636295" y="825753"/>
                  <a:pt x="7658581" y="811872"/>
                  <a:pt x="7669540" y="815159"/>
                </a:cubicBezTo>
                <a:cubicBezTo>
                  <a:pt x="7680502" y="818446"/>
                  <a:pt x="7716304" y="830138"/>
                  <a:pt x="7732015" y="831963"/>
                </a:cubicBezTo>
                <a:lnTo>
                  <a:pt x="7744439" y="829041"/>
                </a:lnTo>
                <a:cubicBezTo>
                  <a:pt x="7754301" y="826850"/>
                  <a:pt x="7763069" y="819179"/>
                  <a:pt x="7761243" y="807852"/>
                </a:cubicBezTo>
                <a:cubicBezTo>
                  <a:pt x="7760515" y="802006"/>
                  <a:pt x="7763437" y="795428"/>
                  <a:pt x="7766360" y="789583"/>
                </a:cubicBezTo>
                <a:lnTo>
                  <a:pt x="7767822" y="786295"/>
                </a:lnTo>
                <a:cubicBezTo>
                  <a:pt x="7776222" y="780815"/>
                  <a:pt x="7781339" y="781183"/>
                  <a:pt x="7778780" y="787028"/>
                </a:cubicBezTo>
                <a:cubicBezTo>
                  <a:pt x="7776590" y="792874"/>
                  <a:pt x="7777683" y="809314"/>
                  <a:pt x="7785359" y="814062"/>
                </a:cubicBezTo>
                <a:cubicBezTo>
                  <a:pt x="7793030" y="818811"/>
                  <a:pt x="7825545" y="798719"/>
                  <a:pt x="7822258" y="797622"/>
                </a:cubicBezTo>
                <a:lnTo>
                  <a:pt x="7819335" y="797623"/>
                </a:lnTo>
                <a:lnTo>
                  <a:pt x="7810202" y="796890"/>
                </a:lnTo>
                <a:cubicBezTo>
                  <a:pt x="7800337" y="799084"/>
                  <a:pt x="7794856" y="795064"/>
                  <a:pt x="7798511" y="787757"/>
                </a:cubicBezTo>
                <a:lnTo>
                  <a:pt x="7804721" y="782276"/>
                </a:lnTo>
                <a:lnTo>
                  <a:pt x="7816048" y="772414"/>
                </a:lnTo>
                <a:cubicBezTo>
                  <a:pt x="7828832" y="762184"/>
                  <a:pt x="7843446" y="753416"/>
                  <a:pt x="7848563" y="753416"/>
                </a:cubicBezTo>
                <a:cubicBezTo>
                  <a:pt x="7853676" y="753416"/>
                  <a:pt x="7870120" y="750858"/>
                  <a:pt x="7870120" y="743551"/>
                </a:cubicBezTo>
                <a:cubicBezTo>
                  <a:pt x="7870120" y="736244"/>
                  <a:pt x="7873043" y="717610"/>
                  <a:pt x="7876694" y="717974"/>
                </a:cubicBezTo>
                <a:lnTo>
                  <a:pt x="7878156" y="719436"/>
                </a:lnTo>
                <a:cubicBezTo>
                  <a:pt x="7882175" y="723820"/>
                  <a:pt x="7877059" y="733321"/>
                  <a:pt x="7889847" y="732588"/>
                </a:cubicBezTo>
                <a:lnTo>
                  <a:pt x="7903000" y="732224"/>
                </a:lnTo>
                <a:cubicBezTo>
                  <a:pt x="7900809" y="724552"/>
                  <a:pt x="7901903" y="716513"/>
                  <a:pt x="7904825" y="713958"/>
                </a:cubicBezTo>
                <a:cubicBezTo>
                  <a:pt x="7908116" y="711400"/>
                  <a:pt x="7920536" y="709938"/>
                  <a:pt x="7922362" y="711400"/>
                </a:cubicBezTo>
                <a:cubicBezTo>
                  <a:pt x="7924192" y="712861"/>
                  <a:pt x="7927843" y="729301"/>
                  <a:pt x="7926382" y="744279"/>
                </a:cubicBezTo>
                <a:lnTo>
                  <a:pt x="7946477" y="748299"/>
                </a:lnTo>
                <a:lnTo>
                  <a:pt x="7961456" y="751587"/>
                </a:lnTo>
                <a:cubicBezTo>
                  <a:pt x="7970957" y="741356"/>
                  <a:pt x="7988858" y="736244"/>
                  <a:pt x="8001278" y="740264"/>
                </a:cubicBezTo>
                <a:lnTo>
                  <a:pt x="8011143" y="746473"/>
                </a:lnTo>
                <a:lnTo>
                  <a:pt x="8014066" y="748299"/>
                </a:lnTo>
                <a:cubicBezTo>
                  <a:pt x="8019547" y="747935"/>
                  <a:pt x="8025029" y="743186"/>
                  <a:pt x="8025757" y="738070"/>
                </a:cubicBezTo>
                <a:lnTo>
                  <a:pt x="8024296" y="733685"/>
                </a:lnTo>
                <a:lnTo>
                  <a:pt x="8022835" y="729301"/>
                </a:lnTo>
                <a:cubicBezTo>
                  <a:pt x="8018815" y="724552"/>
                  <a:pt x="8026122" y="717974"/>
                  <a:pt x="8038910" y="715051"/>
                </a:cubicBezTo>
                <a:lnTo>
                  <a:pt x="8048411" y="711036"/>
                </a:lnTo>
                <a:cubicBezTo>
                  <a:pt x="8059738" y="706283"/>
                  <a:pt x="8068871" y="705554"/>
                  <a:pt x="8079100" y="712861"/>
                </a:cubicBezTo>
                <a:cubicBezTo>
                  <a:pt x="8082388" y="715051"/>
                  <a:pt x="8091885" y="715420"/>
                  <a:pt x="8095176" y="713226"/>
                </a:cubicBezTo>
                <a:lnTo>
                  <a:pt x="8121481" y="696786"/>
                </a:lnTo>
                <a:cubicBezTo>
                  <a:pt x="8135363" y="705190"/>
                  <a:pt x="8140479" y="714323"/>
                  <a:pt x="8132808" y="717245"/>
                </a:cubicBezTo>
                <a:lnTo>
                  <a:pt x="8126962" y="720533"/>
                </a:lnTo>
                <a:cubicBezTo>
                  <a:pt x="8125497" y="721265"/>
                  <a:pt x="8126230" y="725649"/>
                  <a:pt x="8127327" y="728204"/>
                </a:cubicBezTo>
                <a:cubicBezTo>
                  <a:pt x="8128056" y="729301"/>
                  <a:pt x="8132440" y="730762"/>
                  <a:pt x="8133901" y="730033"/>
                </a:cubicBezTo>
                <a:lnTo>
                  <a:pt x="8147786" y="724917"/>
                </a:lnTo>
                <a:cubicBezTo>
                  <a:pt x="8156555" y="713958"/>
                  <a:pt x="8159478" y="701534"/>
                  <a:pt x="8153996" y="697514"/>
                </a:cubicBezTo>
                <a:cubicBezTo>
                  <a:pt x="8148515" y="693499"/>
                  <a:pt x="8137188" y="677423"/>
                  <a:pt x="8148880" y="675962"/>
                </a:cubicBezTo>
                <a:lnTo>
                  <a:pt x="8155093" y="675962"/>
                </a:lnTo>
                <a:lnTo>
                  <a:pt x="8168246" y="675593"/>
                </a:lnTo>
                <a:cubicBezTo>
                  <a:pt x="8175917" y="666825"/>
                  <a:pt x="8185050" y="662441"/>
                  <a:pt x="8188337" y="666461"/>
                </a:cubicBezTo>
                <a:cubicBezTo>
                  <a:pt x="8191628" y="670116"/>
                  <a:pt x="8211720" y="677423"/>
                  <a:pt x="8224872" y="672671"/>
                </a:cubicBezTo>
                <a:cubicBezTo>
                  <a:pt x="8238025" y="667922"/>
                  <a:pt x="8257756" y="637232"/>
                  <a:pt x="8271273" y="641617"/>
                </a:cubicBezTo>
                <a:lnTo>
                  <a:pt x="8258120" y="654769"/>
                </a:lnTo>
                <a:cubicBezTo>
                  <a:pt x="8249720" y="663174"/>
                  <a:pt x="8258485" y="667922"/>
                  <a:pt x="8271273" y="667922"/>
                </a:cubicBezTo>
                <a:lnTo>
                  <a:pt x="8276025" y="667922"/>
                </a:lnTo>
                <a:cubicBezTo>
                  <a:pt x="8281138" y="671577"/>
                  <a:pt x="8282600" y="677423"/>
                  <a:pt x="8278580" y="681439"/>
                </a:cubicBezTo>
                <a:lnTo>
                  <a:pt x="8274196" y="683269"/>
                </a:lnTo>
                <a:cubicBezTo>
                  <a:pt x="8261408" y="688382"/>
                  <a:pt x="8249352" y="697515"/>
                  <a:pt x="8256659" y="707016"/>
                </a:cubicBezTo>
                <a:lnTo>
                  <a:pt x="8271273" y="725649"/>
                </a:lnTo>
                <a:cubicBezTo>
                  <a:pt x="8256659" y="736608"/>
                  <a:pt x="8243142" y="749032"/>
                  <a:pt x="8241316" y="753048"/>
                </a:cubicBezTo>
                <a:cubicBezTo>
                  <a:pt x="8239490" y="757068"/>
                  <a:pt x="8240948" y="772414"/>
                  <a:pt x="8251178" y="772414"/>
                </a:cubicBezTo>
                <a:lnTo>
                  <a:pt x="8264355" y="772005"/>
                </a:lnTo>
                <a:lnTo>
                  <a:pt x="8242183" y="780679"/>
                </a:lnTo>
                <a:cubicBezTo>
                  <a:pt x="8232455" y="786297"/>
                  <a:pt x="8223777" y="792508"/>
                  <a:pt x="8222682" y="794335"/>
                </a:cubicBezTo>
                <a:cubicBezTo>
                  <a:pt x="8220488" y="797987"/>
                  <a:pt x="8202587" y="809314"/>
                  <a:pt x="8191260" y="805658"/>
                </a:cubicBezTo>
                <a:cubicBezTo>
                  <a:pt x="8179937" y="802371"/>
                  <a:pt x="8156190" y="822466"/>
                  <a:pt x="8146325" y="818447"/>
                </a:cubicBezTo>
                <a:cubicBezTo>
                  <a:pt x="8141392" y="816252"/>
                  <a:pt x="8129337" y="822647"/>
                  <a:pt x="8116092" y="828404"/>
                </a:cubicBezTo>
                <a:lnTo>
                  <a:pt x="8099065" y="831193"/>
                </a:lnTo>
                <a:lnTo>
                  <a:pt x="8094079" y="815524"/>
                </a:lnTo>
                <a:lnTo>
                  <a:pt x="8065215" y="812236"/>
                </a:lnTo>
                <a:lnTo>
                  <a:pt x="8061928" y="811872"/>
                </a:lnTo>
                <a:cubicBezTo>
                  <a:pt x="8059738" y="803468"/>
                  <a:pt x="8071061" y="795064"/>
                  <a:pt x="8086772" y="792874"/>
                </a:cubicBezTo>
                <a:cubicBezTo>
                  <a:pt x="8102847" y="790680"/>
                  <a:pt x="8143038" y="792874"/>
                  <a:pt x="8140479" y="786296"/>
                </a:cubicBezTo>
                <a:cubicBezTo>
                  <a:pt x="8137921" y="779721"/>
                  <a:pt x="8124404" y="765472"/>
                  <a:pt x="8116733" y="769856"/>
                </a:cubicBezTo>
                <a:lnTo>
                  <a:pt x="8111251" y="773876"/>
                </a:lnTo>
                <a:lnTo>
                  <a:pt x="8100289" y="781911"/>
                </a:lnTo>
                <a:cubicBezTo>
                  <a:pt x="8092617" y="775337"/>
                  <a:pt x="8081655" y="767297"/>
                  <a:pt x="8075445" y="764375"/>
                </a:cubicBezTo>
                <a:lnTo>
                  <a:pt x="8067774" y="768759"/>
                </a:lnTo>
                <a:lnTo>
                  <a:pt x="8054257" y="776430"/>
                </a:lnTo>
                <a:cubicBezTo>
                  <a:pt x="8056082" y="787757"/>
                  <a:pt x="8051698" y="797258"/>
                  <a:pt x="8044027" y="797258"/>
                </a:cubicBezTo>
                <a:cubicBezTo>
                  <a:pt x="8036352" y="797258"/>
                  <a:pt x="8012969" y="812601"/>
                  <a:pt x="7994339" y="811504"/>
                </a:cubicBezTo>
                <a:lnTo>
                  <a:pt x="7988858" y="829409"/>
                </a:lnTo>
                <a:lnTo>
                  <a:pt x="7966572" y="831235"/>
                </a:lnTo>
                <a:lnTo>
                  <a:pt x="7946842" y="827579"/>
                </a:lnTo>
                <a:cubicBezTo>
                  <a:pt x="7930402" y="838542"/>
                  <a:pt x="7921998" y="851694"/>
                  <a:pt x="7927843" y="856443"/>
                </a:cubicBezTo>
                <a:cubicBezTo>
                  <a:pt x="7933689" y="861191"/>
                  <a:pt x="7945016" y="877999"/>
                  <a:pt x="7937709" y="881287"/>
                </a:cubicBezTo>
                <a:cubicBezTo>
                  <a:pt x="7930766" y="884574"/>
                  <a:pt x="7907748" y="880558"/>
                  <a:pt x="7901538" y="865576"/>
                </a:cubicBezTo>
                <a:lnTo>
                  <a:pt x="7890580" y="848407"/>
                </a:lnTo>
                <a:cubicBezTo>
                  <a:pt x="7886560" y="842193"/>
                  <a:pt x="7885827" y="835619"/>
                  <a:pt x="7875965" y="837809"/>
                </a:cubicBezTo>
                <a:cubicBezTo>
                  <a:pt x="7867561" y="840003"/>
                  <a:pt x="7857696" y="843290"/>
                  <a:pt x="7852583" y="848771"/>
                </a:cubicBezTo>
                <a:cubicBezTo>
                  <a:pt x="7847466" y="854253"/>
                  <a:pt x="7848563" y="863386"/>
                  <a:pt x="7844908" y="869960"/>
                </a:cubicBezTo>
                <a:cubicBezTo>
                  <a:pt x="7841621" y="875806"/>
                  <a:pt x="7831391" y="880190"/>
                  <a:pt x="7831391" y="885307"/>
                </a:cubicBezTo>
                <a:cubicBezTo>
                  <a:pt x="7831391" y="903572"/>
                  <a:pt x="7842718" y="883845"/>
                  <a:pt x="7847102" y="887865"/>
                </a:cubicBezTo>
                <a:cubicBezTo>
                  <a:pt x="7848928" y="889326"/>
                  <a:pt x="7851122" y="893342"/>
                  <a:pt x="7850025" y="894440"/>
                </a:cubicBezTo>
                <a:cubicBezTo>
                  <a:pt x="7844179" y="902479"/>
                  <a:pt x="7838698" y="911247"/>
                  <a:pt x="7831026" y="917822"/>
                </a:cubicBezTo>
                <a:cubicBezTo>
                  <a:pt x="7821161" y="926226"/>
                  <a:pt x="7808741" y="932436"/>
                  <a:pt x="7798511" y="940475"/>
                </a:cubicBezTo>
                <a:cubicBezTo>
                  <a:pt x="7794491" y="943763"/>
                  <a:pt x="7789743" y="950705"/>
                  <a:pt x="7791569" y="953628"/>
                </a:cubicBezTo>
                <a:cubicBezTo>
                  <a:pt x="7795953" y="960935"/>
                  <a:pt x="7803624" y="959838"/>
                  <a:pt x="7810931" y="954357"/>
                </a:cubicBezTo>
                <a:cubicBezTo>
                  <a:pt x="7812757" y="952896"/>
                  <a:pt x="7818971" y="953260"/>
                  <a:pt x="7820797" y="955089"/>
                </a:cubicBezTo>
                <a:cubicBezTo>
                  <a:pt x="7832852" y="965319"/>
                  <a:pt x="7844179" y="972258"/>
                  <a:pt x="7862080" y="961300"/>
                </a:cubicBezTo>
                <a:lnTo>
                  <a:pt x="7873043" y="954721"/>
                </a:lnTo>
                <a:cubicBezTo>
                  <a:pt x="7886924" y="948511"/>
                  <a:pt x="7895328" y="941204"/>
                  <a:pt x="7892041" y="939014"/>
                </a:cubicBezTo>
                <a:cubicBezTo>
                  <a:pt x="7888750" y="936820"/>
                  <a:pt x="7887288" y="923303"/>
                  <a:pt x="7899712" y="916725"/>
                </a:cubicBezTo>
                <a:cubicBezTo>
                  <a:pt x="7912501" y="910515"/>
                  <a:pt x="7955974" y="900649"/>
                  <a:pt x="7969127" y="909786"/>
                </a:cubicBezTo>
                <a:lnTo>
                  <a:pt x="7986664" y="911248"/>
                </a:lnTo>
                <a:lnTo>
                  <a:pt x="7999816" y="912341"/>
                </a:lnTo>
                <a:cubicBezTo>
                  <a:pt x="8014066" y="921109"/>
                  <a:pt x="8023932" y="923668"/>
                  <a:pt x="8021738" y="918186"/>
                </a:cubicBezTo>
                <a:cubicBezTo>
                  <a:pt x="8019547" y="912709"/>
                  <a:pt x="8026122" y="894439"/>
                  <a:pt x="8031967" y="881287"/>
                </a:cubicBezTo>
                <a:lnTo>
                  <a:pt x="8024660" y="872883"/>
                </a:lnTo>
                <a:lnTo>
                  <a:pt x="8017722" y="864847"/>
                </a:lnTo>
                <a:cubicBezTo>
                  <a:pt x="8001646" y="860463"/>
                  <a:pt x="7988858" y="853156"/>
                  <a:pt x="7988858" y="848407"/>
                </a:cubicBezTo>
                <a:cubicBezTo>
                  <a:pt x="7988858" y="843655"/>
                  <a:pt x="7991416" y="830870"/>
                  <a:pt x="7994339" y="831963"/>
                </a:cubicBezTo>
                <a:lnTo>
                  <a:pt x="7997262" y="832696"/>
                </a:lnTo>
                <a:cubicBezTo>
                  <a:pt x="8010415" y="836348"/>
                  <a:pt x="8004201" y="858637"/>
                  <a:pt x="8022470" y="852791"/>
                </a:cubicBezTo>
                <a:cubicBezTo>
                  <a:pt x="8028680" y="850962"/>
                  <a:pt x="8026854" y="832696"/>
                  <a:pt x="8028680" y="821734"/>
                </a:cubicBezTo>
                <a:lnTo>
                  <a:pt x="8028680" y="818446"/>
                </a:lnTo>
                <a:cubicBezTo>
                  <a:pt x="8028316" y="815524"/>
                  <a:pt x="8038910" y="815524"/>
                  <a:pt x="8051698" y="817718"/>
                </a:cubicBezTo>
                <a:lnTo>
                  <a:pt x="8062661" y="821369"/>
                </a:lnTo>
                <a:lnTo>
                  <a:pt x="8073984" y="825025"/>
                </a:lnTo>
                <a:lnTo>
                  <a:pt x="8098187" y="831334"/>
                </a:lnTo>
                <a:lnTo>
                  <a:pt x="8078732" y="834522"/>
                </a:lnTo>
                <a:lnTo>
                  <a:pt x="8065215" y="857540"/>
                </a:lnTo>
                <a:lnTo>
                  <a:pt x="8062661" y="861560"/>
                </a:lnTo>
                <a:cubicBezTo>
                  <a:pt x="8047678" y="862289"/>
                  <a:pt x="8040371" y="868134"/>
                  <a:pt x="8046585" y="874712"/>
                </a:cubicBezTo>
                <a:lnTo>
                  <a:pt x="8047678" y="880190"/>
                </a:lnTo>
                <a:cubicBezTo>
                  <a:pt x="8049140" y="887497"/>
                  <a:pt x="8049872" y="894804"/>
                  <a:pt x="8060831" y="891881"/>
                </a:cubicBezTo>
                <a:cubicBezTo>
                  <a:pt x="8077275" y="887497"/>
                  <a:pt x="8056447" y="883481"/>
                  <a:pt x="8059370" y="879461"/>
                </a:cubicBezTo>
                <a:cubicBezTo>
                  <a:pt x="8074716" y="858269"/>
                  <a:pt x="8091520" y="855714"/>
                  <a:pt x="8130250" y="866309"/>
                </a:cubicBezTo>
                <a:lnTo>
                  <a:pt x="8149248" y="871421"/>
                </a:lnTo>
                <a:cubicBezTo>
                  <a:pt x="8143038" y="863021"/>
                  <a:pt x="8141208" y="848407"/>
                  <a:pt x="8145228" y="838906"/>
                </a:cubicBezTo>
                <a:lnTo>
                  <a:pt x="8159113" y="849136"/>
                </a:lnTo>
                <a:cubicBezTo>
                  <a:pt x="8164591" y="853156"/>
                  <a:pt x="8172266" y="855714"/>
                  <a:pt x="8179205" y="857540"/>
                </a:cubicBezTo>
                <a:cubicBezTo>
                  <a:pt x="8184321" y="858637"/>
                  <a:pt x="8191628" y="858637"/>
                  <a:pt x="8195648" y="856443"/>
                </a:cubicBezTo>
                <a:lnTo>
                  <a:pt x="8204781" y="851330"/>
                </a:lnTo>
                <a:cubicBezTo>
                  <a:pt x="8212817" y="855346"/>
                  <a:pt x="8223047" y="862288"/>
                  <a:pt x="8227067" y="866673"/>
                </a:cubicBezTo>
                <a:cubicBezTo>
                  <a:pt x="8231086" y="871057"/>
                  <a:pt x="8244968" y="874712"/>
                  <a:pt x="8247891" y="863021"/>
                </a:cubicBezTo>
                <a:lnTo>
                  <a:pt x="8241681" y="851694"/>
                </a:lnTo>
                <a:cubicBezTo>
                  <a:pt x="8237296" y="843655"/>
                  <a:pt x="8245700" y="836348"/>
                  <a:pt x="8255566" y="840003"/>
                </a:cubicBezTo>
                <a:cubicBezTo>
                  <a:pt x="8269812" y="845116"/>
                  <a:pt x="8282964" y="846577"/>
                  <a:pt x="8295752" y="839639"/>
                </a:cubicBezTo>
                <a:cubicBezTo>
                  <a:pt x="8307444" y="833060"/>
                  <a:pt x="8308172" y="843655"/>
                  <a:pt x="8312925" y="846577"/>
                </a:cubicBezTo>
                <a:cubicBezTo>
                  <a:pt x="8318770" y="850233"/>
                  <a:pt x="8298311" y="854982"/>
                  <a:pt x="8311463" y="859366"/>
                </a:cubicBezTo>
                <a:cubicBezTo>
                  <a:pt x="8315115" y="860827"/>
                  <a:pt x="8322058" y="855346"/>
                  <a:pt x="8327903" y="853885"/>
                </a:cubicBezTo>
                <a:cubicBezTo>
                  <a:pt x="8329729" y="853156"/>
                  <a:pt x="8334113" y="854617"/>
                  <a:pt x="8334478" y="855714"/>
                </a:cubicBezTo>
                <a:cubicBezTo>
                  <a:pt x="8335575" y="857904"/>
                  <a:pt x="8336307" y="862288"/>
                  <a:pt x="8334846" y="863386"/>
                </a:cubicBezTo>
                <a:lnTo>
                  <a:pt x="8325345" y="868867"/>
                </a:lnTo>
                <a:cubicBezTo>
                  <a:pt x="8312560" y="875077"/>
                  <a:pt x="8307079" y="882748"/>
                  <a:pt x="8312925" y="885671"/>
                </a:cubicBezTo>
                <a:cubicBezTo>
                  <a:pt x="8318770" y="888594"/>
                  <a:pt x="8335210" y="901746"/>
                  <a:pt x="8335210" y="907592"/>
                </a:cubicBezTo>
                <a:cubicBezTo>
                  <a:pt x="8335210" y="913438"/>
                  <a:pt x="8340692" y="932436"/>
                  <a:pt x="8347266" y="930246"/>
                </a:cubicBezTo>
                <a:cubicBezTo>
                  <a:pt x="8353844" y="928416"/>
                  <a:pt x="8371381" y="926226"/>
                  <a:pt x="8372110" y="929513"/>
                </a:cubicBezTo>
                <a:lnTo>
                  <a:pt x="8371013" y="930610"/>
                </a:lnTo>
                <a:cubicBezTo>
                  <a:pt x="8359325" y="943398"/>
                  <a:pt x="8342882" y="954357"/>
                  <a:pt x="8324980" y="955090"/>
                </a:cubicBezTo>
                <a:cubicBezTo>
                  <a:pt x="8309269" y="955818"/>
                  <a:pt x="8321693" y="976278"/>
                  <a:pt x="8306347" y="968971"/>
                </a:cubicBezTo>
                <a:cubicBezTo>
                  <a:pt x="8292830" y="962396"/>
                  <a:pt x="8288081" y="960935"/>
                  <a:pt x="8284790" y="975913"/>
                </a:cubicBezTo>
                <a:lnTo>
                  <a:pt x="8280774" y="994912"/>
                </a:lnTo>
                <a:cubicBezTo>
                  <a:pt x="8260314" y="1007332"/>
                  <a:pt x="8236932" y="1019391"/>
                  <a:pt x="8228892" y="1021217"/>
                </a:cubicBezTo>
                <a:lnTo>
                  <a:pt x="8221585" y="1020485"/>
                </a:lnTo>
                <a:lnTo>
                  <a:pt x="8205145" y="1018658"/>
                </a:lnTo>
                <a:cubicBezTo>
                  <a:pt x="8200397" y="1026330"/>
                  <a:pt x="8202587" y="1034370"/>
                  <a:pt x="8209894" y="1036928"/>
                </a:cubicBezTo>
                <a:cubicBezTo>
                  <a:pt x="8217201" y="1039483"/>
                  <a:pt x="8232912" y="1053003"/>
                  <a:pt x="8220124" y="1058481"/>
                </a:cubicBezTo>
                <a:lnTo>
                  <a:pt x="8211355" y="1060675"/>
                </a:lnTo>
                <a:lnTo>
                  <a:pt x="8196741" y="1064327"/>
                </a:lnTo>
                <a:cubicBezTo>
                  <a:pt x="8195648" y="1054829"/>
                  <a:pt x="8189070" y="1049712"/>
                  <a:pt x="8182127" y="1052635"/>
                </a:cubicBezTo>
                <a:cubicBezTo>
                  <a:pt x="8175185" y="1055558"/>
                  <a:pt x="8157284" y="1034005"/>
                  <a:pt x="8153268" y="1023043"/>
                </a:cubicBezTo>
                <a:lnTo>
                  <a:pt x="8138285" y="1020484"/>
                </a:lnTo>
                <a:lnTo>
                  <a:pt x="8136824" y="1020120"/>
                </a:lnTo>
                <a:cubicBezTo>
                  <a:pt x="8133172" y="1020120"/>
                  <a:pt x="8135363" y="1034734"/>
                  <a:pt x="8141208" y="1051906"/>
                </a:cubicBezTo>
                <a:lnTo>
                  <a:pt x="8147418" y="1067249"/>
                </a:lnTo>
                <a:lnTo>
                  <a:pt x="8148880" y="1070905"/>
                </a:lnTo>
                <a:cubicBezTo>
                  <a:pt x="8153996" y="1074192"/>
                  <a:pt x="8160571" y="1073095"/>
                  <a:pt x="8163497" y="1068711"/>
                </a:cubicBezTo>
                <a:lnTo>
                  <a:pt x="8166785" y="1065059"/>
                </a:lnTo>
                <a:lnTo>
                  <a:pt x="8168246" y="1063598"/>
                </a:lnTo>
                <a:cubicBezTo>
                  <a:pt x="8172995" y="1061403"/>
                  <a:pt x="8176650" y="1064695"/>
                  <a:pt x="8176650" y="1070905"/>
                </a:cubicBezTo>
                <a:cubicBezTo>
                  <a:pt x="8176650" y="1077115"/>
                  <a:pt x="8174456" y="1092826"/>
                  <a:pt x="8171898" y="1091364"/>
                </a:cubicBezTo>
                <a:cubicBezTo>
                  <a:pt x="8169343" y="1089903"/>
                  <a:pt x="8155458" y="1086247"/>
                  <a:pt x="8148151" y="1087709"/>
                </a:cubicBezTo>
                <a:lnTo>
                  <a:pt x="8140115" y="1085519"/>
                </a:lnTo>
                <a:cubicBezTo>
                  <a:pt x="8130250" y="1082596"/>
                  <a:pt x="8127327" y="1088442"/>
                  <a:pt x="8126594" y="1096477"/>
                </a:cubicBezTo>
                <a:cubicBezTo>
                  <a:pt x="8125865" y="1107804"/>
                  <a:pt x="8134634" y="1112553"/>
                  <a:pt x="8144131" y="1117305"/>
                </a:cubicBezTo>
                <a:cubicBezTo>
                  <a:pt x="8148515" y="1119131"/>
                  <a:pt x="8175185" y="1105246"/>
                  <a:pt x="8176282" y="1101230"/>
                </a:cubicBezTo>
                <a:lnTo>
                  <a:pt x="8176650" y="1100133"/>
                </a:lnTo>
                <a:cubicBezTo>
                  <a:pt x="8176282" y="1097210"/>
                  <a:pt x="8190167" y="1088077"/>
                  <a:pt x="8207336" y="1079673"/>
                </a:cubicBezTo>
                <a:lnTo>
                  <a:pt x="8222318" y="1078576"/>
                </a:lnTo>
                <a:lnTo>
                  <a:pt x="8236199" y="1077847"/>
                </a:lnTo>
                <a:cubicBezTo>
                  <a:pt x="8248988" y="1072366"/>
                  <a:pt x="8262505" y="1078576"/>
                  <a:pt x="8265796" y="1091729"/>
                </a:cubicBezTo>
                <a:lnTo>
                  <a:pt x="8273467" y="1095016"/>
                </a:lnTo>
                <a:lnTo>
                  <a:pt x="8295388" y="1104152"/>
                </a:lnTo>
                <a:cubicBezTo>
                  <a:pt x="8289178" y="1118034"/>
                  <a:pt x="8276390" y="1133380"/>
                  <a:pt x="8266889" y="1138858"/>
                </a:cubicBezTo>
                <a:lnTo>
                  <a:pt x="8261776" y="1148359"/>
                </a:lnTo>
                <a:lnTo>
                  <a:pt x="8255566" y="1158953"/>
                </a:lnTo>
                <a:cubicBezTo>
                  <a:pt x="8242413" y="1154569"/>
                  <a:pt x="8226338" y="1151646"/>
                  <a:pt x="8219759" y="1153108"/>
                </a:cubicBezTo>
                <a:lnTo>
                  <a:pt x="8189365" y="1160679"/>
                </a:lnTo>
                <a:lnTo>
                  <a:pt x="8209530" y="1131919"/>
                </a:lnTo>
                <a:cubicBezTo>
                  <a:pt x="8215011" y="1134109"/>
                  <a:pt x="8233277" y="1123151"/>
                  <a:pt x="8236932" y="1128264"/>
                </a:cubicBezTo>
                <a:cubicBezTo>
                  <a:pt x="8240584" y="1133381"/>
                  <a:pt x="8253372" y="1118034"/>
                  <a:pt x="8242413" y="1110362"/>
                </a:cubicBezTo>
                <a:lnTo>
                  <a:pt x="8236199" y="1101594"/>
                </a:lnTo>
                <a:cubicBezTo>
                  <a:pt x="8227795" y="1089539"/>
                  <a:pt x="8217565" y="1093190"/>
                  <a:pt x="8208433" y="1097210"/>
                </a:cubicBezTo>
                <a:cubicBezTo>
                  <a:pt x="8202587" y="1099768"/>
                  <a:pt x="8198567" y="1107076"/>
                  <a:pt x="8196377" y="1112921"/>
                </a:cubicBezTo>
                <a:lnTo>
                  <a:pt x="8190531" y="1126803"/>
                </a:lnTo>
                <a:cubicBezTo>
                  <a:pt x="8175553" y="1134842"/>
                  <a:pt x="8155822" y="1135206"/>
                  <a:pt x="8146689" y="1127899"/>
                </a:cubicBezTo>
                <a:lnTo>
                  <a:pt x="8135731" y="1139591"/>
                </a:lnTo>
                <a:lnTo>
                  <a:pt x="8129153" y="1146533"/>
                </a:lnTo>
                <a:lnTo>
                  <a:pt x="8128378" y="1150897"/>
                </a:lnTo>
                <a:lnTo>
                  <a:pt x="8130751" y="1154445"/>
                </a:lnTo>
                <a:lnTo>
                  <a:pt x="8126821" y="1159670"/>
                </a:lnTo>
                <a:lnTo>
                  <a:pt x="8125133" y="1169183"/>
                </a:lnTo>
                <a:lnTo>
                  <a:pt x="8146663" y="1171323"/>
                </a:lnTo>
                <a:lnTo>
                  <a:pt x="8106867" y="1181239"/>
                </a:lnTo>
                <a:lnTo>
                  <a:pt x="8106542" y="1176765"/>
                </a:lnTo>
                <a:lnTo>
                  <a:pt x="8101158" y="1179288"/>
                </a:lnTo>
                <a:lnTo>
                  <a:pt x="8096407" y="1178121"/>
                </a:lnTo>
                <a:lnTo>
                  <a:pt x="8104307" y="1187405"/>
                </a:lnTo>
                <a:cubicBezTo>
                  <a:pt x="8108965" y="1194575"/>
                  <a:pt x="8115085" y="1200421"/>
                  <a:pt x="8129517" y="1198775"/>
                </a:cubicBezTo>
                <a:lnTo>
                  <a:pt x="8131378" y="1200066"/>
                </a:lnTo>
                <a:lnTo>
                  <a:pt x="8139884" y="1194271"/>
                </a:lnTo>
                <a:cubicBezTo>
                  <a:pt x="8147373" y="1194271"/>
                  <a:pt x="8159430" y="1195733"/>
                  <a:pt x="8168518" y="1198107"/>
                </a:cubicBezTo>
                <a:lnTo>
                  <a:pt x="8173463" y="1202364"/>
                </a:lnTo>
                <a:lnTo>
                  <a:pt x="8173725" y="1202203"/>
                </a:lnTo>
                <a:cubicBezTo>
                  <a:pt x="8179754" y="1197864"/>
                  <a:pt x="8184321" y="1193298"/>
                  <a:pt x="8184321" y="1188914"/>
                </a:cubicBezTo>
                <a:lnTo>
                  <a:pt x="8184529" y="1176797"/>
                </a:lnTo>
                <a:lnTo>
                  <a:pt x="8190854" y="1196309"/>
                </a:lnTo>
                <a:cubicBezTo>
                  <a:pt x="8191444" y="1206447"/>
                  <a:pt x="8189619" y="1217590"/>
                  <a:pt x="8183224" y="1223619"/>
                </a:cubicBezTo>
                <a:cubicBezTo>
                  <a:pt x="8170436" y="1235679"/>
                  <a:pt x="8116364" y="1225081"/>
                  <a:pt x="8118190" y="1222158"/>
                </a:cubicBezTo>
                <a:cubicBezTo>
                  <a:pt x="8120020" y="1219235"/>
                  <a:pt x="8115267" y="1209738"/>
                  <a:pt x="8102483" y="1211200"/>
                </a:cubicBezTo>
                <a:cubicBezTo>
                  <a:pt x="8089695" y="1212296"/>
                  <a:pt x="8063754" y="1200970"/>
                  <a:pt x="8071425" y="1197682"/>
                </a:cubicBezTo>
                <a:lnTo>
                  <a:pt x="8076542" y="1193662"/>
                </a:lnTo>
                <a:lnTo>
                  <a:pt x="8077639" y="1192566"/>
                </a:lnTo>
                <a:cubicBezTo>
                  <a:pt x="8074716" y="1187452"/>
                  <a:pt x="8058641" y="1182336"/>
                  <a:pt x="8041833" y="1180510"/>
                </a:cubicBezTo>
                <a:lnTo>
                  <a:pt x="8027899" y="1181776"/>
                </a:lnTo>
                <a:lnTo>
                  <a:pt x="8030323" y="1189155"/>
                </a:lnTo>
                <a:cubicBezTo>
                  <a:pt x="8031921" y="1194727"/>
                  <a:pt x="8033017" y="1199568"/>
                  <a:pt x="8032469" y="1200481"/>
                </a:cubicBezTo>
                <a:lnTo>
                  <a:pt x="8030643" y="1200481"/>
                </a:lnTo>
                <a:lnTo>
                  <a:pt x="8010183" y="1199384"/>
                </a:lnTo>
                <a:lnTo>
                  <a:pt x="8001331" y="1211035"/>
                </a:lnTo>
                <a:lnTo>
                  <a:pt x="8007538" y="1219373"/>
                </a:lnTo>
                <a:cubicBezTo>
                  <a:pt x="8009502" y="1222799"/>
                  <a:pt x="8010050" y="1225265"/>
                  <a:pt x="8006763" y="1223987"/>
                </a:cubicBezTo>
                <a:cubicBezTo>
                  <a:pt x="8000185" y="1221429"/>
                  <a:pt x="7979725" y="1221065"/>
                  <a:pt x="7974612" y="1228003"/>
                </a:cubicBezTo>
                <a:cubicBezTo>
                  <a:pt x="7969495" y="1234946"/>
                  <a:pt x="7950497" y="1255406"/>
                  <a:pt x="7950497" y="1249196"/>
                </a:cubicBezTo>
                <a:cubicBezTo>
                  <a:pt x="7950497" y="1243350"/>
                  <a:pt x="7956707" y="1228736"/>
                  <a:pt x="7959630" y="1225081"/>
                </a:cubicBezTo>
                <a:cubicBezTo>
                  <a:pt x="7962921" y="1221429"/>
                  <a:pt x="7962553" y="1209373"/>
                  <a:pt x="7958537" y="1212296"/>
                </a:cubicBezTo>
                <a:lnTo>
                  <a:pt x="7955384" y="1213442"/>
                </a:lnTo>
                <a:lnTo>
                  <a:pt x="7952824" y="1224960"/>
                </a:lnTo>
                <a:cubicBezTo>
                  <a:pt x="7950995" y="1228247"/>
                  <a:pt x="7945149" y="1233364"/>
                  <a:pt x="7942594" y="1232632"/>
                </a:cubicBezTo>
                <a:lnTo>
                  <a:pt x="7928049" y="1229179"/>
                </a:lnTo>
                <a:lnTo>
                  <a:pt x="7929031" y="1213240"/>
                </a:lnTo>
                <a:lnTo>
                  <a:pt x="7921998" y="1215583"/>
                </a:lnTo>
                <a:lnTo>
                  <a:pt x="7909445" y="1215090"/>
                </a:lnTo>
                <a:lnTo>
                  <a:pt x="7920121" y="1227546"/>
                </a:lnTo>
                <a:lnTo>
                  <a:pt x="7874637" y="1228980"/>
                </a:lnTo>
                <a:lnTo>
                  <a:pt x="7872408" y="1226307"/>
                </a:lnTo>
                <a:lnTo>
                  <a:pt x="7864370" y="1235400"/>
                </a:lnTo>
                <a:lnTo>
                  <a:pt x="7868427" y="1238477"/>
                </a:lnTo>
                <a:cubicBezTo>
                  <a:pt x="7869889" y="1239575"/>
                  <a:pt x="7867330" y="1246517"/>
                  <a:pt x="7864407" y="1248343"/>
                </a:cubicBezTo>
                <a:lnTo>
                  <a:pt x="7860918" y="1250610"/>
                </a:lnTo>
                <a:lnTo>
                  <a:pt x="7871763" y="1262119"/>
                </a:lnTo>
                <a:cubicBezTo>
                  <a:pt x="7874594" y="1267006"/>
                  <a:pt x="7875233" y="1271848"/>
                  <a:pt x="7869752" y="1273675"/>
                </a:cubicBezTo>
                <a:lnTo>
                  <a:pt x="7866829" y="1272578"/>
                </a:lnTo>
                <a:lnTo>
                  <a:pt x="7844528" y="1268246"/>
                </a:lnTo>
                <a:lnTo>
                  <a:pt x="7845685" y="1274419"/>
                </a:lnTo>
                <a:cubicBezTo>
                  <a:pt x="7846142" y="1278027"/>
                  <a:pt x="7846873" y="1281407"/>
                  <a:pt x="7849065" y="1282319"/>
                </a:cubicBezTo>
                <a:cubicBezTo>
                  <a:pt x="7853449" y="1284145"/>
                  <a:pt x="7867330" y="1285975"/>
                  <a:pt x="7868063" y="1281955"/>
                </a:cubicBezTo>
                <a:cubicBezTo>
                  <a:pt x="7868792" y="1277935"/>
                  <a:pt x="7875370" y="1268070"/>
                  <a:pt x="7880483" y="1270264"/>
                </a:cubicBezTo>
                <a:cubicBezTo>
                  <a:pt x="7883041" y="1271359"/>
                  <a:pt x="7886421" y="1274830"/>
                  <a:pt x="7888201" y="1278894"/>
                </a:cubicBezTo>
                <a:lnTo>
                  <a:pt x="7887455" y="1283755"/>
                </a:lnTo>
                <a:lnTo>
                  <a:pt x="7891174" y="1283905"/>
                </a:lnTo>
                <a:cubicBezTo>
                  <a:pt x="7896974" y="1285549"/>
                  <a:pt x="7902089" y="1288471"/>
                  <a:pt x="7905194" y="1292309"/>
                </a:cubicBezTo>
                <a:lnTo>
                  <a:pt x="7908849" y="1299248"/>
                </a:lnTo>
                <a:cubicBezTo>
                  <a:pt x="7910310" y="1302174"/>
                  <a:pt x="7908485" y="1309478"/>
                  <a:pt x="7907388" y="1309478"/>
                </a:cubicBezTo>
                <a:lnTo>
                  <a:pt x="7877791" y="1311307"/>
                </a:lnTo>
                <a:lnTo>
                  <a:pt x="7880407" y="1325925"/>
                </a:lnTo>
                <a:lnTo>
                  <a:pt x="7884458" y="1325980"/>
                </a:lnTo>
                <a:cubicBezTo>
                  <a:pt x="7889436" y="1325158"/>
                  <a:pt x="7893820" y="1324702"/>
                  <a:pt x="7894368" y="1328355"/>
                </a:cubicBezTo>
                <a:cubicBezTo>
                  <a:pt x="7895097" y="1332007"/>
                  <a:pt x="7883954" y="1342970"/>
                  <a:pt x="7872447" y="1352240"/>
                </a:cubicBezTo>
                <a:lnTo>
                  <a:pt x="7861228" y="1358635"/>
                </a:lnTo>
                <a:lnTo>
                  <a:pt x="7867695" y="1342601"/>
                </a:lnTo>
                <a:lnTo>
                  <a:pt x="7860023" y="1330181"/>
                </a:lnTo>
                <a:cubicBezTo>
                  <a:pt x="7849429" y="1337853"/>
                  <a:pt x="7838467" y="1341872"/>
                  <a:pt x="7835544" y="1339314"/>
                </a:cubicBezTo>
                <a:cubicBezTo>
                  <a:pt x="7832621" y="1336756"/>
                  <a:pt x="7821298" y="1332740"/>
                  <a:pt x="7820930" y="1339679"/>
                </a:cubicBezTo>
                <a:lnTo>
                  <a:pt x="7819468" y="1344431"/>
                </a:lnTo>
                <a:lnTo>
                  <a:pt x="7818375" y="1347718"/>
                </a:lnTo>
                <a:cubicBezTo>
                  <a:pt x="7815817" y="1351005"/>
                  <a:pt x="7809238" y="1351738"/>
                  <a:pt x="7804125" y="1349180"/>
                </a:cubicBezTo>
                <a:lnTo>
                  <a:pt x="7799741" y="1346621"/>
                </a:lnTo>
                <a:cubicBezTo>
                  <a:pt x="7795357" y="1344063"/>
                  <a:pt x="7792070" y="1338585"/>
                  <a:pt x="7787686" y="1338217"/>
                </a:cubicBezTo>
                <a:lnTo>
                  <a:pt x="7775262" y="1337124"/>
                </a:lnTo>
                <a:cubicBezTo>
                  <a:pt x="7762842" y="1337488"/>
                  <a:pt x="7750418" y="1343334"/>
                  <a:pt x="7747131" y="1349908"/>
                </a:cubicBezTo>
                <a:cubicBezTo>
                  <a:pt x="7744208" y="1356486"/>
                  <a:pt x="7748957" y="1371830"/>
                  <a:pt x="7753705" y="1375849"/>
                </a:cubicBezTo>
                <a:cubicBezTo>
                  <a:pt x="7758458" y="1379505"/>
                  <a:pt x="7775262" y="1384982"/>
                  <a:pt x="7779282" y="1379504"/>
                </a:cubicBezTo>
                <a:cubicBezTo>
                  <a:pt x="7783301" y="1374388"/>
                  <a:pt x="7805587" y="1360506"/>
                  <a:pt x="7816546" y="1363793"/>
                </a:cubicBezTo>
                <a:cubicBezTo>
                  <a:pt x="7827508" y="1367081"/>
                  <a:pt x="7863310" y="1378772"/>
                  <a:pt x="7879021" y="1380598"/>
                </a:cubicBezTo>
                <a:lnTo>
                  <a:pt x="7891445" y="1377675"/>
                </a:lnTo>
                <a:cubicBezTo>
                  <a:pt x="7901307" y="1375485"/>
                  <a:pt x="7910075" y="1367813"/>
                  <a:pt x="7908249" y="1356486"/>
                </a:cubicBezTo>
                <a:cubicBezTo>
                  <a:pt x="7907521" y="1350641"/>
                  <a:pt x="7910443" y="1344063"/>
                  <a:pt x="7913366" y="1338217"/>
                </a:cubicBezTo>
                <a:lnTo>
                  <a:pt x="7914828" y="1334930"/>
                </a:lnTo>
                <a:cubicBezTo>
                  <a:pt x="7923228" y="1329449"/>
                  <a:pt x="7928345" y="1329817"/>
                  <a:pt x="7925786" y="1335662"/>
                </a:cubicBezTo>
                <a:cubicBezTo>
                  <a:pt x="7923596" y="1341508"/>
                  <a:pt x="7924689" y="1357948"/>
                  <a:pt x="7932365" y="1362696"/>
                </a:cubicBezTo>
                <a:cubicBezTo>
                  <a:pt x="7940036" y="1367445"/>
                  <a:pt x="7972551" y="1347354"/>
                  <a:pt x="7969264" y="1346257"/>
                </a:cubicBezTo>
                <a:lnTo>
                  <a:pt x="7966341" y="1346257"/>
                </a:lnTo>
                <a:lnTo>
                  <a:pt x="7957208" y="1345524"/>
                </a:lnTo>
                <a:cubicBezTo>
                  <a:pt x="7947343" y="1347718"/>
                  <a:pt x="7941862" y="1343698"/>
                  <a:pt x="7945517" y="1336391"/>
                </a:cubicBezTo>
                <a:lnTo>
                  <a:pt x="7951727" y="1330910"/>
                </a:lnTo>
                <a:lnTo>
                  <a:pt x="7963054" y="1321048"/>
                </a:lnTo>
                <a:cubicBezTo>
                  <a:pt x="7975838" y="1310818"/>
                  <a:pt x="7990452" y="1302050"/>
                  <a:pt x="7995569" y="1302050"/>
                </a:cubicBezTo>
                <a:cubicBezTo>
                  <a:pt x="8000682" y="1302050"/>
                  <a:pt x="8017126" y="1299492"/>
                  <a:pt x="8017126" y="1292185"/>
                </a:cubicBezTo>
                <a:cubicBezTo>
                  <a:pt x="8017126" y="1284878"/>
                  <a:pt x="8020049" y="1266244"/>
                  <a:pt x="8023700" y="1266608"/>
                </a:cubicBezTo>
                <a:lnTo>
                  <a:pt x="8025162" y="1268070"/>
                </a:lnTo>
                <a:cubicBezTo>
                  <a:pt x="8029181" y="1272454"/>
                  <a:pt x="8024065" y="1281955"/>
                  <a:pt x="8036853" y="1281222"/>
                </a:cubicBezTo>
                <a:lnTo>
                  <a:pt x="8050006" y="1280858"/>
                </a:lnTo>
                <a:cubicBezTo>
                  <a:pt x="8047815" y="1273187"/>
                  <a:pt x="8048909" y="1265147"/>
                  <a:pt x="8051831" y="1262592"/>
                </a:cubicBezTo>
                <a:cubicBezTo>
                  <a:pt x="8055122" y="1260034"/>
                  <a:pt x="8067542" y="1258572"/>
                  <a:pt x="8069368" y="1260034"/>
                </a:cubicBezTo>
                <a:cubicBezTo>
                  <a:pt x="8071198" y="1261495"/>
                  <a:pt x="8074849" y="1277935"/>
                  <a:pt x="8073388" y="1292914"/>
                </a:cubicBezTo>
                <a:lnTo>
                  <a:pt x="8093483" y="1296934"/>
                </a:lnTo>
                <a:lnTo>
                  <a:pt x="8108462" y="1300221"/>
                </a:lnTo>
                <a:cubicBezTo>
                  <a:pt x="8117963" y="1289991"/>
                  <a:pt x="8135864" y="1284878"/>
                  <a:pt x="8148284" y="1288898"/>
                </a:cubicBezTo>
                <a:lnTo>
                  <a:pt x="8158149" y="1295108"/>
                </a:lnTo>
                <a:lnTo>
                  <a:pt x="8161072" y="1296933"/>
                </a:lnTo>
                <a:cubicBezTo>
                  <a:pt x="8166553" y="1296569"/>
                  <a:pt x="8172035" y="1291820"/>
                  <a:pt x="8172763" y="1286704"/>
                </a:cubicBezTo>
                <a:lnTo>
                  <a:pt x="8171302" y="1282319"/>
                </a:lnTo>
                <a:lnTo>
                  <a:pt x="8169841" y="1277935"/>
                </a:lnTo>
                <a:cubicBezTo>
                  <a:pt x="8165821" y="1273187"/>
                  <a:pt x="8173128" y="1266608"/>
                  <a:pt x="8185916" y="1263685"/>
                </a:cubicBezTo>
                <a:lnTo>
                  <a:pt x="8195417" y="1259670"/>
                </a:lnTo>
                <a:cubicBezTo>
                  <a:pt x="8206744" y="1254917"/>
                  <a:pt x="8215877" y="1254188"/>
                  <a:pt x="8226106" y="1261495"/>
                </a:cubicBezTo>
                <a:cubicBezTo>
                  <a:pt x="8229394" y="1263685"/>
                  <a:pt x="8238891" y="1264054"/>
                  <a:pt x="8242182" y="1261860"/>
                </a:cubicBezTo>
                <a:lnTo>
                  <a:pt x="8268487" y="1245420"/>
                </a:lnTo>
                <a:cubicBezTo>
                  <a:pt x="8282369" y="1253824"/>
                  <a:pt x="8287485" y="1262957"/>
                  <a:pt x="8279814" y="1265880"/>
                </a:cubicBezTo>
                <a:lnTo>
                  <a:pt x="8273968" y="1269167"/>
                </a:lnTo>
                <a:cubicBezTo>
                  <a:pt x="8272503" y="1269900"/>
                  <a:pt x="8273236" y="1274283"/>
                  <a:pt x="8274333" y="1276838"/>
                </a:cubicBezTo>
                <a:cubicBezTo>
                  <a:pt x="8275062" y="1277935"/>
                  <a:pt x="8279446" y="1279396"/>
                  <a:pt x="8280907" y="1278668"/>
                </a:cubicBezTo>
                <a:lnTo>
                  <a:pt x="8294792" y="1273551"/>
                </a:lnTo>
                <a:cubicBezTo>
                  <a:pt x="8303561" y="1262592"/>
                  <a:pt x="8306484" y="1250168"/>
                  <a:pt x="8301002" y="1246149"/>
                </a:cubicBezTo>
                <a:cubicBezTo>
                  <a:pt x="8295521" y="1242133"/>
                  <a:pt x="8284194" y="1226057"/>
                  <a:pt x="8295886" y="1224596"/>
                </a:cubicBezTo>
                <a:lnTo>
                  <a:pt x="8302099" y="1224596"/>
                </a:lnTo>
                <a:lnTo>
                  <a:pt x="8315252" y="1224228"/>
                </a:lnTo>
                <a:cubicBezTo>
                  <a:pt x="8322923" y="1215459"/>
                  <a:pt x="8332056" y="1211075"/>
                  <a:pt x="8335343" y="1215095"/>
                </a:cubicBezTo>
                <a:cubicBezTo>
                  <a:pt x="8338634" y="1218750"/>
                  <a:pt x="8358726" y="1226057"/>
                  <a:pt x="8371879" y="1221305"/>
                </a:cubicBezTo>
                <a:cubicBezTo>
                  <a:pt x="8385031" y="1216556"/>
                  <a:pt x="8404762" y="1185867"/>
                  <a:pt x="8418279" y="1190251"/>
                </a:cubicBezTo>
                <a:lnTo>
                  <a:pt x="8405126" y="1203403"/>
                </a:lnTo>
                <a:cubicBezTo>
                  <a:pt x="8396726" y="1211808"/>
                  <a:pt x="8405491" y="1216556"/>
                  <a:pt x="8418279" y="1216556"/>
                </a:cubicBezTo>
                <a:lnTo>
                  <a:pt x="8423031" y="1216556"/>
                </a:lnTo>
                <a:cubicBezTo>
                  <a:pt x="8428144" y="1220212"/>
                  <a:pt x="8429606" y="1226058"/>
                  <a:pt x="8425586" y="1230073"/>
                </a:cubicBezTo>
                <a:lnTo>
                  <a:pt x="8421202" y="1231903"/>
                </a:lnTo>
                <a:cubicBezTo>
                  <a:pt x="8408414" y="1237016"/>
                  <a:pt x="8396358" y="1246149"/>
                  <a:pt x="8403665" y="1255650"/>
                </a:cubicBezTo>
                <a:lnTo>
                  <a:pt x="8418279" y="1274284"/>
                </a:lnTo>
                <a:cubicBezTo>
                  <a:pt x="8403665" y="1285242"/>
                  <a:pt x="8390148" y="1297666"/>
                  <a:pt x="8388322" y="1301682"/>
                </a:cubicBezTo>
                <a:cubicBezTo>
                  <a:pt x="8386496" y="1305702"/>
                  <a:pt x="8387954" y="1321049"/>
                  <a:pt x="8398184" y="1321048"/>
                </a:cubicBezTo>
                <a:lnTo>
                  <a:pt x="8411361" y="1320639"/>
                </a:lnTo>
                <a:lnTo>
                  <a:pt x="8389189" y="1329314"/>
                </a:lnTo>
                <a:cubicBezTo>
                  <a:pt x="8379461" y="1334931"/>
                  <a:pt x="8370783" y="1341142"/>
                  <a:pt x="8369688" y="1342970"/>
                </a:cubicBezTo>
                <a:cubicBezTo>
                  <a:pt x="8367494" y="1346621"/>
                  <a:pt x="8349593" y="1357948"/>
                  <a:pt x="8338266" y="1354292"/>
                </a:cubicBezTo>
                <a:cubicBezTo>
                  <a:pt x="8326943" y="1351005"/>
                  <a:pt x="8303196" y="1371101"/>
                  <a:pt x="8293331" y="1367081"/>
                </a:cubicBezTo>
                <a:cubicBezTo>
                  <a:pt x="8288398" y="1364887"/>
                  <a:pt x="8276343" y="1371281"/>
                  <a:pt x="8263098" y="1377038"/>
                </a:cubicBezTo>
                <a:lnTo>
                  <a:pt x="8246071" y="1379827"/>
                </a:lnTo>
                <a:lnTo>
                  <a:pt x="8241085" y="1364158"/>
                </a:lnTo>
                <a:lnTo>
                  <a:pt x="8212221" y="1360871"/>
                </a:lnTo>
                <a:lnTo>
                  <a:pt x="8208934" y="1360506"/>
                </a:lnTo>
                <a:cubicBezTo>
                  <a:pt x="8206744" y="1352102"/>
                  <a:pt x="8218067" y="1343698"/>
                  <a:pt x="8233778" y="1341508"/>
                </a:cubicBezTo>
                <a:cubicBezTo>
                  <a:pt x="8249853" y="1339314"/>
                  <a:pt x="8290044" y="1341508"/>
                  <a:pt x="8287485" y="1334930"/>
                </a:cubicBezTo>
                <a:cubicBezTo>
                  <a:pt x="8284927" y="1328356"/>
                  <a:pt x="8271410" y="1314106"/>
                  <a:pt x="8263739" y="1318490"/>
                </a:cubicBezTo>
                <a:lnTo>
                  <a:pt x="8258257" y="1322510"/>
                </a:lnTo>
                <a:lnTo>
                  <a:pt x="8247295" y="1330546"/>
                </a:lnTo>
                <a:cubicBezTo>
                  <a:pt x="8239623" y="1323972"/>
                  <a:pt x="8228661" y="1315932"/>
                  <a:pt x="8222451" y="1313009"/>
                </a:cubicBezTo>
                <a:lnTo>
                  <a:pt x="8214780" y="1317393"/>
                </a:lnTo>
                <a:lnTo>
                  <a:pt x="8201263" y="1325065"/>
                </a:lnTo>
                <a:cubicBezTo>
                  <a:pt x="8203088" y="1336391"/>
                  <a:pt x="8198704" y="1345893"/>
                  <a:pt x="8191033" y="1345892"/>
                </a:cubicBezTo>
                <a:cubicBezTo>
                  <a:pt x="8183358" y="1345893"/>
                  <a:pt x="8159975" y="1361235"/>
                  <a:pt x="8141345" y="1360138"/>
                </a:cubicBezTo>
                <a:lnTo>
                  <a:pt x="8135864" y="1378043"/>
                </a:lnTo>
                <a:lnTo>
                  <a:pt x="8113578" y="1379869"/>
                </a:lnTo>
                <a:lnTo>
                  <a:pt x="8093848" y="1376214"/>
                </a:lnTo>
                <a:cubicBezTo>
                  <a:pt x="8077408" y="1387176"/>
                  <a:pt x="8069004" y="1400328"/>
                  <a:pt x="8074849" y="1405077"/>
                </a:cubicBezTo>
                <a:cubicBezTo>
                  <a:pt x="8080695" y="1409826"/>
                  <a:pt x="8092022" y="1426634"/>
                  <a:pt x="8084715" y="1429921"/>
                </a:cubicBezTo>
                <a:cubicBezTo>
                  <a:pt x="8077772" y="1433208"/>
                  <a:pt x="8054754" y="1429192"/>
                  <a:pt x="8048544" y="1414210"/>
                </a:cubicBezTo>
                <a:lnTo>
                  <a:pt x="8037586" y="1397041"/>
                </a:lnTo>
                <a:cubicBezTo>
                  <a:pt x="8033566" y="1390828"/>
                  <a:pt x="8032833" y="1384253"/>
                  <a:pt x="8022971" y="1386443"/>
                </a:cubicBezTo>
                <a:cubicBezTo>
                  <a:pt x="8014567" y="1388637"/>
                  <a:pt x="8004702" y="1391925"/>
                  <a:pt x="7999589" y="1397406"/>
                </a:cubicBezTo>
                <a:cubicBezTo>
                  <a:pt x="7994472" y="1402887"/>
                  <a:pt x="7995569" y="1412020"/>
                  <a:pt x="7991914" y="1418594"/>
                </a:cubicBezTo>
                <a:cubicBezTo>
                  <a:pt x="7988627" y="1424440"/>
                  <a:pt x="7978397" y="1428824"/>
                  <a:pt x="7978397" y="1433941"/>
                </a:cubicBezTo>
                <a:cubicBezTo>
                  <a:pt x="7978397" y="1452206"/>
                  <a:pt x="7989724" y="1432480"/>
                  <a:pt x="7994108" y="1436499"/>
                </a:cubicBezTo>
                <a:cubicBezTo>
                  <a:pt x="7995934" y="1437961"/>
                  <a:pt x="7998128" y="1441977"/>
                  <a:pt x="7997031" y="1443074"/>
                </a:cubicBezTo>
                <a:cubicBezTo>
                  <a:pt x="7991185" y="1451113"/>
                  <a:pt x="7985704" y="1459882"/>
                  <a:pt x="7978032" y="1466456"/>
                </a:cubicBezTo>
                <a:cubicBezTo>
                  <a:pt x="7968167" y="1474860"/>
                  <a:pt x="7955747" y="1481070"/>
                  <a:pt x="7945517" y="1489110"/>
                </a:cubicBezTo>
                <a:cubicBezTo>
                  <a:pt x="7941497" y="1492397"/>
                  <a:pt x="7936749" y="1499340"/>
                  <a:pt x="7938575" y="1502262"/>
                </a:cubicBezTo>
                <a:cubicBezTo>
                  <a:pt x="7942959" y="1509570"/>
                  <a:pt x="7950630" y="1508473"/>
                  <a:pt x="7957937" y="1502991"/>
                </a:cubicBezTo>
                <a:cubicBezTo>
                  <a:pt x="7959763" y="1501530"/>
                  <a:pt x="7965977" y="1501894"/>
                  <a:pt x="7967803" y="1503724"/>
                </a:cubicBezTo>
                <a:cubicBezTo>
                  <a:pt x="7979858" y="1513954"/>
                  <a:pt x="7991185" y="1520892"/>
                  <a:pt x="8009086" y="1509934"/>
                </a:cubicBezTo>
                <a:lnTo>
                  <a:pt x="8020049" y="1503355"/>
                </a:lnTo>
                <a:cubicBezTo>
                  <a:pt x="8033930" y="1497146"/>
                  <a:pt x="8042334" y="1489838"/>
                  <a:pt x="8039047" y="1487648"/>
                </a:cubicBezTo>
                <a:cubicBezTo>
                  <a:pt x="8035756" y="1485454"/>
                  <a:pt x="8034294" y="1471937"/>
                  <a:pt x="8046718" y="1465359"/>
                </a:cubicBezTo>
                <a:cubicBezTo>
                  <a:pt x="8059507" y="1459149"/>
                  <a:pt x="8102980" y="1449284"/>
                  <a:pt x="8116133" y="1458420"/>
                </a:cubicBezTo>
                <a:lnTo>
                  <a:pt x="8133670" y="1459882"/>
                </a:lnTo>
                <a:lnTo>
                  <a:pt x="8146822" y="1460975"/>
                </a:lnTo>
                <a:cubicBezTo>
                  <a:pt x="8161072" y="1469743"/>
                  <a:pt x="8170938" y="1472302"/>
                  <a:pt x="8168744" y="1466820"/>
                </a:cubicBezTo>
                <a:cubicBezTo>
                  <a:pt x="8166553" y="1461343"/>
                  <a:pt x="8173128" y="1443074"/>
                  <a:pt x="8178973" y="1429921"/>
                </a:cubicBezTo>
                <a:lnTo>
                  <a:pt x="8171666" y="1421517"/>
                </a:lnTo>
                <a:lnTo>
                  <a:pt x="8164728" y="1413481"/>
                </a:lnTo>
                <a:cubicBezTo>
                  <a:pt x="8148652" y="1409097"/>
                  <a:pt x="8135864" y="1401790"/>
                  <a:pt x="8135864" y="1397041"/>
                </a:cubicBezTo>
                <a:cubicBezTo>
                  <a:pt x="8135864" y="1392289"/>
                  <a:pt x="8138422" y="1379505"/>
                  <a:pt x="8141345" y="1380598"/>
                </a:cubicBezTo>
                <a:lnTo>
                  <a:pt x="8144268" y="1381330"/>
                </a:lnTo>
                <a:cubicBezTo>
                  <a:pt x="8157421" y="1384982"/>
                  <a:pt x="8151207" y="1407271"/>
                  <a:pt x="8169476" y="1401426"/>
                </a:cubicBezTo>
                <a:cubicBezTo>
                  <a:pt x="8175686" y="1399596"/>
                  <a:pt x="8173860" y="1381330"/>
                  <a:pt x="8175686" y="1370368"/>
                </a:cubicBezTo>
                <a:lnTo>
                  <a:pt x="8175686" y="1367081"/>
                </a:lnTo>
                <a:cubicBezTo>
                  <a:pt x="8175322" y="1364158"/>
                  <a:pt x="8185916" y="1364158"/>
                  <a:pt x="8198704" y="1366352"/>
                </a:cubicBezTo>
                <a:lnTo>
                  <a:pt x="8209667" y="1370003"/>
                </a:lnTo>
                <a:lnTo>
                  <a:pt x="8220990" y="1373659"/>
                </a:lnTo>
                <a:lnTo>
                  <a:pt x="8245193" y="1379969"/>
                </a:lnTo>
                <a:lnTo>
                  <a:pt x="8225738" y="1383156"/>
                </a:lnTo>
                <a:lnTo>
                  <a:pt x="8212221" y="1406174"/>
                </a:lnTo>
                <a:lnTo>
                  <a:pt x="8209667" y="1410194"/>
                </a:lnTo>
                <a:cubicBezTo>
                  <a:pt x="8194684" y="1410923"/>
                  <a:pt x="8187377" y="1416768"/>
                  <a:pt x="8193591" y="1423347"/>
                </a:cubicBezTo>
                <a:lnTo>
                  <a:pt x="8194684" y="1428824"/>
                </a:lnTo>
                <a:cubicBezTo>
                  <a:pt x="8196146" y="1436131"/>
                  <a:pt x="8196878" y="1443438"/>
                  <a:pt x="8207837" y="1440515"/>
                </a:cubicBezTo>
                <a:cubicBezTo>
                  <a:pt x="8224281" y="1436131"/>
                  <a:pt x="8203453" y="1432115"/>
                  <a:pt x="8206376" y="1428095"/>
                </a:cubicBezTo>
                <a:cubicBezTo>
                  <a:pt x="8221722" y="1406903"/>
                  <a:pt x="8238526" y="1404348"/>
                  <a:pt x="8277256" y="1414943"/>
                </a:cubicBezTo>
                <a:lnTo>
                  <a:pt x="8296254" y="1420055"/>
                </a:lnTo>
                <a:cubicBezTo>
                  <a:pt x="8290044" y="1411656"/>
                  <a:pt x="8288214" y="1397042"/>
                  <a:pt x="8292234" y="1387540"/>
                </a:cubicBezTo>
                <a:lnTo>
                  <a:pt x="8306119" y="1397770"/>
                </a:lnTo>
                <a:cubicBezTo>
                  <a:pt x="8311597" y="1401790"/>
                  <a:pt x="8319272" y="1404348"/>
                  <a:pt x="8326211" y="1406174"/>
                </a:cubicBezTo>
                <a:cubicBezTo>
                  <a:pt x="8331327" y="1407271"/>
                  <a:pt x="8338634" y="1407271"/>
                  <a:pt x="8342654" y="1405077"/>
                </a:cubicBezTo>
                <a:lnTo>
                  <a:pt x="8351787" y="1399964"/>
                </a:lnTo>
                <a:cubicBezTo>
                  <a:pt x="8359823" y="1403980"/>
                  <a:pt x="8370053" y="1410923"/>
                  <a:pt x="8374073" y="1415307"/>
                </a:cubicBezTo>
                <a:cubicBezTo>
                  <a:pt x="8378092" y="1419691"/>
                  <a:pt x="8391974" y="1423346"/>
                  <a:pt x="8394897" y="1411656"/>
                </a:cubicBezTo>
                <a:lnTo>
                  <a:pt x="8388687" y="1400328"/>
                </a:lnTo>
                <a:cubicBezTo>
                  <a:pt x="8384302" y="1392289"/>
                  <a:pt x="8392706" y="1384982"/>
                  <a:pt x="8402572" y="1388637"/>
                </a:cubicBezTo>
                <a:cubicBezTo>
                  <a:pt x="8416818" y="1393750"/>
                  <a:pt x="8429970" y="1395212"/>
                  <a:pt x="8442758" y="1388273"/>
                </a:cubicBezTo>
                <a:cubicBezTo>
                  <a:pt x="8454450" y="1381695"/>
                  <a:pt x="8455178" y="1392289"/>
                  <a:pt x="8459931" y="1395212"/>
                </a:cubicBezTo>
                <a:cubicBezTo>
                  <a:pt x="8462854" y="1397040"/>
                  <a:pt x="8459200" y="1399141"/>
                  <a:pt x="8456460" y="1401333"/>
                </a:cubicBezTo>
                <a:lnTo>
                  <a:pt x="8457898" y="1406105"/>
                </a:lnTo>
                <a:lnTo>
                  <a:pt x="8480163" y="1399035"/>
                </a:lnTo>
                <a:cubicBezTo>
                  <a:pt x="8489662" y="1395518"/>
                  <a:pt x="8499252" y="1392047"/>
                  <a:pt x="8504733" y="1391681"/>
                </a:cubicBezTo>
                <a:lnTo>
                  <a:pt x="8517993" y="1395382"/>
                </a:lnTo>
                <a:lnTo>
                  <a:pt x="8507656" y="1403740"/>
                </a:lnTo>
                <a:cubicBezTo>
                  <a:pt x="8505098" y="1403372"/>
                  <a:pt x="8494139" y="1408124"/>
                  <a:pt x="8493042" y="1415063"/>
                </a:cubicBezTo>
                <a:cubicBezTo>
                  <a:pt x="8492493" y="1418534"/>
                  <a:pt x="8487287" y="1425020"/>
                  <a:pt x="8481944" y="1431459"/>
                </a:cubicBezTo>
                <a:lnTo>
                  <a:pt x="8472801" y="1443826"/>
                </a:lnTo>
                <a:lnTo>
                  <a:pt x="8473266" y="1444170"/>
                </a:lnTo>
                <a:cubicBezTo>
                  <a:pt x="8478106" y="1448554"/>
                  <a:pt x="8482216" y="1453304"/>
                  <a:pt x="8482216" y="1456226"/>
                </a:cubicBezTo>
                <a:cubicBezTo>
                  <a:pt x="8482216" y="1459149"/>
                  <a:pt x="8483587" y="1465360"/>
                  <a:pt x="8485779" y="1470566"/>
                </a:cubicBezTo>
                <a:lnTo>
                  <a:pt x="8487163" y="1472919"/>
                </a:lnTo>
                <a:lnTo>
                  <a:pt x="8487561" y="1472422"/>
                </a:lnTo>
                <a:lnTo>
                  <a:pt x="8502539" y="1453060"/>
                </a:lnTo>
                <a:cubicBezTo>
                  <a:pt x="8529941" y="1455254"/>
                  <a:pt x="8550037" y="1450869"/>
                  <a:pt x="8547110" y="1443927"/>
                </a:cubicBezTo>
                <a:cubicBezTo>
                  <a:pt x="8544191" y="1436984"/>
                  <a:pt x="8524825" y="1424196"/>
                  <a:pt x="8536516" y="1420180"/>
                </a:cubicBezTo>
                <a:cubicBezTo>
                  <a:pt x="8548207" y="1416160"/>
                  <a:pt x="8579629" y="1410679"/>
                  <a:pt x="8574148" y="1418719"/>
                </a:cubicBezTo>
                <a:lnTo>
                  <a:pt x="8572322" y="1423467"/>
                </a:lnTo>
                <a:cubicBezTo>
                  <a:pt x="8570496" y="1428215"/>
                  <a:pt x="8572687" y="1435522"/>
                  <a:pt x="8569031" y="1438081"/>
                </a:cubicBezTo>
                <a:lnTo>
                  <a:pt x="8549304" y="1453792"/>
                </a:lnTo>
                <a:cubicBezTo>
                  <a:pt x="8565380" y="1462192"/>
                  <a:pt x="8588762" y="1459270"/>
                  <a:pt x="8601915" y="1447578"/>
                </a:cubicBezTo>
                <a:lnTo>
                  <a:pt x="8609222" y="1437349"/>
                </a:lnTo>
                <a:cubicBezTo>
                  <a:pt x="8611780" y="1434061"/>
                  <a:pt x="8601915" y="1425657"/>
                  <a:pt x="8603740" y="1421273"/>
                </a:cubicBezTo>
                <a:lnTo>
                  <a:pt x="8608493" y="1411044"/>
                </a:lnTo>
                <a:cubicBezTo>
                  <a:pt x="8617990" y="1399352"/>
                  <a:pt x="8628220" y="1395701"/>
                  <a:pt x="8631871" y="1403008"/>
                </a:cubicBezTo>
                <a:close/>
                <a:moveTo>
                  <a:pt x="8947675" y="2095224"/>
                </a:moveTo>
                <a:cubicBezTo>
                  <a:pt x="8943655" y="2106915"/>
                  <a:pt x="8931235" y="2111299"/>
                  <a:pt x="8919544" y="2105089"/>
                </a:cubicBezTo>
                <a:cubicBezTo>
                  <a:pt x="8907853" y="2098879"/>
                  <a:pt x="8889952" y="2074035"/>
                  <a:pt x="8892506" y="2070380"/>
                </a:cubicBezTo>
                <a:lnTo>
                  <a:pt x="8895429" y="2070015"/>
                </a:lnTo>
                <a:cubicBezTo>
                  <a:pt x="8899085" y="2069651"/>
                  <a:pt x="8906756" y="2072573"/>
                  <a:pt x="8906756" y="2074035"/>
                </a:cubicBezTo>
                <a:cubicBezTo>
                  <a:pt x="8905659" y="2087552"/>
                  <a:pt x="8908217" y="2094130"/>
                  <a:pt x="8929406" y="2094859"/>
                </a:cubicBezTo>
                <a:close/>
                <a:moveTo>
                  <a:pt x="8800669" y="1546589"/>
                </a:moveTo>
                <a:cubicBezTo>
                  <a:pt x="8796649" y="1558281"/>
                  <a:pt x="8784229" y="1562665"/>
                  <a:pt x="8772538" y="1556455"/>
                </a:cubicBezTo>
                <a:cubicBezTo>
                  <a:pt x="8760847" y="1550245"/>
                  <a:pt x="8742946" y="1525401"/>
                  <a:pt x="8745500" y="1521746"/>
                </a:cubicBezTo>
                <a:lnTo>
                  <a:pt x="8748423" y="1521381"/>
                </a:lnTo>
                <a:cubicBezTo>
                  <a:pt x="8752079" y="1521016"/>
                  <a:pt x="8759750" y="1523939"/>
                  <a:pt x="8759750" y="1525401"/>
                </a:cubicBezTo>
                <a:cubicBezTo>
                  <a:pt x="8758653" y="1538918"/>
                  <a:pt x="8761211" y="1545496"/>
                  <a:pt x="8782400" y="1546225"/>
                </a:cubicBezTo>
                <a:close/>
                <a:moveTo>
                  <a:pt x="8898352" y="1907435"/>
                </a:moveTo>
                <a:cubicBezTo>
                  <a:pt x="8897984" y="1916204"/>
                  <a:pt x="8893235" y="1923146"/>
                  <a:pt x="8887389" y="1923146"/>
                </a:cubicBezTo>
                <a:cubicBezTo>
                  <a:pt x="8884467" y="1923146"/>
                  <a:pt x="8874605" y="1928808"/>
                  <a:pt x="8865376" y="1935294"/>
                </a:cubicBezTo>
                <a:lnTo>
                  <a:pt x="8858207" y="1942033"/>
                </a:lnTo>
                <a:lnTo>
                  <a:pt x="8852066" y="1940303"/>
                </a:lnTo>
                <a:lnTo>
                  <a:pt x="8859258" y="1925701"/>
                </a:lnTo>
                <a:lnTo>
                  <a:pt x="8862546" y="1923875"/>
                </a:lnTo>
                <a:cubicBezTo>
                  <a:pt x="8865468" y="1921317"/>
                  <a:pt x="8864007" y="1917301"/>
                  <a:pt x="8859258" y="1915471"/>
                </a:cubicBezTo>
                <a:lnTo>
                  <a:pt x="8854874" y="1915106"/>
                </a:lnTo>
                <a:lnTo>
                  <a:pt x="8847203" y="1914378"/>
                </a:lnTo>
                <a:cubicBezTo>
                  <a:pt x="8837702" y="1916568"/>
                  <a:pt x="8834050" y="1933376"/>
                  <a:pt x="8839163" y="1936663"/>
                </a:cubicBezTo>
                <a:lnTo>
                  <a:pt x="8852066" y="1940303"/>
                </a:lnTo>
                <a:lnTo>
                  <a:pt x="8847203" y="1950180"/>
                </a:lnTo>
                <a:lnTo>
                  <a:pt x="8847203" y="1952374"/>
                </a:lnTo>
                <a:lnTo>
                  <a:pt x="8858207" y="1942033"/>
                </a:lnTo>
                <a:lnTo>
                  <a:pt x="8881908" y="1948719"/>
                </a:lnTo>
                <a:lnTo>
                  <a:pt x="8860355" y="1960774"/>
                </a:lnTo>
                <a:lnTo>
                  <a:pt x="8849393" y="1966620"/>
                </a:lnTo>
                <a:cubicBezTo>
                  <a:pt x="8845373" y="1983792"/>
                  <a:pt x="8840625" y="1991464"/>
                  <a:pt x="8838434" y="1984157"/>
                </a:cubicBezTo>
                <a:cubicBezTo>
                  <a:pt x="8836240" y="1976850"/>
                  <a:pt x="8807745" y="1977947"/>
                  <a:pt x="8810300" y="1972834"/>
                </a:cubicBezTo>
                <a:cubicBezTo>
                  <a:pt x="8812858" y="1967717"/>
                  <a:pt x="8811397" y="1953836"/>
                  <a:pt x="8804454" y="1947990"/>
                </a:cubicBezTo>
                <a:cubicBezTo>
                  <a:pt x="8797515" y="1942144"/>
                  <a:pt x="8772671" y="1933376"/>
                  <a:pt x="8764996" y="1941047"/>
                </a:cubicBezTo>
                <a:lnTo>
                  <a:pt x="8748556" y="1929356"/>
                </a:lnTo>
                <a:cubicBezTo>
                  <a:pt x="8736865" y="1920952"/>
                  <a:pt x="8733213" y="1937028"/>
                  <a:pt x="8724809" y="1940683"/>
                </a:cubicBezTo>
                <a:lnTo>
                  <a:pt x="8713847" y="1945067"/>
                </a:lnTo>
                <a:cubicBezTo>
                  <a:pt x="8702156" y="1950545"/>
                  <a:pt x="8690100" y="1953103"/>
                  <a:pt x="8686813" y="1950545"/>
                </a:cubicBezTo>
                <a:lnTo>
                  <a:pt x="8684105" y="1948377"/>
                </a:lnTo>
                <a:lnTo>
                  <a:pt x="8704714" y="1933008"/>
                </a:lnTo>
                <a:cubicBezTo>
                  <a:pt x="8710924" y="1928259"/>
                  <a:pt x="8719328" y="1928259"/>
                  <a:pt x="8720061" y="1918029"/>
                </a:cubicBezTo>
                <a:lnTo>
                  <a:pt x="8720425" y="1911455"/>
                </a:lnTo>
                <a:cubicBezTo>
                  <a:pt x="8727000" y="1904513"/>
                  <a:pt x="8734675" y="1908164"/>
                  <a:pt x="8736865" y="1920223"/>
                </a:cubicBezTo>
                <a:lnTo>
                  <a:pt x="8754766" y="1915471"/>
                </a:lnTo>
                <a:lnTo>
                  <a:pt x="8759883" y="1914010"/>
                </a:lnTo>
                <a:cubicBezTo>
                  <a:pt x="8764267" y="1910722"/>
                  <a:pt x="8778881" y="1897570"/>
                  <a:pt x="8792034" y="1884781"/>
                </a:cubicBezTo>
                <a:lnTo>
                  <a:pt x="8807012" y="1875649"/>
                </a:lnTo>
                <a:cubicBezTo>
                  <a:pt x="8808474" y="1874920"/>
                  <a:pt x="8816513" y="1878207"/>
                  <a:pt x="8817607" y="1880398"/>
                </a:cubicBezTo>
                <a:cubicBezTo>
                  <a:pt x="8818704" y="1883320"/>
                  <a:pt x="8816513" y="1888437"/>
                  <a:pt x="8813591" y="1890627"/>
                </a:cubicBezTo>
                <a:cubicBezTo>
                  <a:pt x="8809206" y="1893550"/>
                  <a:pt x="8801531" y="1893550"/>
                  <a:pt x="8797147" y="1896841"/>
                </a:cubicBezTo>
                <a:cubicBezTo>
                  <a:pt x="8792763" y="1900128"/>
                  <a:pt x="8787650" y="1907800"/>
                  <a:pt x="8789111" y="1909261"/>
                </a:cubicBezTo>
                <a:cubicBezTo>
                  <a:pt x="8794588" y="1915107"/>
                  <a:pt x="8802628" y="1922778"/>
                  <a:pt x="8809571" y="1922778"/>
                </a:cubicBezTo>
                <a:lnTo>
                  <a:pt x="8826011" y="1922414"/>
                </a:lnTo>
                <a:cubicBezTo>
                  <a:pt x="8822723" y="1910722"/>
                  <a:pt x="8831492" y="1900857"/>
                  <a:pt x="8846106" y="1900493"/>
                </a:cubicBezTo>
                <a:lnTo>
                  <a:pt x="8859987" y="1899031"/>
                </a:lnTo>
                <a:lnTo>
                  <a:pt x="8872411" y="1897570"/>
                </a:lnTo>
                <a:cubicBezTo>
                  <a:pt x="8869853" y="1889534"/>
                  <a:pt x="8870585" y="1887340"/>
                  <a:pt x="8874601" y="1892821"/>
                </a:cubicBezTo>
                <a:lnTo>
                  <a:pt x="8879718" y="1896108"/>
                </a:lnTo>
                <a:cubicBezTo>
                  <a:pt x="8884102" y="1899031"/>
                  <a:pt x="8893599" y="1899031"/>
                  <a:pt x="8895429" y="1902318"/>
                </a:cubicBezTo>
                <a:close/>
                <a:moveTo>
                  <a:pt x="8751346" y="1358801"/>
                </a:moveTo>
                <a:cubicBezTo>
                  <a:pt x="8750978" y="1367569"/>
                  <a:pt x="8746229" y="1374512"/>
                  <a:pt x="8740383" y="1374512"/>
                </a:cubicBezTo>
                <a:cubicBezTo>
                  <a:pt x="8737461" y="1374512"/>
                  <a:pt x="8727599" y="1380174"/>
                  <a:pt x="8718370" y="1386659"/>
                </a:cubicBezTo>
                <a:lnTo>
                  <a:pt x="8711201" y="1393399"/>
                </a:lnTo>
                <a:lnTo>
                  <a:pt x="8705060" y="1391669"/>
                </a:lnTo>
                <a:lnTo>
                  <a:pt x="8712252" y="1377066"/>
                </a:lnTo>
                <a:lnTo>
                  <a:pt x="8715540" y="1375241"/>
                </a:lnTo>
                <a:cubicBezTo>
                  <a:pt x="8718462" y="1372682"/>
                  <a:pt x="8717001" y="1368667"/>
                  <a:pt x="8712252" y="1366837"/>
                </a:cubicBezTo>
                <a:lnTo>
                  <a:pt x="8707868" y="1366472"/>
                </a:lnTo>
                <a:lnTo>
                  <a:pt x="8700197" y="1365744"/>
                </a:lnTo>
                <a:cubicBezTo>
                  <a:pt x="8690696" y="1367934"/>
                  <a:pt x="8687044" y="1384742"/>
                  <a:pt x="8692157" y="1388029"/>
                </a:cubicBezTo>
                <a:lnTo>
                  <a:pt x="8705060" y="1391669"/>
                </a:lnTo>
                <a:lnTo>
                  <a:pt x="8700197" y="1401546"/>
                </a:lnTo>
                <a:lnTo>
                  <a:pt x="8700197" y="1403740"/>
                </a:lnTo>
                <a:lnTo>
                  <a:pt x="8711201" y="1393399"/>
                </a:lnTo>
                <a:lnTo>
                  <a:pt x="8734902" y="1400085"/>
                </a:lnTo>
                <a:lnTo>
                  <a:pt x="8713349" y="1412140"/>
                </a:lnTo>
                <a:lnTo>
                  <a:pt x="8702387" y="1417986"/>
                </a:lnTo>
                <a:cubicBezTo>
                  <a:pt x="8698367" y="1435158"/>
                  <a:pt x="8693619" y="1442830"/>
                  <a:pt x="8691428" y="1435522"/>
                </a:cubicBezTo>
                <a:cubicBezTo>
                  <a:pt x="8689234" y="1428216"/>
                  <a:pt x="8660739" y="1429313"/>
                  <a:pt x="8663294" y="1424200"/>
                </a:cubicBezTo>
                <a:cubicBezTo>
                  <a:pt x="8665852" y="1419083"/>
                  <a:pt x="8664391" y="1405201"/>
                  <a:pt x="8657448" y="1399356"/>
                </a:cubicBezTo>
                <a:cubicBezTo>
                  <a:pt x="8650509" y="1393510"/>
                  <a:pt x="8625665" y="1384742"/>
                  <a:pt x="8617990" y="1392413"/>
                </a:cubicBezTo>
                <a:lnTo>
                  <a:pt x="8601550" y="1380722"/>
                </a:lnTo>
                <a:cubicBezTo>
                  <a:pt x="8589859" y="1372318"/>
                  <a:pt x="8586207" y="1388393"/>
                  <a:pt x="8577803" y="1392049"/>
                </a:cubicBezTo>
                <a:lnTo>
                  <a:pt x="8566841" y="1396433"/>
                </a:lnTo>
                <a:cubicBezTo>
                  <a:pt x="8555150" y="1401910"/>
                  <a:pt x="8543094" y="1404469"/>
                  <a:pt x="8539807" y="1401911"/>
                </a:cubicBezTo>
                <a:lnTo>
                  <a:pt x="8537099" y="1399743"/>
                </a:lnTo>
                <a:lnTo>
                  <a:pt x="8557708" y="1384374"/>
                </a:lnTo>
                <a:cubicBezTo>
                  <a:pt x="8563918" y="1379625"/>
                  <a:pt x="8572322" y="1379625"/>
                  <a:pt x="8573055" y="1369395"/>
                </a:cubicBezTo>
                <a:lnTo>
                  <a:pt x="8573419" y="1362821"/>
                </a:lnTo>
                <a:cubicBezTo>
                  <a:pt x="8579994" y="1355878"/>
                  <a:pt x="8587669" y="1359530"/>
                  <a:pt x="8589859" y="1371589"/>
                </a:cubicBezTo>
                <a:lnTo>
                  <a:pt x="8607760" y="1366837"/>
                </a:lnTo>
                <a:lnTo>
                  <a:pt x="8612877" y="1365375"/>
                </a:lnTo>
                <a:cubicBezTo>
                  <a:pt x="8617261" y="1362088"/>
                  <a:pt x="8631875" y="1348936"/>
                  <a:pt x="8645028" y="1336147"/>
                </a:cubicBezTo>
                <a:lnTo>
                  <a:pt x="8660006" y="1327015"/>
                </a:lnTo>
                <a:cubicBezTo>
                  <a:pt x="8661468" y="1326286"/>
                  <a:pt x="8669507" y="1329573"/>
                  <a:pt x="8670601" y="1331763"/>
                </a:cubicBezTo>
                <a:cubicBezTo>
                  <a:pt x="8671698" y="1334686"/>
                  <a:pt x="8669507" y="1339803"/>
                  <a:pt x="8666585" y="1341993"/>
                </a:cubicBezTo>
                <a:cubicBezTo>
                  <a:pt x="8662200" y="1344916"/>
                  <a:pt x="8654525" y="1344916"/>
                  <a:pt x="8650141" y="1348207"/>
                </a:cubicBezTo>
                <a:cubicBezTo>
                  <a:pt x="8645757" y="1351494"/>
                  <a:pt x="8640644" y="1359166"/>
                  <a:pt x="8642105" y="1360627"/>
                </a:cubicBezTo>
                <a:cubicBezTo>
                  <a:pt x="8647582" y="1366472"/>
                  <a:pt x="8655622" y="1374144"/>
                  <a:pt x="8662565" y="1374144"/>
                </a:cubicBezTo>
                <a:lnTo>
                  <a:pt x="8679005" y="1373779"/>
                </a:lnTo>
                <a:cubicBezTo>
                  <a:pt x="8675717" y="1362088"/>
                  <a:pt x="8684486" y="1352223"/>
                  <a:pt x="8699100" y="1351858"/>
                </a:cubicBezTo>
                <a:lnTo>
                  <a:pt x="8712981" y="1350397"/>
                </a:lnTo>
                <a:lnTo>
                  <a:pt x="8725405" y="1348936"/>
                </a:lnTo>
                <a:cubicBezTo>
                  <a:pt x="8722847" y="1340900"/>
                  <a:pt x="8723579" y="1338706"/>
                  <a:pt x="8727595" y="1344187"/>
                </a:cubicBezTo>
                <a:lnTo>
                  <a:pt x="8732712" y="1347474"/>
                </a:lnTo>
                <a:cubicBezTo>
                  <a:pt x="8737096" y="1350397"/>
                  <a:pt x="8746593" y="1350397"/>
                  <a:pt x="8748423" y="1353684"/>
                </a:cubicBezTo>
                <a:close/>
                <a:moveTo>
                  <a:pt x="8995552" y="1843291"/>
                </a:moveTo>
                <a:lnTo>
                  <a:pt x="8987133" y="1863229"/>
                </a:lnTo>
                <a:lnTo>
                  <a:pt x="8971058" y="1892821"/>
                </a:lnTo>
                <a:lnTo>
                  <a:pt x="8970325" y="1893554"/>
                </a:lnTo>
                <a:cubicBezTo>
                  <a:pt x="8964844" y="1893189"/>
                  <a:pt x="8961192" y="1888073"/>
                  <a:pt x="8962654" y="1882591"/>
                </a:cubicBezTo>
                <a:cubicBezTo>
                  <a:pt x="8963751" y="1877114"/>
                  <a:pt x="8966305" y="1862500"/>
                  <a:pt x="8965212" y="1862132"/>
                </a:cubicBezTo>
                <a:cubicBezTo>
                  <a:pt x="8964115" y="1861767"/>
                  <a:pt x="8960095" y="1863961"/>
                  <a:pt x="8958998" y="1867248"/>
                </a:cubicBezTo>
                <a:cubicBezTo>
                  <a:pt x="8957905" y="1870900"/>
                  <a:pt x="8945117" y="1879668"/>
                  <a:pt x="8934887" y="1886611"/>
                </a:cubicBezTo>
                <a:lnTo>
                  <a:pt x="8946578" y="1897205"/>
                </a:lnTo>
                <a:lnTo>
                  <a:pt x="8948040" y="1898667"/>
                </a:lnTo>
                <a:cubicBezTo>
                  <a:pt x="8946943" y="1903784"/>
                  <a:pt x="8937445" y="1902687"/>
                  <a:pt x="8926851" y="1895744"/>
                </a:cubicBezTo>
                <a:lnTo>
                  <a:pt x="8916621" y="1892821"/>
                </a:lnTo>
                <a:cubicBezTo>
                  <a:pt x="8908217" y="1890267"/>
                  <a:pt x="8909679" y="1889898"/>
                  <a:pt x="8912233" y="1883688"/>
                </a:cubicBezTo>
                <a:lnTo>
                  <a:pt x="8916621" y="1871997"/>
                </a:lnTo>
                <a:cubicBezTo>
                  <a:pt x="8917350" y="1858116"/>
                  <a:pt x="8903101" y="1843866"/>
                  <a:pt x="8885199" y="1839846"/>
                </a:cubicBezTo>
                <a:lnTo>
                  <a:pt x="8887025" y="1859941"/>
                </a:lnTo>
                <a:cubicBezTo>
                  <a:pt x="8887389" y="1862500"/>
                  <a:pt x="8878621" y="1865055"/>
                  <a:pt x="8875698" y="1868710"/>
                </a:cubicBezTo>
                <a:lnTo>
                  <a:pt x="8871314" y="1873094"/>
                </a:lnTo>
                <a:cubicBezTo>
                  <a:pt x="8867298" y="1880037"/>
                  <a:pt x="8860355" y="1882227"/>
                  <a:pt x="8856336" y="1877843"/>
                </a:cubicBezTo>
                <a:cubicBezTo>
                  <a:pt x="8852316" y="1873458"/>
                  <a:pt x="8858894" y="1842769"/>
                  <a:pt x="8869856" y="1841672"/>
                </a:cubicBezTo>
                <a:cubicBezTo>
                  <a:pt x="8880451" y="1840211"/>
                  <a:pt x="8908217" y="1822310"/>
                  <a:pt x="8929770" y="1834365"/>
                </a:cubicBezTo>
                <a:lnTo>
                  <a:pt x="8927216" y="1854460"/>
                </a:lnTo>
                <a:cubicBezTo>
                  <a:pt x="8926851" y="1856286"/>
                  <a:pt x="8933426" y="1860306"/>
                  <a:pt x="8936713" y="1860306"/>
                </a:cubicBezTo>
                <a:cubicBezTo>
                  <a:pt x="8940000" y="1860306"/>
                  <a:pt x="8945846" y="1856654"/>
                  <a:pt x="8946214" y="1854460"/>
                </a:cubicBezTo>
                <a:lnTo>
                  <a:pt x="8947675" y="1842041"/>
                </a:lnTo>
                <a:cubicBezTo>
                  <a:pt x="8958634" y="1829981"/>
                  <a:pt x="8965941" y="1824503"/>
                  <a:pt x="8963751" y="1829981"/>
                </a:cubicBezTo>
                <a:cubicBezTo>
                  <a:pt x="8962654" y="1832720"/>
                  <a:pt x="8965120" y="1837745"/>
                  <a:pt x="8970920" y="1841262"/>
                </a:cubicBezTo>
                <a:close/>
                <a:moveTo>
                  <a:pt x="8848546" y="1294656"/>
                </a:moveTo>
                <a:lnTo>
                  <a:pt x="8840127" y="1314594"/>
                </a:lnTo>
                <a:lnTo>
                  <a:pt x="8824052" y="1344187"/>
                </a:lnTo>
                <a:lnTo>
                  <a:pt x="8823319" y="1344919"/>
                </a:lnTo>
                <a:cubicBezTo>
                  <a:pt x="8817838" y="1344555"/>
                  <a:pt x="8814186" y="1339438"/>
                  <a:pt x="8815648" y="1333957"/>
                </a:cubicBezTo>
                <a:cubicBezTo>
                  <a:pt x="8816745" y="1328480"/>
                  <a:pt x="8819299" y="1313866"/>
                  <a:pt x="8818206" y="1313498"/>
                </a:cubicBezTo>
                <a:cubicBezTo>
                  <a:pt x="8817109" y="1313133"/>
                  <a:pt x="8813089" y="1315327"/>
                  <a:pt x="8811992" y="1318614"/>
                </a:cubicBezTo>
                <a:cubicBezTo>
                  <a:pt x="8810899" y="1322266"/>
                  <a:pt x="8798111" y="1331034"/>
                  <a:pt x="8787881" y="1337977"/>
                </a:cubicBezTo>
                <a:lnTo>
                  <a:pt x="8799572" y="1348571"/>
                </a:lnTo>
                <a:lnTo>
                  <a:pt x="8801034" y="1350032"/>
                </a:lnTo>
                <a:cubicBezTo>
                  <a:pt x="8799937" y="1355150"/>
                  <a:pt x="8790439" y="1354053"/>
                  <a:pt x="8779845" y="1347110"/>
                </a:cubicBezTo>
                <a:lnTo>
                  <a:pt x="8769615" y="1344187"/>
                </a:lnTo>
                <a:cubicBezTo>
                  <a:pt x="8761211" y="1341633"/>
                  <a:pt x="8762673" y="1341264"/>
                  <a:pt x="8765227" y="1335054"/>
                </a:cubicBezTo>
                <a:lnTo>
                  <a:pt x="8769615" y="1323363"/>
                </a:lnTo>
                <a:cubicBezTo>
                  <a:pt x="8770344" y="1309482"/>
                  <a:pt x="8756095" y="1295232"/>
                  <a:pt x="8738193" y="1291212"/>
                </a:cubicBezTo>
                <a:lnTo>
                  <a:pt x="8740019" y="1311307"/>
                </a:lnTo>
                <a:cubicBezTo>
                  <a:pt x="8740383" y="1313866"/>
                  <a:pt x="8731615" y="1316420"/>
                  <a:pt x="8728692" y="1320076"/>
                </a:cubicBezTo>
                <a:lnTo>
                  <a:pt x="8724308" y="1324460"/>
                </a:lnTo>
                <a:cubicBezTo>
                  <a:pt x="8720292" y="1331403"/>
                  <a:pt x="8713349" y="1333593"/>
                  <a:pt x="8709330" y="1329209"/>
                </a:cubicBezTo>
                <a:cubicBezTo>
                  <a:pt x="8705310" y="1324824"/>
                  <a:pt x="8711888" y="1294135"/>
                  <a:pt x="8722850" y="1293038"/>
                </a:cubicBezTo>
                <a:cubicBezTo>
                  <a:pt x="8733445" y="1291576"/>
                  <a:pt x="8761211" y="1273675"/>
                  <a:pt x="8782764" y="1285731"/>
                </a:cubicBezTo>
                <a:lnTo>
                  <a:pt x="8780210" y="1305826"/>
                </a:lnTo>
                <a:cubicBezTo>
                  <a:pt x="8779845" y="1307652"/>
                  <a:pt x="8786420" y="1311672"/>
                  <a:pt x="8789707" y="1311672"/>
                </a:cubicBezTo>
                <a:cubicBezTo>
                  <a:pt x="8792994" y="1311672"/>
                  <a:pt x="8798840" y="1308020"/>
                  <a:pt x="8799208" y="1305826"/>
                </a:cubicBezTo>
                <a:lnTo>
                  <a:pt x="8800669" y="1293406"/>
                </a:lnTo>
                <a:cubicBezTo>
                  <a:pt x="8811628" y="1281346"/>
                  <a:pt x="8818935" y="1275869"/>
                  <a:pt x="8816745" y="1281347"/>
                </a:cubicBezTo>
                <a:cubicBezTo>
                  <a:pt x="8815648" y="1284085"/>
                  <a:pt x="8818114" y="1289110"/>
                  <a:pt x="8823914" y="1292628"/>
                </a:cubicBezTo>
                <a:close/>
                <a:moveTo>
                  <a:pt x="8997919" y="1837691"/>
                </a:moveTo>
                <a:lnTo>
                  <a:pt x="8998092" y="1843502"/>
                </a:lnTo>
                <a:lnTo>
                  <a:pt x="8995552" y="1843291"/>
                </a:lnTo>
                <a:close/>
                <a:moveTo>
                  <a:pt x="8850913" y="1289056"/>
                </a:moveTo>
                <a:lnTo>
                  <a:pt x="8851086" y="1294868"/>
                </a:lnTo>
                <a:lnTo>
                  <a:pt x="8848546" y="1294656"/>
                </a:lnTo>
                <a:close/>
                <a:moveTo>
                  <a:pt x="9003984" y="1813135"/>
                </a:moveTo>
                <a:cubicBezTo>
                  <a:pt x="9005195" y="1814693"/>
                  <a:pt x="9005310" y="1817856"/>
                  <a:pt x="9004398" y="1822355"/>
                </a:cubicBezTo>
                <a:lnTo>
                  <a:pt x="8997919" y="1837691"/>
                </a:lnTo>
                <a:lnTo>
                  <a:pt x="8997363" y="1819022"/>
                </a:lnTo>
                <a:lnTo>
                  <a:pt x="8996995" y="1813541"/>
                </a:lnTo>
                <a:cubicBezTo>
                  <a:pt x="9000466" y="1811623"/>
                  <a:pt x="9002773" y="1811577"/>
                  <a:pt x="9003984" y="1813135"/>
                </a:cubicBezTo>
                <a:close/>
                <a:moveTo>
                  <a:pt x="8856978" y="1264501"/>
                </a:moveTo>
                <a:cubicBezTo>
                  <a:pt x="8858189" y="1266059"/>
                  <a:pt x="8858304" y="1269222"/>
                  <a:pt x="8857392" y="1273721"/>
                </a:cubicBezTo>
                <a:lnTo>
                  <a:pt x="8850913" y="1289056"/>
                </a:lnTo>
                <a:lnTo>
                  <a:pt x="8850357" y="1270388"/>
                </a:lnTo>
                <a:lnTo>
                  <a:pt x="8849989" y="1264907"/>
                </a:lnTo>
                <a:cubicBezTo>
                  <a:pt x="8853460" y="1262989"/>
                  <a:pt x="8855767" y="1262943"/>
                  <a:pt x="8856978" y="1264501"/>
                </a:cubicBezTo>
                <a:close/>
                <a:moveTo>
                  <a:pt x="9100390" y="2015944"/>
                </a:moveTo>
                <a:cubicBezTo>
                  <a:pt x="9107697" y="2021425"/>
                  <a:pt x="9100390" y="2029096"/>
                  <a:pt x="9083582" y="2033480"/>
                </a:cubicBezTo>
                <a:lnTo>
                  <a:pt x="9102948" y="2048459"/>
                </a:lnTo>
                <a:cubicBezTo>
                  <a:pt x="9103313" y="2048827"/>
                  <a:pt x="9098200" y="2056130"/>
                  <a:pt x="9095273" y="2056130"/>
                </a:cubicBezTo>
                <a:cubicBezTo>
                  <a:pt x="9070065" y="2057591"/>
                  <a:pt x="9055086" y="2080610"/>
                  <a:pt x="9027320" y="2077687"/>
                </a:cubicBezTo>
                <a:lnTo>
                  <a:pt x="9019648" y="2076958"/>
                </a:lnTo>
                <a:cubicBezTo>
                  <a:pt x="9010512" y="2082435"/>
                  <a:pt x="8991882" y="2066364"/>
                  <a:pt x="8995533" y="2058689"/>
                </a:cubicBezTo>
                <a:cubicBezTo>
                  <a:pt x="8999189" y="2051017"/>
                  <a:pt x="9005399" y="2048459"/>
                  <a:pt x="9009054" y="2053211"/>
                </a:cubicBezTo>
                <a:cubicBezTo>
                  <a:pt x="9012706" y="2057592"/>
                  <a:pt x="9030607" y="2067457"/>
                  <a:pt x="9039375" y="2063805"/>
                </a:cubicBezTo>
                <a:cubicBezTo>
                  <a:pt x="9048144" y="2060150"/>
                  <a:pt x="9072623" y="2043710"/>
                  <a:pt x="9072623" y="2035306"/>
                </a:cubicBezTo>
                <a:cubicBezTo>
                  <a:pt x="9072623" y="2026906"/>
                  <a:pt x="9065316" y="2013753"/>
                  <a:pt x="9079198" y="2019595"/>
                </a:cubicBezTo>
                <a:lnTo>
                  <a:pt x="9087237" y="2018138"/>
                </a:lnTo>
                <a:close/>
                <a:moveTo>
                  <a:pt x="8953384" y="1467309"/>
                </a:moveTo>
                <a:cubicBezTo>
                  <a:pt x="8960691" y="1472790"/>
                  <a:pt x="8953384" y="1480462"/>
                  <a:pt x="8936576" y="1484846"/>
                </a:cubicBezTo>
                <a:lnTo>
                  <a:pt x="8955942" y="1499824"/>
                </a:lnTo>
                <a:cubicBezTo>
                  <a:pt x="8956307" y="1500193"/>
                  <a:pt x="8951194" y="1507496"/>
                  <a:pt x="8948267" y="1507496"/>
                </a:cubicBezTo>
                <a:cubicBezTo>
                  <a:pt x="8923059" y="1508957"/>
                  <a:pt x="8908080" y="1531975"/>
                  <a:pt x="8880314" y="1529053"/>
                </a:cubicBezTo>
                <a:lnTo>
                  <a:pt x="8872642" y="1528323"/>
                </a:lnTo>
                <a:cubicBezTo>
                  <a:pt x="8863506" y="1533801"/>
                  <a:pt x="8844876" y="1517729"/>
                  <a:pt x="8848527" y="1510054"/>
                </a:cubicBezTo>
                <a:cubicBezTo>
                  <a:pt x="8852183" y="1502383"/>
                  <a:pt x="8858393" y="1499824"/>
                  <a:pt x="8862048" y="1504577"/>
                </a:cubicBezTo>
                <a:cubicBezTo>
                  <a:pt x="8865700" y="1508957"/>
                  <a:pt x="8883601" y="1518823"/>
                  <a:pt x="8892369" y="1515171"/>
                </a:cubicBezTo>
                <a:cubicBezTo>
                  <a:pt x="8901138" y="1511515"/>
                  <a:pt x="8925617" y="1495076"/>
                  <a:pt x="8925617" y="1486672"/>
                </a:cubicBezTo>
                <a:cubicBezTo>
                  <a:pt x="8925617" y="1478272"/>
                  <a:pt x="8918310" y="1465119"/>
                  <a:pt x="8932192" y="1470961"/>
                </a:cubicBezTo>
                <a:lnTo>
                  <a:pt x="8940231" y="1469503"/>
                </a:lnTo>
                <a:close/>
                <a:moveTo>
                  <a:pt x="9166499" y="1944389"/>
                </a:moveTo>
                <a:cubicBezTo>
                  <a:pt x="9167476" y="1947990"/>
                  <a:pt x="9168160" y="1951004"/>
                  <a:pt x="9168343" y="1952738"/>
                </a:cubicBezTo>
                <a:cubicBezTo>
                  <a:pt x="9169072" y="1959681"/>
                  <a:pt x="9158113" y="1959317"/>
                  <a:pt x="9143864" y="1952374"/>
                </a:cubicBezTo>
                <a:lnTo>
                  <a:pt x="9134731" y="1942873"/>
                </a:lnTo>
                <a:cubicBezTo>
                  <a:pt x="9133269" y="1941412"/>
                  <a:pt x="9136925" y="1935934"/>
                  <a:pt x="9139479" y="1933012"/>
                </a:cubicBezTo>
                <a:lnTo>
                  <a:pt x="9142402" y="1929356"/>
                </a:lnTo>
                <a:cubicBezTo>
                  <a:pt x="9138018" y="1924972"/>
                  <a:pt x="9136192" y="1919859"/>
                  <a:pt x="9138382" y="1917665"/>
                </a:cubicBezTo>
                <a:cubicBezTo>
                  <a:pt x="9140577" y="1915475"/>
                  <a:pt x="9152268" y="1910726"/>
                  <a:pt x="9155555" y="1914743"/>
                </a:cubicBezTo>
                <a:cubicBezTo>
                  <a:pt x="9158020" y="1917484"/>
                  <a:pt x="9163571" y="1933583"/>
                  <a:pt x="9166499" y="1944389"/>
                </a:cubicBezTo>
                <a:close/>
                <a:moveTo>
                  <a:pt x="9019493" y="1395754"/>
                </a:moveTo>
                <a:cubicBezTo>
                  <a:pt x="9020469" y="1399356"/>
                  <a:pt x="9021154" y="1402369"/>
                  <a:pt x="9021337" y="1404104"/>
                </a:cubicBezTo>
                <a:cubicBezTo>
                  <a:pt x="9022066" y="1411047"/>
                  <a:pt x="9011107" y="1410683"/>
                  <a:pt x="8996858" y="1403740"/>
                </a:cubicBezTo>
                <a:lnTo>
                  <a:pt x="8987725" y="1394239"/>
                </a:lnTo>
                <a:cubicBezTo>
                  <a:pt x="8986263" y="1392778"/>
                  <a:pt x="8989919" y="1387300"/>
                  <a:pt x="8992473" y="1384378"/>
                </a:cubicBezTo>
                <a:lnTo>
                  <a:pt x="8995396" y="1380722"/>
                </a:lnTo>
                <a:cubicBezTo>
                  <a:pt x="8991012" y="1376338"/>
                  <a:pt x="8989186" y="1371225"/>
                  <a:pt x="8991376" y="1369031"/>
                </a:cubicBezTo>
                <a:cubicBezTo>
                  <a:pt x="8993571" y="1366841"/>
                  <a:pt x="9005262" y="1362092"/>
                  <a:pt x="9008549" y="1366108"/>
                </a:cubicBezTo>
                <a:cubicBezTo>
                  <a:pt x="9011014" y="1368850"/>
                  <a:pt x="9016565" y="1384949"/>
                  <a:pt x="9019493" y="1395754"/>
                </a:cubicBezTo>
                <a:close/>
                <a:moveTo>
                  <a:pt x="9176383" y="1857015"/>
                </a:moveTo>
                <a:cubicBezTo>
                  <a:pt x="9174921" y="1867245"/>
                  <a:pt x="9158846" y="1866880"/>
                  <a:pt x="9140580" y="1856286"/>
                </a:cubicBezTo>
                <a:lnTo>
                  <a:pt x="9124137" y="1848611"/>
                </a:lnTo>
                <a:cubicBezTo>
                  <a:pt x="9107697" y="1840939"/>
                  <a:pt x="9106235" y="1842769"/>
                  <a:pt x="9102584" y="1863225"/>
                </a:cubicBezTo>
                <a:lnTo>
                  <a:pt x="9101851" y="1868342"/>
                </a:lnTo>
                <a:cubicBezTo>
                  <a:pt x="9093083" y="1876013"/>
                  <a:pt x="9085411" y="1874916"/>
                  <a:pt x="9085411" y="1866516"/>
                </a:cubicBezTo>
                <a:cubicBezTo>
                  <a:pt x="9085411" y="1858112"/>
                  <a:pt x="9080295" y="1844231"/>
                  <a:pt x="9074085" y="1852631"/>
                </a:cubicBezTo>
                <a:cubicBezTo>
                  <a:pt x="9067875" y="1861035"/>
                  <a:pt x="9049605" y="1877110"/>
                  <a:pt x="9045589" y="1870900"/>
                </a:cubicBezTo>
                <a:cubicBezTo>
                  <a:pt x="9041569" y="1864322"/>
                  <a:pt x="9020745" y="1873090"/>
                  <a:pt x="9020013" y="1869439"/>
                </a:cubicBezTo>
                <a:cubicBezTo>
                  <a:pt x="9019284" y="1865419"/>
                  <a:pt x="9051799" y="1840211"/>
                  <a:pt x="9049605" y="1828151"/>
                </a:cubicBezTo>
                <a:cubicBezTo>
                  <a:pt x="9047415" y="1816095"/>
                  <a:pt x="9056183" y="1802943"/>
                  <a:pt x="9069336" y="1798194"/>
                </a:cubicBezTo>
                <a:lnTo>
                  <a:pt x="9074817" y="1810983"/>
                </a:lnTo>
                <a:cubicBezTo>
                  <a:pt x="9076643" y="1815367"/>
                  <a:pt x="9074449" y="1821212"/>
                  <a:pt x="9085047" y="1816464"/>
                </a:cubicBezTo>
                <a:cubicBezTo>
                  <a:pt x="9092718" y="1812809"/>
                  <a:pt x="9102948" y="1812444"/>
                  <a:pt x="9112081" y="1812076"/>
                </a:cubicBezTo>
                <a:cubicBezTo>
                  <a:pt x="9140945" y="1811347"/>
                  <a:pt x="9140580" y="1811712"/>
                  <a:pt x="9154462" y="1836920"/>
                </a:cubicBezTo>
                <a:cubicBezTo>
                  <a:pt x="9157749" y="1842401"/>
                  <a:pt x="9170173" y="1844595"/>
                  <a:pt x="9173096" y="1850073"/>
                </a:cubicBezTo>
                <a:close/>
                <a:moveTo>
                  <a:pt x="9029377" y="1308381"/>
                </a:moveTo>
                <a:cubicBezTo>
                  <a:pt x="9027915" y="1318611"/>
                  <a:pt x="9011840" y="1318246"/>
                  <a:pt x="8993574" y="1307652"/>
                </a:cubicBezTo>
                <a:lnTo>
                  <a:pt x="8977131" y="1299976"/>
                </a:lnTo>
                <a:cubicBezTo>
                  <a:pt x="8960691" y="1292305"/>
                  <a:pt x="8959229" y="1294135"/>
                  <a:pt x="8955578" y="1314591"/>
                </a:cubicBezTo>
                <a:lnTo>
                  <a:pt x="8954845" y="1319707"/>
                </a:lnTo>
                <a:cubicBezTo>
                  <a:pt x="8946077" y="1327379"/>
                  <a:pt x="8938405" y="1326282"/>
                  <a:pt x="8938405" y="1317882"/>
                </a:cubicBezTo>
                <a:cubicBezTo>
                  <a:pt x="8938405" y="1309478"/>
                  <a:pt x="8933289" y="1295596"/>
                  <a:pt x="8927079" y="1303996"/>
                </a:cubicBezTo>
                <a:cubicBezTo>
                  <a:pt x="8920869" y="1312400"/>
                  <a:pt x="8902599" y="1328476"/>
                  <a:pt x="8898583" y="1322266"/>
                </a:cubicBezTo>
                <a:cubicBezTo>
                  <a:pt x="8894563" y="1315687"/>
                  <a:pt x="8873739" y="1324456"/>
                  <a:pt x="8873007" y="1320804"/>
                </a:cubicBezTo>
                <a:cubicBezTo>
                  <a:pt x="8872278" y="1316785"/>
                  <a:pt x="8904793" y="1291577"/>
                  <a:pt x="8902599" y="1279517"/>
                </a:cubicBezTo>
                <a:cubicBezTo>
                  <a:pt x="8900409" y="1267461"/>
                  <a:pt x="8909177" y="1254309"/>
                  <a:pt x="8922330" y="1249560"/>
                </a:cubicBezTo>
                <a:lnTo>
                  <a:pt x="8927811" y="1262348"/>
                </a:lnTo>
                <a:cubicBezTo>
                  <a:pt x="8929637" y="1266733"/>
                  <a:pt x="8927443" y="1272578"/>
                  <a:pt x="8938041" y="1267830"/>
                </a:cubicBezTo>
                <a:cubicBezTo>
                  <a:pt x="8945712" y="1264174"/>
                  <a:pt x="8955942" y="1263810"/>
                  <a:pt x="8965075" y="1263441"/>
                </a:cubicBezTo>
                <a:cubicBezTo>
                  <a:pt x="8993939" y="1262713"/>
                  <a:pt x="8993574" y="1263077"/>
                  <a:pt x="9007456" y="1288285"/>
                </a:cubicBezTo>
                <a:cubicBezTo>
                  <a:pt x="9010743" y="1293766"/>
                  <a:pt x="9023167" y="1295961"/>
                  <a:pt x="9026090" y="1301438"/>
                </a:cubicBezTo>
                <a:close/>
                <a:moveTo>
                  <a:pt x="9185151" y="1749240"/>
                </a:moveTo>
                <a:lnTo>
                  <a:pt x="9184054" y="1753255"/>
                </a:lnTo>
                <a:cubicBezTo>
                  <a:pt x="9182593" y="1758372"/>
                  <a:pt x="9184787" y="1763850"/>
                  <a:pt x="9183690" y="1769331"/>
                </a:cubicBezTo>
                <a:cubicBezTo>
                  <a:pt x="9180767" y="1783580"/>
                  <a:pt x="9169805" y="1790523"/>
                  <a:pt x="9154462" y="1787965"/>
                </a:cubicBezTo>
                <a:cubicBezTo>
                  <a:pt x="9150442" y="1787232"/>
                  <a:pt x="9147884" y="1781386"/>
                  <a:pt x="9144596" y="1778099"/>
                </a:cubicBezTo>
                <a:lnTo>
                  <a:pt x="9141309" y="1774812"/>
                </a:lnTo>
                <a:cubicBezTo>
                  <a:pt x="9138751" y="1771889"/>
                  <a:pt x="9147884" y="1764218"/>
                  <a:pt x="9162133" y="1757639"/>
                </a:cubicBezTo>
                <a:lnTo>
                  <a:pt x="9162498" y="1751794"/>
                </a:lnTo>
                <a:lnTo>
                  <a:pt x="9164327" y="1730970"/>
                </a:lnTo>
                <a:cubicBezTo>
                  <a:pt x="9179670" y="1737180"/>
                  <a:pt x="9188803" y="1745219"/>
                  <a:pt x="9185151" y="1749240"/>
                </a:cubicBezTo>
                <a:close/>
                <a:moveTo>
                  <a:pt x="9038145" y="1200605"/>
                </a:moveTo>
                <a:lnTo>
                  <a:pt x="9037048" y="1204621"/>
                </a:lnTo>
                <a:cubicBezTo>
                  <a:pt x="9035587" y="1209738"/>
                  <a:pt x="9037781" y="1215215"/>
                  <a:pt x="9036684" y="1220697"/>
                </a:cubicBezTo>
                <a:cubicBezTo>
                  <a:pt x="9033761" y="1234946"/>
                  <a:pt x="9022799" y="1241889"/>
                  <a:pt x="9007456" y="1239330"/>
                </a:cubicBezTo>
                <a:cubicBezTo>
                  <a:pt x="9003436" y="1238598"/>
                  <a:pt x="9000878" y="1232752"/>
                  <a:pt x="8997590" y="1229465"/>
                </a:cubicBezTo>
                <a:lnTo>
                  <a:pt x="8994303" y="1226178"/>
                </a:lnTo>
                <a:cubicBezTo>
                  <a:pt x="8991745" y="1223255"/>
                  <a:pt x="9000878" y="1215584"/>
                  <a:pt x="9015127" y="1209005"/>
                </a:cubicBezTo>
                <a:lnTo>
                  <a:pt x="9015492" y="1203159"/>
                </a:lnTo>
                <a:lnTo>
                  <a:pt x="9017321" y="1182335"/>
                </a:lnTo>
                <a:cubicBezTo>
                  <a:pt x="9032664" y="1188546"/>
                  <a:pt x="9041797" y="1196585"/>
                  <a:pt x="9038145" y="1200605"/>
                </a:cubicBezTo>
                <a:close/>
                <a:moveTo>
                  <a:pt x="9278999" y="1778007"/>
                </a:moveTo>
                <a:cubicBezTo>
                  <a:pt x="9277949" y="1778647"/>
                  <a:pt x="9274479" y="1776638"/>
                  <a:pt x="9268816" y="1771889"/>
                </a:cubicBezTo>
                <a:lnTo>
                  <a:pt x="9258221" y="1764582"/>
                </a:lnTo>
                <a:lnTo>
                  <a:pt x="9252740" y="1760563"/>
                </a:lnTo>
                <a:cubicBezTo>
                  <a:pt x="9245069" y="1758004"/>
                  <a:pt x="9229722" y="1753620"/>
                  <a:pt x="9219128" y="1750697"/>
                </a:cubicBezTo>
                <a:lnTo>
                  <a:pt x="9231916" y="1737180"/>
                </a:lnTo>
                <a:lnTo>
                  <a:pt x="9233742" y="1734990"/>
                </a:lnTo>
                <a:cubicBezTo>
                  <a:pt x="9238126" y="1732067"/>
                  <a:pt x="9266622" y="1756543"/>
                  <a:pt x="9274661" y="1768234"/>
                </a:cubicBezTo>
                <a:cubicBezTo>
                  <a:pt x="9278679" y="1774079"/>
                  <a:pt x="9280049" y="1777368"/>
                  <a:pt x="9278999" y="1778007"/>
                </a:cubicBezTo>
                <a:close/>
                <a:moveTo>
                  <a:pt x="9131993" y="1229373"/>
                </a:moveTo>
                <a:cubicBezTo>
                  <a:pt x="9130943" y="1230012"/>
                  <a:pt x="9127473" y="1228004"/>
                  <a:pt x="9121810" y="1223255"/>
                </a:cubicBezTo>
                <a:lnTo>
                  <a:pt x="9111215" y="1215948"/>
                </a:lnTo>
                <a:lnTo>
                  <a:pt x="9105734" y="1211928"/>
                </a:lnTo>
                <a:cubicBezTo>
                  <a:pt x="9098063" y="1209370"/>
                  <a:pt x="9082716" y="1204985"/>
                  <a:pt x="9072122" y="1202063"/>
                </a:cubicBezTo>
                <a:lnTo>
                  <a:pt x="9084910" y="1188546"/>
                </a:lnTo>
                <a:lnTo>
                  <a:pt x="9086736" y="1186356"/>
                </a:lnTo>
                <a:cubicBezTo>
                  <a:pt x="9091120" y="1183433"/>
                  <a:pt x="9119616" y="1207908"/>
                  <a:pt x="9127655" y="1219600"/>
                </a:cubicBezTo>
                <a:cubicBezTo>
                  <a:pt x="9131673" y="1225445"/>
                  <a:pt x="9133043" y="1228733"/>
                  <a:pt x="9131993" y="1229373"/>
                </a:cubicBezTo>
                <a:close/>
                <a:moveTo>
                  <a:pt x="9340060" y="1957487"/>
                </a:moveTo>
                <a:cubicBezTo>
                  <a:pt x="9340060" y="1963697"/>
                  <a:pt x="9336404" y="1978676"/>
                  <a:pt x="9331656" y="1975753"/>
                </a:cubicBezTo>
                <a:cubicBezTo>
                  <a:pt x="9327272" y="1972466"/>
                  <a:pt x="9309370" y="1965891"/>
                  <a:pt x="9304622" y="1968814"/>
                </a:cubicBezTo>
                <a:cubicBezTo>
                  <a:pt x="9299505" y="1972101"/>
                  <a:pt x="9283065" y="1977214"/>
                  <a:pt x="9281604" y="1976121"/>
                </a:cubicBezTo>
                <a:cubicBezTo>
                  <a:pt x="9280142" y="1975024"/>
                  <a:pt x="9283430" y="1970275"/>
                  <a:pt x="9288546" y="1965891"/>
                </a:cubicBezTo>
                <a:cubicBezTo>
                  <a:pt x="9293659" y="1961139"/>
                  <a:pt x="9311564" y="1951642"/>
                  <a:pt x="9317410" y="1954564"/>
                </a:cubicBezTo>
                <a:cubicBezTo>
                  <a:pt x="9322887" y="1957487"/>
                  <a:pt x="9340060" y="1951641"/>
                  <a:pt x="9340060" y="1957487"/>
                </a:cubicBezTo>
                <a:close/>
                <a:moveTo>
                  <a:pt x="9193054" y="1408853"/>
                </a:moveTo>
                <a:cubicBezTo>
                  <a:pt x="9193054" y="1415063"/>
                  <a:pt x="9189398" y="1430042"/>
                  <a:pt x="9184650" y="1427119"/>
                </a:cubicBezTo>
                <a:cubicBezTo>
                  <a:pt x="9180266" y="1423832"/>
                  <a:pt x="9162364" y="1417257"/>
                  <a:pt x="9157616" y="1420180"/>
                </a:cubicBezTo>
                <a:cubicBezTo>
                  <a:pt x="9152499" y="1423467"/>
                  <a:pt x="9136059" y="1428580"/>
                  <a:pt x="9134598" y="1427487"/>
                </a:cubicBezTo>
                <a:cubicBezTo>
                  <a:pt x="9133136" y="1426390"/>
                  <a:pt x="9136424" y="1421641"/>
                  <a:pt x="9141540" y="1417257"/>
                </a:cubicBezTo>
                <a:cubicBezTo>
                  <a:pt x="9146653" y="1412505"/>
                  <a:pt x="9164558" y="1403007"/>
                  <a:pt x="9170404" y="1405930"/>
                </a:cubicBezTo>
                <a:cubicBezTo>
                  <a:pt x="9175881" y="1408853"/>
                  <a:pt x="9193054" y="1403007"/>
                  <a:pt x="9193054" y="1408853"/>
                </a:cubicBezTo>
                <a:close/>
                <a:moveTo>
                  <a:pt x="9315353" y="1560031"/>
                </a:moveTo>
                <a:cubicBezTo>
                  <a:pt x="9315216" y="1566837"/>
                  <a:pt x="9311562" y="1572044"/>
                  <a:pt x="9303160" y="1569487"/>
                </a:cubicBezTo>
                <a:cubicBezTo>
                  <a:pt x="9286352" y="1564370"/>
                  <a:pt x="9237762" y="1593234"/>
                  <a:pt x="9233009" y="1595424"/>
                </a:cubicBezTo>
                <a:lnTo>
                  <a:pt x="9229358" y="1594331"/>
                </a:lnTo>
                <a:cubicBezTo>
                  <a:pt x="9226435" y="1593598"/>
                  <a:pt x="9222415" y="1587388"/>
                  <a:pt x="9223512" y="1585562"/>
                </a:cubicBezTo>
                <a:lnTo>
                  <a:pt x="9230090" y="1574235"/>
                </a:lnTo>
                <a:cubicBezTo>
                  <a:pt x="9227167" y="1561812"/>
                  <a:pt x="9225706" y="1549756"/>
                  <a:pt x="9226799" y="1547197"/>
                </a:cubicBezTo>
                <a:lnTo>
                  <a:pt x="9228625" y="1546833"/>
                </a:lnTo>
                <a:cubicBezTo>
                  <a:pt x="9231552" y="1546105"/>
                  <a:pt x="9236665" y="1545736"/>
                  <a:pt x="9237762" y="1547198"/>
                </a:cubicBezTo>
                <a:cubicBezTo>
                  <a:pt x="9240320" y="1550121"/>
                  <a:pt x="9239952" y="1555602"/>
                  <a:pt x="9242875" y="1557063"/>
                </a:cubicBezTo>
                <a:cubicBezTo>
                  <a:pt x="9249085" y="1559986"/>
                  <a:pt x="9256760" y="1562180"/>
                  <a:pt x="9263703" y="1562180"/>
                </a:cubicBezTo>
                <a:cubicBezTo>
                  <a:pt x="9266990" y="1562180"/>
                  <a:pt x="9269913" y="1555602"/>
                  <a:pt x="9272471" y="1551582"/>
                </a:cubicBezTo>
                <a:lnTo>
                  <a:pt x="9276487" y="1545008"/>
                </a:lnTo>
                <a:cubicBezTo>
                  <a:pt x="9281604" y="1535142"/>
                  <a:pt x="9294756" y="1533316"/>
                  <a:pt x="9306448" y="1540988"/>
                </a:cubicBezTo>
                <a:cubicBezTo>
                  <a:pt x="9312111" y="1544823"/>
                  <a:pt x="9315490" y="1553226"/>
                  <a:pt x="9315353" y="1560031"/>
                </a:cubicBezTo>
                <a:close/>
                <a:moveTo>
                  <a:pt x="9168347" y="1011397"/>
                </a:moveTo>
                <a:cubicBezTo>
                  <a:pt x="9168210" y="1018202"/>
                  <a:pt x="9164556" y="1023409"/>
                  <a:pt x="9156154" y="1020852"/>
                </a:cubicBezTo>
                <a:cubicBezTo>
                  <a:pt x="9139346" y="1015736"/>
                  <a:pt x="9090756" y="1044599"/>
                  <a:pt x="9086003" y="1046790"/>
                </a:cubicBezTo>
                <a:lnTo>
                  <a:pt x="9082352" y="1045696"/>
                </a:lnTo>
                <a:cubicBezTo>
                  <a:pt x="9079429" y="1044964"/>
                  <a:pt x="9075409" y="1038754"/>
                  <a:pt x="9076506" y="1036928"/>
                </a:cubicBezTo>
                <a:lnTo>
                  <a:pt x="9083084" y="1025601"/>
                </a:lnTo>
                <a:cubicBezTo>
                  <a:pt x="9080161" y="1013177"/>
                  <a:pt x="9078700" y="1001122"/>
                  <a:pt x="9079793" y="998563"/>
                </a:cubicBezTo>
                <a:lnTo>
                  <a:pt x="9081619" y="998199"/>
                </a:lnTo>
                <a:cubicBezTo>
                  <a:pt x="9084546" y="997470"/>
                  <a:pt x="9089659" y="997102"/>
                  <a:pt x="9090756" y="998563"/>
                </a:cubicBezTo>
                <a:cubicBezTo>
                  <a:pt x="9093314" y="1001486"/>
                  <a:pt x="9092946" y="1006967"/>
                  <a:pt x="9095869" y="1008429"/>
                </a:cubicBezTo>
                <a:cubicBezTo>
                  <a:pt x="9102079" y="1011351"/>
                  <a:pt x="9109754" y="1013546"/>
                  <a:pt x="9116697" y="1013546"/>
                </a:cubicBezTo>
                <a:cubicBezTo>
                  <a:pt x="9119984" y="1013545"/>
                  <a:pt x="9122907" y="1006967"/>
                  <a:pt x="9125465" y="1002948"/>
                </a:cubicBezTo>
                <a:lnTo>
                  <a:pt x="9129481" y="996373"/>
                </a:lnTo>
                <a:cubicBezTo>
                  <a:pt x="9134598" y="986508"/>
                  <a:pt x="9147750" y="984682"/>
                  <a:pt x="9159442" y="992353"/>
                </a:cubicBezTo>
                <a:cubicBezTo>
                  <a:pt x="9165105" y="996189"/>
                  <a:pt x="9168484" y="1004592"/>
                  <a:pt x="9168347" y="1011397"/>
                </a:cubicBezTo>
                <a:close/>
                <a:moveTo>
                  <a:pt x="9360610" y="1717818"/>
                </a:moveTo>
                <a:cubicBezTo>
                  <a:pt x="9361067" y="1722658"/>
                  <a:pt x="9359789" y="1727681"/>
                  <a:pt x="9354674" y="1729873"/>
                </a:cubicBezTo>
                <a:lnTo>
                  <a:pt x="9345905" y="1729509"/>
                </a:lnTo>
                <a:lnTo>
                  <a:pt x="9331291" y="1729144"/>
                </a:lnTo>
                <a:cubicBezTo>
                  <a:pt x="9326543" y="1738641"/>
                  <a:pt x="9329830" y="1746681"/>
                  <a:pt x="9338598" y="1746681"/>
                </a:cubicBezTo>
                <a:cubicBezTo>
                  <a:pt x="9347367" y="1746681"/>
                  <a:pt x="9362345" y="1752162"/>
                  <a:pt x="9343711" y="1758372"/>
                </a:cubicBezTo>
                <a:lnTo>
                  <a:pt x="9330927" y="1768238"/>
                </a:lnTo>
                <a:cubicBezTo>
                  <a:pt x="9314119" y="1766043"/>
                  <a:pt x="9311929" y="1755085"/>
                  <a:pt x="9325810" y="1744123"/>
                </a:cubicBezTo>
                <a:lnTo>
                  <a:pt x="9300966" y="1739009"/>
                </a:lnTo>
                <a:cubicBezTo>
                  <a:pt x="9290008" y="1736815"/>
                  <a:pt x="9290008" y="1729873"/>
                  <a:pt x="9296947" y="1724396"/>
                </a:cubicBezTo>
                <a:cubicBezTo>
                  <a:pt x="9302063" y="1720376"/>
                  <a:pt x="9309735" y="1717817"/>
                  <a:pt x="9316313" y="1714895"/>
                </a:cubicBezTo>
                <a:lnTo>
                  <a:pt x="9326543" y="1710874"/>
                </a:lnTo>
                <a:cubicBezTo>
                  <a:pt x="9339327" y="1705761"/>
                  <a:pt x="9352484" y="1703936"/>
                  <a:pt x="9356135" y="1706859"/>
                </a:cubicBezTo>
                <a:cubicBezTo>
                  <a:pt x="9357961" y="1708320"/>
                  <a:pt x="9360153" y="1712978"/>
                  <a:pt x="9360610" y="1717818"/>
                </a:cubicBezTo>
                <a:close/>
                <a:moveTo>
                  <a:pt x="9213604" y="1169184"/>
                </a:moveTo>
                <a:cubicBezTo>
                  <a:pt x="9214061" y="1174024"/>
                  <a:pt x="9212783" y="1179047"/>
                  <a:pt x="9207668" y="1181239"/>
                </a:cubicBezTo>
                <a:lnTo>
                  <a:pt x="9198899" y="1180874"/>
                </a:lnTo>
                <a:lnTo>
                  <a:pt x="9184285" y="1180510"/>
                </a:lnTo>
                <a:cubicBezTo>
                  <a:pt x="9179537" y="1190007"/>
                  <a:pt x="9182824" y="1198047"/>
                  <a:pt x="9191592" y="1198047"/>
                </a:cubicBezTo>
                <a:cubicBezTo>
                  <a:pt x="9200361" y="1198047"/>
                  <a:pt x="9215339" y="1203528"/>
                  <a:pt x="9196705" y="1209738"/>
                </a:cubicBezTo>
                <a:lnTo>
                  <a:pt x="9183921" y="1219604"/>
                </a:lnTo>
                <a:cubicBezTo>
                  <a:pt x="9167113" y="1217409"/>
                  <a:pt x="9164923" y="1206451"/>
                  <a:pt x="9178804" y="1195488"/>
                </a:cubicBezTo>
                <a:lnTo>
                  <a:pt x="9153960" y="1190375"/>
                </a:lnTo>
                <a:cubicBezTo>
                  <a:pt x="9143002" y="1188181"/>
                  <a:pt x="9143002" y="1181238"/>
                  <a:pt x="9149941" y="1175761"/>
                </a:cubicBezTo>
                <a:cubicBezTo>
                  <a:pt x="9155057" y="1171741"/>
                  <a:pt x="9162729" y="1169183"/>
                  <a:pt x="9169307" y="1166260"/>
                </a:cubicBezTo>
                <a:lnTo>
                  <a:pt x="9179537" y="1162240"/>
                </a:lnTo>
                <a:cubicBezTo>
                  <a:pt x="9192321" y="1157127"/>
                  <a:pt x="9205478" y="1155302"/>
                  <a:pt x="9209129" y="1158224"/>
                </a:cubicBezTo>
                <a:cubicBezTo>
                  <a:pt x="9210955" y="1159686"/>
                  <a:pt x="9213147" y="1164343"/>
                  <a:pt x="9213604" y="1169184"/>
                </a:cubicBezTo>
                <a:close/>
                <a:moveTo>
                  <a:pt x="9698468" y="2152587"/>
                </a:moveTo>
                <a:cubicBezTo>
                  <a:pt x="9698468" y="2153684"/>
                  <a:pt x="9692622" y="2154412"/>
                  <a:pt x="9686048" y="2154412"/>
                </a:cubicBezTo>
                <a:cubicBezTo>
                  <a:pt x="9679470" y="2154412"/>
                  <a:pt x="9659378" y="2159529"/>
                  <a:pt x="9658281" y="2165375"/>
                </a:cubicBezTo>
                <a:lnTo>
                  <a:pt x="9660471" y="2167565"/>
                </a:lnTo>
                <a:lnTo>
                  <a:pt x="9671434" y="2178159"/>
                </a:lnTo>
                <a:cubicBezTo>
                  <a:pt x="9672895" y="2192409"/>
                  <a:pt x="9669240" y="2196793"/>
                  <a:pt x="9663030" y="2188757"/>
                </a:cubicBezTo>
                <a:cubicBezTo>
                  <a:pt x="9656820" y="2180353"/>
                  <a:pt x="9631612" y="2166468"/>
                  <a:pt x="9634166" y="2163913"/>
                </a:cubicBezTo>
                <a:lnTo>
                  <a:pt x="9635992" y="2162084"/>
                </a:lnTo>
                <a:cubicBezTo>
                  <a:pt x="9643303" y="2154412"/>
                  <a:pt x="9649513" y="2141260"/>
                  <a:pt x="9657549" y="2140531"/>
                </a:cubicBezTo>
                <a:lnTo>
                  <a:pt x="9670701" y="2139434"/>
                </a:lnTo>
                <a:cubicBezTo>
                  <a:pt x="9686412" y="2144547"/>
                  <a:pt x="9698832" y="2151854"/>
                  <a:pt x="9698468" y="2152587"/>
                </a:cubicBezTo>
                <a:close/>
                <a:moveTo>
                  <a:pt x="9551462" y="1603952"/>
                </a:moveTo>
                <a:cubicBezTo>
                  <a:pt x="9551462" y="1605049"/>
                  <a:pt x="9545616" y="1605778"/>
                  <a:pt x="9539042" y="1605778"/>
                </a:cubicBezTo>
                <a:cubicBezTo>
                  <a:pt x="9532464" y="1605778"/>
                  <a:pt x="9512372" y="1610895"/>
                  <a:pt x="9511275" y="1616740"/>
                </a:cubicBezTo>
                <a:lnTo>
                  <a:pt x="9513465" y="1618931"/>
                </a:lnTo>
                <a:lnTo>
                  <a:pt x="9524428" y="1629525"/>
                </a:lnTo>
                <a:cubicBezTo>
                  <a:pt x="9525889" y="1643775"/>
                  <a:pt x="9522234" y="1648158"/>
                  <a:pt x="9516024" y="1640123"/>
                </a:cubicBezTo>
                <a:cubicBezTo>
                  <a:pt x="9509814" y="1631719"/>
                  <a:pt x="9484606" y="1617833"/>
                  <a:pt x="9487160" y="1615279"/>
                </a:cubicBezTo>
                <a:lnTo>
                  <a:pt x="9488986" y="1613449"/>
                </a:lnTo>
                <a:cubicBezTo>
                  <a:pt x="9496297" y="1605778"/>
                  <a:pt x="9502507" y="1592625"/>
                  <a:pt x="9510543" y="1591897"/>
                </a:cubicBezTo>
                <a:lnTo>
                  <a:pt x="9523695" y="1590799"/>
                </a:lnTo>
                <a:cubicBezTo>
                  <a:pt x="9539406" y="1595913"/>
                  <a:pt x="9551826" y="1603220"/>
                  <a:pt x="9551462" y="1603952"/>
                </a:cubicBezTo>
                <a:close/>
                <a:moveTo>
                  <a:pt x="9726555" y="1453532"/>
                </a:moveTo>
                <a:cubicBezTo>
                  <a:pt x="9727971" y="1455222"/>
                  <a:pt x="9728062" y="1457139"/>
                  <a:pt x="9724773" y="1458052"/>
                </a:cubicBezTo>
                <a:lnTo>
                  <a:pt x="9719292" y="1460610"/>
                </a:lnTo>
                <a:cubicBezTo>
                  <a:pt x="9710159" y="1464995"/>
                  <a:pt x="9703949" y="1479973"/>
                  <a:pt x="9692622" y="1472302"/>
                </a:cubicBezTo>
                <a:cubicBezTo>
                  <a:pt x="9678737" y="1462801"/>
                  <a:pt x="9652067" y="1470476"/>
                  <a:pt x="9648051" y="1448919"/>
                </a:cubicBezTo>
                <a:lnTo>
                  <a:pt x="9647319" y="1445997"/>
                </a:lnTo>
                <a:cubicBezTo>
                  <a:pt x="9640376" y="1443438"/>
                  <a:pt x="9632340" y="1444535"/>
                  <a:pt x="9629053" y="1447822"/>
                </a:cubicBezTo>
                <a:lnTo>
                  <a:pt x="9628685" y="1451110"/>
                </a:lnTo>
                <a:cubicBezTo>
                  <a:pt x="9627956" y="1459149"/>
                  <a:pt x="9629053" y="1464262"/>
                  <a:pt x="9614435" y="1466821"/>
                </a:cubicBezTo>
                <a:lnTo>
                  <a:pt x="9600190" y="1469015"/>
                </a:lnTo>
                <a:cubicBezTo>
                  <a:pt x="9584843" y="1479609"/>
                  <a:pt x="9564383" y="1479609"/>
                  <a:pt x="9554886" y="1469015"/>
                </a:cubicBezTo>
                <a:lnTo>
                  <a:pt x="9535888" y="1473399"/>
                </a:lnTo>
                <a:cubicBezTo>
                  <a:pt x="9532965" y="1474128"/>
                  <a:pt x="9515060" y="1477415"/>
                  <a:pt x="9524925" y="1467185"/>
                </a:cubicBezTo>
                <a:cubicBezTo>
                  <a:pt x="9530771" y="1461339"/>
                  <a:pt x="9505563" y="1445632"/>
                  <a:pt x="9535155" y="1449284"/>
                </a:cubicBezTo>
                <a:cubicBezTo>
                  <a:pt x="9553789" y="1451842"/>
                  <a:pt x="9553425" y="1443073"/>
                  <a:pt x="9543559" y="1432844"/>
                </a:cubicBezTo>
                <a:cubicBezTo>
                  <a:pt x="9542462" y="1431747"/>
                  <a:pt x="9545021" y="1426265"/>
                  <a:pt x="9546482" y="1425901"/>
                </a:cubicBezTo>
                <a:cubicBezTo>
                  <a:pt x="9559270" y="1424804"/>
                  <a:pt x="9564751" y="1432111"/>
                  <a:pt x="9561825" y="1443802"/>
                </a:cubicBezTo>
                <a:lnTo>
                  <a:pt x="9560367" y="1451110"/>
                </a:lnTo>
                <a:cubicBezTo>
                  <a:pt x="9559999" y="1462436"/>
                  <a:pt x="9569132" y="1466092"/>
                  <a:pt x="9580827" y="1459513"/>
                </a:cubicBezTo>
                <a:lnTo>
                  <a:pt x="9587766" y="1455129"/>
                </a:lnTo>
                <a:lnTo>
                  <a:pt x="9595437" y="1450016"/>
                </a:lnTo>
                <a:cubicBezTo>
                  <a:pt x="9592150" y="1443438"/>
                  <a:pt x="9597267" y="1431018"/>
                  <a:pt x="9607132" y="1421881"/>
                </a:cubicBezTo>
                <a:lnTo>
                  <a:pt x="9621742" y="1425901"/>
                </a:lnTo>
                <a:lnTo>
                  <a:pt x="9628685" y="1427727"/>
                </a:lnTo>
                <a:cubicBezTo>
                  <a:pt x="9635628" y="1431747"/>
                  <a:pt x="9644396" y="1431018"/>
                  <a:pt x="9648051" y="1426266"/>
                </a:cubicBezTo>
                <a:cubicBezTo>
                  <a:pt x="9652067" y="1421153"/>
                  <a:pt x="9665220" y="1410923"/>
                  <a:pt x="9667046" y="1416768"/>
                </a:cubicBezTo>
                <a:lnTo>
                  <a:pt x="9668143" y="1420420"/>
                </a:lnTo>
                <a:cubicBezTo>
                  <a:pt x="9670701" y="1430285"/>
                  <a:pt x="9650242" y="1444535"/>
                  <a:pt x="9675818" y="1449648"/>
                </a:cubicBezTo>
                <a:lnTo>
                  <a:pt x="9687505" y="1451842"/>
                </a:lnTo>
                <a:cubicBezTo>
                  <a:pt x="9701391" y="1451109"/>
                  <a:pt x="9716005" y="1450745"/>
                  <a:pt x="9720389" y="1450380"/>
                </a:cubicBezTo>
                <a:cubicBezTo>
                  <a:pt x="9722399" y="1450380"/>
                  <a:pt x="9725139" y="1451842"/>
                  <a:pt x="9726555" y="1453532"/>
                </a:cubicBezTo>
                <a:close/>
                <a:moveTo>
                  <a:pt x="9579549" y="904898"/>
                </a:moveTo>
                <a:cubicBezTo>
                  <a:pt x="9580965" y="906587"/>
                  <a:pt x="9581056" y="908505"/>
                  <a:pt x="9577767" y="909418"/>
                </a:cubicBezTo>
                <a:lnTo>
                  <a:pt x="9572286" y="911976"/>
                </a:lnTo>
                <a:cubicBezTo>
                  <a:pt x="9563153" y="916360"/>
                  <a:pt x="9556943" y="931339"/>
                  <a:pt x="9545616" y="923667"/>
                </a:cubicBezTo>
                <a:cubicBezTo>
                  <a:pt x="9531731" y="914166"/>
                  <a:pt x="9505061" y="921841"/>
                  <a:pt x="9501045" y="900285"/>
                </a:cubicBezTo>
                <a:lnTo>
                  <a:pt x="9500313" y="897362"/>
                </a:lnTo>
                <a:cubicBezTo>
                  <a:pt x="9493370" y="894804"/>
                  <a:pt x="9485334" y="895901"/>
                  <a:pt x="9482047" y="899188"/>
                </a:cubicBezTo>
                <a:lnTo>
                  <a:pt x="9481679" y="902475"/>
                </a:lnTo>
                <a:cubicBezTo>
                  <a:pt x="9480950" y="910515"/>
                  <a:pt x="9482047" y="915628"/>
                  <a:pt x="9467429" y="918186"/>
                </a:cubicBezTo>
                <a:lnTo>
                  <a:pt x="9453184" y="920380"/>
                </a:lnTo>
                <a:cubicBezTo>
                  <a:pt x="9437837" y="930975"/>
                  <a:pt x="9417377" y="930974"/>
                  <a:pt x="9407880" y="920380"/>
                </a:cubicBezTo>
                <a:lnTo>
                  <a:pt x="9388882" y="924764"/>
                </a:lnTo>
                <a:cubicBezTo>
                  <a:pt x="9385959" y="925493"/>
                  <a:pt x="9368054" y="928780"/>
                  <a:pt x="9377919" y="918551"/>
                </a:cubicBezTo>
                <a:cubicBezTo>
                  <a:pt x="9383765" y="912705"/>
                  <a:pt x="9358557" y="896998"/>
                  <a:pt x="9388149" y="900649"/>
                </a:cubicBezTo>
                <a:cubicBezTo>
                  <a:pt x="9406783" y="903208"/>
                  <a:pt x="9406419" y="894439"/>
                  <a:pt x="9396553" y="884210"/>
                </a:cubicBezTo>
                <a:cubicBezTo>
                  <a:pt x="9395456" y="883113"/>
                  <a:pt x="9398015" y="877631"/>
                  <a:pt x="9399476" y="877267"/>
                </a:cubicBezTo>
                <a:cubicBezTo>
                  <a:pt x="9412264" y="876170"/>
                  <a:pt x="9417745" y="883477"/>
                  <a:pt x="9414819" y="895168"/>
                </a:cubicBezTo>
                <a:lnTo>
                  <a:pt x="9413361" y="902475"/>
                </a:lnTo>
                <a:cubicBezTo>
                  <a:pt x="9412993" y="913802"/>
                  <a:pt x="9422126" y="917457"/>
                  <a:pt x="9433821" y="910879"/>
                </a:cubicBezTo>
                <a:lnTo>
                  <a:pt x="9440760" y="906495"/>
                </a:lnTo>
                <a:lnTo>
                  <a:pt x="9448431" y="901382"/>
                </a:lnTo>
                <a:cubicBezTo>
                  <a:pt x="9445144" y="894804"/>
                  <a:pt x="9450261" y="882384"/>
                  <a:pt x="9460126" y="873247"/>
                </a:cubicBezTo>
                <a:lnTo>
                  <a:pt x="9474736" y="877267"/>
                </a:lnTo>
                <a:lnTo>
                  <a:pt x="9481679" y="879093"/>
                </a:lnTo>
                <a:cubicBezTo>
                  <a:pt x="9488622" y="883113"/>
                  <a:pt x="9497390" y="882384"/>
                  <a:pt x="9501045" y="877631"/>
                </a:cubicBezTo>
                <a:cubicBezTo>
                  <a:pt x="9505061" y="872518"/>
                  <a:pt x="9518214" y="862289"/>
                  <a:pt x="9520040" y="868134"/>
                </a:cubicBezTo>
                <a:lnTo>
                  <a:pt x="9521137" y="871786"/>
                </a:lnTo>
                <a:cubicBezTo>
                  <a:pt x="9523695" y="881651"/>
                  <a:pt x="9503236" y="895901"/>
                  <a:pt x="9528812" y="901014"/>
                </a:cubicBezTo>
                <a:lnTo>
                  <a:pt x="9540499" y="903208"/>
                </a:lnTo>
                <a:cubicBezTo>
                  <a:pt x="9554385" y="902475"/>
                  <a:pt x="9568999" y="902111"/>
                  <a:pt x="9573383" y="901746"/>
                </a:cubicBezTo>
                <a:cubicBezTo>
                  <a:pt x="9575393" y="901747"/>
                  <a:pt x="9578133" y="903207"/>
                  <a:pt x="9579549" y="904898"/>
                </a:cubicBezTo>
                <a:close/>
              </a:path>
            </a:pathLst>
          </a:custGeom>
          <a:blipFill dpi="0" rotWithShape="0">
            <a:blip r:embed="rId3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8028890" y="0"/>
            <a:ext cx="4163110" cy="6858000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10237" y="4104463"/>
            <a:ext cx="1982726" cy="1030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148710" y="3653898"/>
            <a:ext cx="1763447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131436" y="4160446"/>
            <a:ext cx="1982726" cy="1030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169909" y="3709881"/>
            <a:ext cx="1763447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255444" y="4160446"/>
            <a:ext cx="1982726" cy="1030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293917" y="3709881"/>
            <a:ext cx="1763447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12A90E3-F99E-44B6-AFFB-F200867E6D23}"/>
              </a:ext>
            </a:extLst>
          </p:cNvPr>
          <p:cNvGrpSpPr/>
          <p:nvPr/>
        </p:nvGrpSpPr>
        <p:grpSpPr>
          <a:xfrm>
            <a:off x="370763" y="215986"/>
            <a:ext cx="3080915" cy="804232"/>
            <a:chOff x="370763" y="215986"/>
            <a:chExt cx="3080915" cy="804232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660AFF82-55E9-4BF9-A668-CA655C3C21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548" y="270439"/>
              <a:ext cx="657389" cy="749779"/>
            </a:xfrm>
            <a:custGeom>
              <a:avLst/>
              <a:gdLst>
                <a:gd name="connsiteX0" fmla="*/ 142875 w 293688"/>
                <a:gd name="connsiteY0" fmla="*/ 333376 h 334963"/>
                <a:gd name="connsiteX1" fmla="*/ 144463 w 293688"/>
                <a:gd name="connsiteY1" fmla="*/ 334963 h 334963"/>
                <a:gd name="connsiteX2" fmla="*/ 142875 w 293688"/>
                <a:gd name="connsiteY2" fmla="*/ 334963 h 334963"/>
                <a:gd name="connsiteX3" fmla="*/ 163513 w 293688"/>
                <a:gd name="connsiteY3" fmla="*/ 330201 h 334963"/>
                <a:gd name="connsiteX4" fmla="*/ 160338 w 293688"/>
                <a:gd name="connsiteY4" fmla="*/ 333376 h 334963"/>
                <a:gd name="connsiteX5" fmla="*/ 163513 w 293688"/>
                <a:gd name="connsiteY5" fmla="*/ 333376 h 334963"/>
                <a:gd name="connsiteX6" fmla="*/ 93662 w 293688"/>
                <a:gd name="connsiteY6" fmla="*/ 314326 h 334963"/>
                <a:gd name="connsiteX7" fmla="*/ 95250 w 293688"/>
                <a:gd name="connsiteY7" fmla="*/ 314326 h 334963"/>
                <a:gd name="connsiteX8" fmla="*/ 95250 w 293688"/>
                <a:gd name="connsiteY8" fmla="*/ 317501 h 334963"/>
                <a:gd name="connsiteX9" fmla="*/ 88900 w 293688"/>
                <a:gd name="connsiteY9" fmla="*/ 314326 h 334963"/>
                <a:gd name="connsiteX10" fmla="*/ 90487 w 293688"/>
                <a:gd name="connsiteY10" fmla="*/ 317501 h 334963"/>
                <a:gd name="connsiteX11" fmla="*/ 88900 w 293688"/>
                <a:gd name="connsiteY11" fmla="*/ 317501 h 334963"/>
                <a:gd name="connsiteX12" fmla="*/ 74612 w 293688"/>
                <a:gd name="connsiteY12" fmla="*/ 301626 h 334963"/>
                <a:gd name="connsiteX13" fmla="*/ 77787 w 293688"/>
                <a:gd name="connsiteY13" fmla="*/ 301626 h 334963"/>
                <a:gd name="connsiteX14" fmla="*/ 74612 w 293688"/>
                <a:gd name="connsiteY14" fmla="*/ 303213 h 334963"/>
                <a:gd name="connsiteX15" fmla="*/ 20637 w 293688"/>
                <a:gd name="connsiteY15" fmla="*/ 263526 h 334963"/>
                <a:gd name="connsiteX16" fmla="*/ 20637 w 293688"/>
                <a:gd name="connsiteY16" fmla="*/ 265113 h 334963"/>
                <a:gd name="connsiteX17" fmla="*/ 20637 w 293688"/>
                <a:gd name="connsiteY17" fmla="*/ 266701 h 334963"/>
                <a:gd name="connsiteX18" fmla="*/ 17462 w 293688"/>
                <a:gd name="connsiteY18" fmla="*/ 265113 h 334963"/>
                <a:gd name="connsiteX19" fmla="*/ 20637 w 293688"/>
                <a:gd name="connsiteY19" fmla="*/ 255588 h 334963"/>
                <a:gd name="connsiteX20" fmla="*/ 22225 w 293688"/>
                <a:gd name="connsiteY20" fmla="*/ 255588 h 334963"/>
                <a:gd name="connsiteX21" fmla="*/ 22225 w 293688"/>
                <a:gd name="connsiteY21" fmla="*/ 258763 h 334963"/>
                <a:gd name="connsiteX22" fmla="*/ 20637 w 293688"/>
                <a:gd name="connsiteY22" fmla="*/ 260351 h 334963"/>
                <a:gd name="connsiteX23" fmla="*/ 17462 w 293688"/>
                <a:gd name="connsiteY23" fmla="*/ 260351 h 334963"/>
                <a:gd name="connsiteX24" fmla="*/ 20637 w 293688"/>
                <a:gd name="connsiteY24" fmla="*/ 258763 h 334963"/>
                <a:gd name="connsiteX25" fmla="*/ 14287 w 293688"/>
                <a:gd name="connsiteY25" fmla="*/ 250826 h 334963"/>
                <a:gd name="connsiteX26" fmla="*/ 15875 w 293688"/>
                <a:gd name="connsiteY26" fmla="*/ 250826 h 334963"/>
                <a:gd name="connsiteX27" fmla="*/ 15875 w 293688"/>
                <a:gd name="connsiteY27" fmla="*/ 254001 h 334963"/>
                <a:gd name="connsiteX28" fmla="*/ 14287 w 293688"/>
                <a:gd name="connsiteY28" fmla="*/ 247651 h 334963"/>
                <a:gd name="connsiteX29" fmla="*/ 15875 w 293688"/>
                <a:gd name="connsiteY29" fmla="*/ 247651 h 334963"/>
                <a:gd name="connsiteX30" fmla="*/ 15875 w 293688"/>
                <a:gd name="connsiteY30" fmla="*/ 249238 h 334963"/>
                <a:gd name="connsiteX31" fmla="*/ 14287 w 293688"/>
                <a:gd name="connsiteY31" fmla="*/ 249238 h 334963"/>
                <a:gd name="connsiteX32" fmla="*/ 11112 w 293688"/>
                <a:gd name="connsiteY32" fmla="*/ 242888 h 334963"/>
                <a:gd name="connsiteX33" fmla="*/ 14287 w 293688"/>
                <a:gd name="connsiteY33" fmla="*/ 244476 h 334963"/>
                <a:gd name="connsiteX34" fmla="*/ 11112 w 293688"/>
                <a:gd name="connsiteY34" fmla="*/ 244476 h 334963"/>
                <a:gd name="connsiteX35" fmla="*/ 9525 w 293688"/>
                <a:gd name="connsiteY35" fmla="*/ 238126 h 334963"/>
                <a:gd name="connsiteX36" fmla="*/ 11112 w 293688"/>
                <a:gd name="connsiteY36" fmla="*/ 238126 h 334963"/>
                <a:gd name="connsiteX37" fmla="*/ 11112 w 293688"/>
                <a:gd name="connsiteY37" fmla="*/ 239713 h 334963"/>
                <a:gd name="connsiteX38" fmla="*/ 11112 w 293688"/>
                <a:gd name="connsiteY38" fmla="*/ 242888 h 334963"/>
                <a:gd name="connsiteX39" fmla="*/ 9525 w 293688"/>
                <a:gd name="connsiteY39" fmla="*/ 239713 h 334963"/>
                <a:gd name="connsiteX40" fmla="*/ 196850 w 293688"/>
                <a:gd name="connsiteY40" fmla="*/ 55563 h 334963"/>
                <a:gd name="connsiteX41" fmla="*/ 198438 w 293688"/>
                <a:gd name="connsiteY41" fmla="*/ 55563 h 334963"/>
                <a:gd name="connsiteX42" fmla="*/ 201613 w 293688"/>
                <a:gd name="connsiteY42" fmla="*/ 55563 h 334963"/>
                <a:gd name="connsiteX43" fmla="*/ 203200 w 293688"/>
                <a:gd name="connsiteY43" fmla="*/ 55563 h 334963"/>
                <a:gd name="connsiteX44" fmla="*/ 206376 w 293688"/>
                <a:gd name="connsiteY44" fmla="*/ 55563 h 334963"/>
                <a:gd name="connsiteX45" fmla="*/ 207963 w 293688"/>
                <a:gd name="connsiteY45" fmla="*/ 55563 h 334963"/>
                <a:gd name="connsiteX46" fmla="*/ 211138 w 293688"/>
                <a:gd name="connsiteY46" fmla="*/ 55563 h 334963"/>
                <a:gd name="connsiteX47" fmla="*/ 207963 w 293688"/>
                <a:gd name="connsiteY47" fmla="*/ 57151 h 334963"/>
                <a:gd name="connsiteX48" fmla="*/ 206376 w 293688"/>
                <a:gd name="connsiteY48" fmla="*/ 57151 h 334963"/>
                <a:gd name="connsiteX49" fmla="*/ 201613 w 293688"/>
                <a:gd name="connsiteY49" fmla="*/ 57151 h 334963"/>
                <a:gd name="connsiteX50" fmla="*/ 57150 w 293688"/>
                <a:gd name="connsiteY50" fmla="*/ 52388 h 334963"/>
                <a:gd name="connsiteX51" fmla="*/ 58737 w 293688"/>
                <a:gd name="connsiteY51" fmla="*/ 55563 h 334963"/>
                <a:gd name="connsiteX52" fmla="*/ 57150 w 293688"/>
                <a:gd name="connsiteY52" fmla="*/ 55563 h 334963"/>
                <a:gd name="connsiteX53" fmla="*/ 165100 w 293688"/>
                <a:gd name="connsiteY53" fmla="*/ 36513 h 334963"/>
                <a:gd name="connsiteX54" fmla="*/ 168275 w 293688"/>
                <a:gd name="connsiteY54" fmla="*/ 36513 h 334963"/>
                <a:gd name="connsiteX55" fmla="*/ 165100 w 293688"/>
                <a:gd name="connsiteY55" fmla="*/ 39688 h 334963"/>
                <a:gd name="connsiteX56" fmla="*/ 165100 w 293688"/>
                <a:gd name="connsiteY56" fmla="*/ 31750 h 334963"/>
                <a:gd name="connsiteX57" fmla="*/ 168275 w 293688"/>
                <a:gd name="connsiteY57" fmla="*/ 31750 h 334963"/>
                <a:gd name="connsiteX58" fmla="*/ 165100 w 293688"/>
                <a:gd name="connsiteY58" fmla="*/ 34925 h 334963"/>
                <a:gd name="connsiteX59" fmla="*/ 160338 w 293688"/>
                <a:gd name="connsiteY59" fmla="*/ 30163 h 334963"/>
                <a:gd name="connsiteX60" fmla="*/ 163513 w 293688"/>
                <a:gd name="connsiteY60" fmla="*/ 31750 h 334963"/>
                <a:gd name="connsiteX61" fmla="*/ 160338 w 293688"/>
                <a:gd name="connsiteY61" fmla="*/ 31750 h 334963"/>
                <a:gd name="connsiteX62" fmla="*/ 160338 w 293688"/>
                <a:gd name="connsiteY62" fmla="*/ 26988 h 334963"/>
                <a:gd name="connsiteX63" fmla="*/ 163513 w 293688"/>
                <a:gd name="connsiteY63" fmla="*/ 26988 h 334963"/>
                <a:gd name="connsiteX64" fmla="*/ 160338 w 293688"/>
                <a:gd name="connsiteY64" fmla="*/ 30163 h 334963"/>
                <a:gd name="connsiteX65" fmla="*/ 160338 w 293688"/>
                <a:gd name="connsiteY65" fmla="*/ 20638 h 334963"/>
                <a:gd name="connsiteX66" fmla="*/ 163513 w 293688"/>
                <a:gd name="connsiteY66" fmla="*/ 20638 h 334963"/>
                <a:gd name="connsiteX67" fmla="*/ 163513 w 293688"/>
                <a:gd name="connsiteY67" fmla="*/ 23813 h 334963"/>
                <a:gd name="connsiteX68" fmla="*/ 160338 w 293688"/>
                <a:gd name="connsiteY68" fmla="*/ 23813 h 334963"/>
                <a:gd name="connsiteX69" fmla="*/ 107950 w 293688"/>
                <a:gd name="connsiteY69" fmla="*/ 9525 h 334963"/>
                <a:gd name="connsiteX70" fmla="*/ 111125 w 293688"/>
                <a:gd name="connsiteY70" fmla="*/ 9525 h 334963"/>
                <a:gd name="connsiteX71" fmla="*/ 111125 w 293688"/>
                <a:gd name="connsiteY71" fmla="*/ 11113 h 334963"/>
                <a:gd name="connsiteX72" fmla="*/ 107950 w 293688"/>
                <a:gd name="connsiteY72" fmla="*/ 14288 h 334963"/>
                <a:gd name="connsiteX73" fmla="*/ 107950 w 293688"/>
                <a:gd name="connsiteY73" fmla="*/ 11113 h 334963"/>
                <a:gd name="connsiteX74" fmla="*/ 106362 w 293688"/>
                <a:gd name="connsiteY74" fmla="*/ 7938 h 334963"/>
                <a:gd name="connsiteX75" fmla="*/ 107950 w 293688"/>
                <a:gd name="connsiteY75" fmla="*/ 9525 h 334963"/>
                <a:gd name="connsiteX76" fmla="*/ 106362 w 293688"/>
                <a:gd name="connsiteY76" fmla="*/ 11113 h 334963"/>
                <a:gd name="connsiteX77" fmla="*/ 106362 w 293688"/>
                <a:gd name="connsiteY77" fmla="*/ 14288 h 334963"/>
                <a:gd name="connsiteX78" fmla="*/ 106363 w 293688"/>
                <a:gd name="connsiteY78" fmla="*/ 14288 h 334963"/>
                <a:gd name="connsiteX79" fmla="*/ 107950 w 293688"/>
                <a:gd name="connsiteY79" fmla="*/ 14288 h 334963"/>
                <a:gd name="connsiteX80" fmla="*/ 106363 w 293688"/>
                <a:gd name="connsiteY80" fmla="*/ 15875 h 334963"/>
                <a:gd name="connsiteX81" fmla="*/ 106363 w 293688"/>
                <a:gd name="connsiteY81" fmla="*/ 15876 h 334963"/>
                <a:gd name="connsiteX82" fmla="*/ 106362 w 293688"/>
                <a:gd name="connsiteY82" fmla="*/ 15876 h 334963"/>
                <a:gd name="connsiteX83" fmla="*/ 106362 w 293688"/>
                <a:gd name="connsiteY83" fmla="*/ 19050 h 334963"/>
                <a:gd name="connsiteX84" fmla="*/ 104776 w 293688"/>
                <a:gd name="connsiteY84" fmla="*/ 20637 h 334963"/>
                <a:gd name="connsiteX85" fmla="*/ 104776 w 293688"/>
                <a:gd name="connsiteY85" fmla="*/ 20638 h 334963"/>
                <a:gd name="connsiteX86" fmla="*/ 104775 w 293688"/>
                <a:gd name="connsiteY86" fmla="*/ 20638 h 334963"/>
                <a:gd name="connsiteX87" fmla="*/ 104775 w 293688"/>
                <a:gd name="connsiteY87" fmla="*/ 20638 h 334963"/>
                <a:gd name="connsiteX88" fmla="*/ 104775 w 293688"/>
                <a:gd name="connsiteY88" fmla="*/ 23813 h 334963"/>
                <a:gd name="connsiteX89" fmla="*/ 104775 w 293688"/>
                <a:gd name="connsiteY89" fmla="*/ 25400 h 334963"/>
                <a:gd name="connsiteX90" fmla="*/ 101600 w 293688"/>
                <a:gd name="connsiteY90" fmla="*/ 26988 h 334963"/>
                <a:gd name="connsiteX91" fmla="*/ 100012 w 293688"/>
                <a:gd name="connsiteY91" fmla="*/ 30163 h 334963"/>
                <a:gd name="connsiteX92" fmla="*/ 101600 w 293688"/>
                <a:gd name="connsiteY92" fmla="*/ 30163 h 334963"/>
                <a:gd name="connsiteX93" fmla="*/ 104775 w 293688"/>
                <a:gd name="connsiteY93" fmla="*/ 30163 h 334963"/>
                <a:gd name="connsiteX94" fmla="*/ 104775 w 293688"/>
                <a:gd name="connsiteY94" fmla="*/ 26988 h 334963"/>
                <a:gd name="connsiteX95" fmla="*/ 106362 w 293688"/>
                <a:gd name="connsiteY95" fmla="*/ 26988 h 334963"/>
                <a:gd name="connsiteX96" fmla="*/ 106362 w 293688"/>
                <a:gd name="connsiteY96" fmla="*/ 25400 h 334963"/>
                <a:gd name="connsiteX97" fmla="*/ 107950 w 293688"/>
                <a:gd name="connsiteY97" fmla="*/ 25400 h 334963"/>
                <a:gd name="connsiteX98" fmla="*/ 111125 w 293688"/>
                <a:gd name="connsiteY98" fmla="*/ 25400 h 334963"/>
                <a:gd name="connsiteX99" fmla="*/ 111125 w 293688"/>
                <a:gd name="connsiteY99" fmla="*/ 26988 h 334963"/>
                <a:gd name="connsiteX100" fmla="*/ 112712 w 293688"/>
                <a:gd name="connsiteY100" fmla="*/ 26988 h 334963"/>
                <a:gd name="connsiteX101" fmla="*/ 112712 w 293688"/>
                <a:gd name="connsiteY101" fmla="*/ 25400 h 334963"/>
                <a:gd name="connsiteX102" fmla="*/ 115887 w 293688"/>
                <a:gd name="connsiteY102" fmla="*/ 23813 h 334963"/>
                <a:gd name="connsiteX103" fmla="*/ 117475 w 293688"/>
                <a:gd name="connsiteY103" fmla="*/ 23813 h 334963"/>
                <a:gd name="connsiteX104" fmla="*/ 120650 w 293688"/>
                <a:gd name="connsiteY104" fmla="*/ 23813 h 334963"/>
                <a:gd name="connsiteX105" fmla="*/ 120650 w 293688"/>
                <a:gd name="connsiteY105" fmla="*/ 20638 h 334963"/>
                <a:gd name="connsiteX106" fmla="*/ 122237 w 293688"/>
                <a:gd name="connsiteY106" fmla="*/ 19050 h 334963"/>
                <a:gd name="connsiteX107" fmla="*/ 123825 w 293688"/>
                <a:gd name="connsiteY107" fmla="*/ 19050 h 334963"/>
                <a:gd name="connsiteX108" fmla="*/ 127000 w 293688"/>
                <a:gd name="connsiteY108" fmla="*/ 15875 h 334963"/>
                <a:gd name="connsiteX109" fmla="*/ 127000 w 293688"/>
                <a:gd name="connsiteY109" fmla="*/ 19050 h 334963"/>
                <a:gd name="connsiteX110" fmla="*/ 128587 w 293688"/>
                <a:gd name="connsiteY110" fmla="*/ 19050 h 334963"/>
                <a:gd name="connsiteX111" fmla="*/ 128587 w 293688"/>
                <a:gd name="connsiteY111" fmla="*/ 15875 h 334963"/>
                <a:gd name="connsiteX112" fmla="*/ 131762 w 293688"/>
                <a:gd name="connsiteY112" fmla="*/ 15875 h 334963"/>
                <a:gd name="connsiteX113" fmla="*/ 133350 w 293688"/>
                <a:gd name="connsiteY113" fmla="*/ 15875 h 334963"/>
                <a:gd name="connsiteX114" fmla="*/ 136525 w 293688"/>
                <a:gd name="connsiteY114" fmla="*/ 15875 h 334963"/>
                <a:gd name="connsiteX115" fmla="*/ 138112 w 293688"/>
                <a:gd name="connsiteY115" fmla="*/ 15875 h 334963"/>
                <a:gd name="connsiteX116" fmla="*/ 139700 w 293688"/>
                <a:gd name="connsiteY116" fmla="*/ 15875 h 334963"/>
                <a:gd name="connsiteX117" fmla="*/ 139700 w 293688"/>
                <a:gd name="connsiteY117" fmla="*/ 14288 h 334963"/>
                <a:gd name="connsiteX118" fmla="*/ 142875 w 293688"/>
                <a:gd name="connsiteY118" fmla="*/ 14288 h 334963"/>
                <a:gd name="connsiteX119" fmla="*/ 142875 w 293688"/>
                <a:gd name="connsiteY119" fmla="*/ 11113 h 334963"/>
                <a:gd name="connsiteX120" fmla="*/ 144463 w 293688"/>
                <a:gd name="connsiteY120" fmla="*/ 9525 h 334963"/>
                <a:gd name="connsiteX121" fmla="*/ 147638 w 293688"/>
                <a:gd name="connsiteY121" fmla="*/ 9525 h 334963"/>
                <a:gd name="connsiteX122" fmla="*/ 147638 w 293688"/>
                <a:gd name="connsiteY122" fmla="*/ 14288 h 334963"/>
                <a:gd name="connsiteX123" fmla="*/ 144463 w 293688"/>
                <a:gd name="connsiteY123" fmla="*/ 14288 h 334963"/>
                <a:gd name="connsiteX124" fmla="*/ 144463 w 293688"/>
                <a:gd name="connsiteY124" fmla="*/ 15875 h 334963"/>
                <a:gd name="connsiteX125" fmla="*/ 147638 w 293688"/>
                <a:gd name="connsiteY125" fmla="*/ 15875 h 334963"/>
                <a:gd name="connsiteX126" fmla="*/ 147638 w 293688"/>
                <a:gd name="connsiteY126" fmla="*/ 14288 h 334963"/>
                <a:gd name="connsiteX127" fmla="*/ 149225 w 293688"/>
                <a:gd name="connsiteY127" fmla="*/ 14288 h 334963"/>
                <a:gd name="connsiteX128" fmla="*/ 152400 w 293688"/>
                <a:gd name="connsiteY128" fmla="*/ 14288 h 334963"/>
                <a:gd name="connsiteX129" fmla="*/ 152400 w 293688"/>
                <a:gd name="connsiteY129" fmla="*/ 11113 h 334963"/>
                <a:gd name="connsiteX130" fmla="*/ 153988 w 293688"/>
                <a:gd name="connsiteY130" fmla="*/ 11113 h 334963"/>
                <a:gd name="connsiteX131" fmla="*/ 153988 w 293688"/>
                <a:gd name="connsiteY131" fmla="*/ 14288 h 334963"/>
                <a:gd name="connsiteX132" fmla="*/ 153988 w 293688"/>
                <a:gd name="connsiteY132" fmla="*/ 15875 h 334963"/>
                <a:gd name="connsiteX133" fmla="*/ 153988 w 293688"/>
                <a:gd name="connsiteY133" fmla="*/ 19050 h 334963"/>
                <a:gd name="connsiteX134" fmla="*/ 153988 w 293688"/>
                <a:gd name="connsiteY134" fmla="*/ 20638 h 334963"/>
                <a:gd name="connsiteX135" fmla="*/ 152400 w 293688"/>
                <a:gd name="connsiteY135" fmla="*/ 23813 h 334963"/>
                <a:gd name="connsiteX136" fmla="*/ 152400 w 293688"/>
                <a:gd name="connsiteY136" fmla="*/ 25400 h 334963"/>
                <a:gd name="connsiteX137" fmla="*/ 153988 w 293688"/>
                <a:gd name="connsiteY137" fmla="*/ 25400 h 334963"/>
                <a:gd name="connsiteX138" fmla="*/ 155575 w 293688"/>
                <a:gd name="connsiteY138" fmla="*/ 25400 h 334963"/>
                <a:gd name="connsiteX139" fmla="*/ 158750 w 293688"/>
                <a:gd name="connsiteY139" fmla="*/ 25400 h 334963"/>
                <a:gd name="connsiteX140" fmla="*/ 158750 w 293688"/>
                <a:gd name="connsiteY140" fmla="*/ 23813 h 334963"/>
                <a:gd name="connsiteX141" fmla="*/ 160338 w 293688"/>
                <a:gd name="connsiteY141" fmla="*/ 23813 h 334963"/>
                <a:gd name="connsiteX142" fmla="*/ 160338 w 293688"/>
                <a:gd name="connsiteY142" fmla="*/ 25400 h 334963"/>
                <a:gd name="connsiteX143" fmla="*/ 160338 w 293688"/>
                <a:gd name="connsiteY143" fmla="*/ 25401 h 334963"/>
                <a:gd name="connsiteX144" fmla="*/ 160337 w 293688"/>
                <a:gd name="connsiteY144" fmla="*/ 25401 h 334963"/>
                <a:gd name="connsiteX145" fmla="*/ 158750 w 293688"/>
                <a:gd name="connsiteY145" fmla="*/ 26988 h 334963"/>
                <a:gd name="connsiteX146" fmla="*/ 158750 w 293688"/>
                <a:gd name="connsiteY146" fmla="*/ 30163 h 334963"/>
                <a:gd name="connsiteX147" fmla="*/ 155575 w 293688"/>
                <a:gd name="connsiteY147" fmla="*/ 31750 h 334963"/>
                <a:gd name="connsiteX148" fmla="*/ 158750 w 293688"/>
                <a:gd name="connsiteY148" fmla="*/ 31750 h 334963"/>
                <a:gd name="connsiteX149" fmla="*/ 160338 w 293688"/>
                <a:gd name="connsiteY149" fmla="*/ 31750 h 334963"/>
                <a:gd name="connsiteX150" fmla="*/ 163513 w 293688"/>
                <a:gd name="connsiteY150" fmla="*/ 34925 h 334963"/>
                <a:gd name="connsiteX151" fmla="*/ 165100 w 293688"/>
                <a:gd name="connsiteY151" fmla="*/ 34925 h 334963"/>
                <a:gd name="connsiteX152" fmla="*/ 165100 w 293688"/>
                <a:gd name="connsiteY152" fmla="*/ 36513 h 334963"/>
                <a:gd name="connsiteX153" fmla="*/ 163513 w 293688"/>
                <a:gd name="connsiteY153" fmla="*/ 36513 h 334963"/>
                <a:gd name="connsiteX154" fmla="*/ 163513 w 293688"/>
                <a:gd name="connsiteY154" fmla="*/ 39688 h 334963"/>
                <a:gd name="connsiteX155" fmla="*/ 160338 w 293688"/>
                <a:gd name="connsiteY155" fmla="*/ 39688 h 334963"/>
                <a:gd name="connsiteX156" fmla="*/ 160338 w 293688"/>
                <a:gd name="connsiteY156" fmla="*/ 41275 h 334963"/>
                <a:gd name="connsiteX157" fmla="*/ 163513 w 293688"/>
                <a:gd name="connsiteY157" fmla="*/ 41275 h 334963"/>
                <a:gd name="connsiteX158" fmla="*/ 163513 w 293688"/>
                <a:gd name="connsiteY158" fmla="*/ 41275 h 334963"/>
                <a:gd name="connsiteX159" fmla="*/ 163513 w 293688"/>
                <a:gd name="connsiteY159" fmla="*/ 39688 h 334963"/>
                <a:gd name="connsiteX160" fmla="*/ 165100 w 293688"/>
                <a:gd name="connsiteY160" fmla="*/ 39688 h 334963"/>
                <a:gd name="connsiteX161" fmla="*/ 165100 w 293688"/>
                <a:gd name="connsiteY161" fmla="*/ 41275 h 334963"/>
                <a:gd name="connsiteX162" fmla="*/ 165100 w 293688"/>
                <a:gd name="connsiteY162" fmla="*/ 41275 h 334963"/>
                <a:gd name="connsiteX163" fmla="*/ 165100 w 293688"/>
                <a:gd name="connsiteY163" fmla="*/ 42863 h 334963"/>
                <a:gd name="connsiteX164" fmla="*/ 163513 w 293688"/>
                <a:gd name="connsiteY164" fmla="*/ 46038 h 334963"/>
                <a:gd name="connsiteX165" fmla="*/ 160338 w 293688"/>
                <a:gd name="connsiteY165" fmla="*/ 46038 h 334963"/>
                <a:gd name="connsiteX166" fmla="*/ 160338 w 293688"/>
                <a:gd name="connsiteY166" fmla="*/ 47625 h 334963"/>
                <a:gd name="connsiteX167" fmla="*/ 163513 w 293688"/>
                <a:gd name="connsiteY167" fmla="*/ 46038 h 334963"/>
                <a:gd name="connsiteX168" fmla="*/ 163513 w 293688"/>
                <a:gd name="connsiteY168" fmla="*/ 47625 h 334963"/>
                <a:gd name="connsiteX169" fmla="*/ 165100 w 293688"/>
                <a:gd name="connsiteY169" fmla="*/ 47625 h 334963"/>
                <a:gd name="connsiteX170" fmla="*/ 165100 w 293688"/>
                <a:gd name="connsiteY170" fmla="*/ 50800 h 334963"/>
                <a:gd name="connsiteX171" fmla="*/ 163513 w 293688"/>
                <a:gd name="connsiteY171" fmla="*/ 50800 h 334963"/>
                <a:gd name="connsiteX172" fmla="*/ 160338 w 293688"/>
                <a:gd name="connsiteY172" fmla="*/ 50800 h 334963"/>
                <a:gd name="connsiteX173" fmla="*/ 160338 w 293688"/>
                <a:gd name="connsiteY173" fmla="*/ 52388 h 334963"/>
                <a:gd name="connsiteX174" fmla="*/ 158750 w 293688"/>
                <a:gd name="connsiteY174" fmla="*/ 52388 h 334963"/>
                <a:gd name="connsiteX175" fmla="*/ 158750 w 293688"/>
                <a:gd name="connsiteY175" fmla="*/ 55563 h 334963"/>
                <a:gd name="connsiteX176" fmla="*/ 158750 w 293688"/>
                <a:gd name="connsiteY176" fmla="*/ 57150 h 334963"/>
                <a:gd name="connsiteX177" fmla="*/ 160338 w 293688"/>
                <a:gd name="connsiteY177" fmla="*/ 57150 h 334963"/>
                <a:gd name="connsiteX178" fmla="*/ 160338 w 293688"/>
                <a:gd name="connsiteY178" fmla="*/ 58738 h 334963"/>
                <a:gd name="connsiteX179" fmla="*/ 163513 w 293688"/>
                <a:gd name="connsiteY179" fmla="*/ 58738 h 334963"/>
                <a:gd name="connsiteX180" fmla="*/ 163513 w 293688"/>
                <a:gd name="connsiteY180" fmla="*/ 57150 h 334963"/>
                <a:gd name="connsiteX181" fmla="*/ 165100 w 293688"/>
                <a:gd name="connsiteY181" fmla="*/ 57150 h 334963"/>
                <a:gd name="connsiteX182" fmla="*/ 168275 w 293688"/>
                <a:gd name="connsiteY182" fmla="*/ 55563 h 334963"/>
                <a:gd name="connsiteX183" fmla="*/ 169863 w 293688"/>
                <a:gd name="connsiteY183" fmla="*/ 52388 h 334963"/>
                <a:gd name="connsiteX184" fmla="*/ 169863 w 293688"/>
                <a:gd name="connsiteY184" fmla="*/ 55563 h 334963"/>
                <a:gd name="connsiteX185" fmla="*/ 169863 w 293688"/>
                <a:gd name="connsiteY185" fmla="*/ 57150 h 334963"/>
                <a:gd name="connsiteX186" fmla="*/ 169863 w 293688"/>
                <a:gd name="connsiteY186" fmla="*/ 58738 h 334963"/>
                <a:gd name="connsiteX187" fmla="*/ 168275 w 293688"/>
                <a:gd name="connsiteY187" fmla="*/ 61913 h 334963"/>
                <a:gd name="connsiteX188" fmla="*/ 169863 w 293688"/>
                <a:gd name="connsiteY188" fmla="*/ 63501 h 334963"/>
                <a:gd name="connsiteX189" fmla="*/ 168275 w 293688"/>
                <a:gd name="connsiteY189" fmla="*/ 63501 h 334963"/>
                <a:gd name="connsiteX190" fmla="*/ 168275 w 293688"/>
                <a:gd name="connsiteY190" fmla="*/ 66676 h 334963"/>
                <a:gd name="connsiteX191" fmla="*/ 165100 w 293688"/>
                <a:gd name="connsiteY191" fmla="*/ 68263 h 334963"/>
                <a:gd name="connsiteX192" fmla="*/ 165100 w 293688"/>
                <a:gd name="connsiteY192" fmla="*/ 69851 h 334963"/>
                <a:gd name="connsiteX193" fmla="*/ 165100 w 293688"/>
                <a:gd name="connsiteY193" fmla="*/ 73026 h 334963"/>
                <a:gd name="connsiteX194" fmla="*/ 168275 w 293688"/>
                <a:gd name="connsiteY194" fmla="*/ 73026 h 334963"/>
                <a:gd name="connsiteX195" fmla="*/ 169863 w 293688"/>
                <a:gd name="connsiteY195" fmla="*/ 73026 h 334963"/>
                <a:gd name="connsiteX196" fmla="*/ 171450 w 293688"/>
                <a:gd name="connsiteY196" fmla="*/ 73026 h 334963"/>
                <a:gd name="connsiteX197" fmla="*/ 174625 w 293688"/>
                <a:gd name="connsiteY197" fmla="*/ 69851 h 334963"/>
                <a:gd name="connsiteX198" fmla="*/ 171450 w 293688"/>
                <a:gd name="connsiteY198" fmla="*/ 74613 h 334963"/>
                <a:gd name="connsiteX199" fmla="*/ 169863 w 293688"/>
                <a:gd name="connsiteY199" fmla="*/ 74613 h 334963"/>
                <a:gd name="connsiteX200" fmla="*/ 169863 w 293688"/>
                <a:gd name="connsiteY200" fmla="*/ 77788 h 334963"/>
                <a:gd name="connsiteX201" fmla="*/ 168275 w 293688"/>
                <a:gd name="connsiteY201" fmla="*/ 77788 h 334963"/>
                <a:gd name="connsiteX202" fmla="*/ 168275 w 293688"/>
                <a:gd name="connsiteY202" fmla="*/ 79376 h 334963"/>
                <a:gd name="connsiteX203" fmla="*/ 165100 w 293688"/>
                <a:gd name="connsiteY203" fmla="*/ 79376 h 334963"/>
                <a:gd name="connsiteX204" fmla="*/ 165100 w 293688"/>
                <a:gd name="connsiteY204" fmla="*/ 82551 h 334963"/>
                <a:gd name="connsiteX205" fmla="*/ 163513 w 293688"/>
                <a:gd name="connsiteY205" fmla="*/ 82551 h 334963"/>
                <a:gd name="connsiteX206" fmla="*/ 163513 w 293688"/>
                <a:gd name="connsiteY206" fmla="*/ 84138 h 334963"/>
                <a:gd name="connsiteX207" fmla="*/ 163513 w 293688"/>
                <a:gd name="connsiteY207" fmla="*/ 85726 h 334963"/>
                <a:gd name="connsiteX208" fmla="*/ 160338 w 293688"/>
                <a:gd name="connsiteY208" fmla="*/ 85726 h 334963"/>
                <a:gd name="connsiteX209" fmla="*/ 160338 w 293688"/>
                <a:gd name="connsiteY209" fmla="*/ 88901 h 334963"/>
                <a:gd name="connsiteX210" fmla="*/ 160338 w 293688"/>
                <a:gd name="connsiteY210" fmla="*/ 90488 h 334963"/>
                <a:gd name="connsiteX211" fmla="*/ 158750 w 293688"/>
                <a:gd name="connsiteY211" fmla="*/ 90488 h 334963"/>
                <a:gd name="connsiteX212" fmla="*/ 158750 w 293688"/>
                <a:gd name="connsiteY212" fmla="*/ 93663 h 334963"/>
                <a:gd name="connsiteX213" fmla="*/ 158750 w 293688"/>
                <a:gd name="connsiteY213" fmla="*/ 95251 h 334963"/>
                <a:gd name="connsiteX214" fmla="*/ 160338 w 293688"/>
                <a:gd name="connsiteY214" fmla="*/ 95251 h 334963"/>
                <a:gd name="connsiteX215" fmla="*/ 163513 w 293688"/>
                <a:gd name="connsiteY215" fmla="*/ 93663 h 334963"/>
                <a:gd name="connsiteX216" fmla="*/ 165100 w 293688"/>
                <a:gd name="connsiteY216" fmla="*/ 93663 h 334963"/>
                <a:gd name="connsiteX217" fmla="*/ 168275 w 293688"/>
                <a:gd name="connsiteY217" fmla="*/ 93663 h 334963"/>
                <a:gd name="connsiteX218" fmla="*/ 168275 w 293688"/>
                <a:gd name="connsiteY218" fmla="*/ 90488 h 334963"/>
                <a:gd name="connsiteX219" fmla="*/ 169863 w 293688"/>
                <a:gd name="connsiteY219" fmla="*/ 90488 h 334963"/>
                <a:gd name="connsiteX220" fmla="*/ 179388 w 293688"/>
                <a:gd name="connsiteY220" fmla="*/ 88901 h 334963"/>
                <a:gd name="connsiteX221" fmla="*/ 185738 w 293688"/>
                <a:gd name="connsiteY221" fmla="*/ 85726 h 334963"/>
                <a:gd name="connsiteX222" fmla="*/ 187325 w 293688"/>
                <a:gd name="connsiteY222" fmla="*/ 85726 h 334963"/>
                <a:gd name="connsiteX223" fmla="*/ 190500 w 293688"/>
                <a:gd name="connsiteY223" fmla="*/ 85726 h 334963"/>
                <a:gd name="connsiteX224" fmla="*/ 190500 w 293688"/>
                <a:gd name="connsiteY224" fmla="*/ 84138 h 334963"/>
                <a:gd name="connsiteX225" fmla="*/ 192088 w 293688"/>
                <a:gd name="connsiteY225" fmla="*/ 84138 h 334963"/>
                <a:gd name="connsiteX226" fmla="*/ 195263 w 293688"/>
                <a:gd name="connsiteY226" fmla="*/ 84138 h 334963"/>
                <a:gd name="connsiteX227" fmla="*/ 196851 w 293688"/>
                <a:gd name="connsiteY227" fmla="*/ 84138 h 334963"/>
                <a:gd name="connsiteX228" fmla="*/ 196851 w 293688"/>
                <a:gd name="connsiteY228" fmla="*/ 82551 h 334963"/>
                <a:gd name="connsiteX229" fmla="*/ 198438 w 293688"/>
                <a:gd name="connsiteY229" fmla="*/ 82551 h 334963"/>
                <a:gd name="connsiteX230" fmla="*/ 201613 w 293688"/>
                <a:gd name="connsiteY230" fmla="*/ 82551 h 334963"/>
                <a:gd name="connsiteX231" fmla="*/ 203201 w 293688"/>
                <a:gd name="connsiteY231" fmla="*/ 82551 h 334963"/>
                <a:gd name="connsiteX232" fmla="*/ 206376 w 293688"/>
                <a:gd name="connsiteY232" fmla="*/ 79376 h 334963"/>
                <a:gd name="connsiteX233" fmla="*/ 203201 w 293688"/>
                <a:gd name="connsiteY233" fmla="*/ 79376 h 334963"/>
                <a:gd name="connsiteX234" fmla="*/ 201613 w 293688"/>
                <a:gd name="connsiteY234" fmla="*/ 79376 h 334963"/>
                <a:gd name="connsiteX235" fmla="*/ 201613 w 293688"/>
                <a:gd name="connsiteY235" fmla="*/ 77788 h 334963"/>
                <a:gd name="connsiteX236" fmla="*/ 203201 w 293688"/>
                <a:gd name="connsiteY236" fmla="*/ 77788 h 334963"/>
                <a:gd name="connsiteX237" fmla="*/ 206376 w 293688"/>
                <a:gd name="connsiteY237" fmla="*/ 77788 h 334963"/>
                <a:gd name="connsiteX238" fmla="*/ 211138 w 293688"/>
                <a:gd name="connsiteY238" fmla="*/ 77788 h 334963"/>
                <a:gd name="connsiteX239" fmla="*/ 214313 w 293688"/>
                <a:gd name="connsiteY239" fmla="*/ 77788 h 334963"/>
                <a:gd name="connsiteX240" fmla="*/ 217488 w 293688"/>
                <a:gd name="connsiteY240" fmla="*/ 77788 h 334963"/>
                <a:gd name="connsiteX241" fmla="*/ 219076 w 293688"/>
                <a:gd name="connsiteY241" fmla="*/ 74613 h 334963"/>
                <a:gd name="connsiteX242" fmla="*/ 219076 w 293688"/>
                <a:gd name="connsiteY242" fmla="*/ 77788 h 334963"/>
                <a:gd name="connsiteX243" fmla="*/ 222251 w 293688"/>
                <a:gd name="connsiteY243" fmla="*/ 77788 h 334963"/>
                <a:gd name="connsiteX244" fmla="*/ 223838 w 293688"/>
                <a:gd name="connsiteY244" fmla="*/ 77788 h 334963"/>
                <a:gd name="connsiteX245" fmla="*/ 227013 w 293688"/>
                <a:gd name="connsiteY245" fmla="*/ 77788 h 334963"/>
                <a:gd name="connsiteX246" fmla="*/ 228601 w 293688"/>
                <a:gd name="connsiteY246" fmla="*/ 74613 h 334963"/>
                <a:gd name="connsiteX247" fmla="*/ 230188 w 293688"/>
                <a:gd name="connsiteY247" fmla="*/ 74613 h 334963"/>
                <a:gd name="connsiteX248" fmla="*/ 233363 w 293688"/>
                <a:gd name="connsiteY248" fmla="*/ 74613 h 334963"/>
                <a:gd name="connsiteX249" fmla="*/ 234951 w 293688"/>
                <a:gd name="connsiteY249" fmla="*/ 74613 h 334963"/>
                <a:gd name="connsiteX250" fmla="*/ 234951 w 293688"/>
                <a:gd name="connsiteY250" fmla="*/ 77788 h 334963"/>
                <a:gd name="connsiteX251" fmla="*/ 238126 w 293688"/>
                <a:gd name="connsiteY251" fmla="*/ 77788 h 334963"/>
                <a:gd name="connsiteX252" fmla="*/ 239713 w 293688"/>
                <a:gd name="connsiteY252" fmla="*/ 77788 h 334963"/>
                <a:gd name="connsiteX253" fmla="*/ 244476 w 293688"/>
                <a:gd name="connsiteY253" fmla="*/ 79376 h 334963"/>
                <a:gd name="connsiteX254" fmla="*/ 246063 w 293688"/>
                <a:gd name="connsiteY254" fmla="*/ 79376 h 334963"/>
                <a:gd name="connsiteX255" fmla="*/ 249238 w 293688"/>
                <a:gd name="connsiteY255" fmla="*/ 79376 h 334963"/>
                <a:gd name="connsiteX256" fmla="*/ 249238 w 293688"/>
                <a:gd name="connsiteY256" fmla="*/ 77788 h 334963"/>
                <a:gd name="connsiteX257" fmla="*/ 246063 w 293688"/>
                <a:gd name="connsiteY257" fmla="*/ 74613 h 334963"/>
                <a:gd name="connsiteX258" fmla="*/ 246063 w 293688"/>
                <a:gd name="connsiteY258" fmla="*/ 73026 h 334963"/>
                <a:gd name="connsiteX259" fmla="*/ 246063 w 293688"/>
                <a:gd name="connsiteY259" fmla="*/ 69851 h 334963"/>
                <a:gd name="connsiteX260" fmla="*/ 244476 w 293688"/>
                <a:gd name="connsiteY260" fmla="*/ 69851 h 334963"/>
                <a:gd name="connsiteX261" fmla="*/ 244476 w 293688"/>
                <a:gd name="connsiteY261" fmla="*/ 68263 h 334963"/>
                <a:gd name="connsiteX262" fmla="*/ 242888 w 293688"/>
                <a:gd name="connsiteY262" fmla="*/ 68263 h 334963"/>
                <a:gd name="connsiteX263" fmla="*/ 242888 w 293688"/>
                <a:gd name="connsiteY263" fmla="*/ 66676 h 334963"/>
                <a:gd name="connsiteX264" fmla="*/ 239713 w 293688"/>
                <a:gd name="connsiteY264" fmla="*/ 66676 h 334963"/>
                <a:gd name="connsiteX265" fmla="*/ 238126 w 293688"/>
                <a:gd name="connsiteY265" fmla="*/ 63501 h 334963"/>
                <a:gd name="connsiteX266" fmla="*/ 238126 w 293688"/>
                <a:gd name="connsiteY266" fmla="*/ 61913 h 334963"/>
                <a:gd name="connsiteX267" fmla="*/ 234951 w 293688"/>
                <a:gd name="connsiteY267" fmla="*/ 61913 h 334963"/>
                <a:gd name="connsiteX268" fmla="*/ 234951 w 293688"/>
                <a:gd name="connsiteY268" fmla="*/ 58738 h 334963"/>
                <a:gd name="connsiteX269" fmla="*/ 233363 w 293688"/>
                <a:gd name="connsiteY269" fmla="*/ 58738 h 334963"/>
                <a:gd name="connsiteX270" fmla="*/ 230188 w 293688"/>
                <a:gd name="connsiteY270" fmla="*/ 57150 h 334963"/>
                <a:gd name="connsiteX271" fmla="*/ 228601 w 293688"/>
                <a:gd name="connsiteY271" fmla="*/ 57150 h 334963"/>
                <a:gd name="connsiteX272" fmla="*/ 228601 w 293688"/>
                <a:gd name="connsiteY272" fmla="*/ 55563 h 334963"/>
                <a:gd name="connsiteX273" fmla="*/ 227013 w 293688"/>
                <a:gd name="connsiteY273" fmla="*/ 55563 h 334963"/>
                <a:gd name="connsiteX274" fmla="*/ 227013 w 293688"/>
                <a:gd name="connsiteY274" fmla="*/ 57150 h 334963"/>
                <a:gd name="connsiteX275" fmla="*/ 225426 w 293688"/>
                <a:gd name="connsiteY275" fmla="*/ 57150 h 334963"/>
                <a:gd name="connsiteX276" fmla="*/ 225426 w 293688"/>
                <a:gd name="connsiteY276" fmla="*/ 58738 h 334963"/>
                <a:gd name="connsiteX277" fmla="*/ 223838 w 293688"/>
                <a:gd name="connsiteY277" fmla="*/ 58738 h 334963"/>
                <a:gd name="connsiteX278" fmla="*/ 223838 w 293688"/>
                <a:gd name="connsiteY278" fmla="*/ 57150 h 334963"/>
                <a:gd name="connsiteX279" fmla="*/ 223838 w 293688"/>
                <a:gd name="connsiteY279" fmla="*/ 57150 h 334963"/>
                <a:gd name="connsiteX280" fmla="*/ 223838 w 293688"/>
                <a:gd name="connsiteY280" fmla="*/ 55563 h 334963"/>
                <a:gd name="connsiteX281" fmla="*/ 222251 w 293688"/>
                <a:gd name="connsiteY281" fmla="*/ 55563 h 334963"/>
                <a:gd name="connsiteX282" fmla="*/ 219076 w 293688"/>
                <a:gd name="connsiteY282" fmla="*/ 55563 h 334963"/>
                <a:gd name="connsiteX283" fmla="*/ 217488 w 293688"/>
                <a:gd name="connsiteY283" fmla="*/ 55563 h 334963"/>
                <a:gd name="connsiteX284" fmla="*/ 214313 w 293688"/>
                <a:gd name="connsiteY284" fmla="*/ 55563 h 334963"/>
                <a:gd name="connsiteX285" fmla="*/ 217488 w 293688"/>
                <a:gd name="connsiteY285" fmla="*/ 52388 h 334963"/>
                <a:gd name="connsiteX286" fmla="*/ 219076 w 293688"/>
                <a:gd name="connsiteY286" fmla="*/ 52388 h 334963"/>
                <a:gd name="connsiteX287" fmla="*/ 222251 w 293688"/>
                <a:gd name="connsiteY287" fmla="*/ 52388 h 334963"/>
                <a:gd name="connsiteX288" fmla="*/ 217488 w 293688"/>
                <a:gd name="connsiteY288" fmla="*/ 50800 h 334963"/>
                <a:gd name="connsiteX289" fmla="*/ 214313 w 293688"/>
                <a:gd name="connsiteY289" fmla="*/ 50800 h 334963"/>
                <a:gd name="connsiteX290" fmla="*/ 214313 w 293688"/>
                <a:gd name="connsiteY290" fmla="*/ 52388 h 334963"/>
                <a:gd name="connsiteX291" fmla="*/ 212725 w 293688"/>
                <a:gd name="connsiteY291" fmla="*/ 52388 h 334963"/>
                <a:gd name="connsiteX292" fmla="*/ 212725 w 293688"/>
                <a:gd name="connsiteY292" fmla="*/ 50800 h 334963"/>
                <a:gd name="connsiteX293" fmla="*/ 211138 w 293688"/>
                <a:gd name="connsiteY293" fmla="*/ 50800 h 334963"/>
                <a:gd name="connsiteX294" fmla="*/ 211138 w 293688"/>
                <a:gd name="connsiteY294" fmla="*/ 49213 h 334963"/>
                <a:gd name="connsiteX295" fmla="*/ 211138 w 293688"/>
                <a:gd name="connsiteY295" fmla="*/ 47625 h 334963"/>
                <a:gd name="connsiteX296" fmla="*/ 211138 w 293688"/>
                <a:gd name="connsiteY296" fmla="*/ 47625 h 334963"/>
                <a:gd name="connsiteX297" fmla="*/ 212726 w 293688"/>
                <a:gd name="connsiteY297" fmla="*/ 47625 h 334963"/>
                <a:gd name="connsiteX298" fmla="*/ 212726 w 293688"/>
                <a:gd name="connsiteY298" fmla="*/ 47625 h 334963"/>
                <a:gd name="connsiteX299" fmla="*/ 214313 w 293688"/>
                <a:gd name="connsiteY299" fmla="*/ 47625 h 334963"/>
                <a:gd name="connsiteX300" fmla="*/ 219076 w 293688"/>
                <a:gd name="connsiteY300" fmla="*/ 47625 h 334963"/>
                <a:gd name="connsiteX301" fmla="*/ 222251 w 293688"/>
                <a:gd name="connsiteY301" fmla="*/ 46038 h 334963"/>
                <a:gd name="connsiteX302" fmla="*/ 223838 w 293688"/>
                <a:gd name="connsiteY302" fmla="*/ 46038 h 334963"/>
                <a:gd name="connsiteX303" fmla="*/ 223838 w 293688"/>
                <a:gd name="connsiteY303" fmla="*/ 47625 h 334963"/>
                <a:gd name="connsiteX304" fmla="*/ 227013 w 293688"/>
                <a:gd name="connsiteY304" fmla="*/ 47625 h 334963"/>
                <a:gd name="connsiteX305" fmla="*/ 228601 w 293688"/>
                <a:gd name="connsiteY305" fmla="*/ 47625 h 334963"/>
                <a:gd name="connsiteX306" fmla="*/ 230188 w 293688"/>
                <a:gd name="connsiteY306" fmla="*/ 47625 h 334963"/>
                <a:gd name="connsiteX307" fmla="*/ 230188 w 293688"/>
                <a:gd name="connsiteY307" fmla="*/ 50800 h 334963"/>
                <a:gd name="connsiteX308" fmla="*/ 233363 w 293688"/>
                <a:gd name="connsiteY308" fmla="*/ 47625 h 334963"/>
                <a:gd name="connsiteX309" fmla="*/ 233363 w 293688"/>
                <a:gd name="connsiteY309" fmla="*/ 50800 h 334963"/>
                <a:gd name="connsiteX310" fmla="*/ 234951 w 293688"/>
                <a:gd name="connsiteY310" fmla="*/ 50800 h 334963"/>
                <a:gd name="connsiteX311" fmla="*/ 238126 w 293688"/>
                <a:gd name="connsiteY311" fmla="*/ 50800 h 334963"/>
                <a:gd name="connsiteX312" fmla="*/ 238126 w 293688"/>
                <a:gd name="connsiteY312" fmla="*/ 52388 h 334963"/>
                <a:gd name="connsiteX313" fmla="*/ 239713 w 293688"/>
                <a:gd name="connsiteY313" fmla="*/ 52388 h 334963"/>
                <a:gd name="connsiteX314" fmla="*/ 242888 w 293688"/>
                <a:gd name="connsiteY314" fmla="*/ 52388 h 334963"/>
                <a:gd name="connsiteX315" fmla="*/ 244476 w 293688"/>
                <a:gd name="connsiteY315" fmla="*/ 55563 h 334963"/>
                <a:gd name="connsiteX316" fmla="*/ 246063 w 293688"/>
                <a:gd name="connsiteY316" fmla="*/ 55563 h 334963"/>
                <a:gd name="connsiteX317" fmla="*/ 254001 w 293688"/>
                <a:gd name="connsiteY317" fmla="*/ 57150 h 334963"/>
                <a:gd name="connsiteX318" fmla="*/ 254001 w 293688"/>
                <a:gd name="connsiteY318" fmla="*/ 58738 h 334963"/>
                <a:gd name="connsiteX319" fmla="*/ 255588 w 293688"/>
                <a:gd name="connsiteY319" fmla="*/ 58738 h 334963"/>
                <a:gd name="connsiteX320" fmla="*/ 255588 w 293688"/>
                <a:gd name="connsiteY320" fmla="*/ 61913 h 334963"/>
                <a:gd name="connsiteX321" fmla="*/ 258763 w 293688"/>
                <a:gd name="connsiteY321" fmla="*/ 63501 h 334963"/>
                <a:gd name="connsiteX322" fmla="*/ 260351 w 293688"/>
                <a:gd name="connsiteY322" fmla="*/ 68263 h 334963"/>
                <a:gd name="connsiteX323" fmla="*/ 261938 w 293688"/>
                <a:gd name="connsiteY323" fmla="*/ 68263 h 334963"/>
                <a:gd name="connsiteX324" fmla="*/ 261938 w 293688"/>
                <a:gd name="connsiteY324" fmla="*/ 69851 h 334963"/>
                <a:gd name="connsiteX325" fmla="*/ 265113 w 293688"/>
                <a:gd name="connsiteY325" fmla="*/ 69851 h 334963"/>
                <a:gd name="connsiteX326" fmla="*/ 266701 w 293688"/>
                <a:gd name="connsiteY326" fmla="*/ 73026 h 334963"/>
                <a:gd name="connsiteX327" fmla="*/ 269876 w 293688"/>
                <a:gd name="connsiteY327" fmla="*/ 73026 h 334963"/>
                <a:gd name="connsiteX328" fmla="*/ 269876 w 293688"/>
                <a:gd name="connsiteY328" fmla="*/ 74613 h 334963"/>
                <a:gd name="connsiteX329" fmla="*/ 266701 w 293688"/>
                <a:gd name="connsiteY329" fmla="*/ 74613 h 334963"/>
                <a:gd name="connsiteX330" fmla="*/ 266701 w 293688"/>
                <a:gd name="connsiteY330" fmla="*/ 77788 h 334963"/>
                <a:gd name="connsiteX331" fmla="*/ 269876 w 293688"/>
                <a:gd name="connsiteY331" fmla="*/ 77788 h 334963"/>
                <a:gd name="connsiteX332" fmla="*/ 269876 w 293688"/>
                <a:gd name="connsiteY332" fmla="*/ 79376 h 334963"/>
                <a:gd name="connsiteX333" fmla="*/ 271463 w 293688"/>
                <a:gd name="connsiteY333" fmla="*/ 79376 h 334963"/>
                <a:gd name="connsiteX334" fmla="*/ 271463 w 293688"/>
                <a:gd name="connsiteY334" fmla="*/ 82551 h 334963"/>
                <a:gd name="connsiteX335" fmla="*/ 271463 w 293688"/>
                <a:gd name="connsiteY335" fmla="*/ 84138 h 334963"/>
                <a:gd name="connsiteX336" fmla="*/ 271463 w 293688"/>
                <a:gd name="connsiteY336" fmla="*/ 85726 h 334963"/>
                <a:gd name="connsiteX337" fmla="*/ 271463 w 293688"/>
                <a:gd name="connsiteY337" fmla="*/ 88901 h 334963"/>
                <a:gd name="connsiteX338" fmla="*/ 273051 w 293688"/>
                <a:gd name="connsiteY338" fmla="*/ 90488 h 334963"/>
                <a:gd name="connsiteX339" fmla="*/ 273051 w 293688"/>
                <a:gd name="connsiteY339" fmla="*/ 93663 h 334963"/>
                <a:gd name="connsiteX340" fmla="*/ 273051 w 293688"/>
                <a:gd name="connsiteY340" fmla="*/ 95251 h 334963"/>
                <a:gd name="connsiteX341" fmla="*/ 271463 w 293688"/>
                <a:gd name="connsiteY341" fmla="*/ 93663 h 334963"/>
                <a:gd name="connsiteX342" fmla="*/ 269876 w 293688"/>
                <a:gd name="connsiteY342" fmla="*/ 95251 h 334963"/>
                <a:gd name="connsiteX343" fmla="*/ 269876 w 293688"/>
                <a:gd name="connsiteY343" fmla="*/ 98426 h 334963"/>
                <a:gd name="connsiteX344" fmla="*/ 271463 w 293688"/>
                <a:gd name="connsiteY344" fmla="*/ 98426 h 334963"/>
                <a:gd name="connsiteX345" fmla="*/ 271463 w 293688"/>
                <a:gd name="connsiteY345" fmla="*/ 100013 h 334963"/>
                <a:gd name="connsiteX346" fmla="*/ 273051 w 293688"/>
                <a:gd name="connsiteY346" fmla="*/ 100013 h 334963"/>
                <a:gd name="connsiteX347" fmla="*/ 276226 w 293688"/>
                <a:gd name="connsiteY347" fmla="*/ 101601 h 334963"/>
                <a:gd name="connsiteX348" fmla="*/ 276226 w 293688"/>
                <a:gd name="connsiteY348" fmla="*/ 104776 h 334963"/>
                <a:gd name="connsiteX349" fmla="*/ 277813 w 293688"/>
                <a:gd name="connsiteY349" fmla="*/ 104776 h 334963"/>
                <a:gd name="connsiteX350" fmla="*/ 277813 w 293688"/>
                <a:gd name="connsiteY350" fmla="*/ 106363 h 334963"/>
                <a:gd name="connsiteX351" fmla="*/ 280988 w 293688"/>
                <a:gd name="connsiteY351" fmla="*/ 106363 h 334963"/>
                <a:gd name="connsiteX352" fmla="*/ 280988 w 293688"/>
                <a:gd name="connsiteY352" fmla="*/ 109538 h 334963"/>
                <a:gd name="connsiteX353" fmla="*/ 282576 w 293688"/>
                <a:gd name="connsiteY353" fmla="*/ 109538 h 334963"/>
                <a:gd name="connsiteX354" fmla="*/ 282576 w 293688"/>
                <a:gd name="connsiteY354" fmla="*/ 111126 h 334963"/>
                <a:gd name="connsiteX355" fmla="*/ 282576 w 293688"/>
                <a:gd name="connsiteY355" fmla="*/ 114301 h 334963"/>
                <a:gd name="connsiteX356" fmla="*/ 285751 w 293688"/>
                <a:gd name="connsiteY356" fmla="*/ 115888 h 334963"/>
                <a:gd name="connsiteX357" fmla="*/ 285751 w 293688"/>
                <a:gd name="connsiteY357" fmla="*/ 117476 h 334963"/>
                <a:gd name="connsiteX358" fmla="*/ 285751 w 293688"/>
                <a:gd name="connsiteY358" fmla="*/ 120651 h 334963"/>
                <a:gd name="connsiteX359" fmla="*/ 285751 w 293688"/>
                <a:gd name="connsiteY359" fmla="*/ 122238 h 334963"/>
                <a:gd name="connsiteX360" fmla="*/ 287338 w 293688"/>
                <a:gd name="connsiteY360" fmla="*/ 122238 h 334963"/>
                <a:gd name="connsiteX361" fmla="*/ 287338 w 293688"/>
                <a:gd name="connsiteY361" fmla="*/ 125413 h 334963"/>
                <a:gd name="connsiteX362" fmla="*/ 287338 w 293688"/>
                <a:gd name="connsiteY362" fmla="*/ 127001 h 334963"/>
                <a:gd name="connsiteX363" fmla="*/ 287338 w 293688"/>
                <a:gd name="connsiteY363" fmla="*/ 130176 h 334963"/>
                <a:gd name="connsiteX364" fmla="*/ 287338 w 293688"/>
                <a:gd name="connsiteY364" fmla="*/ 131763 h 334963"/>
                <a:gd name="connsiteX365" fmla="*/ 288926 w 293688"/>
                <a:gd name="connsiteY365" fmla="*/ 133351 h 334963"/>
                <a:gd name="connsiteX366" fmla="*/ 288926 w 293688"/>
                <a:gd name="connsiteY366" fmla="*/ 136526 h 334963"/>
                <a:gd name="connsiteX367" fmla="*/ 288926 w 293688"/>
                <a:gd name="connsiteY367" fmla="*/ 138113 h 334963"/>
                <a:gd name="connsiteX368" fmla="*/ 288926 w 293688"/>
                <a:gd name="connsiteY368" fmla="*/ 141288 h 334963"/>
                <a:gd name="connsiteX369" fmla="*/ 288926 w 293688"/>
                <a:gd name="connsiteY369" fmla="*/ 142876 h 334963"/>
                <a:gd name="connsiteX370" fmla="*/ 292101 w 293688"/>
                <a:gd name="connsiteY370" fmla="*/ 142876 h 334963"/>
                <a:gd name="connsiteX371" fmla="*/ 292101 w 293688"/>
                <a:gd name="connsiteY371" fmla="*/ 144463 h 334963"/>
                <a:gd name="connsiteX372" fmla="*/ 292101 w 293688"/>
                <a:gd name="connsiteY372" fmla="*/ 147638 h 334963"/>
                <a:gd name="connsiteX373" fmla="*/ 292101 w 293688"/>
                <a:gd name="connsiteY373" fmla="*/ 149226 h 334963"/>
                <a:gd name="connsiteX374" fmla="*/ 292101 w 293688"/>
                <a:gd name="connsiteY374" fmla="*/ 152401 h 334963"/>
                <a:gd name="connsiteX375" fmla="*/ 292101 w 293688"/>
                <a:gd name="connsiteY375" fmla="*/ 153988 h 334963"/>
                <a:gd name="connsiteX376" fmla="*/ 292101 w 293688"/>
                <a:gd name="connsiteY376" fmla="*/ 158751 h 334963"/>
                <a:gd name="connsiteX377" fmla="*/ 293688 w 293688"/>
                <a:gd name="connsiteY377" fmla="*/ 163513 h 334963"/>
                <a:gd name="connsiteX378" fmla="*/ 293688 w 293688"/>
                <a:gd name="connsiteY378" fmla="*/ 165101 h 334963"/>
                <a:gd name="connsiteX379" fmla="*/ 293688 w 293688"/>
                <a:gd name="connsiteY379" fmla="*/ 168276 h 334963"/>
                <a:gd name="connsiteX380" fmla="*/ 293688 w 293688"/>
                <a:gd name="connsiteY380" fmla="*/ 173038 h 334963"/>
                <a:gd name="connsiteX381" fmla="*/ 292101 w 293688"/>
                <a:gd name="connsiteY381" fmla="*/ 176213 h 334963"/>
                <a:gd name="connsiteX382" fmla="*/ 292101 w 293688"/>
                <a:gd name="connsiteY382" fmla="*/ 188913 h 334963"/>
                <a:gd name="connsiteX383" fmla="*/ 292101 w 293688"/>
                <a:gd name="connsiteY383" fmla="*/ 192088 h 334963"/>
                <a:gd name="connsiteX384" fmla="*/ 292101 w 293688"/>
                <a:gd name="connsiteY384" fmla="*/ 195263 h 334963"/>
                <a:gd name="connsiteX385" fmla="*/ 288926 w 293688"/>
                <a:gd name="connsiteY385" fmla="*/ 196851 h 334963"/>
                <a:gd name="connsiteX386" fmla="*/ 288926 w 293688"/>
                <a:gd name="connsiteY386" fmla="*/ 200026 h 334963"/>
                <a:gd name="connsiteX387" fmla="*/ 288926 w 293688"/>
                <a:gd name="connsiteY387" fmla="*/ 201613 h 334963"/>
                <a:gd name="connsiteX388" fmla="*/ 288926 w 293688"/>
                <a:gd name="connsiteY388" fmla="*/ 204788 h 334963"/>
                <a:gd name="connsiteX389" fmla="*/ 288926 w 293688"/>
                <a:gd name="connsiteY389" fmla="*/ 206376 h 334963"/>
                <a:gd name="connsiteX390" fmla="*/ 287338 w 293688"/>
                <a:gd name="connsiteY390" fmla="*/ 207963 h 334963"/>
                <a:gd name="connsiteX391" fmla="*/ 287338 w 293688"/>
                <a:gd name="connsiteY391" fmla="*/ 212726 h 334963"/>
                <a:gd name="connsiteX392" fmla="*/ 285751 w 293688"/>
                <a:gd name="connsiteY392" fmla="*/ 217488 h 334963"/>
                <a:gd name="connsiteX393" fmla="*/ 287338 w 293688"/>
                <a:gd name="connsiteY393" fmla="*/ 219076 h 334963"/>
                <a:gd name="connsiteX394" fmla="*/ 285751 w 293688"/>
                <a:gd name="connsiteY394" fmla="*/ 222251 h 334963"/>
                <a:gd name="connsiteX395" fmla="*/ 285751 w 293688"/>
                <a:gd name="connsiteY395" fmla="*/ 223838 h 334963"/>
                <a:gd name="connsiteX396" fmla="*/ 282576 w 293688"/>
                <a:gd name="connsiteY396" fmla="*/ 223838 h 334963"/>
                <a:gd name="connsiteX397" fmla="*/ 282576 w 293688"/>
                <a:gd name="connsiteY397" fmla="*/ 227013 h 334963"/>
                <a:gd name="connsiteX398" fmla="*/ 282576 w 293688"/>
                <a:gd name="connsiteY398" fmla="*/ 228601 h 334963"/>
                <a:gd name="connsiteX399" fmla="*/ 280988 w 293688"/>
                <a:gd name="connsiteY399" fmla="*/ 231776 h 334963"/>
                <a:gd name="connsiteX400" fmla="*/ 280988 w 293688"/>
                <a:gd name="connsiteY400" fmla="*/ 233363 h 334963"/>
                <a:gd name="connsiteX401" fmla="*/ 280988 w 293688"/>
                <a:gd name="connsiteY401" fmla="*/ 234951 h 334963"/>
                <a:gd name="connsiteX402" fmla="*/ 277813 w 293688"/>
                <a:gd name="connsiteY402" fmla="*/ 234951 h 334963"/>
                <a:gd name="connsiteX403" fmla="*/ 277813 w 293688"/>
                <a:gd name="connsiteY403" fmla="*/ 238126 h 334963"/>
                <a:gd name="connsiteX404" fmla="*/ 277813 w 293688"/>
                <a:gd name="connsiteY404" fmla="*/ 239713 h 334963"/>
                <a:gd name="connsiteX405" fmla="*/ 276226 w 293688"/>
                <a:gd name="connsiteY405" fmla="*/ 242888 h 334963"/>
                <a:gd name="connsiteX406" fmla="*/ 276226 w 293688"/>
                <a:gd name="connsiteY406" fmla="*/ 244476 h 334963"/>
                <a:gd name="connsiteX407" fmla="*/ 273051 w 293688"/>
                <a:gd name="connsiteY407" fmla="*/ 249238 h 334963"/>
                <a:gd name="connsiteX408" fmla="*/ 271463 w 293688"/>
                <a:gd name="connsiteY408" fmla="*/ 254001 h 334963"/>
                <a:gd name="connsiteX409" fmla="*/ 269876 w 293688"/>
                <a:gd name="connsiteY409" fmla="*/ 258763 h 334963"/>
                <a:gd name="connsiteX410" fmla="*/ 266701 w 293688"/>
                <a:gd name="connsiteY410" fmla="*/ 263526 h 334963"/>
                <a:gd name="connsiteX411" fmla="*/ 265113 w 293688"/>
                <a:gd name="connsiteY411" fmla="*/ 265113 h 334963"/>
                <a:gd name="connsiteX412" fmla="*/ 261938 w 293688"/>
                <a:gd name="connsiteY412" fmla="*/ 269876 h 334963"/>
                <a:gd name="connsiteX413" fmla="*/ 261938 w 293688"/>
                <a:gd name="connsiteY413" fmla="*/ 271463 h 334963"/>
                <a:gd name="connsiteX414" fmla="*/ 260351 w 293688"/>
                <a:gd name="connsiteY414" fmla="*/ 276226 h 334963"/>
                <a:gd name="connsiteX415" fmla="*/ 255588 w 293688"/>
                <a:gd name="connsiteY415" fmla="*/ 282576 h 334963"/>
                <a:gd name="connsiteX416" fmla="*/ 249238 w 293688"/>
                <a:gd name="connsiteY416" fmla="*/ 287338 h 334963"/>
                <a:gd name="connsiteX417" fmla="*/ 246063 w 293688"/>
                <a:gd name="connsiteY417" fmla="*/ 292101 h 334963"/>
                <a:gd name="connsiteX418" fmla="*/ 244476 w 293688"/>
                <a:gd name="connsiteY418" fmla="*/ 293688 h 334963"/>
                <a:gd name="connsiteX419" fmla="*/ 239713 w 293688"/>
                <a:gd name="connsiteY419" fmla="*/ 296863 h 334963"/>
                <a:gd name="connsiteX420" fmla="*/ 238126 w 293688"/>
                <a:gd name="connsiteY420" fmla="*/ 298451 h 334963"/>
                <a:gd name="connsiteX421" fmla="*/ 234951 w 293688"/>
                <a:gd name="connsiteY421" fmla="*/ 298451 h 334963"/>
                <a:gd name="connsiteX422" fmla="*/ 234951 w 293688"/>
                <a:gd name="connsiteY422" fmla="*/ 301626 h 334963"/>
                <a:gd name="connsiteX423" fmla="*/ 233363 w 293688"/>
                <a:gd name="connsiteY423" fmla="*/ 301626 h 334963"/>
                <a:gd name="connsiteX424" fmla="*/ 230188 w 293688"/>
                <a:gd name="connsiteY424" fmla="*/ 301626 h 334963"/>
                <a:gd name="connsiteX425" fmla="*/ 228601 w 293688"/>
                <a:gd name="connsiteY425" fmla="*/ 303213 h 334963"/>
                <a:gd name="connsiteX426" fmla="*/ 228601 w 293688"/>
                <a:gd name="connsiteY426" fmla="*/ 306388 h 334963"/>
                <a:gd name="connsiteX427" fmla="*/ 223838 w 293688"/>
                <a:gd name="connsiteY427" fmla="*/ 306388 h 334963"/>
                <a:gd name="connsiteX428" fmla="*/ 222251 w 293688"/>
                <a:gd name="connsiteY428" fmla="*/ 307976 h 334963"/>
                <a:gd name="connsiteX429" fmla="*/ 219076 w 293688"/>
                <a:gd name="connsiteY429" fmla="*/ 309563 h 334963"/>
                <a:gd name="connsiteX430" fmla="*/ 217488 w 293688"/>
                <a:gd name="connsiteY430" fmla="*/ 312738 h 334963"/>
                <a:gd name="connsiteX431" fmla="*/ 212726 w 293688"/>
                <a:gd name="connsiteY431" fmla="*/ 314326 h 334963"/>
                <a:gd name="connsiteX432" fmla="*/ 211138 w 293688"/>
                <a:gd name="connsiteY432" fmla="*/ 317501 h 334963"/>
                <a:gd name="connsiteX433" fmla="*/ 207963 w 293688"/>
                <a:gd name="connsiteY433" fmla="*/ 319088 h 334963"/>
                <a:gd name="connsiteX434" fmla="*/ 206376 w 293688"/>
                <a:gd name="connsiteY434" fmla="*/ 319088 h 334963"/>
                <a:gd name="connsiteX435" fmla="*/ 203201 w 293688"/>
                <a:gd name="connsiteY435" fmla="*/ 319088 h 334963"/>
                <a:gd name="connsiteX436" fmla="*/ 203201 w 293688"/>
                <a:gd name="connsiteY436" fmla="*/ 322263 h 334963"/>
                <a:gd name="connsiteX437" fmla="*/ 201613 w 293688"/>
                <a:gd name="connsiteY437" fmla="*/ 323851 h 334963"/>
                <a:gd name="connsiteX438" fmla="*/ 198438 w 293688"/>
                <a:gd name="connsiteY438" fmla="*/ 323851 h 334963"/>
                <a:gd name="connsiteX439" fmla="*/ 196851 w 293688"/>
                <a:gd name="connsiteY439" fmla="*/ 325438 h 334963"/>
                <a:gd name="connsiteX440" fmla="*/ 192088 w 293688"/>
                <a:gd name="connsiteY440" fmla="*/ 325438 h 334963"/>
                <a:gd name="connsiteX441" fmla="*/ 187325 w 293688"/>
                <a:gd name="connsiteY441" fmla="*/ 328613 h 334963"/>
                <a:gd name="connsiteX442" fmla="*/ 182563 w 293688"/>
                <a:gd name="connsiteY442" fmla="*/ 330201 h 334963"/>
                <a:gd name="connsiteX443" fmla="*/ 180975 w 293688"/>
                <a:gd name="connsiteY443" fmla="*/ 330201 h 334963"/>
                <a:gd name="connsiteX444" fmla="*/ 179388 w 293688"/>
                <a:gd name="connsiteY444" fmla="*/ 333376 h 334963"/>
                <a:gd name="connsiteX445" fmla="*/ 176213 w 293688"/>
                <a:gd name="connsiteY445" fmla="*/ 333376 h 334963"/>
                <a:gd name="connsiteX446" fmla="*/ 174625 w 293688"/>
                <a:gd name="connsiteY446" fmla="*/ 333376 h 334963"/>
                <a:gd name="connsiteX447" fmla="*/ 171450 w 293688"/>
                <a:gd name="connsiteY447" fmla="*/ 334963 h 334963"/>
                <a:gd name="connsiteX448" fmla="*/ 169863 w 293688"/>
                <a:gd name="connsiteY448" fmla="*/ 334963 h 334963"/>
                <a:gd name="connsiteX449" fmla="*/ 169863 w 293688"/>
                <a:gd name="connsiteY449" fmla="*/ 333376 h 334963"/>
                <a:gd name="connsiteX450" fmla="*/ 171450 w 293688"/>
                <a:gd name="connsiteY450" fmla="*/ 330201 h 334963"/>
                <a:gd name="connsiteX451" fmla="*/ 174625 w 293688"/>
                <a:gd name="connsiteY451" fmla="*/ 330201 h 334963"/>
                <a:gd name="connsiteX452" fmla="*/ 176213 w 293688"/>
                <a:gd name="connsiteY452" fmla="*/ 328613 h 334963"/>
                <a:gd name="connsiteX453" fmla="*/ 174625 w 293688"/>
                <a:gd name="connsiteY453" fmla="*/ 328613 h 334963"/>
                <a:gd name="connsiteX454" fmla="*/ 171450 w 293688"/>
                <a:gd name="connsiteY454" fmla="*/ 328613 h 334963"/>
                <a:gd name="connsiteX455" fmla="*/ 169863 w 293688"/>
                <a:gd name="connsiteY455" fmla="*/ 328613 h 334963"/>
                <a:gd name="connsiteX456" fmla="*/ 168275 w 293688"/>
                <a:gd name="connsiteY456" fmla="*/ 328613 h 334963"/>
                <a:gd name="connsiteX457" fmla="*/ 168275 w 293688"/>
                <a:gd name="connsiteY457" fmla="*/ 330201 h 334963"/>
                <a:gd name="connsiteX458" fmla="*/ 165100 w 293688"/>
                <a:gd name="connsiteY458" fmla="*/ 330201 h 334963"/>
                <a:gd name="connsiteX459" fmla="*/ 165100 w 293688"/>
                <a:gd name="connsiteY459" fmla="*/ 333376 h 334963"/>
                <a:gd name="connsiteX460" fmla="*/ 165100 w 293688"/>
                <a:gd name="connsiteY460" fmla="*/ 334963 h 334963"/>
                <a:gd name="connsiteX461" fmla="*/ 163513 w 293688"/>
                <a:gd name="connsiteY461" fmla="*/ 334963 h 334963"/>
                <a:gd name="connsiteX462" fmla="*/ 160338 w 293688"/>
                <a:gd name="connsiteY462" fmla="*/ 334963 h 334963"/>
                <a:gd name="connsiteX463" fmla="*/ 158750 w 293688"/>
                <a:gd name="connsiteY463" fmla="*/ 334963 h 334963"/>
                <a:gd name="connsiteX464" fmla="*/ 155575 w 293688"/>
                <a:gd name="connsiteY464" fmla="*/ 334963 h 334963"/>
                <a:gd name="connsiteX465" fmla="*/ 153988 w 293688"/>
                <a:gd name="connsiteY465" fmla="*/ 334963 h 334963"/>
                <a:gd name="connsiteX466" fmla="*/ 152400 w 293688"/>
                <a:gd name="connsiteY466" fmla="*/ 333376 h 334963"/>
                <a:gd name="connsiteX467" fmla="*/ 149225 w 293688"/>
                <a:gd name="connsiteY467" fmla="*/ 333376 h 334963"/>
                <a:gd name="connsiteX468" fmla="*/ 147638 w 293688"/>
                <a:gd name="connsiteY468" fmla="*/ 333376 h 334963"/>
                <a:gd name="connsiteX469" fmla="*/ 144463 w 293688"/>
                <a:gd name="connsiteY469" fmla="*/ 333376 h 334963"/>
                <a:gd name="connsiteX470" fmla="*/ 142875 w 293688"/>
                <a:gd name="connsiteY470" fmla="*/ 333376 h 334963"/>
                <a:gd name="connsiteX471" fmla="*/ 139700 w 293688"/>
                <a:gd name="connsiteY471" fmla="*/ 333376 h 334963"/>
                <a:gd name="connsiteX472" fmla="*/ 138112 w 293688"/>
                <a:gd name="connsiteY472" fmla="*/ 334963 h 334963"/>
                <a:gd name="connsiteX473" fmla="*/ 136525 w 293688"/>
                <a:gd name="connsiteY473" fmla="*/ 333376 h 334963"/>
                <a:gd name="connsiteX474" fmla="*/ 133350 w 293688"/>
                <a:gd name="connsiteY474" fmla="*/ 333376 h 334963"/>
                <a:gd name="connsiteX475" fmla="*/ 133350 w 293688"/>
                <a:gd name="connsiteY475" fmla="*/ 330201 h 334963"/>
                <a:gd name="connsiteX476" fmla="*/ 131762 w 293688"/>
                <a:gd name="connsiteY476" fmla="*/ 330201 h 334963"/>
                <a:gd name="connsiteX477" fmla="*/ 128587 w 293688"/>
                <a:gd name="connsiteY477" fmla="*/ 330201 h 334963"/>
                <a:gd name="connsiteX478" fmla="*/ 127000 w 293688"/>
                <a:gd name="connsiteY478" fmla="*/ 330201 h 334963"/>
                <a:gd name="connsiteX479" fmla="*/ 127000 w 293688"/>
                <a:gd name="connsiteY479" fmla="*/ 328613 h 334963"/>
                <a:gd name="connsiteX480" fmla="*/ 123825 w 293688"/>
                <a:gd name="connsiteY480" fmla="*/ 328613 h 334963"/>
                <a:gd name="connsiteX481" fmla="*/ 122237 w 293688"/>
                <a:gd name="connsiteY481" fmla="*/ 328613 h 334963"/>
                <a:gd name="connsiteX482" fmla="*/ 122237 w 293688"/>
                <a:gd name="connsiteY482" fmla="*/ 325438 h 334963"/>
                <a:gd name="connsiteX483" fmla="*/ 120650 w 293688"/>
                <a:gd name="connsiteY483" fmla="*/ 325438 h 334963"/>
                <a:gd name="connsiteX484" fmla="*/ 117475 w 293688"/>
                <a:gd name="connsiteY484" fmla="*/ 323851 h 334963"/>
                <a:gd name="connsiteX485" fmla="*/ 115887 w 293688"/>
                <a:gd name="connsiteY485" fmla="*/ 322263 h 334963"/>
                <a:gd name="connsiteX486" fmla="*/ 112712 w 293688"/>
                <a:gd name="connsiteY486" fmla="*/ 322263 h 334963"/>
                <a:gd name="connsiteX487" fmla="*/ 111125 w 293688"/>
                <a:gd name="connsiteY487" fmla="*/ 322263 h 334963"/>
                <a:gd name="connsiteX488" fmla="*/ 107950 w 293688"/>
                <a:gd name="connsiteY488" fmla="*/ 322263 h 334963"/>
                <a:gd name="connsiteX489" fmla="*/ 106362 w 293688"/>
                <a:gd name="connsiteY489" fmla="*/ 322263 h 334963"/>
                <a:gd name="connsiteX490" fmla="*/ 104775 w 293688"/>
                <a:gd name="connsiteY490" fmla="*/ 322263 h 334963"/>
                <a:gd name="connsiteX491" fmla="*/ 104775 w 293688"/>
                <a:gd name="connsiteY491" fmla="*/ 319088 h 334963"/>
                <a:gd name="connsiteX492" fmla="*/ 101600 w 293688"/>
                <a:gd name="connsiteY492" fmla="*/ 319088 h 334963"/>
                <a:gd name="connsiteX493" fmla="*/ 100012 w 293688"/>
                <a:gd name="connsiteY493" fmla="*/ 319088 h 334963"/>
                <a:gd name="connsiteX494" fmla="*/ 96837 w 293688"/>
                <a:gd name="connsiteY494" fmla="*/ 319088 h 334963"/>
                <a:gd name="connsiteX495" fmla="*/ 96837 w 293688"/>
                <a:gd name="connsiteY495" fmla="*/ 317501 h 334963"/>
                <a:gd name="connsiteX496" fmla="*/ 96837 w 293688"/>
                <a:gd name="connsiteY496" fmla="*/ 314326 h 334963"/>
                <a:gd name="connsiteX497" fmla="*/ 95250 w 293688"/>
                <a:gd name="connsiteY497" fmla="*/ 314326 h 334963"/>
                <a:gd name="connsiteX498" fmla="*/ 93662 w 293688"/>
                <a:gd name="connsiteY498" fmla="*/ 312738 h 334963"/>
                <a:gd name="connsiteX499" fmla="*/ 93662 w 293688"/>
                <a:gd name="connsiteY499" fmla="*/ 314326 h 334963"/>
                <a:gd name="connsiteX500" fmla="*/ 90487 w 293688"/>
                <a:gd name="connsiteY500" fmla="*/ 314326 h 334963"/>
                <a:gd name="connsiteX501" fmla="*/ 90487 w 293688"/>
                <a:gd name="connsiteY501" fmla="*/ 312738 h 334963"/>
                <a:gd name="connsiteX502" fmla="*/ 88900 w 293688"/>
                <a:gd name="connsiteY502" fmla="*/ 312738 h 334963"/>
                <a:gd name="connsiteX503" fmla="*/ 88900 w 293688"/>
                <a:gd name="connsiteY503" fmla="*/ 314326 h 334963"/>
                <a:gd name="connsiteX504" fmla="*/ 85725 w 293688"/>
                <a:gd name="connsiteY504" fmla="*/ 314326 h 334963"/>
                <a:gd name="connsiteX505" fmla="*/ 85725 w 293688"/>
                <a:gd name="connsiteY505" fmla="*/ 312738 h 334963"/>
                <a:gd name="connsiteX506" fmla="*/ 84137 w 293688"/>
                <a:gd name="connsiteY506" fmla="*/ 312738 h 334963"/>
                <a:gd name="connsiteX507" fmla="*/ 80962 w 293688"/>
                <a:gd name="connsiteY507" fmla="*/ 312738 h 334963"/>
                <a:gd name="connsiteX508" fmla="*/ 80962 w 293688"/>
                <a:gd name="connsiteY508" fmla="*/ 309563 h 334963"/>
                <a:gd name="connsiteX509" fmla="*/ 80962 w 293688"/>
                <a:gd name="connsiteY509" fmla="*/ 307976 h 334963"/>
                <a:gd name="connsiteX510" fmla="*/ 79375 w 293688"/>
                <a:gd name="connsiteY510" fmla="*/ 309563 h 334963"/>
                <a:gd name="connsiteX511" fmla="*/ 77787 w 293688"/>
                <a:gd name="connsiteY511" fmla="*/ 307976 h 334963"/>
                <a:gd name="connsiteX512" fmla="*/ 74612 w 293688"/>
                <a:gd name="connsiteY512" fmla="*/ 306388 h 334963"/>
                <a:gd name="connsiteX513" fmla="*/ 73025 w 293688"/>
                <a:gd name="connsiteY513" fmla="*/ 303213 h 334963"/>
                <a:gd name="connsiteX514" fmla="*/ 74612 w 293688"/>
                <a:gd name="connsiteY514" fmla="*/ 303213 h 334963"/>
                <a:gd name="connsiteX515" fmla="*/ 77787 w 293688"/>
                <a:gd name="connsiteY515" fmla="*/ 303213 h 334963"/>
                <a:gd name="connsiteX516" fmla="*/ 79375 w 293688"/>
                <a:gd name="connsiteY516" fmla="*/ 303213 h 334963"/>
                <a:gd name="connsiteX517" fmla="*/ 79375 w 293688"/>
                <a:gd name="connsiteY517" fmla="*/ 301626 h 334963"/>
                <a:gd name="connsiteX518" fmla="*/ 77787 w 293688"/>
                <a:gd name="connsiteY518" fmla="*/ 301626 h 334963"/>
                <a:gd name="connsiteX519" fmla="*/ 74612 w 293688"/>
                <a:gd name="connsiteY519" fmla="*/ 298451 h 334963"/>
                <a:gd name="connsiteX520" fmla="*/ 73025 w 293688"/>
                <a:gd name="connsiteY520" fmla="*/ 298451 h 334963"/>
                <a:gd name="connsiteX521" fmla="*/ 73025 w 293688"/>
                <a:gd name="connsiteY521" fmla="*/ 296863 h 334963"/>
                <a:gd name="connsiteX522" fmla="*/ 69850 w 293688"/>
                <a:gd name="connsiteY522" fmla="*/ 296863 h 334963"/>
                <a:gd name="connsiteX523" fmla="*/ 69850 w 293688"/>
                <a:gd name="connsiteY523" fmla="*/ 298451 h 334963"/>
                <a:gd name="connsiteX524" fmla="*/ 73025 w 293688"/>
                <a:gd name="connsiteY524" fmla="*/ 298451 h 334963"/>
                <a:gd name="connsiteX525" fmla="*/ 73025 w 293688"/>
                <a:gd name="connsiteY525" fmla="*/ 301626 h 334963"/>
                <a:gd name="connsiteX526" fmla="*/ 69850 w 293688"/>
                <a:gd name="connsiteY526" fmla="*/ 301626 h 334963"/>
                <a:gd name="connsiteX527" fmla="*/ 68262 w 293688"/>
                <a:gd name="connsiteY527" fmla="*/ 301626 h 334963"/>
                <a:gd name="connsiteX528" fmla="*/ 65087 w 293688"/>
                <a:gd name="connsiteY528" fmla="*/ 298451 h 334963"/>
                <a:gd name="connsiteX529" fmla="*/ 65087 w 293688"/>
                <a:gd name="connsiteY529" fmla="*/ 296863 h 334963"/>
                <a:gd name="connsiteX530" fmla="*/ 63500 w 293688"/>
                <a:gd name="connsiteY530" fmla="*/ 296863 h 334963"/>
                <a:gd name="connsiteX531" fmla="*/ 61912 w 293688"/>
                <a:gd name="connsiteY531" fmla="*/ 296863 h 334963"/>
                <a:gd name="connsiteX532" fmla="*/ 61912 w 293688"/>
                <a:gd name="connsiteY532" fmla="*/ 293688 h 334963"/>
                <a:gd name="connsiteX533" fmla="*/ 58737 w 293688"/>
                <a:gd name="connsiteY533" fmla="*/ 293688 h 334963"/>
                <a:gd name="connsiteX534" fmla="*/ 57150 w 293688"/>
                <a:gd name="connsiteY534" fmla="*/ 293688 h 334963"/>
                <a:gd name="connsiteX535" fmla="*/ 57150 w 293688"/>
                <a:gd name="connsiteY535" fmla="*/ 296863 h 334963"/>
                <a:gd name="connsiteX536" fmla="*/ 53975 w 293688"/>
                <a:gd name="connsiteY536" fmla="*/ 293688 h 334963"/>
                <a:gd name="connsiteX537" fmla="*/ 53975 w 293688"/>
                <a:gd name="connsiteY537" fmla="*/ 292101 h 334963"/>
                <a:gd name="connsiteX538" fmla="*/ 52387 w 293688"/>
                <a:gd name="connsiteY538" fmla="*/ 292101 h 334963"/>
                <a:gd name="connsiteX539" fmla="*/ 52387 w 293688"/>
                <a:gd name="connsiteY539" fmla="*/ 290513 h 334963"/>
                <a:gd name="connsiteX540" fmla="*/ 52387 w 293688"/>
                <a:gd name="connsiteY540" fmla="*/ 287338 h 334963"/>
                <a:gd name="connsiteX541" fmla="*/ 52387 w 293688"/>
                <a:gd name="connsiteY541" fmla="*/ 285751 h 334963"/>
                <a:gd name="connsiteX542" fmla="*/ 49212 w 293688"/>
                <a:gd name="connsiteY542" fmla="*/ 287338 h 334963"/>
                <a:gd name="connsiteX543" fmla="*/ 47625 w 293688"/>
                <a:gd name="connsiteY543" fmla="*/ 285751 h 334963"/>
                <a:gd name="connsiteX544" fmla="*/ 46037 w 293688"/>
                <a:gd name="connsiteY544" fmla="*/ 285751 h 334963"/>
                <a:gd name="connsiteX545" fmla="*/ 46037 w 293688"/>
                <a:gd name="connsiteY545" fmla="*/ 282576 h 334963"/>
                <a:gd name="connsiteX546" fmla="*/ 42862 w 293688"/>
                <a:gd name="connsiteY546" fmla="*/ 282576 h 334963"/>
                <a:gd name="connsiteX547" fmla="*/ 41275 w 293688"/>
                <a:gd name="connsiteY547" fmla="*/ 280988 h 334963"/>
                <a:gd name="connsiteX548" fmla="*/ 38100 w 293688"/>
                <a:gd name="connsiteY548" fmla="*/ 280988 h 334963"/>
                <a:gd name="connsiteX549" fmla="*/ 36512 w 293688"/>
                <a:gd name="connsiteY549" fmla="*/ 279401 h 334963"/>
                <a:gd name="connsiteX550" fmla="*/ 36512 w 293688"/>
                <a:gd name="connsiteY550" fmla="*/ 276226 h 334963"/>
                <a:gd name="connsiteX551" fmla="*/ 33337 w 293688"/>
                <a:gd name="connsiteY551" fmla="*/ 274638 h 334963"/>
                <a:gd name="connsiteX552" fmla="*/ 36512 w 293688"/>
                <a:gd name="connsiteY552" fmla="*/ 271463 h 334963"/>
                <a:gd name="connsiteX553" fmla="*/ 33337 w 293688"/>
                <a:gd name="connsiteY553" fmla="*/ 271463 h 334963"/>
                <a:gd name="connsiteX554" fmla="*/ 31750 w 293688"/>
                <a:gd name="connsiteY554" fmla="*/ 271463 h 334963"/>
                <a:gd name="connsiteX555" fmla="*/ 30162 w 293688"/>
                <a:gd name="connsiteY555" fmla="*/ 269876 h 334963"/>
                <a:gd name="connsiteX556" fmla="*/ 30162 w 293688"/>
                <a:gd name="connsiteY556" fmla="*/ 266701 h 334963"/>
                <a:gd name="connsiteX557" fmla="*/ 26987 w 293688"/>
                <a:gd name="connsiteY557" fmla="*/ 265113 h 334963"/>
                <a:gd name="connsiteX558" fmla="*/ 26987 w 293688"/>
                <a:gd name="connsiteY558" fmla="*/ 263526 h 334963"/>
                <a:gd name="connsiteX559" fmla="*/ 26987 w 293688"/>
                <a:gd name="connsiteY559" fmla="*/ 260351 h 334963"/>
                <a:gd name="connsiteX560" fmla="*/ 25400 w 293688"/>
                <a:gd name="connsiteY560" fmla="*/ 260351 h 334963"/>
                <a:gd name="connsiteX561" fmla="*/ 26987 w 293688"/>
                <a:gd name="connsiteY561" fmla="*/ 258763 h 334963"/>
                <a:gd name="connsiteX562" fmla="*/ 25400 w 293688"/>
                <a:gd name="connsiteY562" fmla="*/ 258763 h 334963"/>
                <a:gd name="connsiteX563" fmla="*/ 25400 w 293688"/>
                <a:gd name="connsiteY563" fmla="*/ 255588 h 334963"/>
                <a:gd name="connsiteX564" fmla="*/ 22225 w 293688"/>
                <a:gd name="connsiteY564" fmla="*/ 255588 h 334963"/>
                <a:gd name="connsiteX565" fmla="*/ 22225 w 293688"/>
                <a:gd name="connsiteY565" fmla="*/ 254001 h 334963"/>
                <a:gd name="connsiteX566" fmla="*/ 20637 w 293688"/>
                <a:gd name="connsiteY566" fmla="*/ 255588 h 334963"/>
                <a:gd name="connsiteX567" fmla="*/ 17462 w 293688"/>
                <a:gd name="connsiteY567" fmla="*/ 254001 h 334963"/>
                <a:gd name="connsiteX568" fmla="*/ 17462 w 293688"/>
                <a:gd name="connsiteY568" fmla="*/ 250826 h 334963"/>
                <a:gd name="connsiteX569" fmla="*/ 17462 w 293688"/>
                <a:gd name="connsiteY569" fmla="*/ 249238 h 334963"/>
                <a:gd name="connsiteX570" fmla="*/ 15875 w 293688"/>
                <a:gd name="connsiteY570" fmla="*/ 247651 h 334963"/>
                <a:gd name="connsiteX571" fmla="*/ 15875 w 293688"/>
                <a:gd name="connsiteY571" fmla="*/ 244476 h 334963"/>
                <a:gd name="connsiteX572" fmla="*/ 15875 w 293688"/>
                <a:gd name="connsiteY572" fmla="*/ 242888 h 334963"/>
                <a:gd name="connsiteX573" fmla="*/ 15875 w 293688"/>
                <a:gd name="connsiteY573" fmla="*/ 239713 h 334963"/>
                <a:gd name="connsiteX574" fmla="*/ 15875 w 293688"/>
                <a:gd name="connsiteY574" fmla="*/ 238126 h 334963"/>
                <a:gd name="connsiteX575" fmla="*/ 14287 w 293688"/>
                <a:gd name="connsiteY575" fmla="*/ 238126 h 334963"/>
                <a:gd name="connsiteX576" fmla="*/ 14287 w 293688"/>
                <a:gd name="connsiteY576" fmla="*/ 234951 h 334963"/>
                <a:gd name="connsiteX577" fmla="*/ 11112 w 293688"/>
                <a:gd name="connsiteY577" fmla="*/ 234951 h 334963"/>
                <a:gd name="connsiteX578" fmla="*/ 11112 w 293688"/>
                <a:gd name="connsiteY578" fmla="*/ 233363 h 334963"/>
                <a:gd name="connsiteX579" fmla="*/ 9525 w 293688"/>
                <a:gd name="connsiteY579" fmla="*/ 231776 h 334963"/>
                <a:gd name="connsiteX580" fmla="*/ 9525 w 293688"/>
                <a:gd name="connsiteY580" fmla="*/ 228601 h 334963"/>
                <a:gd name="connsiteX581" fmla="*/ 6350 w 293688"/>
                <a:gd name="connsiteY581" fmla="*/ 222251 h 334963"/>
                <a:gd name="connsiteX582" fmla="*/ 4762 w 293688"/>
                <a:gd name="connsiteY582" fmla="*/ 217488 h 334963"/>
                <a:gd name="connsiteX583" fmla="*/ 3175 w 293688"/>
                <a:gd name="connsiteY583" fmla="*/ 215901 h 334963"/>
                <a:gd name="connsiteX584" fmla="*/ 3175 w 293688"/>
                <a:gd name="connsiteY584" fmla="*/ 212726 h 334963"/>
                <a:gd name="connsiteX585" fmla="*/ 3175 w 293688"/>
                <a:gd name="connsiteY585" fmla="*/ 211138 h 334963"/>
                <a:gd name="connsiteX586" fmla="*/ 3175 w 293688"/>
                <a:gd name="connsiteY586" fmla="*/ 207963 h 334963"/>
                <a:gd name="connsiteX587" fmla="*/ 0 w 293688"/>
                <a:gd name="connsiteY587" fmla="*/ 206376 h 334963"/>
                <a:gd name="connsiteX588" fmla="*/ 3175 w 293688"/>
                <a:gd name="connsiteY588" fmla="*/ 206376 h 334963"/>
                <a:gd name="connsiteX589" fmla="*/ 3175 w 293688"/>
                <a:gd name="connsiteY589" fmla="*/ 204788 h 334963"/>
                <a:gd name="connsiteX590" fmla="*/ 3175 w 293688"/>
                <a:gd name="connsiteY590" fmla="*/ 201613 h 334963"/>
                <a:gd name="connsiteX591" fmla="*/ 3175 w 293688"/>
                <a:gd name="connsiteY591" fmla="*/ 200026 h 334963"/>
                <a:gd name="connsiteX592" fmla="*/ 3175 w 293688"/>
                <a:gd name="connsiteY592" fmla="*/ 196851 h 334963"/>
                <a:gd name="connsiteX593" fmla="*/ 3175 w 293688"/>
                <a:gd name="connsiteY593" fmla="*/ 195263 h 334963"/>
                <a:gd name="connsiteX594" fmla="*/ 3175 w 293688"/>
                <a:gd name="connsiteY594" fmla="*/ 192088 h 334963"/>
                <a:gd name="connsiteX595" fmla="*/ 3175 w 293688"/>
                <a:gd name="connsiteY595" fmla="*/ 188913 h 334963"/>
                <a:gd name="connsiteX596" fmla="*/ 3175 w 293688"/>
                <a:gd name="connsiteY596" fmla="*/ 185738 h 334963"/>
                <a:gd name="connsiteX597" fmla="*/ 3175 w 293688"/>
                <a:gd name="connsiteY597" fmla="*/ 184151 h 334963"/>
                <a:gd name="connsiteX598" fmla="*/ 4762 w 293688"/>
                <a:gd name="connsiteY598" fmla="*/ 184151 h 334963"/>
                <a:gd name="connsiteX599" fmla="*/ 4762 w 293688"/>
                <a:gd name="connsiteY599" fmla="*/ 180976 h 334963"/>
                <a:gd name="connsiteX600" fmla="*/ 3175 w 293688"/>
                <a:gd name="connsiteY600" fmla="*/ 180976 h 334963"/>
                <a:gd name="connsiteX601" fmla="*/ 4762 w 293688"/>
                <a:gd name="connsiteY601" fmla="*/ 179388 h 334963"/>
                <a:gd name="connsiteX602" fmla="*/ 4762 w 293688"/>
                <a:gd name="connsiteY602" fmla="*/ 176213 h 334963"/>
                <a:gd name="connsiteX603" fmla="*/ 3175 w 293688"/>
                <a:gd name="connsiteY603" fmla="*/ 176213 h 334963"/>
                <a:gd name="connsiteX604" fmla="*/ 3175 w 293688"/>
                <a:gd name="connsiteY604" fmla="*/ 174626 h 334963"/>
                <a:gd name="connsiteX605" fmla="*/ 3175 w 293688"/>
                <a:gd name="connsiteY605" fmla="*/ 173038 h 334963"/>
                <a:gd name="connsiteX606" fmla="*/ 4762 w 293688"/>
                <a:gd name="connsiteY606" fmla="*/ 173038 h 334963"/>
                <a:gd name="connsiteX607" fmla="*/ 4762 w 293688"/>
                <a:gd name="connsiteY607" fmla="*/ 169863 h 334963"/>
                <a:gd name="connsiteX608" fmla="*/ 4762 w 293688"/>
                <a:gd name="connsiteY608" fmla="*/ 168276 h 334963"/>
                <a:gd name="connsiteX609" fmla="*/ 4762 w 293688"/>
                <a:gd name="connsiteY609" fmla="*/ 165101 h 334963"/>
                <a:gd name="connsiteX610" fmla="*/ 4762 w 293688"/>
                <a:gd name="connsiteY610" fmla="*/ 163513 h 334963"/>
                <a:gd name="connsiteX611" fmla="*/ 4762 w 293688"/>
                <a:gd name="connsiteY611" fmla="*/ 160338 h 334963"/>
                <a:gd name="connsiteX612" fmla="*/ 4762 w 293688"/>
                <a:gd name="connsiteY612" fmla="*/ 158751 h 334963"/>
                <a:gd name="connsiteX613" fmla="*/ 4762 w 293688"/>
                <a:gd name="connsiteY613" fmla="*/ 157163 h 334963"/>
                <a:gd name="connsiteX614" fmla="*/ 4762 w 293688"/>
                <a:gd name="connsiteY614" fmla="*/ 153988 h 334963"/>
                <a:gd name="connsiteX615" fmla="*/ 6350 w 293688"/>
                <a:gd name="connsiteY615" fmla="*/ 152401 h 334963"/>
                <a:gd name="connsiteX616" fmla="*/ 6350 w 293688"/>
                <a:gd name="connsiteY616" fmla="*/ 149226 h 334963"/>
                <a:gd name="connsiteX617" fmla="*/ 6350 w 293688"/>
                <a:gd name="connsiteY617" fmla="*/ 147638 h 334963"/>
                <a:gd name="connsiteX618" fmla="*/ 4762 w 293688"/>
                <a:gd name="connsiteY618" fmla="*/ 147638 h 334963"/>
                <a:gd name="connsiteX619" fmla="*/ 6350 w 293688"/>
                <a:gd name="connsiteY619" fmla="*/ 144463 h 334963"/>
                <a:gd name="connsiteX620" fmla="*/ 6350 w 293688"/>
                <a:gd name="connsiteY620" fmla="*/ 142876 h 334963"/>
                <a:gd name="connsiteX621" fmla="*/ 6350 w 293688"/>
                <a:gd name="connsiteY621" fmla="*/ 141288 h 334963"/>
                <a:gd name="connsiteX622" fmla="*/ 9525 w 293688"/>
                <a:gd name="connsiteY622" fmla="*/ 141288 h 334963"/>
                <a:gd name="connsiteX623" fmla="*/ 9525 w 293688"/>
                <a:gd name="connsiteY623" fmla="*/ 138113 h 334963"/>
                <a:gd name="connsiteX624" fmla="*/ 11112 w 293688"/>
                <a:gd name="connsiteY624" fmla="*/ 138113 h 334963"/>
                <a:gd name="connsiteX625" fmla="*/ 11112 w 293688"/>
                <a:gd name="connsiteY625" fmla="*/ 136526 h 334963"/>
                <a:gd name="connsiteX626" fmla="*/ 14287 w 293688"/>
                <a:gd name="connsiteY626" fmla="*/ 136526 h 334963"/>
                <a:gd name="connsiteX627" fmla="*/ 14287 w 293688"/>
                <a:gd name="connsiteY627" fmla="*/ 133351 h 334963"/>
                <a:gd name="connsiteX628" fmla="*/ 14287 w 293688"/>
                <a:gd name="connsiteY628" fmla="*/ 131763 h 334963"/>
                <a:gd name="connsiteX629" fmla="*/ 14287 w 293688"/>
                <a:gd name="connsiteY629" fmla="*/ 130176 h 334963"/>
                <a:gd name="connsiteX630" fmla="*/ 15875 w 293688"/>
                <a:gd name="connsiteY630" fmla="*/ 127001 h 334963"/>
                <a:gd name="connsiteX631" fmla="*/ 15875 w 293688"/>
                <a:gd name="connsiteY631" fmla="*/ 125413 h 334963"/>
                <a:gd name="connsiteX632" fmla="*/ 17462 w 293688"/>
                <a:gd name="connsiteY632" fmla="*/ 125413 h 334963"/>
                <a:gd name="connsiteX633" fmla="*/ 17462 w 293688"/>
                <a:gd name="connsiteY633" fmla="*/ 122238 h 334963"/>
                <a:gd name="connsiteX634" fmla="*/ 20637 w 293688"/>
                <a:gd name="connsiteY634" fmla="*/ 127001 h 334963"/>
                <a:gd name="connsiteX635" fmla="*/ 20637 w 293688"/>
                <a:gd name="connsiteY635" fmla="*/ 125413 h 334963"/>
                <a:gd name="connsiteX636" fmla="*/ 20637 w 293688"/>
                <a:gd name="connsiteY636" fmla="*/ 122238 h 334963"/>
                <a:gd name="connsiteX637" fmla="*/ 20637 w 293688"/>
                <a:gd name="connsiteY637" fmla="*/ 120651 h 334963"/>
                <a:gd name="connsiteX638" fmla="*/ 22225 w 293688"/>
                <a:gd name="connsiteY638" fmla="*/ 120651 h 334963"/>
                <a:gd name="connsiteX639" fmla="*/ 22225 w 293688"/>
                <a:gd name="connsiteY639" fmla="*/ 117476 h 334963"/>
                <a:gd name="connsiteX640" fmla="*/ 22225 w 293688"/>
                <a:gd name="connsiteY640" fmla="*/ 115888 h 334963"/>
                <a:gd name="connsiteX641" fmla="*/ 22225 w 293688"/>
                <a:gd name="connsiteY641" fmla="*/ 114301 h 334963"/>
                <a:gd name="connsiteX642" fmla="*/ 25400 w 293688"/>
                <a:gd name="connsiteY642" fmla="*/ 114301 h 334963"/>
                <a:gd name="connsiteX643" fmla="*/ 25400 w 293688"/>
                <a:gd name="connsiteY643" fmla="*/ 111126 h 334963"/>
                <a:gd name="connsiteX644" fmla="*/ 25400 w 293688"/>
                <a:gd name="connsiteY644" fmla="*/ 109538 h 334963"/>
                <a:gd name="connsiteX645" fmla="*/ 26987 w 293688"/>
                <a:gd name="connsiteY645" fmla="*/ 109538 h 334963"/>
                <a:gd name="connsiteX646" fmla="*/ 26987 w 293688"/>
                <a:gd name="connsiteY646" fmla="*/ 106363 h 334963"/>
                <a:gd name="connsiteX647" fmla="*/ 26987 w 293688"/>
                <a:gd name="connsiteY647" fmla="*/ 104776 h 334963"/>
                <a:gd name="connsiteX648" fmla="*/ 26987 w 293688"/>
                <a:gd name="connsiteY648" fmla="*/ 101601 h 334963"/>
                <a:gd name="connsiteX649" fmla="*/ 26987 w 293688"/>
                <a:gd name="connsiteY649" fmla="*/ 100013 h 334963"/>
                <a:gd name="connsiteX650" fmla="*/ 30162 w 293688"/>
                <a:gd name="connsiteY650" fmla="*/ 100013 h 334963"/>
                <a:gd name="connsiteX651" fmla="*/ 30162 w 293688"/>
                <a:gd name="connsiteY651" fmla="*/ 93663 h 334963"/>
                <a:gd name="connsiteX652" fmla="*/ 31750 w 293688"/>
                <a:gd name="connsiteY652" fmla="*/ 93663 h 334963"/>
                <a:gd name="connsiteX653" fmla="*/ 31750 w 293688"/>
                <a:gd name="connsiteY653" fmla="*/ 90488 h 334963"/>
                <a:gd name="connsiteX654" fmla="*/ 31750 w 293688"/>
                <a:gd name="connsiteY654" fmla="*/ 88901 h 334963"/>
                <a:gd name="connsiteX655" fmla="*/ 33337 w 293688"/>
                <a:gd name="connsiteY655" fmla="*/ 88901 h 334963"/>
                <a:gd name="connsiteX656" fmla="*/ 33337 w 293688"/>
                <a:gd name="connsiteY656" fmla="*/ 85726 h 334963"/>
                <a:gd name="connsiteX657" fmla="*/ 36512 w 293688"/>
                <a:gd name="connsiteY657" fmla="*/ 85726 h 334963"/>
                <a:gd name="connsiteX658" fmla="*/ 36512 w 293688"/>
                <a:gd name="connsiteY658" fmla="*/ 88901 h 334963"/>
                <a:gd name="connsiteX659" fmla="*/ 38100 w 293688"/>
                <a:gd name="connsiteY659" fmla="*/ 88901 h 334963"/>
                <a:gd name="connsiteX660" fmla="*/ 38100 w 293688"/>
                <a:gd name="connsiteY660" fmla="*/ 85726 h 334963"/>
                <a:gd name="connsiteX661" fmla="*/ 41275 w 293688"/>
                <a:gd name="connsiteY661" fmla="*/ 85726 h 334963"/>
                <a:gd name="connsiteX662" fmla="*/ 41275 w 293688"/>
                <a:gd name="connsiteY662" fmla="*/ 84138 h 334963"/>
                <a:gd name="connsiteX663" fmla="*/ 41275 w 293688"/>
                <a:gd name="connsiteY663" fmla="*/ 82551 h 334963"/>
                <a:gd name="connsiteX664" fmla="*/ 42862 w 293688"/>
                <a:gd name="connsiteY664" fmla="*/ 82551 h 334963"/>
                <a:gd name="connsiteX665" fmla="*/ 42862 w 293688"/>
                <a:gd name="connsiteY665" fmla="*/ 79376 h 334963"/>
                <a:gd name="connsiteX666" fmla="*/ 46037 w 293688"/>
                <a:gd name="connsiteY666" fmla="*/ 77788 h 334963"/>
                <a:gd name="connsiteX667" fmla="*/ 46037 w 293688"/>
                <a:gd name="connsiteY667" fmla="*/ 74613 h 334963"/>
                <a:gd name="connsiteX668" fmla="*/ 46037 w 293688"/>
                <a:gd name="connsiteY668" fmla="*/ 73026 h 334963"/>
                <a:gd name="connsiteX669" fmla="*/ 47625 w 293688"/>
                <a:gd name="connsiteY669" fmla="*/ 73026 h 334963"/>
                <a:gd name="connsiteX670" fmla="*/ 47625 w 293688"/>
                <a:gd name="connsiteY670" fmla="*/ 69851 h 334963"/>
                <a:gd name="connsiteX671" fmla="*/ 47625 w 293688"/>
                <a:gd name="connsiteY671" fmla="*/ 68263 h 334963"/>
                <a:gd name="connsiteX672" fmla="*/ 49212 w 293688"/>
                <a:gd name="connsiteY672" fmla="*/ 68263 h 334963"/>
                <a:gd name="connsiteX673" fmla="*/ 49212 w 293688"/>
                <a:gd name="connsiteY673" fmla="*/ 66676 h 334963"/>
                <a:gd name="connsiteX674" fmla="*/ 49212 w 293688"/>
                <a:gd name="connsiteY674" fmla="*/ 63501 h 334963"/>
                <a:gd name="connsiteX675" fmla="*/ 52387 w 293688"/>
                <a:gd name="connsiteY675" fmla="*/ 61913 h 334963"/>
                <a:gd name="connsiteX676" fmla="*/ 52387 w 293688"/>
                <a:gd name="connsiteY676" fmla="*/ 58738 h 334963"/>
                <a:gd name="connsiteX677" fmla="*/ 53975 w 293688"/>
                <a:gd name="connsiteY677" fmla="*/ 58738 h 334963"/>
                <a:gd name="connsiteX678" fmla="*/ 53975 w 293688"/>
                <a:gd name="connsiteY678" fmla="*/ 57150 h 334963"/>
                <a:gd name="connsiteX679" fmla="*/ 53975 w 293688"/>
                <a:gd name="connsiteY679" fmla="*/ 55563 h 334963"/>
                <a:gd name="connsiteX680" fmla="*/ 57150 w 293688"/>
                <a:gd name="connsiteY680" fmla="*/ 55563 h 334963"/>
                <a:gd name="connsiteX681" fmla="*/ 57150 w 293688"/>
                <a:gd name="connsiteY681" fmla="*/ 57150 h 334963"/>
                <a:gd name="connsiteX682" fmla="*/ 58737 w 293688"/>
                <a:gd name="connsiteY682" fmla="*/ 57150 h 334963"/>
                <a:gd name="connsiteX683" fmla="*/ 58737 w 293688"/>
                <a:gd name="connsiteY683" fmla="*/ 55563 h 334963"/>
                <a:gd name="connsiteX684" fmla="*/ 61912 w 293688"/>
                <a:gd name="connsiteY684" fmla="*/ 55563 h 334963"/>
                <a:gd name="connsiteX685" fmla="*/ 61912 w 293688"/>
                <a:gd name="connsiteY685" fmla="*/ 52388 h 334963"/>
                <a:gd name="connsiteX686" fmla="*/ 63500 w 293688"/>
                <a:gd name="connsiteY686" fmla="*/ 52388 h 334963"/>
                <a:gd name="connsiteX687" fmla="*/ 63500 w 293688"/>
                <a:gd name="connsiteY687" fmla="*/ 50800 h 334963"/>
                <a:gd name="connsiteX688" fmla="*/ 65087 w 293688"/>
                <a:gd name="connsiteY688" fmla="*/ 50800 h 334963"/>
                <a:gd name="connsiteX689" fmla="*/ 65087 w 293688"/>
                <a:gd name="connsiteY689" fmla="*/ 47625 h 334963"/>
                <a:gd name="connsiteX690" fmla="*/ 68262 w 293688"/>
                <a:gd name="connsiteY690" fmla="*/ 46038 h 334963"/>
                <a:gd name="connsiteX691" fmla="*/ 68262 w 293688"/>
                <a:gd name="connsiteY691" fmla="*/ 42863 h 334963"/>
                <a:gd name="connsiteX692" fmla="*/ 69850 w 293688"/>
                <a:gd name="connsiteY692" fmla="*/ 41275 h 334963"/>
                <a:gd name="connsiteX693" fmla="*/ 69850 w 293688"/>
                <a:gd name="connsiteY693" fmla="*/ 39688 h 334963"/>
                <a:gd name="connsiteX694" fmla="*/ 73025 w 293688"/>
                <a:gd name="connsiteY694" fmla="*/ 39688 h 334963"/>
                <a:gd name="connsiteX695" fmla="*/ 73025 w 293688"/>
                <a:gd name="connsiteY695" fmla="*/ 36513 h 334963"/>
                <a:gd name="connsiteX696" fmla="*/ 74612 w 293688"/>
                <a:gd name="connsiteY696" fmla="*/ 34925 h 334963"/>
                <a:gd name="connsiteX697" fmla="*/ 74612 w 293688"/>
                <a:gd name="connsiteY697" fmla="*/ 31750 h 334963"/>
                <a:gd name="connsiteX698" fmla="*/ 77787 w 293688"/>
                <a:gd name="connsiteY698" fmla="*/ 31750 h 334963"/>
                <a:gd name="connsiteX699" fmla="*/ 79375 w 293688"/>
                <a:gd name="connsiteY699" fmla="*/ 31750 h 334963"/>
                <a:gd name="connsiteX700" fmla="*/ 79375 w 293688"/>
                <a:gd name="connsiteY700" fmla="*/ 30163 h 334963"/>
                <a:gd name="connsiteX701" fmla="*/ 79375 w 293688"/>
                <a:gd name="connsiteY701" fmla="*/ 26988 h 334963"/>
                <a:gd name="connsiteX702" fmla="*/ 80962 w 293688"/>
                <a:gd name="connsiteY702" fmla="*/ 30163 h 334963"/>
                <a:gd name="connsiteX703" fmla="*/ 80962 w 293688"/>
                <a:gd name="connsiteY703" fmla="*/ 25400 h 334963"/>
                <a:gd name="connsiteX704" fmla="*/ 80962 w 293688"/>
                <a:gd name="connsiteY704" fmla="*/ 23813 h 334963"/>
                <a:gd name="connsiteX705" fmla="*/ 84137 w 293688"/>
                <a:gd name="connsiteY705" fmla="*/ 23813 h 334963"/>
                <a:gd name="connsiteX706" fmla="*/ 85725 w 293688"/>
                <a:gd name="connsiteY706" fmla="*/ 20638 h 334963"/>
                <a:gd name="connsiteX707" fmla="*/ 85725 w 293688"/>
                <a:gd name="connsiteY707" fmla="*/ 19050 h 334963"/>
                <a:gd name="connsiteX708" fmla="*/ 88900 w 293688"/>
                <a:gd name="connsiteY708" fmla="*/ 19050 h 334963"/>
                <a:gd name="connsiteX709" fmla="*/ 88900 w 293688"/>
                <a:gd name="connsiteY709" fmla="*/ 20638 h 334963"/>
                <a:gd name="connsiteX710" fmla="*/ 90487 w 293688"/>
                <a:gd name="connsiteY710" fmla="*/ 19050 h 334963"/>
                <a:gd name="connsiteX711" fmla="*/ 93662 w 293688"/>
                <a:gd name="connsiteY711" fmla="*/ 15875 h 334963"/>
                <a:gd name="connsiteX712" fmla="*/ 95250 w 293688"/>
                <a:gd name="connsiteY712" fmla="*/ 11113 h 334963"/>
                <a:gd name="connsiteX713" fmla="*/ 95250 w 293688"/>
                <a:gd name="connsiteY713" fmla="*/ 14288 h 334963"/>
                <a:gd name="connsiteX714" fmla="*/ 95250 w 293688"/>
                <a:gd name="connsiteY714" fmla="*/ 15875 h 334963"/>
                <a:gd name="connsiteX715" fmla="*/ 96837 w 293688"/>
                <a:gd name="connsiteY715" fmla="*/ 15875 h 334963"/>
                <a:gd name="connsiteX716" fmla="*/ 100012 w 293688"/>
                <a:gd name="connsiteY716" fmla="*/ 15875 h 334963"/>
                <a:gd name="connsiteX717" fmla="*/ 100012 w 293688"/>
                <a:gd name="connsiteY717" fmla="*/ 14288 h 334963"/>
                <a:gd name="connsiteX718" fmla="*/ 101600 w 293688"/>
                <a:gd name="connsiteY718" fmla="*/ 11113 h 334963"/>
                <a:gd name="connsiteX719" fmla="*/ 101600 w 293688"/>
                <a:gd name="connsiteY719" fmla="*/ 9525 h 334963"/>
                <a:gd name="connsiteX720" fmla="*/ 104775 w 293688"/>
                <a:gd name="connsiteY720" fmla="*/ 9525 h 334963"/>
                <a:gd name="connsiteX721" fmla="*/ 106362 w 293688"/>
                <a:gd name="connsiteY721" fmla="*/ 9525 h 334963"/>
                <a:gd name="connsiteX722" fmla="*/ 111125 w 293688"/>
                <a:gd name="connsiteY722" fmla="*/ 3175 h 334963"/>
                <a:gd name="connsiteX723" fmla="*/ 112713 w 293688"/>
                <a:gd name="connsiteY723" fmla="*/ 3175 h 334963"/>
                <a:gd name="connsiteX724" fmla="*/ 115888 w 293688"/>
                <a:gd name="connsiteY724" fmla="*/ 3175 h 334963"/>
                <a:gd name="connsiteX725" fmla="*/ 115888 w 293688"/>
                <a:gd name="connsiteY725" fmla="*/ 4763 h 334963"/>
                <a:gd name="connsiteX726" fmla="*/ 112713 w 293688"/>
                <a:gd name="connsiteY726" fmla="*/ 4763 h 334963"/>
                <a:gd name="connsiteX727" fmla="*/ 111125 w 293688"/>
                <a:gd name="connsiteY727" fmla="*/ 4763 h 334963"/>
                <a:gd name="connsiteX728" fmla="*/ 117476 w 293688"/>
                <a:gd name="connsiteY728" fmla="*/ 0 h 334963"/>
                <a:gd name="connsiteX729" fmla="*/ 117476 w 293688"/>
                <a:gd name="connsiteY729" fmla="*/ 3175 h 334963"/>
                <a:gd name="connsiteX730" fmla="*/ 115888 w 293688"/>
                <a:gd name="connsiteY730" fmla="*/ 3175 h 33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</a:cxnLst>
              <a:rect l="l" t="t" r="r" b="b"/>
              <a:pathLst>
                <a:path w="293688" h="334963">
                  <a:moveTo>
                    <a:pt x="142875" y="333376"/>
                  </a:moveTo>
                  <a:lnTo>
                    <a:pt x="144463" y="334963"/>
                  </a:lnTo>
                  <a:lnTo>
                    <a:pt x="142875" y="334963"/>
                  </a:lnTo>
                  <a:close/>
                  <a:moveTo>
                    <a:pt x="163513" y="330201"/>
                  </a:moveTo>
                  <a:lnTo>
                    <a:pt x="160338" y="333376"/>
                  </a:lnTo>
                  <a:lnTo>
                    <a:pt x="163513" y="333376"/>
                  </a:lnTo>
                  <a:close/>
                  <a:moveTo>
                    <a:pt x="93662" y="314326"/>
                  </a:moveTo>
                  <a:lnTo>
                    <a:pt x="95250" y="314326"/>
                  </a:lnTo>
                  <a:lnTo>
                    <a:pt x="95250" y="317501"/>
                  </a:lnTo>
                  <a:close/>
                  <a:moveTo>
                    <a:pt x="88900" y="314326"/>
                  </a:moveTo>
                  <a:lnTo>
                    <a:pt x="90487" y="317501"/>
                  </a:lnTo>
                  <a:lnTo>
                    <a:pt x="88900" y="317501"/>
                  </a:lnTo>
                  <a:close/>
                  <a:moveTo>
                    <a:pt x="74612" y="301626"/>
                  </a:moveTo>
                  <a:lnTo>
                    <a:pt x="77787" y="301626"/>
                  </a:lnTo>
                  <a:lnTo>
                    <a:pt x="74612" y="303213"/>
                  </a:lnTo>
                  <a:close/>
                  <a:moveTo>
                    <a:pt x="20637" y="263526"/>
                  </a:moveTo>
                  <a:lnTo>
                    <a:pt x="20637" y="265113"/>
                  </a:lnTo>
                  <a:lnTo>
                    <a:pt x="20637" y="266701"/>
                  </a:lnTo>
                  <a:lnTo>
                    <a:pt x="17462" y="265113"/>
                  </a:lnTo>
                  <a:close/>
                  <a:moveTo>
                    <a:pt x="20637" y="255588"/>
                  </a:moveTo>
                  <a:lnTo>
                    <a:pt x="22225" y="255588"/>
                  </a:lnTo>
                  <a:lnTo>
                    <a:pt x="22225" y="258763"/>
                  </a:lnTo>
                  <a:lnTo>
                    <a:pt x="20637" y="260351"/>
                  </a:lnTo>
                  <a:lnTo>
                    <a:pt x="17462" y="260351"/>
                  </a:lnTo>
                  <a:lnTo>
                    <a:pt x="20637" y="258763"/>
                  </a:lnTo>
                  <a:close/>
                  <a:moveTo>
                    <a:pt x="14287" y="250826"/>
                  </a:moveTo>
                  <a:lnTo>
                    <a:pt x="15875" y="250826"/>
                  </a:lnTo>
                  <a:lnTo>
                    <a:pt x="15875" y="254001"/>
                  </a:lnTo>
                  <a:close/>
                  <a:moveTo>
                    <a:pt x="14287" y="247651"/>
                  </a:moveTo>
                  <a:lnTo>
                    <a:pt x="15875" y="247651"/>
                  </a:lnTo>
                  <a:lnTo>
                    <a:pt x="15875" y="249238"/>
                  </a:lnTo>
                  <a:lnTo>
                    <a:pt x="14287" y="249238"/>
                  </a:lnTo>
                  <a:close/>
                  <a:moveTo>
                    <a:pt x="11112" y="242888"/>
                  </a:moveTo>
                  <a:lnTo>
                    <a:pt x="14287" y="244476"/>
                  </a:lnTo>
                  <a:lnTo>
                    <a:pt x="11112" y="244476"/>
                  </a:lnTo>
                  <a:close/>
                  <a:moveTo>
                    <a:pt x="9525" y="238126"/>
                  </a:moveTo>
                  <a:lnTo>
                    <a:pt x="11112" y="238126"/>
                  </a:lnTo>
                  <a:lnTo>
                    <a:pt x="11112" y="239713"/>
                  </a:lnTo>
                  <a:lnTo>
                    <a:pt x="11112" y="242888"/>
                  </a:lnTo>
                  <a:lnTo>
                    <a:pt x="9525" y="239713"/>
                  </a:lnTo>
                  <a:close/>
                  <a:moveTo>
                    <a:pt x="196850" y="55563"/>
                  </a:moveTo>
                  <a:lnTo>
                    <a:pt x="198438" y="55563"/>
                  </a:lnTo>
                  <a:lnTo>
                    <a:pt x="201613" y="55563"/>
                  </a:lnTo>
                  <a:lnTo>
                    <a:pt x="203200" y="55563"/>
                  </a:lnTo>
                  <a:lnTo>
                    <a:pt x="206376" y="55563"/>
                  </a:lnTo>
                  <a:lnTo>
                    <a:pt x="207963" y="55563"/>
                  </a:lnTo>
                  <a:lnTo>
                    <a:pt x="211138" y="55563"/>
                  </a:lnTo>
                  <a:lnTo>
                    <a:pt x="207963" y="57151"/>
                  </a:lnTo>
                  <a:lnTo>
                    <a:pt x="206376" y="57151"/>
                  </a:lnTo>
                  <a:lnTo>
                    <a:pt x="201613" y="57151"/>
                  </a:lnTo>
                  <a:close/>
                  <a:moveTo>
                    <a:pt x="57150" y="52388"/>
                  </a:moveTo>
                  <a:lnTo>
                    <a:pt x="58737" y="55563"/>
                  </a:lnTo>
                  <a:lnTo>
                    <a:pt x="57150" y="55563"/>
                  </a:lnTo>
                  <a:close/>
                  <a:moveTo>
                    <a:pt x="165100" y="36513"/>
                  </a:moveTo>
                  <a:lnTo>
                    <a:pt x="168275" y="36513"/>
                  </a:lnTo>
                  <a:lnTo>
                    <a:pt x="165100" y="39688"/>
                  </a:lnTo>
                  <a:close/>
                  <a:moveTo>
                    <a:pt x="165100" y="31750"/>
                  </a:moveTo>
                  <a:lnTo>
                    <a:pt x="168275" y="31750"/>
                  </a:lnTo>
                  <a:lnTo>
                    <a:pt x="165100" y="34925"/>
                  </a:lnTo>
                  <a:close/>
                  <a:moveTo>
                    <a:pt x="160338" y="30163"/>
                  </a:moveTo>
                  <a:lnTo>
                    <a:pt x="163513" y="31750"/>
                  </a:lnTo>
                  <a:lnTo>
                    <a:pt x="160338" y="31750"/>
                  </a:lnTo>
                  <a:close/>
                  <a:moveTo>
                    <a:pt x="160338" y="26988"/>
                  </a:moveTo>
                  <a:lnTo>
                    <a:pt x="163513" y="26988"/>
                  </a:lnTo>
                  <a:lnTo>
                    <a:pt x="160338" y="30163"/>
                  </a:lnTo>
                  <a:close/>
                  <a:moveTo>
                    <a:pt x="160338" y="20638"/>
                  </a:moveTo>
                  <a:lnTo>
                    <a:pt x="163513" y="20638"/>
                  </a:lnTo>
                  <a:lnTo>
                    <a:pt x="163513" y="23813"/>
                  </a:lnTo>
                  <a:lnTo>
                    <a:pt x="160338" y="23813"/>
                  </a:lnTo>
                  <a:close/>
                  <a:moveTo>
                    <a:pt x="107950" y="9525"/>
                  </a:moveTo>
                  <a:lnTo>
                    <a:pt x="111125" y="9525"/>
                  </a:lnTo>
                  <a:lnTo>
                    <a:pt x="111125" y="11113"/>
                  </a:lnTo>
                  <a:lnTo>
                    <a:pt x="107950" y="14288"/>
                  </a:lnTo>
                  <a:lnTo>
                    <a:pt x="107950" y="11113"/>
                  </a:lnTo>
                  <a:close/>
                  <a:moveTo>
                    <a:pt x="106362" y="7938"/>
                  </a:moveTo>
                  <a:lnTo>
                    <a:pt x="107950" y="9525"/>
                  </a:lnTo>
                  <a:lnTo>
                    <a:pt x="106362" y="11113"/>
                  </a:lnTo>
                  <a:lnTo>
                    <a:pt x="106362" y="14288"/>
                  </a:lnTo>
                  <a:lnTo>
                    <a:pt x="106363" y="14288"/>
                  </a:lnTo>
                  <a:lnTo>
                    <a:pt x="107950" y="14288"/>
                  </a:lnTo>
                  <a:lnTo>
                    <a:pt x="106363" y="15875"/>
                  </a:lnTo>
                  <a:lnTo>
                    <a:pt x="106363" y="15876"/>
                  </a:lnTo>
                  <a:lnTo>
                    <a:pt x="106362" y="15876"/>
                  </a:lnTo>
                  <a:lnTo>
                    <a:pt x="106362" y="19050"/>
                  </a:lnTo>
                  <a:lnTo>
                    <a:pt x="104776" y="20637"/>
                  </a:lnTo>
                  <a:lnTo>
                    <a:pt x="104776" y="20638"/>
                  </a:lnTo>
                  <a:lnTo>
                    <a:pt x="104775" y="20638"/>
                  </a:lnTo>
                  <a:lnTo>
                    <a:pt x="104775" y="20638"/>
                  </a:lnTo>
                  <a:lnTo>
                    <a:pt x="104775" y="23813"/>
                  </a:lnTo>
                  <a:lnTo>
                    <a:pt x="104775" y="25400"/>
                  </a:lnTo>
                  <a:lnTo>
                    <a:pt x="101600" y="26988"/>
                  </a:lnTo>
                  <a:lnTo>
                    <a:pt x="100012" y="30163"/>
                  </a:lnTo>
                  <a:lnTo>
                    <a:pt x="101600" y="30163"/>
                  </a:lnTo>
                  <a:lnTo>
                    <a:pt x="104775" y="30163"/>
                  </a:lnTo>
                  <a:lnTo>
                    <a:pt x="104775" y="26988"/>
                  </a:lnTo>
                  <a:lnTo>
                    <a:pt x="106362" y="26988"/>
                  </a:lnTo>
                  <a:lnTo>
                    <a:pt x="106362" y="25400"/>
                  </a:lnTo>
                  <a:lnTo>
                    <a:pt x="107950" y="25400"/>
                  </a:lnTo>
                  <a:lnTo>
                    <a:pt x="111125" y="25400"/>
                  </a:lnTo>
                  <a:lnTo>
                    <a:pt x="111125" y="26988"/>
                  </a:lnTo>
                  <a:lnTo>
                    <a:pt x="112712" y="26988"/>
                  </a:lnTo>
                  <a:lnTo>
                    <a:pt x="112712" y="25400"/>
                  </a:lnTo>
                  <a:lnTo>
                    <a:pt x="115887" y="23813"/>
                  </a:lnTo>
                  <a:lnTo>
                    <a:pt x="117475" y="23813"/>
                  </a:lnTo>
                  <a:lnTo>
                    <a:pt x="120650" y="23813"/>
                  </a:lnTo>
                  <a:lnTo>
                    <a:pt x="120650" y="20638"/>
                  </a:lnTo>
                  <a:lnTo>
                    <a:pt x="122237" y="19050"/>
                  </a:lnTo>
                  <a:lnTo>
                    <a:pt x="123825" y="19050"/>
                  </a:lnTo>
                  <a:lnTo>
                    <a:pt x="127000" y="15875"/>
                  </a:lnTo>
                  <a:lnTo>
                    <a:pt x="127000" y="19050"/>
                  </a:lnTo>
                  <a:lnTo>
                    <a:pt x="128587" y="19050"/>
                  </a:lnTo>
                  <a:lnTo>
                    <a:pt x="128587" y="15875"/>
                  </a:lnTo>
                  <a:lnTo>
                    <a:pt x="131762" y="15875"/>
                  </a:lnTo>
                  <a:lnTo>
                    <a:pt x="133350" y="15875"/>
                  </a:lnTo>
                  <a:lnTo>
                    <a:pt x="136525" y="15875"/>
                  </a:lnTo>
                  <a:lnTo>
                    <a:pt x="138112" y="15875"/>
                  </a:lnTo>
                  <a:lnTo>
                    <a:pt x="139700" y="15875"/>
                  </a:lnTo>
                  <a:lnTo>
                    <a:pt x="139700" y="14288"/>
                  </a:lnTo>
                  <a:lnTo>
                    <a:pt x="142875" y="14288"/>
                  </a:lnTo>
                  <a:lnTo>
                    <a:pt x="142875" y="11113"/>
                  </a:lnTo>
                  <a:lnTo>
                    <a:pt x="144463" y="9525"/>
                  </a:lnTo>
                  <a:lnTo>
                    <a:pt x="147638" y="9525"/>
                  </a:lnTo>
                  <a:lnTo>
                    <a:pt x="147638" y="14288"/>
                  </a:lnTo>
                  <a:lnTo>
                    <a:pt x="144463" y="14288"/>
                  </a:lnTo>
                  <a:lnTo>
                    <a:pt x="144463" y="15875"/>
                  </a:lnTo>
                  <a:lnTo>
                    <a:pt x="147638" y="15875"/>
                  </a:lnTo>
                  <a:lnTo>
                    <a:pt x="147638" y="14288"/>
                  </a:lnTo>
                  <a:lnTo>
                    <a:pt x="149225" y="14288"/>
                  </a:lnTo>
                  <a:lnTo>
                    <a:pt x="152400" y="14288"/>
                  </a:lnTo>
                  <a:lnTo>
                    <a:pt x="152400" y="11113"/>
                  </a:lnTo>
                  <a:lnTo>
                    <a:pt x="153988" y="11113"/>
                  </a:lnTo>
                  <a:lnTo>
                    <a:pt x="153988" y="14288"/>
                  </a:lnTo>
                  <a:lnTo>
                    <a:pt x="153988" y="15875"/>
                  </a:lnTo>
                  <a:lnTo>
                    <a:pt x="153988" y="19050"/>
                  </a:lnTo>
                  <a:lnTo>
                    <a:pt x="153988" y="20638"/>
                  </a:lnTo>
                  <a:lnTo>
                    <a:pt x="152400" y="23813"/>
                  </a:lnTo>
                  <a:lnTo>
                    <a:pt x="152400" y="25400"/>
                  </a:lnTo>
                  <a:lnTo>
                    <a:pt x="153988" y="25400"/>
                  </a:lnTo>
                  <a:lnTo>
                    <a:pt x="155575" y="25400"/>
                  </a:lnTo>
                  <a:lnTo>
                    <a:pt x="158750" y="25400"/>
                  </a:lnTo>
                  <a:lnTo>
                    <a:pt x="158750" y="23813"/>
                  </a:lnTo>
                  <a:lnTo>
                    <a:pt x="160338" y="23813"/>
                  </a:lnTo>
                  <a:lnTo>
                    <a:pt x="160338" y="25400"/>
                  </a:lnTo>
                  <a:lnTo>
                    <a:pt x="160338" y="25401"/>
                  </a:lnTo>
                  <a:lnTo>
                    <a:pt x="160337" y="25401"/>
                  </a:lnTo>
                  <a:lnTo>
                    <a:pt x="158750" y="26988"/>
                  </a:lnTo>
                  <a:lnTo>
                    <a:pt x="158750" y="30163"/>
                  </a:lnTo>
                  <a:lnTo>
                    <a:pt x="155575" y="31750"/>
                  </a:lnTo>
                  <a:lnTo>
                    <a:pt x="158750" y="31750"/>
                  </a:lnTo>
                  <a:lnTo>
                    <a:pt x="160338" y="31750"/>
                  </a:lnTo>
                  <a:lnTo>
                    <a:pt x="163513" y="34925"/>
                  </a:lnTo>
                  <a:lnTo>
                    <a:pt x="165100" y="34925"/>
                  </a:lnTo>
                  <a:lnTo>
                    <a:pt x="165100" y="36513"/>
                  </a:lnTo>
                  <a:lnTo>
                    <a:pt x="163513" y="36513"/>
                  </a:lnTo>
                  <a:lnTo>
                    <a:pt x="163513" y="39688"/>
                  </a:lnTo>
                  <a:lnTo>
                    <a:pt x="160338" y="39688"/>
                  </a:lnTo>
                  <a:lnTo>
                    <a:pt x="160338" y="41275"/>
                  </a:lnTo>
                  <a:lnTo>
                    <a:pt x="163513" y="41275"/>
                  </a:lnTo>
                  <a:lnTo>
                    <a:pt x="163513" y="41275"/>
                  </a:lnTo>
                  <a:lnTo>
                    <a:pt x="163513" y="39688"/>
                  </a:lnTo>
                  <a:lnTo>
                    <a:pt x="165100" y="39688"/>
                  </a:lnTo>
                  <a:lnTo>
                    <a:pt x="165100" y="41275"/>
                  </a:lnTo>
                  <a:lnTo>
                    <a:pt x="165100" y="41275"/>
                  </a:lnTo>
                  <a:lnTo>
                    <a:pt x="165100" y="42863"/>
                  </a:lnTo>
                  <a:lnTo>
                    <a:pt x="163513" y="46038"/>
                  </a:lnTo>
                  <a:lnTo>
                    <a:pt x="160338" y="46038"/>
                  </a:lnTo>
                  <a:lnTo>
                    <a:pt x="160338" y="47625"/>
                  </a:lnTo>
                  <a:lnTo>
                    <a:pt x="163513" y="46038"/>
                  </a:lnTo>
                  <a:lnTo>
                    <a:pt x="163513" y="47625"/>
                  </a:lnTo>
                  <a:lnTo>
                    <a:pt x="165100" y="47625"/>
                  </a:lnTo>
                  <a:lnTo>
                    <a:pt x="165100" y="50800"/>
                  </a:lnTo>
                  <a:lnTo>
                    <a:pt x="163513" y="50800"/>
                  </a:lnTo>
                  <a:lnTo>
                    <a:pt x="160338" y="50800"/>
                  </a:lnTo>
                  <a:lnTo>
                    <a:pt x="160338" y="52388"/>
                  </a:lnTo>
                  <a:lnTo>
                    <a:pt x="158750" y="52388"/>
                  </a:lnTo>
                  <a:lnTo>
                    <a:pt x="158750" y="55563"/>
                  </a:lnTo>
                  <a:lnTo>
                    <a:pt x="158750" y="57150"/>
                  </a:lnTo>
                  <a:lnTo>
                    <a:pt x="160338" y="57150"/>
                  </a:lnTo>
                  <a:lnTo>
                    <a:pt x="160338" y="58738"/>
                  </a:lnTo>
                  <a:lnTo>
                    <a:pt x="163513" y="58738"/>
                  </a:lnTo>
                  <a:lnTo>
                    <a:pt x="163513" y="57150"/>
                  </a:lnTo>
                  <a:lnTo>
                    <a:pt x="165100" y="57150"/>
                  </a:lnTo>
                  <a:lnTo>
                    <a:pt x="168275" y="55563"/>
                  </a:lnTo>
                  <a:lnTo>
                    <a:pt x="169863" y="52388"/>
                  </a:lnTo>
                  <a:lnTo>
                    <a:pt x="169863" y="55563"/>
                  </a:lnTo>
                  <a:lnTo>
                    <a:pt x="169863" y="57150"/>
                  </a:lnTo>
                  <a:lnTo>
                    <a:pt x="169863" y="58738"/>
                  </a:lnTo>
                  <a:lnTo>
                    <a:pt x="168275" y="61913"/>
                  </a:lnTo>
                  <a:lnTo>
                    <a:pt x="169863" y="63501"/>
                  </a:lnTo>
                  <a:lnTo>
                    <a:pt x="168275" y="63501"/>
                  </a:lnTo>
                  <a:lnTo>
                    <a:pt x="168275" y="66676"/>
                  </a:lnTo>
                  <a:lnTo>
                    <a:pt x="165100" y="68263"/>
                  </a:lnTo>
                  <a:lnTo>
                    <a:pt x="165100" y="69851"/>
                  </a:lnTo>
                  <a:lnTo>
                    <a:pt x="165100" y="73026"/>
                  </a:lnTo>
                  <a:lnTo>
                    <a:pt x="168275" y="73026"/>
                  </a:lnTo>
                  <a:lnTo>
                    <a:pt x="169863" y="73026"/>
                  </a:lnTo>
                  <a:lnTo>
                    <a:pt x="171450" y="73026"/>
                  </a:lnTo>
                  <a:lnTo>
                    <a:pt x="174625" y="69851"/>
                  </a:lnTo>
                  <a:lnTo>
                    <a:pt x="171450" y="74613"/>
                  </a:lnTo>
                  <a:lnTo>
                    <a:pt x="169863" y="74613"/>
                  </a:lnTo>
                  <a:lnTo>
                    <a:pt x="169863" y="77788"/>
                  </a:lnTo>
                  <a:lnTo>
                    <a:pt x="168275" y="77788"/>
                  </a:lnTo>
                  <a:lnTo>
                    <a:pt x="168275" y="79376"/>
                  </a:lnTo>
                  <a:lnTo>
                    <a:pt x="165100" y="79376"/>
                  </a:lnTo>
                  <a:lnTo>
                    <a:pt x="165100" y="82551"/>
                  </a:lnTo>
                  <a:lnTo>
                    <a:pt x="163513" y="82551"/>
                  </a:lnTo>
                  <a:lnTo>
                    <a:pt x="163513" y="84138"/>
                  </a:lnTo>
                  <a:lnTo>
                    <a:pt x="163513" y="85726"/>
                  </a:lnTo>
                  <a:lnTo>
                    <a:pt x="160338" y="85726"/>
                  </a:lnTo>
                  <a:lnTo>
                    <a:pt x="160338" y="88901"/>
                  </a:lnTo>
                  <a:lnTo>
                    <a:pt x="160338" y="90488"/>
                  </a:lnTo>
                  <a:lnTo>
                    <a:pt x="158750" y="90488"/>
                  </a:lnTo>
                  <a:lnTo>
                    <a:pt x="158750" y="93663"/>
                  </a:lnTo>
                  <a:lnTo>
                    <a:pt x="158750" y="95251"/>
                  </a:lnTo>
                  <a:lnTo>
                    <a:pt x="160338" y="95251"/>
                  </a:lnTo>
                  <a:lnTo>
                    <a:pt x="163513" y="93663"/>
                  </a:lnTo>
                  <a:lnTo>
                    <a:pt x="165100" y="93663"/>
                  </a:lnTo>
                  <a:lnTo>
                    <a:pt x="168275" y="93663"/>
                  </a:lnTo>
                  <a:lnTo>
                    <a:pt x="168275" y="90488"/>
                  </a:lnTo>
                  <a:lnTo>
                    <a:pt x="169863" y="90488"/>
                  </a:lnTo>
                  <a:lnTo>
                    <a:pt x="179388" y="88901"/>
                  </a:lnTo>
                  <a:lnTo>
                    <a:pt x="185738" y="85726"/>
                  </a:lnTo>
                  <a:lnTo>
                    <a:pt x="187325" y="85726"/>
                  </a:lnTo>
                  <a:lnTo>
                    <a:pt x="190500" y="85726"/>
                  </a:lnTo>
                  <a:lnTo>
                    <a:pt x="190500" y="84138"/>
                  </a:lnTo>
                  <a:lnTo>
                    <a:pt x="192088" y="84138"/>
                  </a:lnTo>
                  <a:lnTo>
                    <a:pt x="195263" y="84138"/>
                  </a:lnTo>
                  <a:lnTo>
                    <a:pt x="196851" y="84138"/>
                  </a:lnTo>
                  <a:lnTo>
                    <a:pt x="196851" y="82551"/>
                  </a:lnTo>
                  <a:lnTo>
                    <a:pt x="198438" y="82551"/>
                  </a:lnTo>
                  <a:lnTo>
                    <a:pt x="201613" y="82551"/>
                  </a:lnTo>
                  <a:lnTo>
                    <a:pt x="203201" y="82551"/>
                  </a:lnTo>
                  <a:lnTo>
                    <a:pt x="206376" y="79376"/>
                  </a:lnTo>
                  <a:lnTo>
                    <a:pt x="203201" y="79376"/>
                  </a:lnTo>
                  <a:lnTo>
                    <a:pt x="201613" y="79376"/>
                  </a:lnTo>
                  <a:lnTo>
                    <a:pt x="201613" y="77788"/>
                  </a:lnTo>
                  <a:lnTo>
                    <a:pt x="203201" y="77788"/>
                  </a:lnTo>
                  <a:lnTo>
                    <a:pt x="206376" y="77788"/>
                  </a:lnTo>
                  <a:lnTo>
                    <a:pt x="211138" y="77788"/>
                  </a:lnTo>
                  <a:lnTo>
                    <a:pt x="214313" y="77788"/>
                  </a:lnTo>
                  <a:lnTo>
                    <a:pt x="217488" y="77788"/>
                  </a:lnTo>
                  <a:lnTo>
                    <a:pt x="219076" y="74613"/>
                  </a:lnTo>
                  <a:lnTo>
                    <a:pt x="219076" y="77788"/>
                  </a:lnTo>
                  <a:lnTo>
                    <a:pt x="222251" y="77788"/>
                  </a:lnTo>
                  <a:lnTo>
                    <a:pt x="223838" y="77788"/>
                  </a:lnTo>
                  <a:lnTo>
                    <a:pt x="227013" y="77788"/>
                  </a:lnTo>
                  <a:lnTo>
                    <a:pt x="228601" y="74613"/>
                  </a:lnTo>
                  <a:lnTo>
                    <a:pt x="230188" y="74613"/>
                  </a:lnTo>
                  <a:lnTo>
                    <a:pt x="233363" y="74613"/>
                  </a:lnTo>
                  <a:lnTo>
                    <a:pt x="234951" y="74613"/>
                  </a:lnTo>
                  <a:lnTo>
                    <a:pt x="234951" y="77788"/>
                  </a:lnTo>
                  <a:lnTo>
                    <a:pt x="238126" y="77788"/>
                  </a:lnTo>
                  <a:lnTo>
                    <a:pt x="239713" y="77788"/>
                  </a:lnTo>
                  <a:lnTo>
                    <a:pt x="244476" y="79376"/>
                  </a:lnTo>
                  <a:lnTo>
                    <a:pt x="246063" y="79376"/>
                  </a:lnTo>
                  <a:lnTo>
                    <a:pt x="249238" y="79376"/>
                  </a:lnTo>
                  <a:lnTo>
                    <a:pt x="249238" y="77788"/>
                  </a:lnTo>
                  <a:lnTo>
                    <a:pt x="246063" y="74613"/>
                  </a:lnTo>
                  <a:lnTo>
                    <a:pt x="246063" y="73026"/>
                  </a:lnTo>
                  <a:lnTo>
                    <a:pt x="246063" y="69851"/>
                  </a:lnTo>
                  <a:lnTo>
                    <a:pt x="244476" y="69851"/>
                  </a:lnTo>
                  <a:lnTo>
                    <a:pt x="244476" y="68263"/>
                  </a:lnTo>
                  <a:lnTo>
                    <a:pt x="242888" y="68263"/>
                  </a:lnTo>
                  <a:lnTo>
                    <a:pt x="242888" y="66676"/>
                  </a:lnTo>
                  <a:lnTo>
                    <a:pt x="239713" y="66676"/>
                  </a:lnTo>
                  <a:lnTo>
                    <a:pt x="238126" y="63501"/>
                  </a:lnTo>
                  <a:lnTo>
                    <a:pt x="238126" y="61913"/>
                  </a:lnTo>
                  <a:lnTo>
                    <a:pt x="234951" y="61913"/>
                  </a:lnTo>
                  <a:lnTo>
                    <a:pt x="234951" y="58738"/>
                  </a:lnTo>
                  <a:lnTo>
                    <a:pt x="233363" y="58738"/>
                  </a:lnTo>
                  <a:lnTo>
                    <a:pt x="230188" y="57150"/>
                  </a:lnTo>
                  <a:lnTo>
                    <a:pt x="228601" y="57150"/>
                  </a:lnTo>
                  <a:lnTo>
                    <a:pt x="228601" y="55563"/>
                  </a:lnTo>
                  <a:lnTo>
                    <a:pt x="227013" y="55563"/>
                  </a:lnTo>
                  <a:lnTo>
                    <a:pt x="227013" y="57150"/>
                  </a:lnTo>
                  <a:lnTo>
                    <a:pt x="225426" y="57150"/>
                  </a:lnTo>
                  <a:lnTo>
                    <a:pt x="225426" y="58738"/>
                  </a:lnTo>
                  <a:lnTo>
                    <a:pt x="223838" y="58738"/>
                  </a:lnTo>
                  <a:lnTo>
                    <a:pt x="223838" y="57150"/>
                  </a:lnTo>
                  <a:lnTo>
                    <a:pt x="223838" y="57150"/>
                  </a:lnTo>
                  <a:lnTo>
                    <a:pt x="223838" y="55563"/>
                  </a:lnTo>
                  <a:lnTo>
                    <a:pt x="222251" y="55563"/>
                  </a:lnTo>
                  <a:lnTo>
                    <a:pt x="219076" y="55563"/>
                  </a:lnTo>
                  <a:lnTo>
                    <a:pt x="217488" y="55563"/>
                  </a:lnTo>
                  <a:lnTo>
                    <a:pt x="214313" y="55563"/>
                  </a:lnTo>
                  <a:lnTo>
                    <a:pt x="217488" y="52388"/>
                  </a:lnTo>
                  <a:lnTo>
                    <a:pt x="219076" y="52388"/>
                  </a:lnTo>
                  <a:lnTo>
                    <a:pt x="222251" y="52388"/>
                  </a:lnTo>
                  <a:lnTo>
                    <a:pt x="217488" y="50800"/>
                  </a:lnTo>
                  <a:lnTo>
                    <a:pt x="214313" y="50800"/>
                  </a:lnTo>
                  <a:lnTo>
                    <a:pt x="214313" y="52388"/>
                  </a:lnTo>
                  <a:lnTo>
                    <a:pt x="212725" y="52388"/>
                  </a:lnTo>
                  <a:lnTo>
                    <a:pt x="212725" y="50800"/>
                  </a:lnTo>
                  <a:lnTo>
                    <a:pt x="211138" y="50800"/>
                  </a:lnTo>
                  <a:lnTo>
                    <a:pt x="211138" y="49213"/>
                  </a:lnTo>
                  <a:lnTo>
                    <a:pt x="211138" y="47625"/>
                  </a:lnTo>
                  <a:lnTo>
                    <a:pt x="211138" y="47625"/>
                  </a:lnTo>
                  <a:lnTo>
                    <a:pt x="212726" y="47625"/>
                  </a:lnTo>
                  <a:lnTo>
                    <a:pt x="212726" y="47625"/>
                  </a:lnTo>
                  <a:lnTo>
                    <a:pt x="214313" y="47625"/>
                  </a:lnTo>
                  <a:lnTo>
                    <a:pt x="219076" y="47625"/>
                  </a:lnTo>
                  <a:lnTo>
                    <a:pt x="222251" y="46038"/>
                  </a:lnTo>
                  <a:lnTo>
                    <a:pt x="223838" y="46038"/>
                  </a:lnTo>
                  <a:lnTo>
                    <a:pt x="223838" y="47625"/>
                  </a:lnTo>
                  <a:lnTo>
                    <a:pt x="227013" y="47625"/>
                  </a:lnTo>
                  <a:lnTo>
                    <a:pt x="228601" y="47625"/>
                  </a:lnTo>
                  <a:lnTo>
                    <a:pt x="230188" y="47625"/>
                  </a:lnTo>
                  <a:lnTo>
                    <a:pt x="230188" y="50800"/>
                  </a:lnTo>
                  <a:lnTo>
                    <a:pt x="233363" y="47625"/>
                  </a:lnTo>
                  <a:lnTo>
                    <a:pt x="233363" y="50800"/>
                  </a:lnTo>
                  <a:lnTo>
                    <a:pt x="234951" y="50800"/>
                  </a:lnTo>
                  <a:lnTo>
                    <a:pt x="238126" y="50800"/>
                  </a:lnTo>
                  <a:lnTo>
                    <a:pt x="238126" y="52388"/>
                  </a:lnTo>
                  <a:lnTo>
                    <a:pt x="239713" y="52388"/>
                  </a:lnTo>
                  <a:lnTo>
                    <a:pt x="242888" y="52388"/>
                  </a:lnTo>
                  <a:lnTo>
                    <a:pt x="244476" y="55563"/>
                  </a:lnTo>
                  <a:lnTo>
                    <a:pt x="246063" y="55563"/>
                  </a:lnTo>
                  <a:lnTo>
                    <a:pt x="254001" y="57150"/>
                  </a:lnTo>
                  <a:lnTo>
                    <a:pt x="254001" y="58738"/>
                  </a:lnTo>
                  <a:lnTo>
                    <a:pt x="255588" y="58738"/>
                  </a:lnTo>
                  <a:lnTo>
                    <a:pt x="255588" y="61913"/>
                  </a:lnTo>
                  <a:lnTo>
                    <a:pt x="258763" y="63501"/>
                  </a:lnTo>
                  <a:lnTo>
                    <a:pt x="260351" y="68263"/>
                  </a:lnTo>
                  <a:lnTo>
                    <a:pt x="261938" y="68263"/>
                  </a:lnTo>
                  <a:lnTo>
                    <a:pt x="261938" y="69851"/>
                  </a:lnTo>
                  <a:lnTo>
                    <a:pt x="265113" y="69851"/>
                  </a:lnTo>
                  <a:lnTo>
                    <a:pt x="266701" y="73026"/>
                  </a:lnTo>
                  <a:lnTo>
                    <a:pt x="269876" y="73026"/>
                  </a:lnTo>
                  <a:lnTo>
                    <a:pt x="269876" y="74613"/>
                  </a:lnTo>
                  <a:lnTo>
                    <a:pt x="266701" y="74613"/>
                  </a:lnTo>
                  <a:lnTo>
                    <a:pt x="266701" y="77788"/>
                  </a:lnTo>
                  <a:lnTo>
                    <a:pt x="269876" y="77788"/>
                  </a:lnTo>
                  <a:lnTo>
                    <a:pt x="269876" y="79376"/>
                  </a:lnTo>
                  <a:lnTo>
                    <a:pt x="271463" y="79376"/>
                  </a:lnTo>
                  <a:lnTo>
                    <a:pt x="271463" y="82551"/>
                  </a:lnTo>
                  <a:lnTo>
                    <a:pt x="271463" y="84138"/>
                  </a:lnTo>
                  <a:lnTo>
                    <a:pt x="271463" y="85726"/>
                  </a:lnTo>
                  <a:lnTo>
                    <a:pt x="271463" y="88901"/>
                  </a:lnTo>
                  <a:lnTo>
                    <a:pt x="273051" y="90488"/>
                  </a:lnTo>
                  <a:lnTo>
                    <a:pt x="273051" y="93663"/>
                  </a:lnTo>
                  <a:lnTo>
                    <a:pt x="273051" y="95251"/>
                  </a:lnTo>
                  <a:lnTo>
                    <a:pt x="271463" y="93663"/>
                  </a:lnTo>
                  <a:lnTo>
                    <a:pt x="269876" y="95251"/>
                  </a:lnTo>
                  <a:lnTo>
                    <a:pt x="269876" y="98426"/>
                  </a:lnTo>
                  <a:lnTo>
                    <a:pt x="271463" y="98426"/>
                  </a:lnTo>
                  <a:lnTo>
                    <a:pt x="271463" y="100013"/>
                  </a:lnTo>
                  <a:lnTo>
                    <a:pt x="273051" y="100013"/>
                  </a:lnTo>
                  <a:lnTo>
                    <a:pt x="276226" y="101601"/>
                  </a:lnTo>
                  <a:lnTo>
                    <a:pt x="276226" y="104776"/>
                  </a:lnTo>
                  <a:lnTo>
                    <a:pt x="277813" y="104776"/>
                  </a:lnTo>
                  <a:lnTo>
                    <a:pt x="277813" y="106363"/>
                  </a:lnTo>
                  <a:lnTo>
                    <a:pt x="280988" y="106363"/>
                  </a:lnTo>
                  <a:lnTo>
                    <a:pt x="280988" y="109538"/>
                  </a:lnTo>
                  <a:lnTo>
                    <a:pt x="282576" y="109538"/>
                  </a:lnTo>
                  <a:lnTo>
                    <a:pt x="282576" y="111126"/>
                  </a:lnTo>
                  <a:lnTo>
                    <a:pt x="282576" y="114301"/>
                  </a:lnTo>
                  <a:lnTo>
                    <a:pt x="285751" y="115888"/>
                  </a:lnTo>
                  <a:lnTo>
                    <a:pt x="285751" y="117476"/>
                  </a:lnTo>
                  <a:lnTo>
                    <a:pt x="285751" y="120651"/>
                  </a:lnTo>
                  <a:lnTo>
                    <a:pt x="285751" y="122238"/>
                  </a:lnTo>
                  <a:lnTo>
                    <a:pt x="287338" y="122238"/>
                  </a:lnTo>
                  <a:lnTo>
                    <a:pt x="287338" y="125413"/>
                  </a:lnTo>
                  <a:lnTo>
                    <a:pt x="287338" y="127001"/>
                  </a:lnTo>
                  <a:lnTo>
                    <a:pt x="287338" y="130176"/>
                  </a:lnTo>
                  <a:lnTo>
                    <a:pt x="287338" y="131763"/>
                  </a:lnTo>
                  <a:lnTo>
                    <a:pt x="288926" y="133351"/>
                  </a:lnTo>
                  <a:lnTo>
                    <a:pt x="288926" y="136526"/>
                  </a:lnTo>
                  <a:lnTo>
                    <a:pt x="288926" y="138113"/>
                  </a:lnTo>
                  <a:lnTo>
                    <a:pt x="288926" y="141288"/>
                  </a:lnTo>
                  <a:lnTo>
                    <a:pt x="288926" y="142876"/>
                  </a:lnTo>
                  <a:lnTo>
                    <a:pt x="292101" y="142876"/>
                  </a:lnTo>
                  <a:lnTo>
                    <a:pt x="292101" y="144463"/>
                  </a:lnTo>
                  <a:lnTo>
                    <a:pt x="292101" y="147638"/>
                  </a:lnTo>
                  <a:lnTo>
                    <a:pt x="292101" y="149226"/>
                  </a:lnTo>
                  <a:lnTo>
                    <a:pt x="292101" y="152401"/>
                  </a:lnTo>
                  <a:lnTo>
                    <a:pt x="292101" y="153988"/>
                  </a:lnTo>
                  <a:lnTo>
                    <a:pt x="292101" y="158751"/>
                  </a:lnTo>
                  <a:lnTo>
                    <a:pt x="293688" y="163513"/>
                  </a:lnTo>
                  <a:lnTo>
                    <a:pt x="293688" y="165101"/>
                  </a:lnTo>
                  <a:lnTo>
                    <a:pt x="293688" y="168276"/>
                  </a:lnTo>
                  <a:lnTo>
                    <a:pt x="293688" y="173038"/>
                  </a:lnTo>
                  <a:lnTo>
                    <a:pt x="292101" y="176213"/>
                  </a:lnTo>
                  <a:lnTo>
                    <a:pt x="292101" y="188913"/>
                  </a:lnTo>
                  <a:lnTo>
                    <a:pt x="292101" y="192088"/>
                  </a:lnTo>
                  <a:lnTo>
                    <a:pt x="292101" y="195263"/>
                  </a:lnTo>
                  <a:lnTo>
                    <a:pt x="288926" y="196851"/>
                  </a:lnTo>
                  <a:lnTo>
                    <a:pt x="288926" y="200026"/>
                  </a:lnTo>
                  <a:lnTo>
                    <a:pt x="288926" y="201613"/>
                  </a:lnTo>
                  <a:lnTo>
                    <a:pt x="288926" y="204788"/>
                  </a:lnTo>
                  <a:lnTo>
                    <a:pt x="288926" y="206376"/>
                  </a:lnTo>
                  <a:lnTo>
                    <a:pt x="287338" y="207963"/>
                  </a:lnTo>
                  <a:lnTo>
                    <a:pt x="287338" y="212726"/>
                  </a:lnTo>
                  <a:lnTo>
                    <a:pt x="285751" y="217488"/>
                  </a:lnTo>
                  <a:lnTo>
                    <a:pt x="287338" y="219076"/>
                  </a:lnTo>
                  <a:lnTo>
                    <a:pt x="285751" y="222251"/>
                  </a:lnTo>
                  <a:lnTo>
                    <a:pt x="285751" y="223838"/>
                  </a:lnTo>
                  <a:lnTo>
                    <a:pt x="282576" y="223838"/>
                  </a:lnTo>
                  <a:lnTo>
                    <a:pt x="282576" y="227013"/>
                  </a:lnTo>
                  <a:lnTo>
                    <a:pt x="282576" y="228601"/>
                  </a:lnTo>
                  <a:lnTo>
                    <a:pt x="280988" y="231776"/>
                  </a:lnTo>
                  <a:lnTo>
                    <a:pt x="280988" y="233363"/>
                  </a:lnTo>
                  <a:lnTo>
                    <a:pt x="280988" y="234951"/>
                  </a:lnTo>
                  <a:lnTo>
                    <a:pt x="277813" y="234951"/>
                  </a:lnTo>
                  <a:lnTo>
                    <a:pt x="277813" y="238126"/>
                  </a:lnTo>
                  <a:lnTo>
                    <a:pt x="277813" y="239713"/>
                  </a:lnTo>
                  <a:lnTo>
                    <a:pt x="276226" y="242888"/>
                  </a:lnTo>
                  <a:lnTo>
                    <a:pt x="276226" y="244476"/>
                  </a:lnTo>
                  <a:lnTo>
                    <a:pt x="273051" y="249238"/>
                  </a:lnTo>
                  <a:lnTo>
                    <a:pt x="271463" y="254001"/>
                  </a:lnTo>
                  <a:lnTo>
                    <a:pt x="269876" y="258763"/>
                  </a:lnTo>
                  <a:lnTo>
                    <a:pt x="266701" y="263526"/>
                  </a:lnTo>
                  <a:lnTo>
                    <a:pt x="265113" y="265113"/>
                  </a:lnTo>
                  <a:lnTo>
                    <a:pt x="261938" y="269876"/>
                  </a:lnTo>
                  <a:lnTo>
                    <a:pt x="261938" y="271463"/>
                  </a:lnTo>
                  <a:lnTo>
                    <a:pt x="260351" y="276226"/>
                  </a:lnTo>
                  <a:lnTo>
                    <a:pt x="255588" y="282576"/>
                  </a:lnTo>
                  <a:lnTo>
                    <a:pt x="249238" y="287338"/>
                  </a:lnTo>
                  <a:lnTo>
                    <a:pt x="246063" y="292101"/>
                  </a:lnTo>
                  <a:lnTo>
                    <a:pt x="244476" y="293688"/>
                  </a:lnTo>
                  <a:lnTo>
                    <a:pt x="239713" y="296863"/>
                  </a:lnTo>
                  <a:lnTo>
                    <a:pt x="238126" y="298451"/>
                  </a:lnTo>
                  <a:lnTo>
                    <a:pt x="234951" y="298451"/>
                  </a:lnTo>
                  <a:lnTo>
                    <a:pt x="234951" y="301626"/>
                  </a:lnTo>
                  <a:lnTo>
                    <a:pt x="233363" y="301626"/>
                  </a:lnTo>
                  <a:lnTo>
                    <a:pt x="230188" y="301626"/>
                  </a:lnTo>
                  <a:lnTo>
                    <a:pt x="228601" y="303213"/>
                  </a:lnTo>
                  <a:lnTo>
                    <a:pt x="228601" y="306388"/>
                  </a:lnTo>
                  <a:lnTo>
                    <a:pt x="223838" y="306388"/>
                  </a:lnTo>
                  <a:lnTo>
                    <a:pt x="222251" y="307976"/>
                  </a:lnTo>
                  <a:lnTo>
                    <a:pt x="219076" y="309563"/>
                  </a:lnTo>
                  <a:lnTo>
                    <a:pt x="217488" y="312738"/>
                  </a:lnTo>
                  <a:lnTo>
                    <a:pt x="212726" y="314326"/>
                  </a:lnTo>
                  <a:lnTo>
                    <a:pt x="211138" y="317501"/>
                  </a:lnTo>
                  <a:lnTo>
                    <a:pt x="207963" y="319088"/>
                  </a:lnTo>
                  <a:lnTo>
                    <a:pt x="206376" y="319088"/>
                  </a:lnTo>
                  <a:lnTo>
                    <a:pt x="203201" y="319088"/>
                  </a:lnTo>
                  <a:lnTo>
                    <a:pt x="203201" y="322263"/>
                  </a:lnTo>
                  <a:lnTo>
                    <a:pt x="201613" y="323851"/>
                  </a:lnTo>
                  <a:lnTo>
                    <a:pt x="198438" y="323851"/>
                  </a:lnTo>
                  <a:lnTo>
                    <a:pt x="196851" y="325438"/>
                  </a:lnTo>
                  <a:lnTo>
                    <a:pt x="192088" y="325438"/>
                  </a:lnTo>
                  <a:lnTo>
                    <a:pt x="187325" y="328613"/>
                  </a:lnTo>
                  <a:lnTo>
                    <a:pt x="182563" y="330201"/>
                  </a:lnTo>
                  <a:lnTo>
                    <a:pt x="180975" y="330201"/>
                  </a:lnTo>
                  <a:lnTo>
                    <a:pt x="179388" y="333376"/>
                  </a:lnTo>
                  <a:lnTo>
                    <a:pt x="176213" y="333376"/>
                  </a:lnTo>
                  <a:lnTo>
                    <a:pt x="174625" y="333376"/>
                  </a:lnTo>
                  <a:lnTo>
                    <a:pt x="171450" y="334963"/>
                  </a:lnTo>
                  <a:lnTo>
                    <a:pt x="169863" y="334963"/>
                  </a:lnTo>
                  <a:lnTo>
                    <a:pt x="169863" y="333376"/>
                  </a:lnTo>
                  <a:lnTo>
                    <a:pt x="171450" y="330201"/>
                  </a:lnTo>
                  <a:lnTo>
                    <a:pt x="174625" y="330201"/>
                  </a:lnTo>
                  <a:lnTo>
                    <a:pt x="176213" y="328613"/>
                  </a:lnTo>
                  <a:lnTo>
                    <a:pt x="174625" y="328613"/>
                  </a:lnTo>
                  <a:lnTo>
                    <a:pt x="171450" y="328613"/>
                  </a:lnTo>
                  <a:lnTo>
                    <a:pt x="169863" y="328613"/>
                  </a:lnTo>
                  <a:lnTo>
                    <a:pt x="168275" y="328613"/>
                  </a:lnTo>
                  <a:lnTo>
                    <a:pt x="168275" y="330201"/>
                  </a:lnTo>
                  <a:lnTo>
                    <a:pt x="165100" y="330201"/>
                  </a:lnTo>
                  <a:lnTo>
                    <a:pt x="165100" y="333376"/>
                  </a:lnTo>
                  <a:lnTo>
                    <a:pt x="165100" y="334963"/>
                  </a:lnTo>
                  <a:lnTo>
                    <a:pt x="163513" y="334963"/>
                  </a:lnTo>
                  <a:lnTo>
                    <a:pt x="160338" y="334963"/>
                  </a:lnTo>
                  <a:lnTo>
                    <a:pt x="158750" y="334963"/>
                  </a:lnTo>
                  <a:lnTo>
                    <a:pt x="155575" y="334963"/>
                  </a:lnTo>
                  <a:lnTo>
                    <a:pt x="153988" y="334963"/>
                  </a:lnTo>
                  <a:lnTo>
                    <a:pt x="152400" y="333376"/>
                  </a:lnTo>
                  <a:lnTo>
                    <a:pt x="149225" y="333376"/>
                  </a:lnTo>
                  <a:lnTo>
                    <a:pt x="147638" y="333376"/>
                  </a:lnTo>
                  <a:lnTo>
                    <a:pt x="144463" y="333376"/>
                  </a:lnTo>
                  <a:lnTo>
                    <a:pt x="142875" y="333376"/>
                  </a:lnTo>
                  <a:lnTo>
                    <a:pt x="139700" y="333376"/>
                  </a:lnTo>
                  <a:lnTo>
                    <a:pt x="138112" y="334963"/>
                  </a:lnTo>
                  <a:lnTo>
                    <a:pt x="136525" y="333376"/>
                  </a:lnTo>
                  <a:lnTo>
                    <a:pt x="133350" y="333376"/>
                  </a:lnTo>
                  <a:lnTo>
                    <a:pt x="133350" y="330201"/>
                  </a:lnTo>
                  <a:lnTo>
                    <a:pt x="131762" y="330201"/>
                  </a:lnTo>
                  <a:lnTo>
                    <a:pt x="128587" y="330201"/>
                  </a:lnTo>
                  <a:lnTo>
                    <a:pt x="127000" y="330201"/>
                  </a:lnTo>
                  <a:lnTo>
                    <a:pt x="127000" y="328613"/>
                  </a:lnTo>
                  <a:lnTo>
                    <a:pt x="123825" y="328613"/>
                  </a:lnTo>
                  <a:lnTo>
                    <a:pt x="122237" y="328613"/>
                  </a:lnTo>
                  <a:lnTo>
                    <a:pt x="122237" y="325438"/>
                  </a:lnTo>
                  <a:lnTo>
                    <a:pt x="120650" y="325438"/>
                  </a:lnTo>
                  <a:lnTo>
                    <a:pt x="117475" y="323851"/>
                  </a:lnTo>
                  <a:lnTo>
                    <a:pt x="115887" y="322263"/>
                  </a:lnTo>
                  <a:lnTo>
                    <a:pt x="112712" y="322263"/>
                  </a:lnTo>
                  <a:lnTo>
                    <a:pt x="111125" y="322263"/>
                  </a:lnTo>
                  <a:lnTo>
                    <a:pt x="107950" y="322263"/>
                  </a:lnTo>
                  <a:lnTo>
                    <a:pt x="106362" y="322263"/>
                  </a:lnTo>
                  <a:lnTo>
                    <a:pt x="104775" y="322263"/>
                  </a:lnTo>
                  <a:lnTo>
                    <a:pt x="104775" y="319088"/>
                  </a:lnTo>
                  <a:lnTo>
                    <a:pt x="101600" y="319088"/>
                  </a:lnTo>
                  <a:lnTo>
                    <a:pt x="100012" y="319088"/>
                  </a:lnTo>
                  <a:lnTo>
                    <a:pt x="96837" y="319088"/>
                  </a:lnTo>
                  <a:lnTo>
                    <a:pt x="96837" y="317501"/>
                  </a:lnTo>
                  <a:lnTo>
                    <a:pt x="96837" y="314326"/>
                  </a:lnTo>
                  <a:lnTo>
                    <a:pt x="95250" y="314326"/>
                  </a:lnTo>
                  <a:lnTo>
                    <a:pt x="93662" y="312738"/>
                  </a:lnTo>
                  <a:lnTo>
                    <a:pt x="93662" y="314326"/>
                  </a:lnTo>
                  <a:lnTo>
                    <a:pt x="90487" y="314326"/>
                  </a:lnTo>
                  <a:lnTo>
                    <a:pt x="90487" y="312738"/>
                  </a:lnTo>
                  <a:lnTo>
                    <a:pt x="88900" y="312738"/>
                  </a:lnTo>
                  <a:lnTo>
                    <a:pt x="88900" y="314326"/>
                  </a:lnTo>
                  <a:lnTo>
                    <a:pt x="85725" y="314326"/>
                  </a:lnTo>
                  <a:lnTo>
                    <a:pt x="85725" y="312738"/>
                  </a:lnTo>
                  <a:lnTo>
                    <a:pt x="84137" y="312738"/>
                  </a:lnTo>
                  <a:lnTo>
                    <a:pt x="80962" y="312738"/>
                  </a:lnTo>
                  <a:lnTo>
                    <a:pt x="80962" y="309563"/>
                  </a:lnTo>
                  <a:lnTo>
                    <a:pt x="80962" y="307976"/>
                  </a:lnTo>
                  <a:lnTo>
                    <a:pt x="79375" y="309563"/>
                  </a:lnTo>
                  <a:lnTo>
                    <a:pt x="77787" y="307976"/>
                  </a:lnTo>
                  <a:lnTo>
                    <a:pt x="74612" y="306388"/>
                  </a:lnTo>
                  <a:lnTo>
                    <a:pt x="73025" y="303213"/>
                  </a:lnTo>
                  <a:lnTo>
                    <a:pt x="74612" y="303213"/>
                  </a:lnTo>
                  <a:lnTo>
                    <a:pt x="77787" y="303213"/>
                  </a:lnTo>
                  <a:lnTo>
                    <a:pt x="79375" y="303213"/>
                  </a:lnTo>
                  <a:lnTo>
                    <a:pt x="79375" y="301626"/>
                  </a:lnTo>
                  <a:lnTo>
                    <a:pt x="77787" y="301626"/>
                  </a:lnTo>
                  <a:lnTo>
                    <a:pt x="74612" y="298451"/>
                  </a:lnTo>
                  <a:lnTo>
                    <a:pt x="73025" y="298451"/>
                  </a:lnTo>
                  <a:lnTo>
                    <a:pt x="73025" y="296863"/>
                  </a:lnTo>
                  <a:lnTo>
                    <a:pt x="69850" y="296863"/>
                  </a:lnTo>
                  <a:lnTo>
                    <a:pt x="69850" y="298451"/>
                  </a:lnTo>
                  <a:lnTo>
                    <a:pt x="73025" y="298451"/>
                  </a:lnTo>
                  <a:lnTo>
                    <a:pt x="73025" y="301626"/>
                  </a:lnTo>
                  <a:lnTo>
                    <a:pt x="69850" y="301626"/>
                  </a:lnTo>
                  <a:lnTo>
                    <a:pt x="68262" y="301626"/>
                  </a:lnTo>
                  <a:lnTo>
                    <a:pt x="65087" y="298451"/>
                  </a:lnTo>
                  <a:lnTo>
                    <a:pt x="65087" y="296863"/>
                  </a:lnTo>
                  <a:lnTo>
                    <a:pt x="63500" y="296863"/>
                  </a:lnTo>
                  <a:lnTo>
                    <a:pt x="61912" y="296863"/>
                  </a:lnTo>
                  <a:lnTo>
                    <a:pt x="61912" y="293688"/>
                  </a:lnTo>
                  <a:lnTo>
                    <a:pt x="58737" y="293688"/>
                  </a:lnTo>
                  <a:lnTo>
                    <a:pt x="57150" y="293688"/>
                  </a:lnTo>
                  <a:lnTo>
                    <a:pt x="57150" y="296863"/>
                  </a:lnTo>
                  <a:lnTo>
                    <a:pt x="53975" y="293688"/>
                  </a:lnTo>
                  <a:lnTo>
                    <a:pt x="53975" y="292101"/>
                  </a:lnTo>
                  <a:lnTo>
                    <a:pt x="52387" y="292101"/>
                  </a:lnTo>
                  <a:lnTo>
                    <a:pt x="52387" y="290513"/>
                  </a:lnTo>
                  <a:lnTo>
                    <a:pt x="52387" y="287338"/>
                  </a:lnTo>
                  <a:lnTo>
                    <a:pt x="52387" y="285751"/>
                  </a:lnTo>
                  <a:lnTo>
                    <a:pt x="49212" y="287338"/>
                  </a:lnTo>
                  <a:lnTo>
                    <a:pt x="47625" y="285751"/>
                  </a:lnTo>
                  <a:lnTo>
                    <a:pt x="46037" y="285751"/>
                  </a:lnTo>
                  <a:lnTo>
                    <a:pt x="46037" y="282576"/>
                  </a:lnTo>
                  <a:lnTo>
                    <a:pt x="42862" y="282576"/>
                  </a:lnTo>
                  <a:lnTo>
                    <a:pt x="41275" y="280988"/>
                  </a:lnTo>
                  <a:lnTo>
                    <a:pt x="38100" y="280988"/>
                  </a:lnTo>
                  <a:lnTo>
                    <a:pt x="36512" y="279401"/>
                  </a:lnTo>
                  <a:lnTo>
                    <a:pt x="36512" y="276226"/>
                  </a:lnTo>
                  <a:lnTo>
                    <a:pt x="33337" y="274638"/>
                  </a:lnTo>
                  <a:lnTo>
                    <a:pt x="36512" y="271463"/>
                  </a:lnTo>
                  <a:lnTo>
                    <a:pt x="33337" y="271463"/>
                  </a:lnTo>
                  <a:lnTo>
                    <a:pt x="31750" y="271463"/>
                  </a:lnTo>
                  <a:lnTo>
                    <a:pt x="30162" y="269876"/>
                  </a:lnTo>
                  <a:lnTo>
                    <a:pt x="30162" y="266701"/>
                  </a:lnTo>
                  <a:lnTo>
                    <a:pt x="26987" y="265113"/>
                  </a:lnTo>
                  <a:lnTo>
                    <a:pt x="26987" y="263526"/>
                  </a:lnTo>
                  <a:lnTo>
                    <a:pt x="26987" y="260351"/>
                  </a:lnTo>
                  <a:lnTo>
                    <a:pt x="25400" y="260351"/>
                  </a:lnTo>
                  <a:lnTo>
                    <a:pt x="26987" y="258763"/>
                  </a:lnTo>
                  <a:lnTo>
                    <a:pt x="25400" y="258763"/>
                  </a:lnTo>
                  <a:lnTo>
                    <a:pt x="25400" y="255588"/>
                  </a:lnTo>
                  <a:lnTo>
                    <a:pt x="22225" y="255588"/>
                  </a:lnTo>
                  <a:lnTo>
                    <a:pt x="22225" y="254001"/>
                  </a:lnTo>
                  <a:lnTo>
                    <a:pt x="20637" y="255588"/>
                  </a:lnTo>
                  <a:lnTo>
                    <a:pt x="17462" y="254001"/>
                  </a:lnTo>
                  <a:lnTo>
                    <a:pt x="17462" y="250826"/>
                  </a:lnTo>
                  <a:lnTo>
                    <a:pt x="17462" y="249238"/>
                  </a:lnTo>
                  <a:lnTo>
                    <a:pt x="15875" y="247651"/>
                  </a:lnTo>
                  <a:lnTo>
                    <a:pt x="15875" y="244476"/>
                  </a:lnTo>
                  <a:lnTo>
                    <a:pt x="15875" y="242888"/>
                  </a:lnTo>
                  <a:lnTo>
                    <a:pt x="15875" y="239713"/>
                  </a:lnTo>
                  <a:lnTo>
                    <a:pt x="15875" y="238126"/>
                  </a:lnTo>
                  <a:lnTo>
                    <a:pt x="14287" y="238126"/>
                  </a:lnTo>
                  <a:lnTo>
                    <a:pt x="14287" y="234951"/>
                  </a:lnTo>
                  <a:lnTo>
                    <a:pt x="11112" y="234951"/>
                  </a:lnTo>
                  <a:lnTo>
                    <a:pt x="11112" y="233363"/>
                  </a:lnTo>
                  <a:lnTo>
                    <a:pt x="9525" y="231776"/>
                  </a:lnTo>
                  <a:lnTo>
                    <a:pt x="9525" y="228601"/>
                  </a:lnTo>
                  <a:lnTo>
                    <a:pt x="6350" y="222251"/>
                  </a:lnTo>
                  <a:lnTo>
                    <a:pt x="4762" y="217488"/>
                  </a:lnTo>
                  <a:lnTo>
                    <a:pt x="3175" y="215901"/>
                  </a:lnTo>
                  <a:lnTo>
                    <a:pt x="3175" y="212726"/>
                  </a:lnTo>
                  <a:lnTo>
                    <a:pt x="3175" y="211138"/>
                  </a:lnTo>
                  <a:lnTo>
                    <a:pt x="3175" y="207963"/>
                  </a:lnTo>
                  <a:lnTo>
                    <a:pt x="0" y="206376"/>
                  </a:lnTo>
                  <a:lnTo>
                    <a:pt x="3175" y="206376"/>
                  </a:lnTo>
                  <a:lnTo>
                    <a:pt x="3175" y="204788"/>
                  </a:lnTo>
                  <a:lnTo>
                    <a:pt x="3175" y="201613"/>
                  </a:lnTo>
                  <a:lnTo>
                    <a:pt x="3175" y="200026"/>
                  </a:lnTo>
                  <a:lnTo>
                    <a:pt x="3175" y="196851"/>
                  </a:lnTo>
                  <a:lnTo>
                    <a:pt x="3175" y="195263"/>
                  </a:lnTo>
                  <a:lnTo>
                    <a:pt x="3175" y="192088"/>
                  </a:lnTo>
                  <a:lnTo>
                    <a:pt x="3175" y="188913"/>
                  </a:lnTo>
                  <a:lnTo>
                    <a:pt x="3175" y="185738"/>
                  </a:lnTo>
                  <a:lnTo>
                    <a:pt x="3175" y="184151"/>
                  </a:lnTo>
                  <a:lnTo>
                    <a:pt x="4762" y="184151"/>
                  </a:lnTo>
                  <a:lnTo>
                    <a:pt x="4762" y="180976"/>
                  </a:lnTo>
                  <a:lnTo>
                    <a:pt x="3175" y="180976"/>
                  </a:lnTo>
                  <a:lnTo>
                    <a:pt x="4762" y="179388"/>
                  </a:lnTo>
                  <a:lnTo>
                    <a:pt x="4762" y="176213"/>
                  </a:lnTo>
                  <a:lnTo>
                    <a:pt x="3175" y="176213"/>
                  </a:lnTo>
                  <a:lnTo>
                    <a:pt x="3175" y="174626"/>
                  </a:lnTo>
                  <a:lnTo>
                    <a:pt x="3175" y="173038"/>
                  </a:lnTo>
                  <a:lnTo>
                    <a:pt x="4762" y="173038"/>
                  </a:lnTo>
                  <a:lnTo>
                    <a:pt x="4762" y="169863"/>
                  </a:lnTo>
                  <a:lnTo>
                    <a:pt x="4762" y="168276"/>
                  </a:lnTo>
                  <a:lnTo>
                    <a:pt x="4762" y="165101"/>
                  </a:lnTo>
                  <a:lnTo>
                    <a:pt x="4762" y="163513"/>
                  </a:lnTo>
                  <a:lnTo>
                    <a:pt x="4762" y="160338"/>
                  </a:lnTo>
                  <a:lnTo>
                    <a:pt x="4762" y="158751"/>
                  </a:lnTo>
                  <a:lnTo>
                    <a:pt x="4762" y="157163"/>
                  </a:lnTo>
                  <a:lnTo>
                    <a:pt x="4762" y="153988"/>
                  </a:lnTo>
                  <a:lnTo>
                    <a:pt x="6350" y="152401"/>
                  </a:lnTo>
                  <a:lnTo>
                    <a:pt x="6350" y="149226"/>
                  </a:lnTo>
                  <a:lnTo>
                    <a:pt x="6350" y="147638"/>
                  </a:lnTo>
                  <a:lnTo>
                    <a:pt x="4762" y="147638"/>
                  </a:lnTo>
                  <a:lnTo>
                    <a:pt x="6350" y="144463"/>
                  </a:lnTo>
                  <a:lnTo>
                    <a:pt x="6350" y="142876"/>
                  </a:lnTo>
                  <a:lnTo>
                    <a:pt x="6350" y="141288"/>
                  </a:lnTo>
                  <a:lnTo>
                    <a:pt x="9525" y="141288"/>
                  </a:lnTo>
                  <a:lnTo>
                    <a:pt x="9525" y="138113"/>
                  </a:lnTo>
                  <a:lnTo>
                    <a:pt x="11112" y="138113"/>
                  </a:lnTo>
                  <a:lnTo>
                    <a:pt x="11112" y="136526"/>
                  </a:lnTo>
                  <a:lnTo>
                    <a:pt x="14287" y="136526"/>
                  </a:lnTo>
                  <a:lnTo>
                    <a:pt x="14287" y="133351"/>
                  </a:lnTo>
                  <a:lnTo>
                    <a:pt x="14287" y="131763"/>
                  </a:lnTo>
                  <a:lnTo>
                    <a:pt x="14287" y="130176"/>
                  </a:lnTo>
                  <a:lnTo>
                    <a:pt x="15875" y="127001"/>
                  </a:lnTo>
                  <a:lnTo>
                    <a:pt x="15875" y="125413"/>
                  </a:lnTo>
                  <a:lnTo>
                    <a:pt x="17462" y="125413"/>
                  </a:lnTo>
                  <a:lnTo>
                    <a:pt x="17462" y="122238"/>
                  </a:lnTo>
                  <a:lnTo>
                    <a:pt x="20637" y="127001"/>
                  </a:lnTo>
                  <a:lnTo>
                    <a:pt x="20637" y="125413"/>
                  </a:lnTo>
                  <a:lnTo>
                    <a:pt x="20637" y="122238"/>
                  </a:lnTo>
                  <a:lnTo>
                    <a:pt x="20637" y="120651"/>
                  </a:lnTo>
                  <a:lnTo>
                    <a:pt x="22225" y="120651"/>
                  </a:lnTo>
                  <a:lnTo>
                    <a:pt x="22225" y="117476"/>
                  </a:lnTo>
                  <a:lnTo>
                    <a:pt x="22225" y="115888"/>
                  </a:lnTo>
                  <a:lnTo>
                    <a:pt x="22225" y="114301"/>
                  </a:lnTo>
                  <a:lnTo>
                    <a:pt x="25400" y="114301"/>
                  </a:lnTo>
                  <a:lnTo>
                    <a:pt x="25400" y="111126"/>
                  </a:lnTo>
                  <a:lnTo>
                    <a:pt x="25400" y="109538"/>
                  </a:lnTo>
                  <a:lnTo>
                    <a:pt x="26987" y="109538"/>
                  </a:lnTo>
                  <a:lnTo>
                    <a:pt x="26987" y="106363"/>
                  </a:lnTo>
                  <a:lnTo>
                    <a:pt x="26987" y="104776"/>
                  </a:lnTo>
                  <a:lnTo>
                    <a:pt x="26987" y="101601"/>
                  </a:lnTo>
                  <a:lnTo>
                    <a:pt x="26987" y="100013"/>
                  </a:lnTo>
                  <a:lnTo>
                    <a:pt x="30162" y="100013"/>
                  </a:lnTo>
                  <a:lnTo>
                    <a:pt x="30162" y="93663"/>
                  </a:lnTo>
                  <a:lnTo>
                    <a:pt x="31750" y="93663"/>
                  </a:lnTo>
                  <a:lnTo>
                    <a:pt x="31750" y="90488"/>
                  </a:lnTo>
                  <a:lnTo>
                    <a:pt x="31750" y="88901"/>
                  </a:lnTo>
                  <a:lnTo>
                    <a:pt x="33337" y="88901"/>
                  </a:lnTo>
                  <a:lnTo>
                    <a:pt x="33337" y="85726"/>
                  </a:lnTo>
                  <a:lnTo>
                    <a:pt x="36512" y="85726"/>
                  </a:lnTo>
                  <a:lnTo>
                    <a:pt x="36512" y="88901"/>
                  </a:lnTo>
                  <a:lnTo>
                    <a:pt x="38100" y="88901"/>
                  </a:lnTo>
                  <a:lnTo>
                    <a:pt x="38100" y="85726"/>
                  </a:lnTo>
                  <a:lnTo>
                    <a:pt x="41275" y="85726"/>
                  </a:lnTo>
                  <a:lnTo>
                    <a:pt x="41275" y="84138"/>
                  </a:lnTo>
                  <a:lnTo>
                    <a:pt x="41275" y="82551"/>
                  </a:lnTo>
                  <a:lnTo>
                    <a:pt x="42862" y="82551"/>
                  </a:lnTo>
                  <a:lnTo>
                    <a:pt x="42862" y="79376"/>
                  </a:lnTo>
                  <a:lnTo>
                    <a:pt x="46037" y="77788"/>
                  </a:lnTo>
                  <a:lnTo>
                    <a:pt x="46037" y="74613"/>
                  </a:lnTo>
                  <a:lnTo>
                    <a:pt x="46037" y="73026"/>
                  </a:lnTo>
                  <a:lnTo>
                    <a:pt x="47625" y="73026"/>
                  </a:lnTo>
                  <a:lnTo>
                    <a:pt x="47625" y="69851"/>
                  </a:lnTo>
                  <a:lnTo>
                    <a:pt x="47625" y="68263"/>
                  </a:lnTo>
                  <a:lnTo>
                    <a:pt x="49212" y="68263"/>
                  </a:lnTo>
                  <a:lnTo>
                    <a:pt x="49212" y="66676"/>
                  </a:lnTo>
                  <a:lnTo>
                    <a:pt x="49212" y="63501"/>
                  </a:lnTo>
                  <a:lnTo>
                    <a:pt x="52387" y="61913"/>
                  </a:lnTo>
                  <a:lnTo>
                    <a:pt x="52387" y="58738"/>
                  </a:lnTo>
                  <a:lnTo>
                    <a:pt x="53975" y="58738"/>
                  </a:lnTo>
                  <a:lnTo>
                    <a:pt x="53975" y="57150"/>
                  </a:lnTo>
                  <a:lnTo>
                    <a:pt x="53975" y="55563"/>
                  </a:lnTo>
                  <a:lnTo>
                    <a:pt x="57150" y="55563"/>
                  </a:lnTo>
                  <a:lnTo>
                    <a:pt x="57150" y="57150"/>
                  </a:lnTo>
                  <a:lnTo>
                    <a:pt x="58737" y="57150"/>
                  </a:lnTo>
                  <a:lnTo>
                    <a:pt x="58737" y="55563"/>
                  </a:lnTo>
                  <a:lnTo>
                    <a:pt x="61912" y="55563"/>
                  </a:lnTo>
                  <a:lnTo>
                    <a:pt x="61912" y="52388"/>
                  </a:lnTo>
                  <a:lnTo>
                    <a:pt x="63500" y="52388"/>
                  </a:lnTo>
                  <a:lnTo>
                    <a:pt x="63500" y="50800"/>
                  </a:lnTo>
                  <a:lnTo>
                    <a:pt x="65087" y="50800"/>
                  </a:lnTo>
                  <a:lnTo>
                    <a:pt x="65087" y="47625"/>
                  </a:lnTo>
                  <a:lnTo>
                    <a:pt x="68262" y="46038"/>
                  </a:lnTo>
                  <a:lnTo>
                    <a:pt x="68262" y="42863"/>
                  </a:lnTo>
                  <a:lnTo>
                    <a:pt x="69850" y="41275"/>
                  </a:lnTo>
                  <a:lnTo>
                    <a:pt x="69850" y="39688"/>
                  </a:lnTo>
                  <a:lnTo>
                    <a:pt x="73025" y="39688"/>
                  </a:lnTo>
                  <a:lnTo>
                    <a:pt x="73025" y="36513"/>
                  </a:lnTo>
                  <a:lnTo>
                    <a:pt x="74612" y="34925"/>
                  </a:lnTo>
                  <a:lnTo>
                    <a:pt x="74612" y="31750"/>
                  </a:lnTo>
                  <a:lnTo>
                    <a:pt x="77787" y="31750"/>
                  </a:lnTo>
                  <a:lnTo>
                    <a:pt x="79375" y="31750"/>
                  </a:lnTo>
                  <a:lnTo>
                    <a:pt x="79375" y="30163"/>
                  </a:lnTo>
                  <a:lnTo>
                    <a:pt x="79375" y="26988"/>
                  </a:lnTo>
                  <a:lnTo>
                    <a:pt x="80962" y="30163"/>
                  </a:lnTo>
                  <a:lnTo>
                    <a:pt x="80962" y="25400"/>
                  </a:lnTo>
                  <a:lnTo>
                    <a:pt x="80962" y="23813"/>
                  </a:lnTo>
                  <a:lnTo>
                    <a:pt x="84137" y="23813"/>
                  </a:lnTo>
                  <a:lnTo>
                    <a:pt x="85725" y="20638"/>
                  </a:lnTo>
                  <a:lnTo>
                    <a:pt x="85725" y="19050"/>
                  </a:lnTo>
                  <a:lnTo>
                    <a:pt x="88900" y="19050"/>
                  </a:lnTo>
                  <a:lnTo>
                    <a:pt x="88900" y="20638"/>
                  </a:lnTo>
                  <a:lnTo>
                    <a:pt x="90487" y="19050"/>
                  </a:lnTo>
                  <a:lnTo>
                    <a:pt x="93662" y="15875"/>
                  </a:lnTo>
                  <a:lnTo>
                    <a:pt x="95250" y="11113"/>
                  </a:lnTo>
                  <a:lnTo>
                    <a:pt x="95250" y="14288"/>
                  </a:lnTo>
                  <a:lnTo>
                    <a:pt x="95250" y="15875"/>
                  </a:lnTo>
                  <a:lnTo>
                    <a:pt x="96837" y="15875"/>
                  </a:lnTo>
                  <a:lnTo>
                    <a:pt x="100012" y="15875"/>
                  </a:lnTo>
                  <a:lnTo>
                    <a:pt x="100012" y="14288"/>
                  </a:lnTo>
                  <a:lnTo>
                    <a:pt x="101600" y="11113"/>
                  </a:lnTo>
                  <a:lnTo>
                    <a:pt x="101600" y="9525"/>
                  </a:lnTo>
                  <a:lnTo>
                    <a:pt x="104775" y="9525"/>
                  </a:lnTo>
                  <a:lnTo>
                    <a:pt x="106362" y="9525"/>
                  </a:lnTo>
                  <a:close/>
                  <a:moveTo>
                    <a:pt x="111125" y="3175"/>
                  </a:moveTo>
                  <a:lnTo>
                    <a:pt x="112713" y="3175"/>
                  </a:lnTo>
                  <a:lnTo>
                    <a:pt x="115888" y="3175"/>
                  </a:lnTo>
                  <a:lnTo>
                    <a:pt x="115888" y="4763"/>
                  </a:lnTo>
                  <a:lnTo>
                    <a:pt x="112713" y="4763"/>
                  </a:lnTo>
                  <a:lnTo>
                    <a:pt x="111125" y="4763"/>
                  </a:lnTo>
                  <a:close/>
                  <a:moveTo>
                    <a:pt x="117476" y="0"/>
                  </a:moveTo>
                  <a:lnTo>
                    <a:pt x="117476" y="3175"/>
                  </a:lnTo>
                  <a:lnTo>
                    <a:pt x="115888" y="3175"/>
                  </a:lnTo>
                  <a:close/>
                </a:path>
              </a:pathLst>
            </a:custGeom>
            <a:blipFill>
              <a:blip r:embed="rId5"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1CE740C-2FB4-484B-A73B-5F7FB60DA23F}"/>
                </a:ext>
              </a:extLst>
            </p:cNvPr>
            <p:cNvSpPr txBox="1"/>
            <p:nvPr/>
          </p:nvSpPr>
          <p:spPr>
            <a:xfrm>
              <a:off x="370763" y="228258"/>
              <a:ext cx="1015663" cy="78483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贰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31CCB56-3086-41AF-ACC8-E8968103C8E7}"/>
                </a:ext>
              </a:extLst>
            </p:cNvPr>
            <p:cNvSpPr txBox="1"/>
            <p:nvPr/>
          </p:nvSpPr>
          <p:spPr>
            <a:xfrm>
              <a:off x="1253640" y="215986"/>
              <a:ext cx="219803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项目展示</a:t>
              </a:r>
            </a:p>
          </p:txBody>
        </p:sp>
      </p:grpSp>
      <p:grpSp>
        <p:nvGrpSpPr>
          <p:cNvPr id="41" name="Group 39">
            <a:extLst>
              <a:ext uri="{FF2B5EF4-FFF2-40B4-BE49-F238E27FC236}">
                <a16:creationId xmlns:a16="http://schemas.microsoft.com/office/drawing/2014/main" id="{AE9B1D48-BA20-4560-AFA1-CF9263DF9CE5}"/>
              </a:ext>
            </a:extLst>
          </p:cNvPr>
          <p:cNvGrpSpPr/>
          <p:nvPr/>
        </p:nvGrpSpPr>
        <p:grpSpPr>
          <a:xfrm>
            <a:off x="1182111" y="1827107"/>
            <a:ext cx="1578214" cy="1578214"/>
            <a:chOff x="0" y="1827107"/>
            <a:chExt cx="1578214" cy="1578214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3F9D711F-241B-48E4-8EFC-37678C0C291E}"/>
                </a:ext>
              </a:extLst>
            </p:cNvPr>
            <p:cNvGrpSpPr/>
            <p:nvPr/>
          </p:nvGrpSpPr>
          <p:grpSpPr>
            <a:xfrm>
              <a:off x="0" y="1827107"/>
              <a:ext cx="1578214" cy="1578214"/>
              <a:chOff x="2596204" y="1827107"/>
              <a:chExt cx="1578214" cy="1578214"/>
            </a:xfrm>
          </p:grpSpPr>
          <p:pic>
            <p:nvPicPr>
              <p:cNvPr id="44" name="图片 43">
                <a:extLst>
                  <a:ext uri="{FF2B5EF4-FFF2-40B4-BE49-F238E27FC236}">
                    <a16:creationId xmlns:a16="http://schemas.microsoft.com/office/drawing/2014/main" id="{9A7C6348-A033-492A-84A4-9CBA15AC4FF8}"/>
                  </a:ext>
                </a:extLst>
              </p:cNvPr>
              <p:cNvPicPr>
                <a:picLocks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96204" y="1827107"/>
                <a:ext cx="1578214" cy="1578214"/>
              </a:xfrm>
              <a:prstGeom prst="rect">
                <a:avLst/>
              </a:prstGeom>
            </p:spPr>
          </p:pic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6DD9A488-096F-4DE9-88EF-86733234A8F6}"/>
                  </a:ext>
                </a:extLst>
              </p:cNvPr>
              <p:cNvSpPr/>
              <p:nvPr/>
            </p:nvSpPr>
            <p:spPr>
              <a:xfrm>
                <a:off x="2723717" y="2002206"/>
                <a:ext cx="1277082" cy="1277082"/>
              </a:xfrm>
              <a:prstGeom prst="ellipse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43" name="Freeform 5">
              <a:extLst>
                <a:ext uri="{FF2B5EF4-FFF2-40B4-BE49-F238E27FC236}">
                  <a16:creationId xmlns:a16="http://schemas.microsoft.com/office/drawing/2014/main" id="{B9EE4340-7FAF-4D79-BB65-20B64B370B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0233" y="2412015"/>
              <a:ext cx="497749" cy="443552"/>
            </a:xfrm>
            <a:custGeom>
              <a:avLst/>
              <a:gdLst>
                <a:gd name="connsiteX0" fmla="*/ 80952 w 358115"/>
                <a:gd name="connsiteY0" fmla="*/ 80992 h 319122"/>
                <a:gd name="connsiteX1" fmla="*/ 59031 w 358115"/>
                <a:gd name="connsiteY1" fmla="*/ 102914 h 319122"/>
                <a:gd name="connsiteX2" fmla="*/ 80952 w 358115"/>
                <a:gd name="connsiteY2" fmla="*/ 124837 h 319122"/>
                <a:gd name="connsiteX3" fmla="*/ 102830 w 358115"/>
                <a:gd name="connsiteY3" fmla="*/ 102914 h 319122"/>
                <a:gd name="connsiteX4" fmla="*/ 80952 w 358115"/>
                <a:gd name="connsiteY4" fmla="*/ 80992 h 319122"/>
                <a:gd name="connsiteX5" fmla="*/ 0 w 358115"/>
                <a:gd name="connsiteY5" fmla="*/ 23854 h 319122"/>
                <a:gd name="connsiteX6" fmla="*/ 129497 w 358115"/>
                <a:gd name="connsiteY6" fmla="*/ 23854 h 319122"/>
                <a:gd name="connsiteX7" fmla="*/ 291401 w 358115"/>
                <a:gd name="connsiteY7" fmla="*/ 199107 h 319122"/>
                <a:gd name="connsiteX8" fmla="*/ 168549 w 358115"/>
                <a:gd name="connsiteY8" fmla="*/ 319122 h 319122"/>
                <a:gd name="connsiteX9" fmla="*/ 0 w 358115"/>
                <a:gd name="connsiteY9" fmla="*/ 150515 h 319122"/>
                <a:gd name="connsiteX10" fmla="*/ 158085 w 358115"/>
                <a:gd name="connsiteY10" fmla="*/ 2881 h 319122"/>
                <a:gd name="connsiteX11" fmla="*/ 171420 w 358115"/>
                <a:gd name="connsiteY11" fmla="*/ 2881 h 319122"/>
                <a:gd name="connsiteX12" fmla="*/ 355224 w 358115"/>
                <a:gd name="connsiteY12" fmla="*/ 191467 h 319122"/>
                <a:gd name="connsiteX13" fmla="*/ 358115 w 358115"/>
                <a:gd name="connsiteY13" fmla="*/ 198158 h 319122"/>
                <a:gd name="connsiteX14" fmla="*/ 355224 w 358115"/>
                <a:gd name="connsiteY14" fmla="*/ 204805 h 319122"/>
                <a:gd name="connsiteX15" fmla="*/ 243794 w 358115"/>
                <a:gd name="connsiteY15" fmla="*/ 311508 h 319122"/>
                <a:gd name="connsiteX16" fmla="*/ 237148 w 358115"/>
                <a:gd name="connsiteY16" fmla="*/ 314357 h 319122"/>
                <a:gd name="connsiteX17" fmla="*/ 230458 w 358115"/>
                <a:gd name="connsiteY17" fmla="*/ 311508 h 319122"/>
                <a:gd name="connsiteX18" fmla="*/ 230458 w 358115"/>
                <a:gd name="connsiteY18" fmla="*/ 298170 h 319122"/>
                <a:gd name="connsiteX19" fmla="*/ 334293 w 358115"/>
                <a:gd name="connsiteY19" fmla="*/ 199107 h 319122"/>
                <a:gd name="connsiteX20" fmla="*/ 158085 w 358115"/>
                <a:gd name="connsiteY20" fmla="*/ 16219 h 319122"/>
                <a:gd name="connsiteX21" fmla="*/ 158085 w 358115"/>
                <a:gd name="connsiteY21" fmla="*/ 2881 h 319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58115" h="319122">
                  <a:moveTo>
                    <a:pt x="80952" y="80992"/>
                  </a:moveTo>
                  <a:cubicBezTo>
                    <a:pt x="68568" y="80992"/>
                    <a:pt x="59031" y="90529"/>
                    <a:pt x="59031" y="102914"/>
                  </a:cubicBezTo>
                  <a:cubicBezTo>
                    <a:pt x="59031" y="115300"/>
                    <a:pt x="69517" y="124837"/>
                    <a:pt x="80952" y="124837"/>
                  </a:cubicBezTo>
                  <a:cubicBezTo>
                    <a:pt x="92344" y="124837"/>
                    <a:pt x="102830" y="115300"/>
                    <a:pt x="102830" y="102914"/>
                  </a:cubicBezTo>
                  <a:cubicBezTo>
                    <a:pt x="102830" y="90529"/>
                    <a:pt x="92344" y="80992"/>
                    <a:pt x="80952" y="80992"/>
                  </a:cubicBezTo>
                  <a:close/>
                  <a:moveTo>
                    <a:pt x="0" y="23854"/>
                  </a:moveTo>
                  <a:lnTo>
                    <a:pt x="129497" y="23854"/>
                  </a:lnTo>
                  <a:lnTo>
                    <a:pt x="291401" y="199107"/>
                  </a:lnTo>
                  <a:lnTo>
                    <a:pt x="168549" y="319122"/>
                  </a:lnTo>
                  <a:lnTo>
                    <a:pt x="0" y="150515"/>
                  </a:lnTo>
                  <a:close/>
                  <a:moveTo>
                    <a:pt x="158085" y="2881"/>
                  </a:moveTo>
                  <a:cubicBezTo>
                    <a:pt x="161883" y="-961"/>
                    <a:pt x="167623" y="-961"/>
                    <a:pt x="171420" y="2881"/>
                  </a:cubicBezTo>
                  <a:lnTo>
                    <a:pt x="355224" y="191467"/>
                  </a:lnTo>
                  <a:cubicBezTo>
                    <a:pt x="357166" y="193366"/>
                    <a:pt x="358115" y="195309"/>
                    <a:pt x="358115" y="198158"/>
                  </a:cubicBezTo>
                  <a:cubicBezTo>
                    <a:pt x="358115" y="201007"/>
                    <a:pt x="357166" y="202906"/>
                    <a:pt x="355224" y="204805"/>
                  </a:cubicBezTo>
                  <a:lnTo>
                    <a:pt x="243794" y="311508"/>
                  </a:lnTo>
                  <a:cubicBezTo>
                    <a:pt x="241895" y="313407"/>
                    <a:pt x="239047" y="314357"/>
                    <a:pt x="237148" y="314357"/>
                  </a:cubicBezTo>
                  <a:cubicBezTo>
                    <a:pt x="234299" y="314357"/>
                    <a:pt x="232400" y="313407"/>
                    <a:pt x="230458" y="311508"/>
                  </a:cubicBezTo>
                  <a:cubicBezTo>
                    <a:pt x="226661" y="307710"/>
                    <a:pt x="226661" y="301969"/>
                    <a:pt x="230458" y="298170"/>
                  </a:cubicBezTo>
                  <a:lnTo>
                    <a:pt x="334293" y="199107"/>
                  </a:lnTo>
                  <a:lnTo>
                    <a:pt x="158085" y="16219"/>
                  </a:lnTo>
                  <a:cubicBezTo>
                    <a:pt x="154287" y="12377"/>
                    <a:pt x="154287" y="6679"/>
                    <a:pt x="158085" y="2881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D21F5245-A124-45E0-9286-22FC180EACC7}"/>
              </a:ext>
            </a:extLst>
          </p:cNvPr>
          <p:cNvGrpSpPr/>
          <p:nvPr/>
        </p:nvGrpSpPr>
        <p:grpSpPr>
          <a:xfrm>
            <a:off x="3262525" y="1827107"/>
            <a:ext cx="1578214" cy="1578214"/>
            <a:chOff x="2710689" y="1827107"/>
            <a:chExt cx="1578214" cy="1578214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1BDC625D-13E0-4379-9D21-2C346DA4CA72}"/>
                </a:ext>
              </a:extLst>
            </p:cNvPr>
            <p:cNvGrpSpPr/>
            <p:nvPr/>
          </p:nvGrpSpPr>
          <p:grpSpPr>
            <a:xfrm>
              <a:off x="2710689" y="1827107"/>
              <a:ext cx="1578214" cy="1578214"/>
              <a:chOff x="2596204" y="1827107"/>
              <a:chExt cx="1578214" cy="1578214"/>
            </a:xfrm>
          </p:grpSpPr>
          <p:pic>
            <p:nvPicPr>
              <p:cNvPr id="27" name="图片 26">
                <a:extLst>
                  <a:ext uri="{FF2B5EF4-FFF2-40B4-BE49-F238E27FC236}">
                    <a16:creationId xmlns:a16="http://schemas.microsoft.com/office/drawing/2014/main" id="{2AC50AB5-69A3-4CB4-857A-BE029EE20621}"/>
                  </a:ext>
                </a:extLst>
              </p:cNvPr>
              <p:cNvPicPr>
                <a:picLocks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96204" y="1827107"/>
                <a:ext cx="1578214" cy="1578214"/>
              </a:xfrm>
              <a:prstGeom prst="rect">
                <a:avLst/>
              </a:prstGeom>
            </p:spPr>
          </p:pic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038E9B59-91CC-4431-A3EF-F3AAC886556C}"/>
                  </a:ext>
                </a:extLst>
              </p:cNvPr>
              <p:cNvSpPr/>
              <p:nvPr/>
            </p:nvSpPr>
            <p:spPr>
              <a:xfrm>
                <a:off x="2723717" y="2002206"/>
                <a:ext cx="1277082" cy="1277082"/>
              </a:xfrm>
              <a:prstGeom prst="ellipse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36" name="Freeform 103">
              <a:extLst>
                <a:ext uri="{FF2B5EF4-FFF2-40B4-BE49-F238E27FC236}">
                  <a16:creationId xmlns:a16="http://schemas.microsoft.com/office/drawing/2014/main" id="{47B328CB-90C3-486E-A40C-B83FBAA2CD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5355" y="2344635"/>
              <a:ext cx="356343" cy="524723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6" name="Group 37">
            <a:extLst>
              <a:ext uri="{FF2B5EF4-FFF2-40B4-BE49-F238E27FC236}">
                <a16:creationId xmlns:a16="http://schemas.microsoft.com/office/drawing/2014/main" id="{B79B3B13-59BE-44F4-B842-72A9F766202F}"/>
              </a:ext>
            </a:extLst>
          </p:cNvPr>
          <p:cNvGrpSpPr/>
          <p:nvPr/>
        </p:nvGrpSpPr>
        <p:grpSpPr>
          <a:xfrm>
            <a:off x="5401924" y="1827107"/>
            <a:ext cx="1578214" cy="1578214"/>
            <a:chOff x="5440616" y="1827107"/>
            <a:chExt cx="1578214" cy="1578214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B9D89480-D945-45B0-BFA1-3C5E38293415}"/>
                </a:ext>
              </a:extLst>
            </p:cNvPr>
            <p:cNvGrpSpPr/>
            <p:nvPr/>
          </p:nvGrpSpPr>
          <p:grpSpPr>
            <a:xfrm>
              <a:off x="5440616" y="1827107"/>
              <a:ext cx="1578214" cy="1578214"/>
              <a:chOff x="2596204" y="1827107"/>
              <a:chExt cx="1578214" cy="1578214"/>
            </a:xfrm>
          </p:grpSpPr>
          <p:pic>
            <p:nvPicPr>
              <p:cNvPr id="49" name="图片 48">
                <a:extLst>
                  <a:ext uri="{FF2B5EF4-FFF2-40B4-BE49-F238E27FC236}">
                    <a16:creationId xmlns:a16="http://schemas.microsoft.com/office/drawing/2014/main" id="{07F8F2C4-9DE1-4E9C-B135-437D6907D798}"/>
                  </a:ext>
                </a:extLst>
              </p:cNvPr>
              <p:cNvPicPr>
                <a:picLocks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96204" y="1827107"/>
                <a:ext cx="1578214" cy="1578214"/>
              </a:xfrm>
              <a:prstGeom prst="rect">
                <a:avLst/>
              </a:prstGeom>
            </p:spPr>
          </p:pic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97B2B8C1-A005-48D4-AC98-020EBDA1A81A}"/>
                  </a:ext>
                </a:extLst>
              </p:cNvPr>
              <p:cNvSpPr/>
              <p:nvPr/>
            </p:nvSpPr>
            <p:spPr>
              <a:xfrm>
                <a:off x="2723717" y="2002206"/>
                <a:ext cx="1277082" cy="1277082"/>
              </a:xfrm>
              <a:prstGeom prst="ellipse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48" name="Freeform 63">
              <a:extLst>
                <a:ext uri="{FF2B5EF4-FFF2-40B4-BE49-F238E27FC236}">
                  <a16:creationId xmlns:a16="http://schemas.microsoft.com/office/drawing/2014/main" id="{B27DD599-DD0B-4017-82D9-823450C3D4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67544" y="2376155"/>
              <a:ext cx="524359" cy="507931"/>
            </a:xfrm>
            <a:custGeom>
              <a:avLst/>
              <a:gdLst>
                <a:gd name="connsiteX0" fmla="*/ 209021 w 475618"/>
                <a:gd name="connsiteY0" fmla="*/ 242065 h 460717"/>
                <a:gd name="connsiteX1" fmla="*/ 217663 w 475618"/>
                <a:gd name="connsiteY1" fmla="*/ 250672 h 460717"/>
                <a:gd name="connsiteX2" fmla="*/ 209021 w 475618"/>
                <a:gd name="connsiteY2" fmla="*/ 259322 h 460717"/>
                <a:gd name="connsiteX3" fmla="*/ 202641 w 475618"/>
                <a:gd name="connsiteY3" fmla="*/ 252903 h 460717"/>
                <a:gd name="connsiteX4" fmla="*/ 203011 w 475618"/>
                <a:gd name="connsiteY4" fmla="*/ 248082 h 460717"/>
                <a:gd name="connsiteX5" fmla="*/ 209021 w 475618"/>
                <a:gd name="connsiteY5" fmla="*/ 224809 h 460717"/>
                <a:gd name="connsiteX6" fmla="*/ 220183 w 475618"/>
                <a:gd name="connsiteY6" fmla="*/ 229568 h 460717"/>
                <a:gd name="connsiteX7" fmla="*/ 203250 w 475618"/>
                <a:gd name="connsiteY7" fmla="*/ 244954 h 460717"/>
                <a:gd name="connsiteX8" fmla="*/ 203011 w 475618"/>
                <a:gd name="connsiteY8" fmla="*/ 248082 h 460717"/>
                <a:gd name="connsiteX9" fmla="*/ 200423 w 475618"/>
                <a:gd name="connsiteY9" fmla="*/ 250672 h 460717"/>
                <a:gd name="connsiteX10" fmla="*/ 202641 w 475618"/>
                <a:gd name="connsiteY10" fmla="*/ 252903 h 460717"/>
                <a:gd name="connsiteX11" fmla="*/ 202294 w 475618"/>
                <a:gd name="connsiteY11" fmla="*/ 257427 h 460717"/>
                <a:gd name="connsiteX12" fmla="*/ 208986 w 475618"/>
                <a:gd name="connsiteY12" fmla="*/ 260295 h 460717"/>
                <a:gd name="connsiteX13" fmla="*/ 215721 w 475618"/>
                <a:gd name="connsiteY13" fmla="*/ 258383 h 460717"/>
                <a:gd name="connsiteX14" fmla="*/ 232268 w 475618"/>
                <a:gd name="connsiteY14" fmla="*/ 243244 h 460717"/>
                <a:gd name="connsiteX15" fmla="*/ 235859 w 475618"/>
                <a:gd name="connsiteY15" fmla="*/ 251671 h 460717"/>
                <a:gd name="connsiteX16" fmla="*/ 209021 w 475618"/>
                <a:gd name="connsiteY16" fmla="*/ 278490 h 460717"/>
                <a:gd name="connsiteX17" fmla="*/ 182227 w 475618"/>
                <a:gd name="connsiteY17" fmla="*/ 251671 h 460717"/>
                <a:gd name="connsiteX18" fmla="*/ 209021 w 475618"/>
                <a:gd name="connsiteY18" fmla="*/ 224809 h 460717"/>
                <a:gd name="connsiteX19" fmla="*/ 212870 w 475618"/>
                <a:gd name="connsiteY19" fmla="*/ 125051 h 460717"/>
                <a:gd name="connsiteX20" fmla="*/ 277089 w 475618"/>
                <a:gd name="connsiteY20" fmla="*/ 143300 h 460717"/>
                <a:gd name="connsiteX21" fmla="*/ 280000 w 475618"/>
                <a:gd name="connsiteY21" fmla="*/ 155770 h 460717"/>
                <a:gd name="connsiteX22" fmla="*/ 267530 w 475618"/>
                <a:gd name="connsiteY22" fmla="*/ 158638 h 460717"/>
                <a:gd name="connsiteX23" fmla="*/ 212870 w 475618"/>
                <a:gd name="connsiteY23" fmla="*/ 143300 h 460717"/>
                <a:gd name="connsiteX24" fmla="*/ 107372 w 475618"/>
                <a:gd name="connsiteY24" fmla="*/ 248754 h 460717"/>
                <a:gd name="connsiteX25" fmla="*/ 212870 w 475618"/>
                <a:gd name="connsiteY25" fmla="*/ 354251 h 460717"/>
                <a:gd name="connsiteX26" fmla="*/ 318323 w 475618"/>
                <a:gd name="connsiteY26" fmla="*/ 248754 h 460717"/>
                <a:gd name="connsiteX27" fmla="*/ 304897 w 475618"/>
                <a:gd name="connsiteY27" fmla="*/ 196049 h 460717"/>
                <a:gd name="connsiteX28" fmla="*/ 307808 w 475618"/>
                <a:gd name="connsiteY28" fmla="*/ 183579 h 460717"/>
                <a:gd name="connsiteX29" fmla="*/ 320235 w 475618"/>
                <a:gd name="connsiteY29" fmla="*/ 186446 h 460717"/>
                <a:gd name="connsiteX30" fmla="*/ 336572 w 475618"/>
                <a:gd name="connsiteY30" fmla="*/ 247798 h 460717"/>
                <a:gd name="connsiteX31" fmla="*/ 212870 w 475618"/>
                <a:gd name="connsiteY31" fmla="*/ 372456 h 460717"/>
                <a:gd name="connsiteX32" fmla="*/ 89167 w 475618"/>
                <a:gd name="connsiteY32" fmla="*/ 248754 h 460717"/>
                <a:gd name="connsiteX33" fmla="*/ 212870 w 475618"/>
                <a:gd name="connsiteY33" fmla="*/ 125051 h 460717"/>
                <a:gd name="connsiteX34" fmla="*/ 431469 w 475618"/>
                <a:gd name="connsiteY34" fmla="*/ 61768 h 460717"/>
                <a:gd name="connsiteX35" fmla="*/ 378760 w 475618"/>
                <a:gd name="connsiteY35" fmla="*/ 108749 h 460717"/>
                <a:gd name="connsiteX36" fmla="*/ 403659 w 475618"/>
                <a:gd name="connsiteY36" fmla="*/ 112617 h 460717"/>
                <a:gd name="connsiteX37" fmla="*/ 452588 w 475618"/>
                <a:gd name="connsiteY37" fmla="*/ 77110 h 460717"/>
                <a:gd name="connsiteX38" fmla="*/ 434381 w 475618"/>
                <a:gd name="connsiteY38" fmla="*/ 65592 h 460717"/>
                <a:gd name="connsiteX39" fmla="*/ 431469 w 475618"/>
                <a:gd name="connsiteY39" fmla="*/ 61768 h 460717"/>
                <a:gd name="connsiteX40" fmla="*/ 209021 w 475618"/>
                <a:gd name="connsiteY40" fmla="*/ 42582 h 460717"/>
                <a:gd name="connsiteX41" fmla="*/ 324110 w 475618"/>
                <a:gd name="connsiteY41" fmla="*/ 77126 h 460717"/>
                <a:gd name="connsiteX42" fmla="*/ 326977 w 475618"/>
                <a:gd name="connsiteY42" fmla="*/ 89597 h 460717"/>
                <a:gd name="connsiteX43" fmla="*/ 314508 w 475618"/>
                <a:gd name="connsiteY43" fmla="*/ 92465 h 460717"/>
                <a:gd name="connsiteX44" fmla="*/ 209021 w 475618"/>
                <a:gd name="connsiteY44" fmla="*/ 60832 h 460717"/>
                <a:gd name="connsiteX45" fmla="*/ 17291 w 475618"/>
                <a:gd name="connsiteY45" fmla="*/ 252627 h 460717"/>
                <a:gd name="connsiteX46" fmla="*/ 209021 w 475618"/>
                <a:gd name="connsiteY46" fmla="*/ 444379 h 460717"/>
                <a:gd name="connsiteX47" fmla="*/ 400793 w 475618"/>
                <a:gd name="connsiteY47" fmla="*/ 252627 h 460717"/>
                <a:gd name="connsiteX48" fmla="*/ 374899 w 475618"/>
                <a:gd name="connsiteY48" fmla="*/ 156730 h 460717"/>
                <a:gd name="connsiteX49" fmla="*/ 377810 w 475618"/>
                <a:gd name="connsiteY49" fmla="*/ 144259 h 460717"/>
                <a:gd name="connsiteX50" fmla="*/ 390235 w 475618"/>
                <a:gd name="connsiteY50" fmla="*/ 147127 h 460717"/>
                <a:gd name="connsiteX51" fmla="*/ 418041 w 475618"/>
                <a:gd name="connsiteY51" fmla="*/ 251671 h 460717"/>
                <a:gd name="connsiteX52" fmla="*/ 209021 w 475618"/>
                <a:gd name="connsiteY52" fmla="*/ 460717 h 460717"/>
                <a:gd name="connsiteX53" fmla="*/ 0 w 475618"/>
                <a:gd name="connsiteY53" fmla="*/ 251671 h 460717"/>
                <a:gd name="connsiteX54" fmla="*/ 209021 w 475618"/>
                <a:gd name="connsiteY54" fmla="*/ 42582 h 460717"/>
                <a:gd name="connsiteX55" fmla="*/ 415174 w 475618"/>
                <a:gd name="connsiteY55" fmla="*/ 25305 h 460717"/>
                <a:gd name="connsiteX56" fmla="*/ 368201 w 475618"/>
                <a:gd name="connsiteY56" fmla="*/ 63680 h 460717"/>
                <a:gd name="connsiteX57" fmla="*/ 368201 w 475618"/>
                <a:gd name="connsiteY57" fmla="*/ 94363 h 460717"/>
                <a:gd name="connsiteX58" fmla="*/ 419997 w 475618"/>
                <a:gd name="connsiteY58" fmla="*/ 47383 h 460717"/>
                <a:gd name="connsiteX59" fmla="*/ 423821 w 475618"/>
                <a:gd name="connsiteY59" fmla="*/ 358 h 460717"/>
                <a:gd name="connsiteX60" fmla="*/ 429557 w 475618"/>
                <a:gd name="connsiteY60" fmla="*/ 7095 h 460717"/>
                <a:gd name="connsiteX61" fmla="*/ 438205 w 475618"/>
                <a:gd name="connsiteY61" fmla="*/ 48339 h 460717"/>
                <a:gd name="connsiteX62" fmla="*/ 438205 w 475618"/>
                <a:gd name="connsiteY62" fmla="*/ 49295 h 460717"/>
                <a:gd name="connsiteX63" fmla="*/ 442028 w 475618"/>
                <a:gd name="connsiteY63" fmla="*/ 50251 h 460717"/>
                <a:gd name="connsiteX64" fmla="*/ 471751 w 475618"/>
                <a:gd name="connsiteY64" fmla="*/ 68461 h 460717"/>
                <a:gd name="connsiteX65" fmla="*/ 475618 w 475618"/>
                <a:gd name="connsiteY65" fmla="*/ 76153 h 460717"/>
                <a:gd name="connsiteX66" fmla="*/ 471751 w 475618"/>
                <a:gd name="connsiteY66" fmla="*/ 83802 h 460717"/>
                <a:gd name="connsiteX67" fmla="*/ 409438 w 475618"/>
                <a:gd name="connsiteY67" fmla="*/ 128914 h 460717"/>
                <a:gd name="connsiteX68" fmla="*/ 402703 w 475618"/>
                <a:gd name="connsiteY68" fmla="*/ 130827 h 460717"/>
                <a:gd name="connsiteX69" fmla="*/ 361465 w 475618"/>
                <a:gd name="connsiteY69" fmla="*/ 125046 h 460717"/>
                <a:gd name="connsiteX70" fmla="*/ 232268 w 475618"/>
                <a:gd name="connsiteY70" fmla="*/ 243244 h 460717"/>
                <a:gd name="connsiteX71" fmla="*/ 227830 w 475618"/>
                <a:gd name="connsiteY71" fmla="*/ 232829 h 460717"/>
                <a:gd name="connsiteX72" fmla="*/ 220183 w 475618"/>
                <a:gd name="connsiteY72" fmla="*/ 229568 h 460717"/>
                <a:gd name="connsiteX73" fmla="*/ 349993 w 475618"/>
                <a:gd name="connsiteY73" fmla="*/ 111617 h 460717"/>
                <a:gd name="connsiteX74" fmla="*/ 349993 w 475618"/>
                <a:gd name="connsiteY74" fmla="*/ 59856 h 460717"/>
                <a:gd name="connsiteX75" fmla="*/ 352861 w 475618"/>
                <a:gd name="connsiteY75" fmla="*/ 53119 h 460717"/>
                <a:gd name="connsiteX76" fmla="*/ 415174 w 475618"/>
                <a:gd name="connsiteY76" fmla="*/ 3270 h 460717"/>
                <a:gd name="connsiteX77" fmla="*/ 423821 w 475618"/>
                <a:gd name="connsiteY77" fmla="*/ 358 h 460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475618" h="460717">
                  <a:moveTo>
                    <a:pt x="209021" y="242065"/>
                  </a:moveTo>
                  <a:cubicBezTo>
                    <a:pt x="214797" y="242065"/>
                    <a:pt x="218619" y="245890"/>
                    <a:pt x="217663" y="250672"/>
                  </a:cubicBezTo>
                  <a:cubicBezTo>
                    <a:pt x="217663" y="255497"/>
                    <a:pt x="213842" y="259322"/>
                    <a:pt x="209021" y="259322"/>
                  </a:cubicBezTo>
                  <a:lnTo>
                    <a:pt x="202641" y="252903"/>
                  </a:lnTo>
                  <a:lnTo>
                    <a:pt x="203011" y="248082"/>
                  </a:lnTo>
                  <a:close/>
                  <a:moveTo>
                    <a:pt x="209021" y="224809"/>
                  </a:moveTo>
                  <a:lnTo>
                    <a:pt x="220183" y="229568"/>
                  </a:lnTo>
                  <a:lnTo>
                    <a:pt x="203250" y="244954"/>
                  </a:lnTo>
                  <a:lnTo>
                    <a:pt x="203011" y="248082"/>
                  </a:lnTo>
                  <a:lnTo>
                    <a:pt x="200423" y="250672"/>
                  </a:lnTo>
                  <a:lnTo>
                    <a:pt x="202641" y="252903"/>
                  </a:lnTo>
                  <a:lnTo>
                    <a:pt x="202294" y="257427"/>
                  </a:lnTo>
                  <a:cubicBezTo>
                    <a:pt x="204206" y="259339"/>
                    <a:pt x="206118" y="260295"/>
                    <a:pt x="208986" y="260295"/>
                  </a:cubicBezTo>
                  <a:cubicBezTo>
                    <a:pt x="211897" y="260295"/>
                    <a:pt x="213809" y="259339"/>
                    <a:pt x="215721" y="258383"/>
                  </a:cubicBezTo>
                  <a:lnTo>
                    <a:pt x="232268" y="243244"/>
                  </a:lnTo>
                  <a:lnTo>
                    <a:pt x="235859" y="251671"/>
                  </a:lnTo>
                  <a:cubicBezTo>
                    <a:pt x="236814" y="266059"/>
                    <a:pt x="224394" y="278490"/>
                    <a:pt x="209021" y="278490"/>
                  </a:cubicBezTo>
                  <a:cubicBezTo>
                    <a:pt x="193691" y="278490"/>
                    <a:pt x="182227" y="266059"/>
                    <a:pt x="182227" y="251671"/>
                  </a:cubicBezTo>
                  <a:cubicBezTo>
                    <a:pt x="182227" y="236284"/>
                    <a:pt x="194647" y="224809"/>
                    <a:pt x="209021" y="224809"/>
                  </a:cubicBezTo>
                  <a:close/>
                  <a:moveTo>
                    <a:pt x="212870" y="125051"/>
                  </a:moveTo>
                  <a:cubicBezTo>
                    <a:pt x="235855" y="125051"/>
                    <a:pt x="257928" y="131786"/>
                    <a:pt x="277089" y="143300"/>
                  </a:cubicBezTo>
                  <a:cubicBezTo>
                    <a:pt x="280956" y="146168"/>
                    <a:pt x="282868" y="151903"/>
                    <a:pt x="280000" y="155770"/>
                  </a:cubicBezTo>
                  <a:cubicBezTo>
                    <a:pt x="277089" y="159594"/>
                    <a:pt x="272310" y="161506"/>
                    <a:pt x="267530" y="158638"/>
                  </a:cubicBezTo>
                  <a:cubicBezTo>
                    <a:pt x="251193" y="148080"/>
                    <a:pt x="232031" y="143300"/>
                    <a:pt x="212870" y="143300"/>
                  </a:cubicBezTo>
                  <a:cubicBezTo>
                    <a:pt x="154385" y="143300"/>
                    <a:pt x="107372" y="190270"/>
                    <a:pt x="107372" y="248754"/>
                  </a:cubicBezTo>
                  <a:cubicBezTo>
                    <a:pt x="107372" y="307281"/>
                    <a:pt x="154385" y="354251"/>
                    <a:pt x="212870" y="354251"/>
                  </a:cubicBezTo>
                  <a:cubicBezTo>
                    <a:pt x="271354" y="354251"/>
                    <a:pt x="318323" y="307281"/>
                    <a:pt x="318323" y="248754"/>
                  </a:cubicBezTo>
                  <a:cubicBezTo>
                    <a:pt x="318323" y="230548"/>
                    <a:pt x="313544" y="212343"/>
                    <a:pt x="304897" y="196049"/>
                  </a:cubicBezTo>
                  <a:cubicBezTo>
                    <a:pt x="302029" y="191226"/>
                    <a:pt x="303941" y="186446"/>
                    <a:pt x="307808" y="183579"/>
                  </a:cubicBezTo>
                  <a:cubicBezTo>
                    <a:pt x="311632" y="180667"/>
                    <a:pt x="317367" y="182623"/>
                    <a:pt x="320235" y="186446"/>
                  </a:cubicBezTo>
                  <a:cubicBezTo>
                    <a:pt x="330793" y="204652"/>
                    <a:pt x="336572" y="225769"/>
                    <a:pt x="336572" y="247798"/>
                  </a:cubicBezTo>
                  <a:cubicBezTo>
                    <a:pt x="336572" y="316840"/>
                    <a:pt x="280956" y="372456"/>
                    <a:pt x="212870" y="372456"/>
                  </a:cubicBezTo>
                  <a:cubicBezTo>
                    <a:pt x="144783" y="372456"/>
                    <a:pt x="89167" y="316840"/>
                    <a:pt x="89167" y="248754"/>
                  </a:cubicBezTo>
                  <a:cubicBezTo>
                    <a:pt x="89167" y="180667"/>
                    <a:pt x="144783" y="125051"/>
                    <a:pt x="212870" y="125051"/>
                  </a:cubicBezTo>
                  <a:close/>
                  <a:moveTo>
                    <a:pt x="431469" y="61768"/>
                  </a:moveTo>
                  <a:lnTo>
                    <a:pt x="378760" y="108749"/>
                  </a:lnTo>
                  <a:lnTo>
                    <a:pt x="403659" y="112617"/>
                  </a:lnTo>
                  <a:lnTo>
                    <a:pt x="452588" y="77110"/>
                  </a:lnTo>
                  <a:lnTo>
                    <a:pt x="434381" y="65592"/>
                  </a:lnTo>
                  <a:cubicBezTo>
                    <a:pt x="432469" y="64636"/>
                    <a:pt x="431469" y="63680"/>
                    <a:pt x="431469" y="61768"/>
                  </a:cubicBezTo>
                  <a:close/>
                  <a:moveTo>
                    <a:pt x="209021" y="42582"/>
                  </a:moveTo>
                  <a:cubicBezTo>
                    <a:pt x="250251" y="42582"/>
                    <a:pt x="289570" y="54097"/>
                    <a:pt x="324110" y="77126"/>
                  </a:cubicBezTo>
                  <a:cubicBezTo>
                    <a:pt x="327933" y="79994"/>
                    <a:pt x="329845" y="85773"/>
                    <a:pt x="326977" y="89597"/>
                  </a:cubicBezTo>
                  <a:cubicBezTo>
                    <a:pt x="324110" y="93421"/>
                    <a:pt x="318332" y="95333"/>
                    <a:pt x="314508" y="92465"/>
                  </a:cubicBezTo>
                  <a:cubicBezTo>
                    <a:pt x="282879" y="72347"/>
                    <a:pt x="247384" y="60832"/>
                    <a:pt x="209021" y="60832"/>
                  </a:cubicBezTo>
                  <a:cubicBezTo>
                    <a:pt x="103576" y="60832"/>
                    <a:pt x="17291" y="147127"/>
                    <a:pt x="17291" y="252627"/>
                  </a:cubicBezTo>
                  <a:cubicBezTo>
                    <a:pt x="17291" y="358084"/>
                    <a:pt x="103576" y="444379"/>
                    <a:pt x="209021" y="444379"/>
                  </a:cubicBezTo>
                  <a:cubicBezTo>
                    <a:pt x="314508" y="444379"/>
                    <a:pt x="400793" y="358084"/>
                    <a:pt x="400793" y="252627"/>
                  </a:cubicBezTo>
                  <a:cubicBezTo>
                    <a:pt x="400793" y="219039"/>
                    <a:pt x="392190" y="185495"/>
                    <a:pt x="374899" y="156730"/>
                  </a:cubicBezTo>
                  <a:cubicBezTo>
                    <a:pt x="372031" y="152862"/>
                    <a:pt x="373943" y="147127"/>
                    <a:pt x="377810" y="144259"/>
                  </a:cubicBezTo>
                  <a:cubicBezTo>
                    <a:pt x="382589" y="141391"/>
                    <a:pt x="387368" y="143303"/>
                    <a:pt x="390235" y="147127"/>
                  </a:cubicBezTo>
                  <a:cubicBezTo>
                    <a:pt x="408483" y="178760"/>
                    <a:pt x="418041" y="215216"/>
                    <a:pt x="418041" y="251671"/>
                  </a:cubicBezTo>
                  <a:cubicBezTo>
                    <a:pt x="419040" y="366731"/>
                    <a:pt x="325066" y="460717"/>
                    <a:pt x="209021" y="460717"/>
                  </a:cubicBezTo>
                  <a:cubicBezTo>
                    <a:pt x="93974" y="460717"/>
                    <a:pt x="0" y="366731"/>
                    <a:pt x="0" y="251671"/>
                  </a:cubicBezTo>
                  <a:cubicBezTo>
                    <a:pt x="0" y="136568"/>
                    <a:pt x="93974" y="42582"/>
                    <a:pt x="209021" y="42582"/>
                  </a:cubicBezTo>
                  <a:close/>
                  <a:moveTo>
                    <a:pt x="415174" y="25305"/>
                  </a:moveTo>
                  <a:lnTo>
                    <a:pt x="368201" y="63680"/>
                  </a:lnTo>
                  <a:lnTo>
                    <a:pt x="368201" y="94363"/>
                  </a:lnTo>
                  <a:lnTo>
                    <a:pt x="419997" y="47383"/>
                  </a:lnTo>
                  <a:close/>
                  <a:moveTo>
                    <a:pt x="423821" y="358"/>
                  </a:moveTo>
                  <a:cubicBezTo>
                    <a:pt x="426689" y="1358"/>
                    <a:pt x="428601" y="4226"/>
                    <a:pt x="429557" y="7095"/>
                  </a:cubicBezTo>
                  <a:lnTo>
                    <a:pt x="438205" y="48339"/>
                  </a:lnTo>
                  <a:lnTo>
                    <a:pt x="438205" y="49295"/>
                  </a:lnTo>
                  <a:cubicBezTo>
                    <a:pt x="439161" y="49295"/>
                    <a:pt x="441073" y="50251"/>
                    <a:pt x="442028" y="50251"/>
                  </a:cubicBezTo>
                  <a:lnTo>
                    <a:pt x="471751" y="68461"/>
                  </a:lnTo>
                  <a:cubicBezTo>
                    <a:pt x="474662" y="70373"/>
                    <a:pt x="475618" y="73285"/>
                    <a:pt x="475618" y="76153"/>
                  </a:cubicBezTo>
                  <a:cubicBezTo>
                    <a:pt x="475618" y="79022"/>
                    <a:pt x="474662" y="81890"/>
                    <a:pt x="471751" y="83802"/>
                  </a:cubicBezTo>
                  <a:lnTo>
                    <a:pt x="409438" y="128914"/>
                  </a:lnTo>
                  <a:cubicBezTo>
                    <a:pt x="407526" y="129870"/>
                    <a:pt x="405614" y="130827"/>
                    <a:pt x="402703" y="130827"/>
                  </a:cubicBezTo>
                  <a:lnTo>
                    <a:pt x="361465" y="125046"/>
                  </a:lnTo>
                  <a:lnTo>
                    <a:pt x="232268" y="243244"/>
                  </a:lnTo>
                  <a:lnTo>
                    <a:pt x="227830" y="232829"/>
                  </a:lnTo>
                  <a:lnTo>
                    <a:pt x="220183" y="229568"/>
                  </a:lnTo>
                  <a:lnTo>
                    <a:pt x="349993" y="111617"/>
                  </a:lnTo>
                  <a:lnTo>
                    <a:pt x="349993" y="59856"/>
                  </a:lnTo>
                  <a:cubicBezTo>
                    <a:pt x="349993" y="56987"/>
                    <a:pt x="350949" y="54075"/>
                    <a:pt x="352861" y="53119"/>
                  </a:cubicBezTo>
                  <a:lnTo>
                    <a:pt x="415174" y="3270"/>
                  </a:lnTo>
                  <a:cubicBezTo>
                    <a:pt x="417086" y="358"/>
                    <a:pt x="420953" y="-598"/>
                    <a:pt x="423821" y="358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5"/>
          <p:cNvSpPr/>
          <p:nvPr/>
        </p:nvSpPr>
        <p:spPr>
          <a:xfrm>
            <a:off x="6631771" y="1967260"/>
            <a:ext cx="654704" cy="654704"/>
          </a:xfrm>
          <a:prstGeom prst="roundRect">
            <a:avLst/>
          </a:prstGeom>
          <a:solidFill>
            <a:srgbClr val="5B4E45"/>
          </a:solidFill>
          <a:ln>
            <a:solidFill>
              <a:srgbClr val="6C66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5" name="矩形: 圆角 6"/>
          <p:cNvSpPr/>
          <p:nvPr/>
        </p:nvSpPr>
        <p:spPr>
          <a:xfrm>
            <a:off x="6643676" y="3238033"/>
            <a:ext cx="654704" cy="65470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rgbClr val="6C66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578634" y="2151084"/>
            <a:ext cx="3547745" cy="707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34182" y="1814617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534184" y="3492839"/>
            <a:ext cx="3547745" cy="707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89734" y="3156289"/>
            <a:ext cx="2734310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0" name="矩形: 圆角 6"/>
          <p:cNvSpPr/>
          <p:nvPr/>
        </p:nvSpPr>
        <p:spPr>
          <a:xfrm>
            <a:off x="6631611" y="4526448"/>
            <a:ext cx="654704" cy="654704"/>
          </a:xfrm>
          <a:prstGeom prst="roundRect">
            <a:avLst/>
          </a:prstGeom>
          <a:solidFill>
            <a:srgbClr val="5B4E45"/>
          </a:solidFill>
          <a:ln>
            <a:solidFill>
              <a:srgbClr val="6C66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522119" y="4781254"/>
            <a:ext cx="3547745" cy="707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77669" y="4444704"/>
            <a:ext cx="2734310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5688" y="1955991"/>
            <a:ext cx="5188291" cy="3225161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6601C6B0-CEDD-4EED-986C-31BFE6B141B9}"/>
              </a:ext>
            </a:extLst>
          </p:cNvPr>
          <p:cNvGrpSpPr/>
          <p:nvPr/>
        </p:nvGrpSpPr>
        <p:grpSpPr>
          <a:xfrm>
            <a:off x="370763" y="215986"/>
            <a:ext cx="3080915" cy="804232"/>
            <a:chOff x="370763" y="215986"/>
            <a:chExt cx="3080915" cy="804232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0CA2C2F2-04C3-4905-AAEA-00D7ED8FCF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548" y="270439"/>
              <a:ext cx="657389" cy="749779"/>
            </a:xfrm>
            <a:custGeom>
              <a:avLst/>
              <a:gdLst>
                <a:gd name="connsiteX0" fmla="*/ 142875 w 293688"/>
                <a:gd name="connsiteY0" fmla="*/ 333376 h 334963"/>
                <a:gd name="connsiteX1" fmla="*/ 144463 w 293688"/>
                <a:gd name="connsiteY1" fmla="*/ 334963 h 334963"/>
                <a:gd name="connsiteX2" fmla="*/ 142875 w 293688"/>
                <a:gd name="connsiteY2" fmla="*/ 334963 h 334963"/>
                <a:gd name="connsiteX3" fmla="*/ 163513 w 293688"/>
                <a:gd name="connsiteY3" fmla="*/ 330201 h 334963"/>
                <a:gd name="connsiteX4" fmla="*/ 160338 w 293688"/>
                <a:gd name="connsiteY4" fmla="*/ 333376 h 334963"/>
                <a:gd name="connsiteX5" fmla="*/ 163513 w 293688"/>
                <a:gd name="connsiteY5" fmla="*/ 333376 h 334963"/>
                <a:gd name="connsiteX6" fmla="*/ 93662 w 293688"/>
                <a:gd name="connsiteY6" fmla="*/ 314326 h 334963"/>
                <a:gd name="connsiteX7" fmla="*/ 95250 w 293688"/>
                <a:gd name="connsiteY7" fmla="*/ 314326 h 334963"/>
                <a:gd name="connsiteX8" fmla="*/ 95250 w 293688"/>
                <a:gd name="connsiteY8" fmla="*/ 317501 h 334963"/>
                <a:gd name="connsiteX9" fmla="*/ 88900 w 293688"/>
                <a:gd name="connsiteY9" fmla="*/ 314326 h 334963"/>
                <a:gd name="connsiteX10" fmla="*/ 90487 w 293688"/>
                <a:gd name="connsiteY10" fmla="*/ 317501 h 334963"/>
                <a:gd name="connsiteX11" fmla="*/ 88900 w 293688"/>
                <a:gd name="connsiteY11" fmla="*/ 317501 h 334963"/>
                <a:gd name="connsiteX12" fmla="*/ 74612 w 293688"/>
                <a:gd name="connsiteY12" fmla="*/ 301626 h 334963"/>
                <a:gd name="connsiteX13" fmla="*/ 77787 w 293688"/>
                <a:gd name="connsiteY13" fmla="*/ 301626 h 334963"/>
                <a:gd name="connsiteX14" fmla="*/ 74612 w 293688"/>
                <a:gd name="connsiteY14" fmla="*/ 303213 h 334963"/>
                <a:gd name="connsiteX15" fmla="*/ 20637 w 293688"/>
                <a:gd name="connsiteY15" fmla="*/ 263526 h 334963"/>
                <a:gd name="connsiteX16" fmla="*/ 20637 w 293688"/>
                <a:gd name="connsiteY16" fmla="*/ 265113 h 334963"/>
                <a:gd name="connsiteX17" fmla="*/ 20637 w 293688"/>
                <a:gd name="connsiteY17" fmla="*/ 266701 h 334963"/>
                <a:gd name="connsiteX18" fmla="*/ 17462 w 293688"/>
                <a:gd name="connsiteY18" fmla="*/ 265113 h 334963"/>
                <a:gd name="connsiteX19" fmla="*/ 20637 w 293688"/>
                <a:gd name="connsiteY19" fmla="*/ 255588 h 334963"/>
                <a:gd name="connsiteX20" fmla="*/ 22225 w 293688"/>
                <a:gd name="connsiteY20" fmla="*/ 255588 h 334963"/>
                <a:gd name="connsiteX21" fmla="*/ 22225 w 293688"/>
                <a:gd name="connsiteY21" fmla="*/ 258763 h 334963"/>
                <a:gd name="connsiteX22" fmla="*/ 20637 w 293688"/>
                <a:gd name="connsiteY22" fmla="*/ 260351 h 334963"/>
                <a:gd name="connsiteX23" fmla="*/ 17462 w 293688"/>
                <a:gd name="connsiteY23" fmla="*/ 260351 h 334963"/>
                <a:gd name="connsiteX24" fmla="*/ 20637 w 293688"/>
                <a:gd name="connsiteY24" fmla="*/ 258763 h 334963"/>
                <a:gd name="connsiteX25" fmla="*/ 14287 w 293688"/>
                <a:gd name="connsiteY25" fmla="*/ 250826 h 334963"/>
                <a:gd name="connsiteX26" fmla="*/ 15875 w 293688"/>
                <a:gd name="connsiteY26" fmla="*/ 250826 h 334963"/>
                <a:gd name="connsiteX27" fmla="*/ 15875 w 293688"/>
                <a:gd name="connsiteY27" fmla="*/ 254001 h 334963"/>
                <a:gd name="connsiteX28" fmla="*/ 14287 w 293688"/>
                <a:gd name="connsiteY28" fmla="*/ 247651 h 334963"/>
                <a:gd name="connsiteX29" fmla="*/ 15875 w 293688"/>
                <a:gd name="connsiteY29" fmla="*/ 247651 h 334963"/>
                <a:gd name="connsiteX30" fmla="*/ 15875 w 293688"/>
                <a:gd name="connsiteY30" fmla="*/ 249238 h 334963"/>
                <a:gd name="connsiteX31" fmla="*/ 14287 w 293688"/>
                <a:gd name="connsiteY31" fmla="*/ 249238 h 334963"/>
                <a:gd name="connsiteX32" fmla="*/ 11112 w 293688"/>
                <a:gd name="connsiteY32" fmla="*/ 242888 h 334963"/>
                <a:gd name="connsiteX33" fmla="*/ 14287 w 293688"/>
                <a:gd name="connsiteY33" fmla="*/ 244476 h 334963"/>
                <a:gd name="connsiteX34" fmla="*/ 11112 w 293688"/>
                <a:gd name="connsiteY34" fmla="*/ 244476 h 334963"/>
                <a:gd name="connsiteX35" fmla="*/ 9525 w 293688"/>
                <a:gd name="connsiteY35" fmla="*/ 238126 h 334963"/>
                <a:gd name="connsiteX36" fmla="*/ 11112 w 293688"/>
                <a:gd name="connsiteY36" fmla="*/ 238126 h 334963"/>
                <a:gd name="connsiteX37" fmla="*/ 11112 w 293688"/>
                <a:gd name="connsiteY37" fmla="*/ 239713 h 334963"/>
                <a:gd name="connsiteX38" fmla="*/ 11112 w 293688"/>
                <a:gd name="connsiteY38" fmla="*/ 242888 h 334963"/>
                <a:gd name="connsiteX39" fmla="*/ 9525 w 293688"/>
                <a:gd name="connsiteY39" fmla="*/ 239713 h 334963"/>
                <a:gd name="connsiteX40" fmla="*/ 196850 w 293688"/>
                <a:gd name="connsiteY40" fmla="*/ 55563 h 334963"/>
                <a:gd name="connsiteX41" fmla="*/ 198438 w 293688"/>
                <a:gd name="connsiteY41" fmla="*/ 55563 h 334963"/>
                <a:gd name="connsiteX42" fmla="*/ 201613 w 293688"/>
                <a:gd name="connsiteY42" fmla="*/ 55563 h 334963"/>
                <a:gd name="connsiteX43" fmla="*/ 203200 w 293688"/>
                <a:gd name="connsiteY43" fmla="*/ 55563 h 334963"/>
                <a:gd name="connsiteX44" fmla="*/ 206376 w 293688"/>
                <a:gd name="connsiteY44" fmla="*/ 55563 h 334963"/>
                <a:gd name="connsiteX45" fmla="*/ 207963 w 293688"/>
                <a:gd name="connsiteY45" fmla="*/ 55563 h 334963"/>
                <a:gd name="connsiteX46" fmla="*/ 211138 w 293688"/>
                <a:gd name="connsiteY46" fmla="*/ 55563 h 334963"/>
                <a:gd name="connsiteX47" fmla="*/ 207963 w 293688"/>
                <a:gd name="connsiteY47" fmla="*/ 57151 h 334963"/>
                <a:gd name="connsiteX48" fmla="*/ 206376 w 293688"/>
                <a:gd name="connsiteY48" fmla="*/ 57151 h 334963"/>
                <a:gd name="connsiteX49" fmla="*/ 201613 w 293688"/>
                <a:gd name="connsiteY49" fmla="*/ 57151 h 334963"/>
                <a:gd name="connsiteX50" fmla="*/ 57150 w 293688"/>
                <a:gd name="connsiteY50" fmla="*/ 52388 h 334963"/>
                <a:gd name="connsiteX51" fmla="*/ 58737 w 293688"/>
                <a:gd name="connsiteY51" fmla="*/ 55563 h 334963"/>
                <a:gd name="connsiteX52" fmla="*/ 57150 w 293688"/>
                <a:gd name="connsiteY52" fmla="*/ 55563 h 334963"/>
                <a:gd name="connsiteX53" fmla="*/ 165100 w 293688"/>
                <a:gd name="connsiteY53" fmla="*/ 36513 h 334963"/>
                <a:gd name="connsiteX54" fmla="*/ 168275 w 293688"/>
                <a:gd name="connsiteY54" fmla="*/ 36513 h 334963"/>
                <a:gd name="connsiteX55" fmla="*/ 165100 w 293688"/>
                <a:gd name="connsiteY55" fmla="*/ 39688 h 334963"/>
                <a:gd name="connsiteX56" fmla="*/ 165100 w 293688"/>
                <a:gd name="connsiteY56" fmla="*/ 31750 h 334963"/>
                <a:gd name="connsiteX57" fmla="*/ 168275 w 293688"/>
                <a:gd name="connsiteY57" fmla="*/ 31750 h 334963"/>
                <a:gd name="connsiteX58" fmla="*/ 165100 w 293688"/>
                <a:gd name="connsiteY58" fmla="*/ 34925 h 334963"/>
                <a:gd name="connsiteX59" fmla="*/ 160338 w 293688"/>
                <a:gd name="connsiteY59" fmla="*/ 30163 h 334963"/>
                <a:gd name="connsiteX60" fmla="*/ 163513 w 293688"/>
                <a:gd name="connsiteY60" fmla="*/ 31750 h 334963"/>
                <a:gd name="connsiteX61" fmla="*/ 160338 w 293688"/>
                <a:gd name="connsiteY61" fmla="*/ 31750 h 334963"/>
                <a:gd name="connsiteX62" fmla="*/ 160338 w 293688"/>
                <a:gd name="connsiteY62" fmla="*/ 26988 h 334963"/>
                <a:gd name="connsiteX63" fmla="*/ 163513 w 293688"/>
                <a:gd name="connsiteY63" fmla="*/ 26988 h 334963"/>
                <a:gd name="connsiteX64" fmla="*/ 160338 w 293688"/>
                <a:gd name="connsiteY64" fmla="*/ 30163 h 334963"/>
                <a:gd name="connsiteX65" fmla="*/ 160338 w 293688"/>
                <a:gd name="connsiteY65" fmla="*/ 20638 h 334963"/>
                <a:gd name="connsiteX66" fmla="*/ 163513 w 293688"/>
                <a:gd name="connsiteY66" fmla="*/ 20638 h 334963"/>
                <a:gd name="connsiteX67" fmla="*/ 163513 w 293688"/>
                <a:gd name="connsiteY67" fmla="*/ 23813 h 334963"/>
                <a:gd name="connsiteX68" fmla="*/ 160338 w 293688"/>
                <a:gd name="connsiteY68" fmla="*/ 23813 h 334963"/>
                <a:gd name="connsiteX69" fmla="*/ 107950 w 293688"/>
                <a:gd name="connsiteY69" fmla="*/ 9525 h 334963"/>
                <a:gd name="connsiteX70" fmla="*/ 111125 w 293688"/>
                <a:gd name="connsiteY70" fmla="*/ 9525 h 334963"/>
                <a:gd name="connsiteX71" fmla="*/ 111125 w 293688"/>
                <a:gd name="connsiteY71" fmla="*/ 11113 h 334963"/>
                <a:gd name="connsiteX72" fmla="*/ 107950 w 293688"/>
                <a:gd name="connsiteY72" fmla="*/ 14288 h 334963"/>
                <a:gd name="connsiteX73" fmla="*/ 107950 w 293688"/>
                <a:gd name="connsiteY73" fmla="*/ 11113 h 334963"/>
                <a:gd name="connsiteX74" fmla="*/ 106362 w 293688"/>
                <a:gd name="connsiteY74" fmla="*/ 7938 h 334963"/>
                <a:gd name="connsiteX75" fmla="*/ 107950 w 293688"/>
                <a:gd name="connsiteY75" fmla="*/ 9525 h 334963"/>
                <a:gd name="connsiteX76" fmla="*/ 106362 w 293688"/>
                <a:gd name="connsiteY76" fmla="*/ 11113 h 334963"/>
                <a:gd name="connsiteX77" fmla="*/ 106362 w 293688"/>
                <a:gd name="connsiteY77" fmla="*/ 14288 h 334963"/>
                <a:gd name="connsiteX78" fmla="*/ 106363 w 293688"/>
                <a:gd name="connsiteY78" fmla="*/ 14288 h 334963"/>
                <a:gd name="connsiteX79" fmla="*/ 107950 w 293688"/>
                <a:gd name="connsiteY79" fmla="*/ 14288 h 334963"/>
                <a:gd name="connsiteX80" fmla="*/ 106363 w 293688"/>
                <a:gd name="connsiteY80" fmla="*/ 15875 h 334963"/>
                <a:gd name="connsiteX81" fmla="*/ 106363 w 293688"/>
                <a:gd name="connsiteY81" fmla="*/ 15876 h 334963"/>
                <a:gd name="connsiteX82" fmla="*/ 106362 w 293688"/>
                <a:gd name="connsiteY82" fmla="*/ 15876 h 334963"/>
                <a:gd name="connsiteX83" fmla="*/ 106362 w 293688"/>
                <a:gd name="connsiteY83" fmla="*/ 19050 h 334963"/>
                <a:gd name="connsiteX84" fmla="*/ 104776 w 293688"/>
                <a:gd name="connsiteY84" fmla="*/ 20637 h 334963"/>
                <a:gd name="connsiteX85" fmla="*/ 104776 w 293688"/>
                <a:gd name="connsiteY85" fmla="*/ 20638 h 334963"/>
                <a:gd name="connsiteX86" fmla="*/ 104775 w 293688"/>
                <a:gd name="connsiteY86" fmla="*/ 20638 h 334963"/>
                <a:gd name="connsiteX87" fmla="*/ 104775 w 293688"/>
                <a:gd name="connsiteY87" fmla="*/ 20638 h 334963"/>
                <a:gd name="connsiteX88" fmla="*/ 104775 w 293688"/>
                <a:gd name="connsiteY88" fmla="*/ 23813 h 334963"/>
                <a:gd name="connsiteX89" fmla="*/ 104775 w 293688"/>
                <a:gd name="connsiteY89" fmla="*/ 25400 h 334963"/>
                <a:gd name="connsiteX90" fmla="*/ 101600 w 293688"/>
                <a:gd name="connsiteY90" fmla="*/ 26988 h 334963"/>
                <a:gd name="connsiteX91" fmla="*/ 100012 w 293688"/>
                <a:gd name="connsiteY91" fmla="*/ 30163 h 334963"/>
                <a:gd name="connsiteX92" fmla="*/ 101600 w 293688"/>
                <a:gd name="connsiteY92" fmla="*/ 30163 h 334963"/>
                <a:gd name="connsiteX93" fmla="*/ 104775 w 293688"/>
                <a:gd name="connsiteY93" fmla="*/ 30163 h 334963"/>
                <a:gd name="connsiteX94" fmla="*/ 104775 w 293688"/>
                <a:gd name="connsiteY94" fmla="*/ 26988 h 334963"/>
                <a:gd name="connsiteX95" fmla="*/ 106362 w 293688"/>
                <a:gd name="connsiteY95" fmla="*/ 26988 h 334963"/>
                <a:gd name="connsiteX96" fmla="*/ 106362 w 293688"/>
                <a:gd name="connsiteY96" fmla="*/ 25400 h 334963"/>
                <a:gd name="connsiteX97" fmla="*/ 107950 w 293688"/>
                <a:gd name="connsiteY97" fmla="*/ 25400 h 334963"/>
                <a:gd name="connsiteX98" fmla="*/ 111125 w 293688"/>
                <a:gd name="connsiteY98" fmla="*/ 25400 h 334963"/>
                <a:gd name="connsiteX99" fmla="*/ 111125 w 293688"/>
                <a:gd name="connsiteY99" fmla="*/ 26988 h 334963"/>
                <a:gd name="connsiteX100" fmla="*/ 112712 w 293688"/>
                <a:gd name="connsiteY100" fmla="*/ 26988 h 334963"/>
                <a:gd name="connsiteX101" fmla="*/ 112712 w 293688"/>
                <a:gd name="connsiteY101" fmla="*/ 25400 h 334963"/>
                <a:gd name="connsiteX102" fmla="*/ 115887 w 293688"/>
                <a:gd name="connsiteY102" fmla="*/ 23813 h 334963"/>
                <a:gd name="connsiteX103" fmla="*/ 117475 w 293688"/>
                <a:gd name="connsiteY103" fmla="*/ 23813 h 334963"/>
                <a:gd name="connsiteX104" fmla="*/ 120650 w 293688"/>
                <a:gd name="connsiteY104" fmla="*/ 23813 h 334963"/>
                <a:gd name="connsiteX105" fmla="*/ 120650 w 293688"/>
                <a:gd name="connsiteY105" fmla="*/ 20638 h 334963"/>
                <a:gd name="connsiteX106" fmla="*/ 122237 w 293688"/>
                <a:gd name="connsiteY106" fmla="*/ 19050 h 334963"/>
                <a:gd name="connsiteX107" fmla="*/ 123825 w 293688"/>
                <a:gd name="connsiteY107" fmla="*/ 19050 h 334963"/>
                <a:gd name="connsiteX108" fmla="*/ 127000 w 293688"/>
                <a:gd name="connsiteY108" fmla="*/ 15875 h 334963"/>
                <a:gd name="connsiteX109" fmla="*/ 127000 w 293688"/>
                <a:gd name="connsiteY109" fmla="*/ 19050 h 334963"/>
                <a:gd name="connsiteX110" fmla="*/ 128587 w 293688"/>
                <a:gd name="connsiteY110" fmla="*/ 19050 h 334963"/>
                <a:gd name="connsiteX111" fmla="*/ 128587 w 293688"/>
                <a:gd name="connsiteY111" fmla="*/ 15875 h 334963"/>
                <a:gd name="connsiteX112" fmla="*/ 131762 w 293688"/>
                <a:gd name="connsiteY112" fmla="*/ 15875 h 334963"/>
                <a:gd name="connsiteX113" fmla="*/ 133350 w 293688"/>
                <a:gd name="connsiteY113" fmla="*/ 15875 h 334963"/>
                <a:gd name="connsiteX114" fmla="*/ 136525 w 293688"/>
                <a:gd name="connsiteY114" fmla="*/ 15875 h 334963"/>
                <a:gd name="connsiteX115" fmla="*/ 138112 w 293688"/>
                <a:gd name="connsiteY115" fmla="*/ 15875 h 334963"/>
                <a:gd name="connsiteX116" fmla="*/ 139700 w 293688"/>
                <a:gd name="connsiteY116" fmla="*/ 15875 h 334963"/>
                <a:gd name="connsiteX117" fmla="*/ 139700 w 293688"/>
                <a:gd name="connsiteY117" fmla="*/ 14288 h 334963"/>
                <a:gd name="connsiteX118" fmla="*/ 142875 w 293688"/>
                <a:gd name="connsiteY118" fmla="*/ 14288 h 334963"/>
                <a:gd name="connsiteX119" fmla="*/ 142875 w 293688"/>
                <a:gd name="connsiteY119" fmla="*/ 11113 h 334963"/>
                <a:gd name="connsiteX120" fmla="*/ 144463 w 293688"/>
                <a:gd name="connsiteY120" fmla="*/ 9525 h 334963"/>
                <a:gd name="connsiteX121" fmla="*/ 147638 w 293688"/>
                <a:gd name="connsiteY121" fmla="*/ 9525 h 334963"/>
                <a:gd name="connsiteX122" fmla="*/ 147638 w 293688"/>
                <a:gd name="connsiteY122" fmla="*/ 14288 h 334963"/>
                <a:gd name="connsiteX123" fmla="*/ 144463 w 293688"/>
                <a:gd name="connsiteY123" fmla="*/ 14288 h 334963"/>
                <a:gd name="connsiteX124" fmla="*/ 144463 w 293688"/>
                <a:gd name="connsiteY124" fmla="*/ 15875 h 334963"/>
                <a:gd name="connsiteX125" fmla="*/ 147638 w 293688"/>
                <a:gd name="connsiteY125" fmla="*/ 15875 h 334963"/>
                <a:gd name="connsiteX126" fmla="*/ 147638 w 293688"/>
                <a:gd name="connsiteY126" fmla="*/ 14288 h 334963"/>
                <a:gd name="connsiteX127" fmla="*/ 149225 w 293688"/>
                <a:gd name="connsiteY127" fmla="*/ 14288 h 334963"/>
                <a:gd name="connsiteX128" fmla="*/ 152400 w 293688"/>
                <a:gd name="connsiteY128" fmla="*/ 14288 h 334963"/>
                <a:gd name="connsiteX129" fmla="*/ 152400 w 293688"/>
                <a:gd name="connsiteY129" fmla="*/ 11113 h 334963"/>
                <a:gd name="connsiteX130" fmla="*/ 153988 w 293688"/>
                <a:gd name="connsiteY130" fmla="*/ 11113 h 334963"/>
                <a:gd name="connsiteX131" fmla="*/ 153988 w 293688"/>
                <a:gd name="connsiteY131" fmla="*/ 14288 h 334963"/>
                <a:gd name="connsiteX132" fmla="*/ 153988 w 293688"/>
                <a:gd name="connsiteY132" fmla="*/ 15875 h 334963"/>
                <a:gd name="connsiteX133" fmla="*/ 153988 w 293688"/>
                <a:gd name="connsiteY133" fmla="*/ 19050 h 334963"/>
                <a:gd name="connsiteX134" fmla="*/ 153988 w 293688"/>
                <a:gd name="connsiteY134" fmla="*/ 20638 h 334963"/>
                <a:gd name="connsiteX135" fmla="*/ 152400 w 293688"/>
                <a:gd name="connsiteY135" fmla="*/ 23813 h 334963"/>
                <a:gd name="connsiteX136" fmla="*/ 152400 w 293688"/>
                <a:gd name="connsiteY136" fmla="*/ 25400 h 334963"/>
                <a:gd name="connsiteX137" fmla="*/ 153988 w 293688"/>
                <a:gd name="connsiteY137" fmla="*/ 25400 h 334963"/>
                <a:gd name="connsiteX138" fmla="*/ 155575 w 293688"/>
                <a:gd name="connsiteY138" fmla="*/ 25400 h 334963"/>
                <a:gd name="connsiteX139" fmla="*/ 158750 w 293688"/>
                <a:gd name="connsiteY139" fmla="*/ 25400 h 334963"/>
                <a:gd name="connsiteX140" fmla="*/ 158750 w 293688"/>
                <a:gd name="connsiteY140" fmla="*/ 23813 h 334963"/>
                <a:gd name="connsiteX141" fmla="*/ 160338 w 293688"/>
                <a:gd name="connsiteY141" fmla="*/ 23813 h 334963"/>
                <a:gd name="connsiteX142" fmla="*/ 160338 w 293688"/>
                <a:gd name="connsiteY142" fmla="*/ 25400 h 334963"/>
                <a:gd name="connsiteX143" fmla="*/ 160338 w 293688"/>
                <a:gd name="connsiteY143" fmla="*/ 25401 h 334963"/>
                <a:gd name="connsiteX144" fmla="*/ 160337 w 293688"/>
                <a:gd name="connsiteY144" fmla="*/ 25401 h 334963"/>
                <a:gd name="connsiteX145" fmla="*/ 158750 w 293688"/>
                <a:gd name="connsiteY145" fmla="*/ 26988 h 334963"/>
                <a:gd name="connsiteX146" fmla="*/ 158750 w 293688"/>
                <a:gd name="connsiteY146" fmla="*/ 30163 h 334963"/>
                <a:gd name="connsiteX147" fmla="*/ 155575 w 293688"/>
                <a:gd name="connsiteY147" fmla="*/ 31750 h 334963"/>
                <a:gd name="connsiteX148" fmla="*/ 158750 w 293688"/>
                <a:gd name="connsiteY148" fmla="*/ 31750 h 334963"/>
                <a:gd name="connsiteX149" fmla="*/ 160338 w 293688"/>
                <a:gd name="connsiteY149" fmla="*/ 31750 h 334963"/>
                <a:gd name="connsiteX150" fmla="*/ 163513 w 293688"/>
                <a:gd name="connsiteY150" fmla="*/ 34925 h 334963"/>
                <a:gd name="connsiteX151" fmla="*/ 165100 w 293688"/>
                <a:gd name="connsiteY151" fmla="*/ 34925 h 334963"/>
                <a:gd name="connsiteX152" fmla="*/ 165100 w 293688"/>
                <a:gd name="connsiteY152" fmla="*/ 36513 h 334963"/>
                <a:gd name="connsiteX153" fmla="*/ 163513 w 293688"/>
                <a:gd name="connsiteY153" fmla="*/ 36513 h 334963"/>
                <a:gd name="connsiteX154" fmla="*/ 163513 w 293688"/>
                <a:gd name="connsiteY154" fmla="*/ 39688 h 334963"/>
                <a:gd name="connsiteX155" fmla="*/ 160338 w 293688"/>
                <a:gd name="connsiteY155" fmla="*/ 39688 h 334963"/>
                <a:gd name="connsiteX156" fmla="*/ 160338 w 293688"/>
                <a:gd name="connsiteY156" fmla="*/ 41275 h 334963"/>
                <a:gd name="connsiteX157" fmla="*/ 163513 w 293688"/>
                <a:gd name="connsiteY157" fmla="*/ 41275 h 334963"/>
                <a:gd name="connsiteX158" fmla="*/ 163513 w 293688"/>
                <a:gd name="connsiteY158" fmla="*/ 41275 h 334963"/>
                <a:gd name="connsiteX159" fmla="*/ 163513 w 293688"/>
                <a:gd name="connsiteY159" fmla="*/ 39688 h 334963"/>
                <a:gd name="connsiteX160" fmla="*/ 165100 w 293688"/>
                <a:gd name="connsiteY160" fmla="*/ 39688 h 334963"/>
                <a:gd name="connsiteX161" fmla="*/ 165100 w 293688"/>
                <a:gd name="connsiteY161" fmla="*/ 41275 h 334963"/>
                <a:gd name="connsiteX162" fmla="*/ 165100 w 293688"/>
                <a:gd name="connsiteY162" fmla="*/ 41275 h 334963"/>
                <a:gd name="connsiteX163" fmla="*/ 165100 w 293688"/>
                <a:gd name="connsiteY163" fmla="*/ 42863 h 334963"/>
                <a:gd name="connsiteX164" fmla="*/ 163513 w 293688"/>
                <a:gd name="connsiteY164" fmla="*/ 46038 h 334963"/>
                <a:gd name="connsiteX165" fmla="*/ 160338 w 293688"/>
                <a:gd name="connsiteY165" fmla="*/ 46038 h 334963"/>
                <a:gd name="connsiteX166" fmla="*/ 160338 w 293688"/>
                <a:gd name="connsiteY166" fmla="*/ 47625 h 334963"/>
                <a:gd name="connsiteX167" fmla="*/ 163513 w 293688"/>
                <a:gd name="connsiteY167" fmla="*/ 46038 h 334963"/>
                <a:gd name="connsiteX168" fmla="*/ 163513 w 293688"/>
                <a:gd name="connsiteY168" fmla="*/ 47625 h 334963"/>
                <a:gd name="connsiteX169" fmla="*/ 165100 w 293688"/>
                <a:gd name="connsiteY169" fmla="*/ 47625 h 334963"/>
                <a:gd name="connsiteX170" fmla="*/ 165100 w 293688"/>
                <a:gd name="connsiteY170" fmla="*/ 50800 h 334963"/>
                <a:gd name="connsiteX171" fmla="*/ 163513 w 293688"/>
                <a:gd name="connsiteY171" fmla="*/ 50800 h 334963"/>
                <a:gd name="connsiteX172" fmla="*/ 160338 w 293688"/>
                <a:gd name="connsiteY172" fmla="*/ 50800 h 334963"/>
                <a:gd name="connsiteX173" fmla="*/ 160338 w 293688"/>
                <a:gd name="connsiteY173" fmla="*/ 52388 h 334963"/>
                <a:gd name="connsiteX174" fmla="*/ 158750 w 293688"/>
                <a:gd name="connsiteY174" fmla="*/ 52388 h 334963"/>
                <a:gd name="connsiteX175" fmla="*/ 158750 w 293688"/>
                <a:gd name="connsiteY175" fmla="*/ 55563 h 334963"/>
                <a:gd name="connsiteX176" fmla="*/ 158750 w 293688"/>
                <a:gd name="connsiteY176" fmla="*/ 57150 h 334963"/>
                <a:gd name="connsiteX177" fmla="*/ 160338 w 293688"/>
                <a:gd name="connsiteY177" fmla="*/ 57150 h 334963"/>
                <a:gd name="connsiteX178" fmla="*/ 160338 w 293688"/>
                <a:gd name="connsiteY178" fmla="*/ 58738 h 334963"/>
                <a:gd name="connsiteX179" fmla="*/ 163513 w 293688"/>
                <a:gd name="connsiteY179" fmla="*/ 58738 h 334963"/>
                <a:gd name="connsiteX180" fmla="*/ 163513 w 293688"/>
                <a:gd name="connsiteY180" fmla="*/ 57150 h 334963"/>
                <a:gd name="connsiteX181" fmla="*/ 165100 w 293688"/>
                <a:gd name="connsiteY181" fmla="*/ 57150 h 334963"/>
                <a:gd name="connsiteX182" fmla="*/ 168275 w 293688"/>
                <a:gd name="connsiteY182" fmla="*/ 55563 h 334963"/>
                <a:gd name="connsiteX183" fmla="*/ 169863 w 293688"/>
                <a:gd name="connsiteY183" fmla="*/ 52388 h 334963"/>
                <a:gd name="connsiteX184" fmla="*/ 169863 w 293688"/>
                <a:gd name="connsiteY184" fmla="*/ 55563 h 334963"/>
                <a:gd name="connsiteX185" fmla="*/ 169863 w 293688"/>
                <a:gd name="connsiteY185" fmla="*/ 57150 h 334963"/>
                <a:gd name="connsiteX186" fmla="*/ 169863 w 293688"/>
                <a:gd name="connsiteY186" fmla="*/ 58738 h 334963"/>
                <a:gd name="connsiteX187" fmla="*/ 168275 w 293688"/>
                <a:gd name="connsiteY187" fmla="*/ 61913 h 334963"/>
                <a:gd name="connsiteX188" fmla="*/ 169863 w 293688"/>
                <a:gd name="connsiteY188" fmla="*/ 63501 h 334963"/>
                <a:gd name="connsiteX189" fmla="*/ 168275 w 293688"/>
                <a:gd name="connsiteY189" fmla="*/ 63501 h 334963"/>
                <a:gd name="connsiteX190" fmla="*/ 168275 w 293688"/>
                <a:gd name="connsiteY190" fmla="*/ 66676 h 334963"/>
                <a:gd name="connsiteX191" fmla="*/ 165100 w 293688"/>
                <a:gd name="connsiteY191" fmla="*/ 68263 h 334963"/>
                <a:gd name="connsiteX192" fmla="*/ 165100 w 293688"/>
                <a:gd name="connsiteY192" fmla="*/ 69851 h 334963"/>
                <a:gd name="connsiteX193" fmla="*/ 165100 w 293688"/>
                <a:gd name="connsiteY193" fmla="*/ 73026 h 334963"/>
                <a:gd name="connsiteX194" fmla="*/ 168275 w 293688"/>
                <a:gd name="connsiteY194" fmla="*/ 73026 h 334963"/>
                <a:gd name="connsiteX195" fmla="*/ 169863 w 293688"/>
                <a:gd name="connsiteY195" fmla="*/ 73026 h 334963"/>
                <a:gd name="connsiteX196" fmla="*/ 171450 w 293688"/>
                <a:gd name="connsiteY196" fmla="*/ 73026 h 334963"/>
                <a:gd name="connsiteX197" fmla="*/ 174625 w 293688"/>
                <a:gd name="connsiteY197" fmla="*/ 69851 h 334963"/>
                <a:gd name="connsiteX198" fmla="*/ 171450 w 293688"/>
                <a:gd name="connsiteY198" fmla="*/ 74613 h 334963"/>
                <a:gd name="connsiteX199" fmla="*/ 169863 w 293688"/>
                <a:gd name="connsiteY199" fmla="*/ 74613 h 334963"/>
                <a:gd name="connsiteX200" fmla="*/ 169863 w 293688"/>
                <a:gd name="connsiteY200" fmla="*/ 77788 h 334963"/>
                <a:gd name="connsiteX201" fmla="*/ 168275 w 293688"/>
                <a:gd name="connsiteY201" fmla="*/ 77788 h 334963"/>
                <a:gd name="connsiteX202" fmla="*/ 168275 w 293688"/>
                <a:gd name="connsiteY202" fmla="*/ 79376 h 334963"/>
                <a:gd name="connsiteX203" fmla="*/ 165100 w 293688"/>
                <a:gd name="connsiteY203" fmla="*/ 79376 h 334963"/>
                <a:gd name="connsiteX204" fmla="*/ 165100 w 293688"/>
                <a:gd name="connsiteY204" fmla="*/ 82551 h 334963"/>
                <a:gd name="connsiteX205" fmla="*/ 163513 w 293688"/>
                <a:gd name="connsiteY205" fmla="*/ 82551 h 334963"/>
                <a:gd name="connsiteX206" fmla="*/ 163513 w 293688"/>
                <a:gd name="connsiteY206" fmla="*/ 84138 h 334963"/>
                <a:gd name="connsiteX207" fmla="*/ 163513 w 293688"/>
                <a:gd name="connsiteY207" fmla="*/ 85726 h 334963"/>
                <a:gd name="connsiteX208" fmla="*/ 160338 w 293688"/>
                <a:gd name="connsiteY208" fmla="*/ 85726 h 334963"/>
                <a:gd name="connsiteX209" fmla="*/ 160338 w 293688"/>
                <a:gd name="connsiteY209" fmla="*/ 88901 h 334963"/>
                <a:gd name="connsiteX210" fmla="*/ 160338 w 293688"/>
                <a:gd name="connsiteY210" fmla="*/ 90488 h 334963"/>
                <a:gd name="connsiteX211" fmla="*/ 158750 w 293688"/>
                <a:gd name="connsiteY211" fmla="*/ 90488 h 334963"/>
                <a:gd name="connsiteX212" fmla="*/ 158750 w 293688"/>
                <a:gd name="connsiteY212" fmla="*/ 93663 h 334963"/>
                <a:gd name="connsiteX213" fmla="*/ 158750 w 293688"/>
                <a:gd name="connsiteY213" fmla="*/ 95251 h 334963"/>
                <a:gd name="connsiteX214" fmla="*/ 160338 w 293688"/>
                <a:gd name="connsiteY214" fmla="*/ 95251 h 334963"/>
                <a:gd name="connsiteX215" fmla="*/ 163513 w 293688"/>
                <a:gd name="connsiteY215" fmla="*/ 93663 h 334963"/>
                <a:gd name="connsiteX216" fmla="*/ 165100 w 293688"/>
                <a:gd name="connsiteY216" fmla="*/ 93663 h 334963"/>
                <a:gd name="connsiteX217" fmla="*/ 168275 w 293688"/>
                <a:gd name="connsiteY217" fmla="*/ 93663 h 334963"/>
                <a:gd name="connsiteX218" fmla="*/ 168275 w 293688"/>
                <a:gd name="connsiteY218" fmla="*/ 90488 h 334963"/>
                <a:gd name="connsiteX219" fmla="*/ 169863 w 293688"/>
                <a:gd name="connsiteY219" fmla="*/ 90488 h 334963"/>
                <a:gd name="connsiteX220" fmla="*/ 179388 w 293688"/>
                <a:gd name="connsiteY220" fmla="*/ 88901 h 334963"/>
                <a:gd name="connsiteX221" fmla="*/ 185738 w 293688"/>
                <a:gd name="connsiteY221" fmla="*/ 85726 h 334963"/>
                <a:gd name="connsiteX222" fmla="*/ 187325 w 293688"/>
                <a:gd name="connsiteY222" fmla="*/ 85726 h 334963"/>
                <a:gd name="connsiteX223" fmla="*/ 190500 w 293688"/>
                <a:gd name="connsiteY223" fmla="*/ 85726 h 334963"/>
                <a:gd name="connsiteX224" fmla="*/ 190500 w 293688"/>
                <a:gd name="connsiteY224" fmla="*/ 84138 h 334963"/>
                <a:gd name="connsiteX225" fmla="*/ 192088 w 293688"/>
                <a:gd name="connsiteY225" fmla="*/ 84138 h 334963"/>
                <a:gd name="connsiteX226" fmla="*/ 195263 w 293688"/>
                <a:gd name="connsiteY226" fmla="*/ 84138 h 334963"/>
                <a:gd name="connsiteX227" fmla="*/ 196851 w 293688"/>
                <a:gd name="connsiteY227" fmla="*/ 84138 h 334963"/>
                <a:gd name="connsiteX228" fmla="*/ 196851 w 293688"/>
                <a:gd name="connsiteY228" fmla="*/ 82551 h 334963"/>
                <a:gd name="connsiteX229" fmla="*/ 198438 w 293688"/>
                <a:gd name="connsiteY229" fmla="*/ 82551 h 334963"/>
                <a:gd name="connsiteX230" fmla="*/ 201613 w 293688"/>
                <a:gd name="connsiteY230" fmla="*/ 82551 h 334963"/>
                <a:gd name="connsiteX231" fmla="*/ 203201 w 293688"/>
                <a:gd name="connsiteY231" fmla="*/ 82551 h 334963"/>
                <a:gd name="connsiteX232" fmla="*/ 206376 w 293688"/>
                <a:gd name="connsiteY232" fmla="*/ 79376 h 334963"/>
                <a:gd name="connsiteX233" fmla="*/ 203201 w 293688"/>
                <a:gd name="connsiteY233" fmla="*/ 79376 h 334963"/>
                <a:gd name="connsiteX234" fmla="*/ 201613 w 293688"/>
                <a:gd name="connsiteY234" fmla="*/ 79376 h 334963"/>
                <a:gd name="connsiteX235" fmla="*/ 201613 w 293688"/>
                <a:gd name="connsiteY235" fmla="*/ 77788 h 334963"/>
                <a:gd name="connsiteX236" fmla="*/ 203201 w 293688"/>
                <a:gd name="connsiteY236" fmla="*/ 77788 h 334963"/>
                <a:gd name="connsiteX237" fmla="*/ 206376 w 293688"/>
                <a:gd name="connsiteY237" fmla="*/ 77788 h 334963"/>
                <a:gd name="connsiteX238" fmla="*/ 211138 w 293688"/>
                <a:gd name="connsiteY238" fmla="*/ 77788 h 334963"/>
                <a:gd name="connsiteX239" fmla="*/ 214313 w 293688"/>
                <a:gd name="connsiteY239" fmla="*/ 77788 h 334963"/>
                <a:gd name="connsiteX240" fmla="*/ 217488 w 293688"/>
                <a:gd name="connsiteY240" fmla="*/ 77788 h 334963"/>
                <a:gd name="connsiteX241" fmla="*/ 219076 w 293688"/>
                <a:gd name="connsiteY241" fmla="*/ 74613 h 334963"/>
                <a:gd name="connsiteX242" fmla="*/ 219076 w 293688"/>
                <a:gd name="connsiteY242" fmla="*/ 77788 h 334963"/>
                <a:gd name="connsiteX243" fmla="*/ 222251 w 293688"/>
                <a:gd name="connsiteY243" fmla="*/ 77788 h 334963"/>
                <a:gd name="connsiteX244" fmla="*/ 223838 w 293688"/>
                <a:gd name="connsiteY244" fmla="*/ 77788 h 334963"/>
                <a:gd name="connsiteX245" fmla="*/ 227013 w 293688"/>
                <a:gd name="connsiteY245" fmla="*/ 77788 h 334963"/>
                <a:gd name="connsiteX246" fmla="*/ 228601 w 293688"/>
                <a:gd name="connsiteY246" fmla="*/ 74613 h 334963"/>
                <a:gd name="connsiteX247" fmla="*/ 230188 w 293688"/>
                <a:gd name="connsiteY247" fmla="*/ 74613 h 334963"/>
                <a:gd name="connsiteX248" fmla="*/ 233363 w 293688"/>
                <a:gd name="connsiteY248" fmla="*/ 74613 h 334963"/>
                <a:gd name="connsiteX249" fmla="*/ 234951 w 293688"/>
                <a:gd name="connsiteY249" fmla="*/ 74613 h 334963"/>
                <a:gd name="connsiteX250" fmla="*/ 234951 w 293688"/>
                <a:gd name="connsiteY250" fmla="*/ 77788 h 334963"/>
                <a:gd name="connsiteX251" fmla="*/ 238126 w 293688"/>
                <a:gd name="connsiteY251" fmla="*/ 77788 h 334963"/>
                <a:gd name="connsiteX252" fmla="*/ 239713 w 293688"/>
                <a:gd name="connsiteY252" fmla="*/ 77788 h 334963"/>
                <a:gd name="connsiteX253" fmla="*/ 244476 w 293688"/>
                <a:gd name="connsiteY253" fmla="*/ 79376 h 334963"/>
                <a:gd name="connsiteX254" fmla="*/ 246063 w 293688"/>
                <a:gd name="connsiteY254" fmla="*/ 79376 h 334963"/>
                <a:gd name="connsiteX255" fmla="*/ 249238 w 293688"/>
                <a:gd name="connsiteY255" fmla="*/ 79376 h 334963"/>
                <a:gd name="connsiteX256" fmla="*/ 249238 w 293688"/>
                <a:gd name="connsiteY256" fmla="*/ 77788 h 334963"/>
                <a:gd name="connsiteX257" fmla="*/ 246063 w 293688"/>
                <a:gd name="connsiteY257" fmla="*/ 74613 h 334963"/>
                <a:gd name="connsiteX258" fmla="*/ 246063 w 293688"/>
                <a:gd name="connsiteY258" fmla="*/ 73026 h 334963"/>
                <a:gd name="connsiteX259" fmla="*/ 246063 w 293688"/>
                <a:gd name="connsiteY259" fmla="*/ 69851 h 334963"/>
                <a:gd name="connsiteX260" fmla="*/ 244476 w 293688"/>
                <a:gd name="connsiteY260" fmla="*/ 69851 h 334963"/>
                <a:gd name="connsiteX261" fmla="*/ 244476 w 293688"/>
                <a:gd name="connsiteY261" fmla="*/ 68263 h 334963"/>
                <a:gd name="connsiteX262" fmla="*/ 242888 w 293688"/>
                <a:gd name="connsiteY262" fmla="*/ 68263 h 334963"/>
                <a:gd name="connsiteX263" fmla="*/ 242888 w 293688"/>
                <a:gd name="connsiteY263" fmla="*/ 66676 h 334963"/>
                <a:gd name="connsiteX264" fmla="*/ 239713 w 293688"/>
                <a:gd name="connsiteY264" fmla="*/ 66676 h 334963"/>
                <a:gd name="connsiteX265" fmla="*/ 238126 w 293688"/>
                <a:gd name="connsiteY265" fmla="*/ 63501 h 334963"/>
                <a:gd name="connsiteX266" fmla="*/ 238126 w 293688"/>
                <a:gd name="connsiteY266" fmla="*/ 61913 h 334963"/>
                <a:gd name="connsiteX267" fmla="*/ 234951 w 293688"/>
                <a:gd name="connsiteY267" fmla="*/ 61913 h 334963"/>
                <a:gd name="connsiteX268" fmla="*/ 234951 w 293688"/>
                <a:gd name="connsiteY268" fmla="*/ 58738 h 334963"/>
                <a:gd name="connsiteX269" fmla="*/ 233363 w 293688"/>
                <a:gd name="connsiteY269" fmla="*/ 58738 h 334963"/>
                <a:gd name="connsiteX270" fmla="*/ 230188 w 293688"/>
                <a:gd name="connsiteY270" fmla="*/ 57150 h 334963"/>
                <a:gd name="connsiteX271" fmla="*/ 228601 w 293688"/>
                <a:gd name="connsiteY271" fmla="*/ 57150 h 334963"/>
                <a:gd name="connsiteX272" fmla="*/ 228601 w 293688"/>
                <a:gd name="connsiteY272" fmla="*/ 55563 h 334963"/>
                <a:gd name="connsiteX273" fmla="*/ 227013 w 293688"/>
                <a:gd name="connsiteY273" fmla="*/ 55563 h 334963"/>
                <a:gd name="connsiteX274" fmla="*/ 227013 w 293688"/>
                <a:gd name="connsiteY274" fmla="*/ 57150 h 334963"/>
                <a:gd name="connsiteX275" fmla="*/ 225426 w 293688"/>
                <a:gd name="connsiteY275" fmla="*/ 57150 h 334963"/>
                <a:gd name="connsiteX276" fmla="*/ 225426 w 293688"/>
                <a:gd name="connsiteY276" fmla="*/ 58738 h 334963"/>
                <a:gd name="connsiteX277" fmla="*/ 223838 w 293688"/>
                <a:gd name="connsiteY277" fmla="*/ 58738 h 334963"/>
                <a:gd name="connsiteX278" fmla="*/ 223838 w 293688"/>
                <a:gd name="connsiteY278" fmla="*/ 57150 h 334963"/>
                <a:gd name="connsiteX279" fmla="*/ 223838 w 293688"/>
                <a:gd name="connsiteY279" fmla="*/ 57150 h 334963"/>
                <a:gd name="connsiteX280" fmla="*/ 223838 w 293688"/>
                <a:gd name="connsiteY280" fmla="*/ 55563 h 334963"/>
                <a:gd name="connsiteX281" fmla="*/ 222251 w 293688"/>
                <a:gd name="connsiteY281" fmla="*/ 55563 h 334963"/>
                <a:gd name="connsiteX282" fmla="*/ 219076 w 293688"/>
                <a:gd name="connsiteY282" fmla="*/ 55563 h 334963"/>
                <a:gd name="connsiteX283" fmla="*/ 217488 w 293688"/>
                <a:gd name="connsiteY283" fmla="*/ 55563 h 334963"/>
                <a:gd name="connsiteX284" fmla="*/ 214313 w 293688"/>
                <a:gd name="connsiteY284" fmla="*/ 55563 h 334963"/>
                <a:gd name="connsiteX285" fmla="*/ 217488 w 293688"/>
                <a:gd name="connsiteY285" fmla="*/ 52388 h 334963"/>
                <a:gd name="connsiteX286" fmla="*/ 219076 w 293688"/>
                <a:gd name="connsiteY286" fmla="*/ 52388 h 334963"/>
                <a:gd name="connsiteX287" fmla="*/ 222251 w 293688"/>
                <a:gd name="connsiteY287" fmla="*/ 52388 h 334963"/>
                <a:gd name="connsiteX288" fmla="*/ 217488 w 293688"/>
                <a:gd name="connsiteY288" fmla="*/ 50800 h 334963"/>
                <a:gd name="connsiteX289" fmla="*/ 214313 w 293688"/>
                <a:gd name="connsiteY289" fmla="*/ 50800 h 334963"/>
                <a:gd name="connsiteX290" fmla="*/ 214313 w 293688"/>
                <a:gd name="connsiteY290" fmla="*/ 52388 h 334963"/>
                <a:gd name="connsiteX291" fmla="*/ 212725 w 293688"/>
                <a:gd name="connsiteY291" fmla="*/ 52388 h 334963"/>
                <a:gd name="connsiteX292" fmla="*/ 212725 w 293688"/>
                <a:gd name="connsiteY292" fmla="*/ 50800 h 334963"/>
                <a:gd name="connsiteX293" fmla="*/ 211138 w 293688"/>
                <a:gd name="connsiteY293" fmla="*/ 50800 h 334963"/>
                <a:gd name="connsiteX294" fmla="*/ 211138 w 293688"/>
                <a:gd name="connsiteY294" fmla="*/ 49213 h 334963"/>
                <a:gd name="connsiteX295" fmla="*/ 211138 w 293688"/>
                <a:gd name="connsiteY295" fmla="*/ 47625 h 334963"/>
                <a:gd name="connsiteX296" fmla="*/ 211138 w 293688"/>
                <a:gd name="connsiteY296" fmla="*/ 47625 h 334963"/>
                <a:gd name="connsiteX297" fmla="*/ 212726 w 293688"/>
                <a:gd name="connsiteY297" fmla="*/ 47625 h 334963"/>
                <a:gd name="connsiteX298" fmla="*/ 212726 w 293688"/>
                <a:gd name="connsiteY298" fmla="*/ 47625 h 334963"/>
                <a:gd name="connsiteX299" fmla="*/ 214313 w 293688"/>
                <a:gd name="connsiteY299" fmla="*/ 47625 h 334963"/>
                <a:gd name="connsiteX300" fmla="*/ 219076 w 293688"/>
                <a:gd name="connsiteY300" fmla="*/ 47625 h 334963"/>
                <a:gd name="connsiteX301" fmla="*/ 222251 w 293688"/>
                <a:gd name="connsiteY301" fmla="*/ 46038 h 334963"/>
                <a:gd name="connsiteX302" fmla="*/ 223838 w 293688"/>
                <a:gd name="connsiteY302" fmla="*/ 46038 h 334963"/>
                <a:gd name="connsiteX303" fmla="*/ 223838 w 293688"/>
                <a:gd name="connsiteY303" fmla="*/ 47625 h 334963"/>
                <a:gd name="connsiteX304" fmla="*/ 227013 w 293688"/>
                <a:gd name="connsiteY304" fmla="*/ 47625 h 334963"/>
                <a:gd name="connsiteX305" fmla="*/ 228601 w 293688"/>
                <a:gd name="connsiteY305" fmla="*/ 47625 h 334963"/>
                <a:gd name="connsiteX306" fmla="*/ 230188 w 293688"/>
                <a:gd name="connsiteY306" fmla="*/ 47625 h 334963"/>
                <a:gd name="connsiteX307" fmla="*/ 230188 w 293688"/>
                <a:gd name="connsiteY307" fmla="*/ 50800 h 334963"/>
                <a:gd name="connsiteX308" fmla="*/ 233363 w 293688"/>
                <a:gd name="connsiteY308" fmla="*/ 47625 h 334963"/>
                <a:gd name="connsiteX309" fmla="*/ 233363 w 293688"/>
                <a:gd name="connsiteY309" fmla="*/ 50800 h 334963"/>
                <a:gd name="connsiteX310" fmla="*/ 234951 w 293688"/>
                <a:gd name="connsiteY310" fmla="*/ 50800 h 334963"/>
                <a:gd name="connsiteX311" fmla="*/ 238126 w 293688"/>
                <a:gd name="connsiteY311" fmla="*/ 50800 h 334963"/>
                <a:gd name="connsiteX312" fmla="*/ 238126 w 293688"/>
                <a:gd name="connsiteY312" fmla="*/ 52388 h 334963"/>
                <a:gd name="connsiteX313" fmla="*/ 239713 w 293688"/>
                <a:gd name="connsiteY313" fmla="*/ 52388 h 334963"/>
                <a:gd name="connsiteX314" fmla="*/ 242888 w 293688"/>
                <a:gd name="connsiteY314" fmla="*/ 52388 h 334963"/>
                <a:gd name="connsiteX315" fmla="*/ 244476 w 293688"/>
                <a:gd name="connsiteY315" fmla="*/ 55563 h 334963"/>
                <a:gd name="connsiteX316" fmla="*/ 246063 w 293688"/>
                <a:gd name="connsiteY316" fmla="*/ 55563 h 334963"/>
                <a:gd name="connsiteX317" fmla="*/ 254001 w 293688"/>
                <a:gd name="connsiteY317" fmla="*/ 57150 h 334963"/>
                <a:gd name="connsiteX318" fmla="*/ 254001 w 293688"/>
                <a:gd name="connsiteY318" fmla="*/ 58738 h 334963"/>
                <a:gd name="connsiteX319" fmla="*/ 255588 w 293688"/>
                <a:gd name="connsiteY319" fmla="*/ 58738 h 334963"/>
                <a:gd name="connsiteX320" fmla="*/ 255588 w 293688"/>
                <a:gd name="connsiteY320" fmla="*/ 61913 h 334963"/>
                <a:gd name="connsiteX321" fmla="*/ 258763 w 293688"/>
                <a:gd name="connsiteY321" fmla="*/ 63501 h 334963"/>
                <a:gd name="connsiteX322" fmla="*/ 260351 w 293688"/>
                <a:gd name="connsiteY322" fmla="*/ 68263 h 334963"/>
                <a:gd name="connsiteX323" fmla="*/ 261938 w 293688"/>
                <a:gd name="connsiteY323" fmla="*/ 68263 h 334963"/>
                <a:gd name="connsiteX324" fmla="*/ 261938 w 293688"/>
                <a:gd name="connsiteY324" fmla="*/ 69851 h 334963"/>
                <a:gd name="connsiteX325" fmla="*/ 265113 w 293688"/>
                <a:gd name="connsiteY325" fmla="*/ 69851 h 334963"/>
                <a:gd name="connsiteX326" fmla="*/ 266701 w 293688"/>
                <a:gd name="connsiteY326" fmla="*/ 73026 h 334963"/>
                <a:gd name="connsiteX327" fmla="*/ 269876 w 293688"/>
                <a:gd name="connsiteY327" fmla="*/ 73026 h 334963"/>
                <a:gd name="connsiteX328" fmla="*/ 269876 w 293688"/>
                <a:gd name="connsiteY328" fmla="*/ 74613 h 334963"/>
                <a:gd name="connsiteX329" fmla="*/ 266701 w 293688"/>
                <a:gd name="connsiteY329" fmla="*/ 74613 h 334963"/>
                <a:gd name="connsiteX330" fmla="*/ 266701 w 293688"/>
                <a:gd name="connsiteY330" fmla="*/ 77788 h 334963"/>
                <a:gd name="connsiteX331" fmla="*/ 269876 w 293688"/>
                <a:gd name="connsiteY331" fmla="*/ 77788 h 334963"/>
                <a:gd name="connsiteX332" fmla="*/ 269876 w 293688"/>
                <a:gd name="connsiteY332" fmla="*/ 79376 h 334963"/>
                <a:gd name="connsiteX333" fmla="*/ 271463 w 293688"/>
                <a:gd name="connsiteY333" fmla="*/ 79376 h 334963"/>
                <a:gd name="connsiteX334" fmla="*/ 271463 w 293688"/>
                <a:gd name="connsiteY334" fmla="*/ 82551 h 334963"/>
                <a:gd name="connsiteX335" fmla="*/ 271463 w 293688"/>
                <a:gd name="connsiteY335" fmla="*/ 84138 h 334963"/>
                <a:gd name="connsiteX336" fmla="*/ 271463 w 293688"/>
                <a:gd name="connsiteY336" fmla="*/ 85726 h 334963"/>
                <a:gd name="connsiteX337" fmla="*/ 271463 w 293688"/>
                <a:gd name="connsiteY337" fmla="*/ 88901 h 334963"/>
                <a:gd name="connsiteX338" fmla="*/ 273051 w 293688"/>
                <a:gd name="connsiteY338" fmla="*/ 90488 h 334963"/>
                <a:gd name="connsiteX339" fmla="*/ 273051 w 293688"/>
                <a:gd name="connsiteY339" fmla="*/ 93663 h 334963"/>
                <a:gd name="connsiteX340" fmla="*/ 273051 w 293688"/>
                <a:gd name="connsiteY340" fmla="*/ 95251 h 334963"/>
                <a:gd name="connsiteX341" fmla="*/ 271463 w 293688"/>
                <a:gd name="connsiteY341" fmla="*/ 93663 h 334963"/>
                <a:gd name="connsiteX342" fmla="*/ 269876 w 293688"/>
                <a:gd name="connsiteY342" fmla="*/ 95251 h 334963"/>
                <a:gd name="connsiteX343" fmla="*/ 269876 w 293688"/>
                <a:gd name="connsiteY343" fmla="*/ 98426 h 334963"/>
                <a:gd name="connsiteX344" fmla="*/ 271463 w 293688"/>
                <a:gd name="connsiteY344" fmla="*/ 98426 h 334963"/>
                <a:gd name="connsiteX345" fmla="*/ 271463 w 293688"/>
                <a:gd name="connsiteY345" fmla="*/ 100013 h 334963"/>
                <a:gd name="connsiteX346" fmla="*/ 273051 w 293688"/>
                <a:gd name="connsiteY346" fmla="*/ 100013 h 334963"/>
                <a:gd name="connsiteX347" fmla="*/ 276226 w 293688"/>
                <a:gd name="connsiteY347" fmla="*/ 101601 h 334963"/>
                <a:gd name="connsiteX348" fmla="*/ 276226 w 293688"/>
                <a:gd name="connsiteY348" fmla="*/ 104776 h 334963"/>
                <a:gd name="connsiteX349" fmla="*/ 277813 w 293688"/>
                <a:gd name="connsiteY349" fmla="*/ 104776 h 334963"/>
                <a:gd name="connsiteX350" fmla="*/ 277813 w 293688"/>
                <a:gd name="connsiteY350" fmla="*/ 106363 h 334963"/>
                <a:gd name="connsiteX351" fmla="*/ 280988 w 293688"/>
                <a:gd name="connsiteY351" fmla="*/ 106363 h 334963"/>
                <a:gd name="connsiteX352" fmla="*/ 280988 w 293688"/>
                <a:gd name="connsiteY352" fmla="*/ 109538 h 334963"/>
                <a:gd name="connsiteX353" fmla="*/ 282576 w 293688"/>
                <a:gd name="connsiteY353" fmla="*/ 109538 h 334963"/>
                <a:gd name="connsiteX354" fmla="*/ 282576 w 293688"/>
                <a:gd name="connsiteY354" fmla="*/ 111126 h 334963"/>
                <a:gd name="connsiteX355" fmla="*/ 282576 w 293688"/>
                <a:gd name="connsiteY355" fmla="*/ 114301 h 334963"/>
                <a:gd name="connsiteX356" fmla="*/ 285751 w 293688"/>
                <a:gd name="connsiteY356" fmla="*/ 115888 h 334963"/>
                <a:gd name="connsiteX357" fmla="*/ 285751 w 293688"/>
                <a:gd name="connsiteY357" fmla="*/ 117476 h 334963"/>
                <a:gd name="connsiteX358" fmla="*/ 285751 w 293688"/>
                <a:gd name="connsiteY358" fmla="*/ 120651 h 334963"/>
                <a:gd name="connsiteX359" fmla="*/ 285751 w 293688"/>
                <a:gd name="connsiteY359" fmla="*/ 122238 h 334963"/>
                <a:gd name="connsiteX360" fmla="*/ 287338 w 293688"/>
                <a:gd name="connsiteY360" fmla="*/ 122238 h 334963"/>
                <a:gd name="connsiteX361" fmla="*/ 287338 w 293688"/>
                <a:gd name="connsiteY361" fmla="*/ 125413 h 334963"/>
                <a:gd name="connsiteX362" fmla="*/ 287338 w 293688"/>
                <a:gd name="connsiteY362" fmla="*/ 127001 h 334963"/>
                <a:gd name="connsiteX363" fmla="*/ 287338 w 293688"/>
                <a:gd name="connsiteY363" fmla="*/ 130176 h 334963"/>
                <a:gd name="connsiteX364" fmla="*/ 287338 w 293688"/>
                <a:gd name="connsiteY364" fmla="*/ 131763 h 334963"/>
                <a:gd name="connsiteX365" fmla="*/ 288926 w 293688"/>
                <a:gd name="connsiteY365" fmla="*/ 133351 h 334963"/>
                <a:gd name="connsiteX366" fmla="*/ 288926 w 293688"/>
                <a:gd name="connsiteY366" fmla="*/ 136526 h 334963"/>
                <a:gd name="connsiteX367" fmla="*/ 288926 w 293688"/>
                <a:gd name="connsiteY367" fmla="*/ 138113 h 334963"/>
                <a:gd name="connsiteX368" fmla="*/ 288926 w 293688"/>
                <a:gd name="connsiteY368" fmla="*/ 141288 h 334963"/>
                <a:gd name="connsiteX369" fmla="*/ 288926 w 293688"/>
                <a:gd name="connsiteY369" fmla="*/ 142876 h 334963"/>
                <a:gd name="connsiteX370" fmla="*/ 292101 w 293688"/>
                <a:gd name="connsiteY370" fmla="*/ 142876 h 334963"/>
                <a:gd name="connsiteX371" fmla="*/ 292101 w 293688"/>
                <a:gd name="connsiteY371" fmla="*/ 144463 h 334963"/>
                <a:gd name="connsiteX372" fmla="*/ 292101 w 293688"/>
                <a:gd name="connsiteY372" fmla="*/ 147638 h 334963"/>
                <a:gd name="connsiteX373" fmla="*/ 292101 w 293688"/>
                <a:gd name="connsiteY373" fmla="*/ 149226 h 334963"/>
                <a:gd name="connsiteX374" fmla="*/ 292101 w 293688"/>
                <a:gd name="connsiteY374" fmla="*/ 152401 h 334963"/>
                <a:gd name="connsiteX375" fmla="*/ 292101 w 293688"/>
                <a:gd name="connsiteY375" fmla="*/ 153988 h 334963"/>
                <a:gd name="connsiteX376" fmla="*/ 292101 w 293688"/>
                <a:gd name="connsiteY376" fmla="*/ 158751 h 334963"/>
                <a:gd name="connsiteX377" fmla="*/ 293688 w 293688"/>
                <a:gd name="connsiteY377" fmla="*/ 163513 h 334963"/>
                <a:gd name="connsiteX378" fmla="*/ 293688 w 293688"/>
                <a:gd name="connsiteY378" fmla="*/ 165101 h 334963"/>
                <a:gd name="connsiteX379" fmla="*/ 293688 w 293688"/>
                <a:gd name="connsiteY379" fmla="*/ 168276 h 334963"/>
                <a:gd name="connsiteX380" fmla="*/ 293688 w 293688"/>
                <a:gd name="connsiteY380" fmla="*/ 173038 h 334963"/>
                <a:gd name="connsiteX381" fmla="*/ 292101 w 293688"/>
                <a:gd name="connsiteY381" fmla="*/ 176213 h 334963"/>
                <a:gd name="connsiteX382" fmla="*/ 292101 w 293688"/>
                <a:gd name="connsiteY382" fmla="*/ 188913 h 334963"/>
                <a:gd name="connsiteX383" fmla="*/ 292101 w 293688"/>
                <a:gd name="connsiteY383" fmla="*/ 192088 h 334963"/>
                <a:gd name="connsiteX384" fmla="*/ 292101 w 293688"/>
                <a:gd name="connsiteY384" fmla="*/ 195263 h 334963"/>
                <a:gd name="connsiteX385" fmla="*/ 288926 w 293688"/>
                <a:gd name="connsiteY385" fmla="*/ 196851 h 334963"/>
                <a:gd name="connsiteX386" fmla="*/ 288926 w 293688"/>
                <a:gd name="connsiteY386" fmla="*/ 200026 h 334963"/>
                <a:gd name="connsiteX387" fmla="*/ 288926 w 293688"/>
                <a:gd name="connsiteY387" fmla="*/ 201613 h 334963"/>
                <a:gd name="connsiteX388" fmla="*/ 288926 w 293688"/>
                <a:gd name="connsiteY388" fmla="*/ 204788 h 334963"/>
                <a:gd name="connsiteX389" fmla="*/ 288926 w 293688"/>
                <a:gd name="connsiteY389" fmla="*/ 206376 h 334963"/>
                <a:gd name="connsiteX390" fmla="*/ 287338 w 293688"/>
                <a:gd name="connsiteY390" fmla="*/ 207963 h 334963"/>
                <a:gd name="connsiteX391" fmla="*/ 287338 w 293688"/>
                <a:gd name="connsiteY391" fmla="*/ 212726 h 334963"/>
                <a:gd name="connsiteX392" fmla="*/ 285751 w 293688"/>
                <a:gd name="connsiteY392" fmla="*/ 217488 h 334963"/>
                <a:gd name="connsiteX393" fmla="*/ 287338 w 293688"/>
                <a:gd name="connsiteY393" fmla="*/ 219076 h 334963"/>
                <a:gd name="connsiteX394" fmla="*/ 285751 w 293688"/>
                <a:gd name="connsiteY394" fmla="*/ 222251 h 334963"/>
                <a:gd name="connsiteX395" fmla="*/ 285751 w 293688"/>
                <a:gd name="connsiteY395" fmla="*/ 223838 h 334963"/>
                <a:gd name="connsiteX396" fmla="*/ 282576 w 293688"/>
                <a:gd name="connsiteY396" fmla="*/ 223838 h 334963"/>
                <a:gd name="connsiteX397" fmla="*/ 282576 w 293688"/>
                <a:gd name="connsiteY397" fmla="*/ 227013 h 334963"/>
                <a:gd name="connsiteX398" fmla="*/ 282576 w 293688"/>
                <a:gd name="connsiteY398" fmla="*/ 228601 h 334963"/>
                <a:gd name="connsiteX399" fmla="*/ 280988 w 293688"/>
                <a:gd name="connsiteY399" fmla="*/ 231776 h 334963"/>
                <a:gd name="connsiteX400" fmla="*/ 280988 w 293688"/>
                <a:gd name="connsiteY400" fmla="*/ 233363 h 334963"/>
                <a:gd name="connsiteX401" fmla="*/ 280988 w 293688"/>
                <a:gd name="connsiteY401" fmla="*/ 234951 h 334963"/>
                <a:gd name="connsiteX402" fmla="*/ 277813 w 293688"/>
                <a:gd name="connsiteY402" fmla="*/ 234951 h 334963"/>
                <a:gd name="connsiteX403" fmla="*/ 277813 w 293688"/>
                <a:gd name="connsiteY403" fmla="*/ 238126 h 334963"/>
                <a:gd name="connsiteX404" fmla="*/ 277813 w 293688"/>
                <a:gd name="connsiteY404" fmla="*/ 239713 h 334963"/>
                <a:gd name="connsiteX405" fmla="*/ 276226 w 293688"/>
                <a:gd name="connsiteY405" fmla="*/ 242888 h 334963"/>
                <a:gd name="connsiteX406" fmla="*/ 276226 w 293688"/>
                <a:gd name="connsiteY406" fmla="*/ 244476 h 334963"/>
                <a:gd name="connsiteX407" fmla="*/ 273051 w 293688"/>
                <a:gd name="connsiteY407" fmla="*/ 249238 h 334963"/>
                <a:gd name="connsiteX408" fmla="*/ 271463 w 293688"/>
                <a:gd name="connsiteY408" fmla="*/ 254001 h 334963"/>
                <a:gd name="connsiteX409" fmla="*/ 269876 w 293688"/>
                <a:gd name="connsiteY409" fmla="*/ 258763 h 334963"/>
                <a:gd name="connsiteX410" fmla="*/ 266701 w 293688"/>
                <a:gd name="connsiteY410" fmla="*/ 263526 h 334963"/>
                <a:gd name="connsiteX411" fmla="*/ 265113 w 293688"/>
                <a:gd name="connsiteY411" fmla="*/ 265113 h 334963"/>
                <a:gd name="connsiteX412" fmla="*/ 261938 w 293688"/>
                <a:gd name="connsiteY412" fmla="*/ 269876 h 334963"/>
                <a:gd name="connsiteX413" fmla="*/ 261938 w 293688"/>
                <a:gd name="connsiteY413" fmla="*/ 271463 h 334963"/>
                <a:gd name="connsiteX414" fmla="*/ 260351 w 293688"/>
                <a:gd name="connsiteY414" fmla="*/ 276226 h 334963"/>
                <a:gd name="connsiteX415" fmla="*/ 255588 w 293688"/>
                <a:gd name="connsiteY415" fmla="*/ 282576 h 334963"/>
                <a:gd name="connsiteX416" fmla="*/ 249238 w 293688"/>
                <a:gd name="connsiteY416" fmla="*/ 287338 h 334963"/>
                <a:gd name="connsiteX417" fmla="*/ 246063 w 293688"/>
                <a:gd name="connsiteY417" fmla="*/ 292101 h 334963"/>
                <a:gd name="connsiteX418" fmla="*/ 244476 w 293688"/>
                <a:gd name="connsiteY418" fmla="*/ 293688 h 334963"/>
                <a:gd name="connsiteX419" fmla="*/ 239713 w 293688"/>
                <a:gd name="connsiteY419" fmla="*/ 296863 h 334963"/>
                <a:gd name="connsiteX420" fmla="*/ 238126 w 293688"/>
                <a:gd name="connsiteY420" fmla="*/ 298451 h 334963"/>
                <a:gd name="connsiteX421" fmla="*/ 234951 w 293688"/>
                <a:gd name="connsiteY421" fmla="*/ 298451 h 334963"/>
                <a:gd name="connsiteX422" fmla="*/ 234951 w 293688"/>
                <a:gd name="connsiteY422" fmla="*/ 301626 h 334963"/>
                <a:gd name="connsiteX423" fmla="*/ 233363 w 293688"/>
                <a:gd name="connsiteY423" fmla="*/ 301626 h 334963"/>
                <a:gd name="connsiteX424" fmla="*/ 230188 w 293688"/>
                <a:gd name="connsiteY424" fmla="*/ 301626 h 334963"/>
                <a:gd name="connsiteX425" fmla="*/ 228601 w 293688"/>
                <a:gd name="connsiteY425" fmla="*/ 303213 h 334963"/>
                <a:gd name="connsiteX426" fmla="*/ 228601 w 293688"/>
                <a:gd name="connsiteY426" fmla="*/ 306388 h 334963"/>
                <a:gd name="connsiteX427" fmla="*/ 223838 w 293688"/>
                <a:gd name="connsiteY427" fmla="*/ 306388 h 334963"/>
                <a:gd name="connsiteX428" fmla="*/ 222251 w 293688"/>
                <a:gd name="connsiteY428" fmla="*/ 307976 h 334963"/>
                <a:gd name="connsiteX429" fmla="*/ 219076 w 293688"/>
                <a:gd name="connsiteY429" fmla="*/ 309563 h 334963"/>
                <a:gd name="connsiteX430" fmla="*/ 217488 w 293688"/>
                <a:gd name="connsiteY430" fmla="*/ 312738 h 334963"/>
                <a:gd name="connsiteX431" fmla="*/ 212726 w 293688"/>
                <a:gd name="connsiteY431" fmla="*/ 314326 h 334963"/>
                <a:gd name="connsiteX432" fmla="*/ 211138 w 293688"/>
                <a:gd name="connsiteY432" fmla="*/ 317501 h 334963"/>
                <a:gd name="connsiteX433" fmla="*/ 207963 w 293688"/>
                <a:gd name="connsiteY433" fmla="*/ 319088 h 334963"/>
                <a:gd name="connsiteX434" fmla="*/ 206376 w 293688"/>
                <a:gd name="connsiteY434" fmla="*/ 319088 h 334963"/>
                <a:gd name="connsiteX435" fmla="*/ 203201 w 293688"/>
                <a:gd name="connsiteY435" fmla="*/ 319088 h 334963"/>
                <a:gd name="connsiteX436" fmla="*/ 203201 w 293688"/>
                <a:gd name="connsiteY436" fmla="*/ 322263 h 334963"/>
                <a:gd name="connsiteX437" fmla="*/ 201613 w 293688"/>
                <a:gd name="connsiteY437" fmla="*/ 323851 h 334963"/>
                <a:gd name="connsiteX438" fmla="*/ 198438 w 293688"/>
                <a:gd name="connsiteY438" fmla="*/ 323851 h 334963"/>
                <a:gd name="connsiteX439" fmla="*/ 196851 w 293688"/>
                <a:gd name="connsiteY439" fmla="*/ 325438 h 334963"/>
                <a:gd name="connsiteX440" fmla="*/ 192088 w 293688"/>
                <a:gd name="connsiteY440" fmla="*/ 325438 h 334963"/>
                <a:gd name="connsiteX441" fmla="*/ 187325 w 293688"/>
                <a:gd name="connsiteY441" fmla="*/ 328613 h 334963"/>
                <a:gd name="connsiteX442" fmla="*/ 182563 w 293688"/>
                <a:gd name="connsiteY442" fmla="*/ 330201 h 334963"/>
                <a:gd name="connsiteX443" fmla="*/ 180975 w 293688"/>
                <a:gd name="connsiteY443" fmla="*/ 330201 h 334963"/>
                <a:gd name="connsiteX444" fmla="*/ 179388 w 293688"/>
                <a:gd name="connsiteY444" fmla="*/ 333376 h 334963"/>
                <a:gd name="connsiteX445" fmla="*/ 176213 w 293688"/>
                <a:gd name="connsiteY445" fmla="*/ 333376 h 334963"/>
                <a:gd name="connsiteX446" fmla="*/ 174625 w 293688"/>
                <a:gd name="connsiteY446" fmla="*/ 333376 h 334963"/>
                <a:gd name="connsiteX447" fmla="*/ 171450 w 293688"/>
                <a:gd name="connsiteY447" fmla="*/ 334963 h 334963"/>
                <a:gd name="connsiteX448" fmla="*/ 169863 w 293688"/>
                <a:gd name="connsiteY448" fmla="*/ 334963 h 334963"/>
                <a:gd name="connsiteX449" fmla="*/ 169863 w 293688"/>
                <a:gd name="connsiteY449" fmla="*/ 333376 h 334963"/>
                <a:gd name="connsiteX450" fmla="*/ 171450 w 293688"/>
                <a:gd name="connsiteY450" fmla="*/ 330201 h 334963"/>
                <a:gd name="connsiteX451" fmla="*/ 174625 w 293688"/>
                <a:gd name="connsiteY451" fmla="*/ 330201 h 334963"/>
                <a:gd name="connsiteX452" fmla="*/ 176213 w 293688"/>
                <a:gd name="connsiteY452" fmla="*/ 328613 h 334963"/>
                <a:gd name="connsiteX453" fmla="*/ 174625 w 293688"/>
                <a:gd name="connsiteY453" fmla="*/ 328613 h 334963"/>
                <a:gd name="connsiteX454" fmla="*/ 171450 w 293688"/>
                <a:gd name="connsiteY454" fmla="*/ 328613 h 334963"/>
                <a:gd name="connsiteX455" fmla="*/ 169863 w 293688"/>
                <a:gd name="connsiteY455" fmla="*/ 328613 h 334963"/>
                <a:gd name="connsiteX456" fmla="*/ 168275 w 293688"/>
                <a:gd name="connsiteY456" fmla="*/ 328613 h 334963"/>
                <a:gd name="connsiteX457" fmla="*/ 168275 w 293688"/>
                <a:gd name="connsiteY457" fmla="*/ 330201 h 334963"/>
                <a:gd name="connsiteX458" fmla="*/ 165100 w 293688"/>
                <a:gd name="connsiteY458" fmla="*/ 330201 h 334963"/>
                <a:gd name="connsiteX459" fmla="*/ 165100 w 293688"/>
                <a:gd name="connsiteY459" fmla="*/ 333376 h 334963"/>
                <a:gd name="connsiteX460" fmla="*/ 165100 w 293688"/>
                <a:gd name="connsiteY460" fmla="*/ 334963 h 334963"/>
                <a:gd name="connsiteX461" fmla="*/ 163513 w 293688"/>
                <a:gd name="connsiteY461" fmla="*/ 334963 h 334963"/>
                <a:gd name="connsiteX462" fmla="*/ 160338 w 293688"/>
                <a:gd name="connsiteY462" fmla="*/ 334963 h 334963"/>
                <a:gd name="connsiteX463" fmla="*/ 158750 w 293688"/>
                <a:gd name="connsiteY463" fmla="*/ 334963 h 334963"/>
                <a:gd name="connsiteX464" fmla="*/ 155575 w 293688"/>
                <a:gd name="connsiteY464" fmla="*/ 334963 h 334963"/>
                <a:gd name="connsiteX465" fmla="*/ 153988 w 293688"/>
                <a:gd name="connsiteY465" fmla="*/ 334963 h 334963"/>
                <a:gd name="connsiteX466" fmla="*/ 152400 w 293688"/>
                <a:gd name="connsiteY466" fmla="*/ 333376 h 334963"/>
                <a:gd name="connsiteX467" fmla="*/ 149225 w 293688"/>
                <a:gd name="connsiteY467" fmla="*/ 333376 h 334963"/>
                <a:gd name="connsiteX468" fmla="*/ 147638 w 293688"/>
                <a:gd name="connsiteY468" fmla="*/ 333376 h 334963"/>
                <a:gd name="connsiteX469" fmla="*/ 144463 w 293688"/>
                <a:gd name="connsiteY469" fmla="*/ 333376 h 334963"/>
                <a:gd name="connsiteX470" fmla="*/ 142875 w 293688"/>
                <a:gd name="connsiteY470" fmla="*/ 333376 h 334963"/>
                <a:gd name="connsiteX471" fmla="*/ 139700 w 293688"/>
                <a:gd name="connsiteY471" fmla="*/ 333376 h 334963"/>
                <a:gd name="connsiteX472" fmla="*/ 138112 w 293688"/>
                <a:gd name="connsiteY472" fmla="*/ 334963 h 334963"/>
                <a:gd name="connsiteX473" fmla="*/ 136525 w 293688"/>
                <a:gd name="connsiteY473" fmla="*/ 333376 h 334963"/>
                <a:gd name="connsiteX474" fmla="*/ 133350 w 293688"/>
                <a:gd name="connsiteY474" fmla="*/ 333376 h 334963"/>
                <a:gd name="connsiteX475" fmla="*/ 133350 w 293688"/>
                <a:gd name="connsiteY475" fmla="*/ 330201 h 334963"/>
                <a:gd name="connsiteX476" fmla="*/ 131762 w 293688"/>
                <a:gd name="connsiteY476" fmla="*/ 330201 h 334963"/>
                <a:gd name="connsiteX477" fmla="*/ 128587 w 293688"/>
                <a:gd name="connsiteY477" fmla="*/ 330201 h 334963"/>
                <a:gd name="connsiteX478" fmla="*/ 127000 w 293688"/>
                <a:gd name="connsiteY478" fmla="*/ 330201 h 334963"/>
                <a:gd name="connsiteX479" fmla="*/ 127000 w 293688"/>
                <a:gd name="connsiteY479" fmla="*/ 328613 h 334963"/>
                <a:gd name="connsiteX480" fmla="*/ 123825 w 293688"/>
                <a:gd name="connsiteY480" fmla="*/ 328613 h 334963"/>
                <a:gd name="connsiteX481" fmla="*/ 122237 w 293688"/>
                <a:gd name="connsiteY481" fmla="*/ 328613 h 334963"/>
                <a:gd name="connsiteX482" fmla="*/ 122237 w 293688"/>
                <a:gd name="connsiteY482" fmla="*/ 325438 h 334963"/>
                <a:gd name="connsiteX483" fmla="*/ 120650 w 293688"/>
                <a:gd name="connsiteY483" fmla="*/ 325438 h 334963"/>
                <a:gd name="connsiteX484" fmla="*/ 117475 w 293688"/>
                <a:gd name="connsiteY484" fmla="*/ 323851 h 334963"/>
                <a:gd name="connsiteX485" fmla="*/ 115887 w 293688"/>
                <a:gd name="connsiteY485" fmla="*/ 322263 h 334963"/>
                <a:gd name="connsiteX486" fmla="*/ 112712 w 293688"/>
                <a:gd name="connsiteY486" fmla="*/ 322263 h 334963"/>
                <a:gd name="connsiteX487" fmla="*/ 111125 w 293688"/>
                <a:gd name="connsiteY487" fmla="*/ 322263 h 334963"/>
                <a:gd name="connsiteX488" fmla="*/ 107950 w 293688"/>
                <a:gd name="connsiteY488" fmla="*/ 322263 h 334963"/>
                <a:gd name="connsiteX489" fmla="*/ 106362 w 293688"/>
                <a:gd name="connsiteY489" fmla="*/ 322263 h 334963"/>
                <a:gd name="connsiteX490" fmla="*/ 104775 w 293688"/>
                <a:gd name="connsiteY490" fmla="*/ 322263 h 334963"/>
                <a:gd name="connsiteX491" fmla="*/ 104775 w 293688"/>
                <a:gd name="connsiteY491" fmla="*/ 319088 h 334963"/>
                <a:gd name="connsiteX492" fmla="*/ 101600 w 293688"/>
                <a:gd name="connsiteY492" fmla="*/ 319088 h 334963"/>
                <a:gd name="connsiteX493" fmla="*/ 100012 w 293688"/>
                <a:gd name="connsiteY493" fmla="*/ 319088 h 334963"/>
                <a:gd name="connsiteX494" fmla="*/ 96837 w 293688"/>
                <a:gd name="connsiteY494" fmla="*/ 319088 h 334963"/>
                <a:gd name="connsiteX495" fmla="*/ 96837 w 293688"/>
                <a:gd name="connsiteY495" fmla="*/ 317501 h 334963"/>
                <a:gd name="connsiteX496" fmla="*/ 96837 w 293688"/>
                <a:gd name="connsiteY496" fmla="*/ 314326 h 334963"/>
                <a:gd name="connsiteX497" fmla="*/ 95250 w 293688"/>
                <a:gd name="connsiteY497" fmla="*/ 314326 h 334963"/>
                <a:gd name="connsiteX498" fmla="*/ 93662 w 293688"/>
                <a:gd name="connsiteY498" fmla="*/ 312738 h 334963"/>
                <a:gd name="connsiteX499" fmla="*/ 93662 w 293688"/>
                <a:gd name="connsiteY499" fmla="*/ 314326 h 334963"/>
                <a:gd name="connsiteX500" fmla="*/ 90487 w 293688"/>
                <a:gd name="connsiteY500" fmla="*/ 314326 h 334963"/>
                <a:gd name="connsiteX501" fmla="*/ 90487 w 293688"/>
                <a:gd name="connsiteY501" fmla="*/ 312738 h 334963"/>
                <a:gd name="connsiteX502" fmla="*/ 88900 w 293688"/>
                <a:gd name="connsiteY502" fmla="*/ 312738 h 334963"/>
                <a:gd name="connsiteX503" fmla="*/ 88900 w 293688"/>
                <a:gd name="connsiteY503" fmla="*/ 314326 h 334963"/>
                <a:gd name="connsiteX504" fmla="*/ 85725 w 293688"/>
                <a:gd name="connsiteY504" fmla="*/ 314326 h 334963"/>
                <a:gd name="connsiteX505" fmla="*/ 85725 w 293688"/>
                <a:gd name="connsiteY505" fmla="*/ 312738 h 334963"/>
                <a:gd name="connsiteX506" fmla="*/ 84137 w 293688"/>
                <a:gd name="connsiteY506" fmla="*/ 312738 h 334963"/>
                <a:gd name="connsiteX507" fmla="*/ 80962 w 293688"/>
                <a:gd name="connsiteY507" fmla="*/ 312738 h 334963"/>
                <a:gd name="connsiteX508" fmla="*/ 80962 w 293688"/>
                <a:gd name="connsiteY508" fmla="*/ 309563 h 334963"/>
                <a:gd name="connsiteX509" fmla="*/ 80962 w 293688"/>
                <a:gd name="connsiteY509" fmla="*/ 307976 h 334963"/>
                <a:gd name="connsiteX510" fmla="*/ 79375 w 293688"/>
                <a:gd name="connsiteY510" fmla="*/ 309563 h 334963"/>
                <a:gd name="connsiteX511" fmla="*/ 77787 w 293688"/>
                <a:gd name="connsiteY511" fmla="*/ 307976 h 334963"/>
                <a:gd name="connsiteX512" fmla="*/ 74612 w 293688"/>
                <a:gd name="connsiteY512" fmla="*/ 306388 h 334963"/>
                <a:gd name="connsiteX513" fmla="*/ 73025 w 293688"/>
                <a:gd name="connsiteY513" fmla="*/ 303213 h 334963"/>
                <a:gd name="connsiteX514" fmla="*/ 74612 w 293688"/>
                <a:gd name="connsiteY514" fmla="*/ 303213 h 334963"/>
                <a:gd name="connsiteX515" fmla="*/ 77787 w 293688"/>
                <a:gd name="connsiteY515" fmla="*/ 303213 h 334963"/>
                <a:gd name="connsiteX516" fmla="*/ 79375 w 293688"/>
                <a:gd name="connsiteY516" fmla="*/ 303213 h 334963"/>
                <a:gd name="connsiteX517" fmla="*/ 79375 w 293688"/>
                <a:gd name="connsiteY517" fmla="*/ 301626 h 334963"/>
                <a:gd name="connsiteX518" fmla="*/ 77787 w 293688"/>
                <a:gd name="connsiteY518" fmla="*/ 301626 h 334963"/>
                <a:gd name="connsiteX519" fmla="*/ 74612 w 293688"/>
                <a:gd name="connsiteY519" fmla="*/ 298451 h 334963"/>
                <a:gd name="connsiteX520" fmla="*/ 73025 w 293688"/>
                <a:gd name="connsiteY520" fmla="*/ 298451 h 334963"/>
                <a:gd name="connsiteX521" fmla="*/ 73025 w 293688"/>
                <a:gd name="connsiteY521" fmla="*/ 296863 h 334963"/>
                <a:gd name="connsiteX522" fmla="*/ 69850 w 293688"/>
                <a:gd name="connsiteY522" fmla="*/ 296863 h 334963"/>
                <a:gd name="connsiteX523" fmla="*/ 69850 w 293688"/>
                <a:gd name="connsiteY523" fmla="*/ 298451 h 334963"/>
                <a:gd name="connsiteX524" fmla="*/ 73025 w 293688"/>
                <a:gd name="connsiteY524" fmla="*/ 298451 h 334963"/>
                <a:gd name="connsiteX525" fmla="*/ 73025 w 293688"/>
                <a:gd name="connsiteY525" fmla="*/ 301626 h 334963"/>
                <a:gd name="connsiteX526" fmla="*/ 69850 w 293688"/>
                <a:gd name="connsiteY526" fmla="*/ 301626 h 334963"/>
                <a:gd name="connsiteX527" fmla="*/ 68262 w 293688"/>
                <a:gd name="connsiteY527" fmla="*/ 301626 h 334963"/>
                <a:gd name="connsiteX528" fmla="*/ 65087 w 293688"/>
                <a:gd name="connsiteY528" fmla="*/ 298451 h 334963"/>
                <a:gd name="connsiteX529" fmla="*/ 65087 w 293688"/>
                <a:gd name="connsiteY529" fmla="*/ 296863 h 334963"/>
                <a:gd name="connsiteX530" fmla="*/ 63500 w 293688"/>
                <a:gd name="connsiteY530" fmla="*/ 296863 h 334963"/>
                <a:gd name="connsiteX531" fmla="*/ 61912 w 293688"/>
                <a:gd name="connsiteY531" fmla="*/ 296863 h 334963"/>
                <a:gd name="connsiteX532" fmla="*/ 61912 w 293688"/>
                <a:gd name="connsiteY532" fmla="*/ 293688 h 334963"/>
                <a:gd name="connsiteX533" fmla="*/ 58737 w 293688"/>
                <a:gd name="connsiteY533" fmla="*/ 293688 h 334963"/>
                <a:gd name="connsiteX534" fmla="*/ 57150 w 293688"/>
                <a:gd name="connsiteY534" fmla="*/ 293688 h 334963"/>
                <a:gd name="connsiteX535" fmla="*/ 57150 w 293688"/>
                <a:gd name="connsiteY535" fmla="*/ 296863 h 334963"/>
                <a:gd name="connsiteX536" fmla="*/ 53975 w 293688"/>
                <a:gd name="connsiteY536" fmla="*/ 293688 h 334963"/>
                <a:gd name="connsiteX537" fmla="*/ 53975 w 293688"/>
                <a:gd name="connsiteY537" fmla="*/ 292101 h 334963"/>
                <a:gd name="connsiteX538" fmla="*/ 52387 w 293688"/>
                <a:gd name="connsiteY538" fmla="*/ 292101 h 334963"/>
                <a:gd name="connsiteX539" fmla="*/ 52387 w 293688"/>
                <a:gd name="connsiteY539" fmla="*/ 290513 h 334963"/>
                <a:gd name="connsiteX540" fmla="*/ 52387 w 293688"/>
                <a:gd name="connsiteY540" fmla="*/ 287338 h 334963"/>
                <a:gd name="connsiteX541" fmla="*/ 52387 w 293688"/>
                <a:gd name="connsiteY541" fmla="*/ 285751 h 334963"/>
                <a:gd name="connsiteX542" fmla="*/ 49212 w 293688"/>
                <a:gd name="connsiteY542" fmla="*/ 287338 h 334963"/>
                <a:gd name="connsiteX543" fmla="*/ 47625 w 293688"/>
                <a:gd name="connsiteY543" fmla="*/ 285751 h 334963"/>
                <a:gd name="connsiteX544" fmla="*/ 46037 w 293688"/>
                <a:gd name="connsiteY544" fmla="*/ 285751 h 334963"/>
                <a:gd name="connsiteX545" fmla="*/ 46037 w 293688"/>
                <a:gd name="connsiteY545" fmla="*/ 282576 h 334963"/>
                <a:gd name="connsiteX546" fmla="*/ 42862 w 293688"/>
                <a:gd name="connsiteY546" fmla="*/ 282576 h 334963"/>
                <a:gd name="connsiteX547" fmla="*/ 41275 w 293688"/>
                <a:gd name="connsiteY547" fmla="*/ 280988 h 334963"/>
                <a:gd name="connsiteX548" fmla="*/ 38100 w 293688"/>
                <a:gd name="connsiteY548" fmla="*/ 280988 h 334963"/>
                <a:gd name="connsiteX549" fmla="*/ 36512 w 293688"/>
                <a:gd name="connsiteY549" fmla="*/ 279401 h 334963"/>
                <a:gd name="connsiteX550" fmla="*/ 36512 w 293688"/>
                <a:gd name="connsiteY550" fmla="*/ 276226 h 334963"/>
                <a:gd name="connsiteX551" fmla="*/ 33337 w 293688"/>
                <a:gd name="connsiteY551" fmla="*/ 274638 h 334963"/>
                <a:gd name="connsiteX552" fmla="*/ 36512 w 293688"/>
                <a:gd name="connsiteY552" fmla="*/ 271463 h 334963"/>
                <a:gd name="connsiteX553" fmla="*/ 33337 w 293688"/>
                <a:gd name="connsiteY553" fmla="*/ 271463 h 334963"/>
                <a:gd name="connsiteX554" fmla="*/ 31750 w 293688"/>
                <a:gd name="connsiteY554" fmla="*/ 271463 h 334963"/>
                <a:gd name="connsiteX555" fmla="*/ 30162 w 293688"/>
                <a:gd name="connsiteY555" fmla="*/ 269876 h 334963"/>
                <a:gd name="connsiteX556" fmla="*/ 30162 w 293688"/>
                <a:gd name="connsiteY556" fmla="*/ 266701 h 334963"/>
                <a:gd name="connsiteX557" fmla="*/ 26987 w 293688"/>
                <a:gd name="connsiteY557" fmla="*/ 265113 h 334963"/>
                <a:gd name="connsiteX558" fmla="*/ 26987 w 293688"/>
                <a:gd name="connsiteY558" fmla="*/ 263526 h 334963"/>
                <a:gd name="connsiteX559" fmla="*/ 26987 w 293688"/>
                <a:gd name="connsiteY559" fmla="*/ 260351 h 334963"/>
                <a:gd name="connsiteX560" fmla="*/ 25400 w 293688"/>
                <a:gd name="connsiteY560" fmla="*/ 260351 h 334963"/>
                <a:gd name="connsiteX561" fmla="*/ 26987 w 293688"/>
                <a:gd name="connsiteY561" fmla="*/ 258763 h 334963"/>
                <a:gd name="connsiteX562" fmla="*/ 25400 w 293688"/>
                <a:gd name="connsiteY562" fmla="*/ 258763 h 334963"/>
                <a:gd name="connsiteX563" fmla="*/ 25400 w 293688"/>
                <a:gd name="connsiteY563" fmla="*/ 255588 h 334963"/>
                <a:gd name="connsiteX564" fmla="*/ 22225 w 293688"/>
                <a:gd name="connsiteY564" fmla="*/ 255588 h 334963"/>
                <a:gd name="connsiteX565" fmla="*/ 22225 w 293688"/>
                <a:gd name="connsiteY565" fmla="*/ 254001 h 334963"/>
                <a:gd name="connsiteX566" fmla="*/ 20637 w 293688"/>
                <a:gd name="connsiteY566" fmla="*/ 255588 h 334963"/>
                <a:gd name="connsiteX567" fmla="*/ 17462 w 293688"/>
                <a:gd name="connsiteY567" fmla="*/ 254001 h 334963"/>
                <a:gd name="connsiteX568" fmla="*/ 17462 w 293688"/>
                <a:gd name="connsiteY568" fmla="*/ 250826 h 334963"/>
                <a:gd name="connsiteX569" fmla="*/ 17462 w 293688"/>
                <a:gd name="connsiteY569" fmla="*/ 249238 h 334963"/>
                <a:gd name="connsiteX570" fmla="*/ 15875 w 293688"/>
                <a:gd name="connsiteY570" fmla="*/ 247651 h 334963"/>
                <a:gd name="connsiteX571" fmla="*/ 15875 w 293688"/>
                <a:gd name="connsiteY571" fmla="*/ 244476 h 334963"/>
                <a:gd name="connsiteX572" fmla="*/ 15875 w 293688"/>
                <a:gd name="connsiteY572" fmla="*/ 242888 h 334963"/>
                <a:gd name="connsiteX573" fmla="*/ 15875 w 293688"/>
                <a:gd name="connsiteY573" fmla="*/ 239713 h 334963"/>
                <a:gd name="connsiteX574" fmla="*/ 15875 w 293688"/>
                <a:gd name="connsiteY574" fmla="*/ 238126 h 334963"/>
                <a:gd name="connsiteX575" fmla="*/ 14287 w 293688"/>
                <a:gd name="connsiteY575" fmla="*/ 238126 h 334963"/>
                <a:gd name="connsiteX576" fmla="*/ 14287 w 293688"/>
                <a:gd name="connsiteY576" fmla="*/ 234951 h 334963"/>
                <a:gd name="connsiteX577" fmla="*/ 11112 w 293688"/>
                <a:gd name="connsiteY577" fmla="*/ 234951 h 334963"/>
                <a:gd name="connsiteX578" fmla="*/ 11112 w 293688"/>
                <a:gd name="connsiteY578" fmla="*/ 233363 h 334963"/>
                <a:gd name="connsiteX579" fmla="*/ 9525 w 293688"/>
                <a:gd name="connsiteY579" fmla="*/ 231776 h 334963"/>
                <a:gd name="connsiteX580" fmla="*/ 9525 w 293688"/>
                <a:gd name="connsiteY580" fmla="*/ 228601 h 334963"/>
                <a:gd name="connsiteX581" fmla="*/ 6350 w 293688"/>
                <a:gd name="connsiteY581" fmla="*/ 222251 h 334963"/>
                <a:gd name="connsiteX582" fmla="*/ 4762 w 293688"/>
                <a:gd name="connsiteY582" fmla="*/ 217488 h 334963"/>
                <a:gd name="connsiteX583" fmla="*/ 3175 w 293688"/>
                <a:gd name="connsiteY583" fmla="*/ 215901 h 334963"/>
                <a:gd name="connsiteX584" fmla="*/ 3175 w 293688"/>
                <a:gd name="connsiteY584" fmla="*/ 212726 h 334963"/>
                <a:gd name="connsiteX585" fmla="*/ 3175 w 293688"/>
                <a:gd name="connsiteY585" fmla="*/ 211138 h 334963"/>
                <a:gd name="connsiteX586" fmla="*/ 3175 w 293688"/>
                <a:gd name="connsiteY586" fmla="*/ 207963 h 334963"/>
                <a:gd name="connsiteX587" fmla="*/ 0 w 293688"/>
                <a:gd name="connsiteY587" fmla="*/ 206376 h 334963"/>
                <a:gd name="connsiteX588" fmla="*/ 3175 w 293688"/>
                <a:gd name="connsiteY588" fmla="*/ 206376 h 334963"/>
                <a:gd name="connsiteX589" fmla="*/ 3175 w 293688"/>
                <a:gd name="connsiteY589" fmla="*/ 204788 h 334963"/>
                <a:gd name="connsiteX590" fmla="*/ 3175 w 293688"/>
                <a:gd name="connsiteY590" fmla="*/ 201613 h 334963"/>
                <a:gd name="connsiteX591" fmla="*/ 3175 w 293688"/>
                <a:gd name="connsiteY591" fmla="*/ 200026 h 334963"/>
                <a:gd name="connsiteX592" fmla="*/ 3175 w 293688"/>
                <a:gd name="connsiteY592" fmla="*/ 196851 h 334963"/>
                <a:gd name="connsiteX593" fmla="*/ 3175 w 293688"/>
                <a:gd name="connsiteY593" fmla="*/ 195263 h 334963"/>
                <a:gd name="connsiteX594" fmla="*/ 3175 w 293688"/>
                <a:gd name="connsiteY594" fmla="*/ 192088 h 334963"/>
                <a:gd name="connsiteX595" fmla="*/ 3175 w 293688"/>
                <a:gd name="connsiteY595" fmla="*/ 188913 h 334963"/>
                <a:gd name="connsiteX596" fmla="*/ 3175 w 293688"/>
                <a:gd name="connsiteY596" fmla="*/ 185738 h 334963"/>
                <a:gd name="connsiteX597" fmla="*/ 3175 w 293688"/>
                <a:gd name="connsiteY597" fmla="*/ 184151 h 334963"/>
                <a:gd name="connsiteX598" fmla="*/ 4762 w 293688"/>
                <a:gd name="connsiteY598" fmla="*/ 184151 h 334963"/>
                <a:gd name="connsiteX599" fmla="*/ 4762 w 293688"/>
                <a:gd name="connsiteY599" fmla="*/ 180976 h 334963"/>
                <a:gd name="connsiteX600" fmla="*/ 3175 w 293688"/>
                <a:gd name="connsiteY600" fmla="*/ 180976 h 334963"/>
                <a:gd name="connsiteX601" fmla="*/ 4762 w 293688"/>
                <a:gd name="connsiteY601" fmla="*/ 179388 h 334963"/>
                <a:gd name="connsiteX602" fmla="*/ 4762 w 293688"/>
                <a:gd name="connsiteY602" fmla="*/ 176213 h 334963"/>
                <a:gd name="connsiteX603" fmla="*/ 3175 w 293688"/>
                <a:gd name="connsiteY603" fmla="*/ 176213 h 334963"/>
                <a:gd name="connsiteX604" fmla="*/ 3175 w 293688"/>
                <a:gd name="connsiteY604" fmla="*/ 174626 h 334963"/>
                <a:gd name="connsiteX605" fmla="*/ 3175 w 293688"/>
                <a:gd name="connsiteY605" fmla="*/ 173038 h 334963"/>
                <a:gd name="connsiteX606" fmla="*/ 4762 w 293688"/>
                <a:gd name="connsiteY606" fmla="*/ 173038 h 334963"/>
                <a:gd name="connsiteX607" fmla="*/ 4762 w 293688"/>
                <a:gd name="connsiteY607" fmla="*/ 169863 h 334963"/>
                <a:gd name="connsiteX608" fmla="*/ 4762 w 293688"/>
                <a:gd name="connsiteY608" fmla="*/ 168276 h 334963"/>
                <a:gd name="connsiteX609" fmla="*/ 4762 w 293688"/>
                <a:gd name="connsiteY609" fmla="*/ 165101 h 334963"/>
                <a:gd name="connsiteX610" fmla="*/ 4762 w 293688"/>
                <a:gd name="connsiteY610" fmla="*/ 163513 h 334963"/>
                <a:gd name="connsiteX611" fmla="*/ 4762 w 293688"/>
                <a:gd name="connsiteY611" fmla="*/ 160338 h 334963"/>
                <a:gd name="connsiteX612" fmla="*/ 4762 w 293688"/>
                <a:gd name="connsiteY612" fmla="*/ 158751 h 334963"/>
                <a:gd name="connsiteX613" fmla="*/ 4762 w 293688"/>
                <a:gd name="connsiteY613" fmla="*/ 157163 h 334963"/>
                <a:gd name="connsiteX614" fmla="*/ 4762 w 293688"/>
                <a:gd name="connsiteY614" fmla="*/ 153988 h 334963"/>
                <a:gd name="connsiteX615" fmla="*/ 6350 w 293688"/>
                <a:gd name="connsiteY615" fmla="*/ 152401 h 334963"/>
                <a:gd name="connsiteX616" fmla="*/ 6350 w 293688"/>
                <a:gd name="connsiteY616" fmla="*/ 149226 h 334963"/>
                <a:gd name="connsiteX617" fmla="*/ 6350 w 293688"/>
                <a:gd name="connsiteY617" fmla="*/ 147638 h 334963"/>
                <a:gd name="connsiteX618" fmla="*/ 4762 w 293688"/>
                <a:gd name="connsiteY618" fmla="*/ 147638 h 334963"/>
                <a:gd name="connsiteX619" fmla="*/ 6350 w 293688"/>
                <a:gd name="connsiteY619" fmla="*/ 144463 h 334963"/>
                <a:gd name="connsiteX620" fmla="*/ 6350 w 293688"/>
                <a:gd name="connsiteY620" fmla="*/ 142876 h 334963"/>
                <a:gd name="connsiteX621" fmla="*/ 6350 w 293688"/>
                <a:gd name="connsiteY621" fmla="*/ 141288 h 334963"/>
                <a:gd name="connsiteX622" fmla="*/ 9525 w 293688"/>
                <a:gd name="connsiteY622" fmla="*/ 141288 h 334963"/>
                <a:gd name="connsiteX623" fmla="*/ 9525 w 293688"/>
                <a:gd name="connsiteY623" fmla="*/ 138113 h 334963"/>
                <a:gd name="connsiteX624" fmla="*/ 11112 w 293688"/>
                <a:gd name="connsiteY624" fmla="*/ 138113 h 334963"/>
                <a:gd name="connsiteX625" fmla="*/ 11112 w 293688"/>
                <a:gd name="connsiteY625" fmla="*/ 136526 h 334963"/>
                <a:gd name="connsiteX626" fmla="*/ 14287 w 293688"/>
                <a:gd name="connsiteY626" fmla="*/ 136526 h 334963"/>
                <a:gd name="connsiteX627" fmla="*/ 14287 w 293688"/>
                <a:gd name="connsiteY627" fmla="*/ 133351 h 334963"/>
                <a:gd name="connsiteX628" fmla="*/ 14287 w 293688"/>
                <a:gd name="connsiteY628" fmla="*/ 131763 h 334963"/>
                <a:gd name="connsiteX629" fmla="*/ 14287 w 293688"/>
                <a:gd name="connsiteY629" fmla="*/ 130176 h 334963"/>
                <a:gd name="connsiteX630" fmla="*/ 15875 w 293688"/>
                <a:gd name="connsiteY630" fmla="*/ 127001 h 334963"/>
                <a:gd name="connsiteX631" fmla="*/ 15875 w 293688"/>
                <a:gd name="connsiteY631" fmla="*/ 125413 h 334963"/>
                <a:gd name="connsiteX632" fmla="*/ 17462 w 293688"/>
                <a:gd name="connsiteY632" fmla="*/ 125413 h 334963"/>
                <a:gd name="connsiteX633" fmla="*/ 17462 w 293688"/>
                <a:gd name="connsiteY633" fmla="*/ 122238 h 334963"/>
                <a:gd name="connsiteX634" fmla="*/ 20637 w 293688"/>
                <a:gd name="connsiteY634" fmla="*/ 127001 h 334963"/>
                <a:gd name="connsiteX635" fmla="*/ 20637 w 293688"/>
                <a:gd name="connsiteY635" fmla="*/ 125413 h 334963"/>
                <a:gd name="connsiteX636" fmla="*/ 20637 w 293688"/>
                <a:gd name="connsiteY636" fmla="*/ 122238 h 334963"/>
                <a:gd name="connsiteX637" fmla="*/ 20637 w 293688"/>
                <a:gd name="connsiteY637" fmla="*/ 120651 h 334963"/>
                <a:gd name="connsiteX638" fmla="*/ 22225 w 293688"/>
                <a:gd name="connsiteY638" fmla="*/ 120651 h 334963"/>
                <a:gd name="connsiteX639" fmla="*/ 22225 w 293688"/>
                <a:gd name="connsiteY639" fmla="*/ 117476 h 334963"/>
                <a:gd name="connsiteX640" fmla="*/ 22225 w 293688"/>
                <a:gd name="connsiteY640" fmla="*/ 115888 h 334963"/>
                <a:gd name="connsiteX641" fmla="*/ 22225 w 293688"/>
                <a:gd name="connsiteY641" fmla="*/ 114301 h 334963"/>
                <a:gd name="connsiteX642" fmla="*/ 25400 w 293688"/>
                <a:gd name="connsiteY642" fmla="*/ 114301 h 334963"/>
                <a:gd name="connsiteX643" fmla="*/ 25400 w 293688"/>
                <a:gd name="connsiteY643" fmla="*/ 111126 h 334963"/>
                <a:gd name="connsiteX644" fmla="*/ 25400 w 293688"/>
                <a:gd name="connsiteY644" fmla="*/ 109538 h 334963"/>
                <a:gd name="connsiteX645" fmla="*/ 26987 w 293688"/>
                <a:gd name="connsiteY645" fmla="*/ 109538 h 334963"/>
                <a:gd name="connsiteX646" fmla="*/ 26987 w 293688"/>
                <a:gd name="connsiteY646" fmla="*/ 106363 h 334963"/>
                <a:gd name="connsiteX647" fmla="*/ 26987 w 293688"/>
                <a:gd name="connsiteY647" fmla="*/ 104776 h 334963"/>
                <a:gd name="connsiteX648" fmla="*/ 26987 w 293688"/>
                <a:gd name="connsiteY648" fmla="*/ 101601 h 334963"/>
                <a:gd name="connsiteX649" fmla="*/ 26987 w 293688"/>
                <a:gd name="connsiteY649" fmla="*/ 100013 h 334963"/>
                <a:gd name="connsiteX650" fmla="*/ 30162 w 293688"/>
                <a:gd name="connsiteY650" fmla="*/ 100013 h 334963"/>
                <a:gd name="connsiteX651" fmla="*/ 30162 w 293688"/>
                <a:gd name="connsiteY651" fmla="*/ 93663 h 334963"/>
                <a:gd name="connsiteX652" fmla="*/ 31750 w 293688"/>
                <a:gd name="connsiteY652" fmla="*/ 93663 h 334963"/>
                <a:gd name="connsiteX653" fmla="*/ 31750 w 293688"/>
                <a:gd name="connsiteY653" fmla="*/ 90488 h 334963"/>
                <a:gd name="connsiteX654" fmla="*/ 31750 w 293688"/>
                <a:gd name="connsiteY654" fmla="*/ 88901 h 334963"/>
                <a:gd name="connsiteX655" fmla="*/ 33337 w 293688"/>
                <a:gd name="connsiteY655" fmla="*/ 88901 h 334963"/>
                <a:gd name="connsiteX656" fmla="*/ 33337 w 293688"/>
                <a:gd name="connsiteY656" fmla="*/ 85726 h 334963"/>
                <a:gd name="connsiteX657" fmla="*/ 36512 w 293688"/>
                <a:gd name="connsiteY657" fmla="*/ 85726 h 334963"/>
                <a:gd name="connsiteX658" fmla="*/ 36512 w 293688"/>
                <a:gd name="connsiteY658" fmla="*/ 88901 h 334963"/>
                <a:gd name="connsiteX659" fmla="*/ 38100 w 293688"/>
                <a:gd name="connsiteY659" fmla="*/ 88901 h 334963"/>
                <a:gd name="connsiteX660" fmla="*/ 38100 w 293688"/>
                <a:gd name="connsiteY660" fmla="*/ 85726 h 334963"/>
                <a:gd name="connsiteX661" fmla="*/ 41275 w 293688"/>
                <a:gd name="connsiteY661" fmla="*/ 85726 h 334963"/>
                <a:gd name="connsiteX662" fmla="*/ 41275 w 293688"/>
                <a:gd name="connsiteY662" fmla="*/ 84138 h 334963"/>
                <a:gd name="connsiteX663" fmla="*/ 41275 w 293688"/>
                <a:gd name="connsiteY663" fmla="*/ 82551 h 334963"/>
                <a:gd name="connsiteX664" fmla="*/ 42862 w 293688"/>
                <a:gd name="connsiteY664" fmla="*/ 82551 h 334963"/>
                <a:gd name="connsiteX665" fmla="*/ 42862 w 293688"/>
                <a:gd name="connsiteY665" fmla="*/ 79376 h 334963"/>
                <a:gd name="connsiteX666" fmla="*/ 46037 w 293688"/>
                <a:gd name="connsiteY666" fmla="*/ 77788 h 334963"/>
                <a:gd name="connsiteX667" fmla="*/ 46037 w 293688"/>
                <a:gd name="connsiteY667" fmla="*/ 74613 h 334963"/>
                <a:gd name="connsiteX668" fmla="*/ 46037 w 293688"/>
                <a:gd name="connsiteY668" fmla="*/ 73026 h 334963"/>
                <a:gd name="connsiteX669" fmla="*/ 47625 w 293688"/>
                <a:gd name="connsiteY669" fmla="*/ 73026 h 334963"/>
                <a:gd name="connsiteX670" fmla="*/ 47625 w 293688"/>
                <a:gd name="connsiteY670" fmla="*/ 69851 h 334963"/>
                <a:gd name="connsiteX671" fmla="*/ 47625 w 293688"/>
                <a:gd name="connsiteY671" fmla="*/ 68263 h 334963"/>
                <a:gd name="connsiteX672" fmla="*/ 49212 w 293688"/>
                <a:gd name="connsiteY672" fmla="*/ 68263 h 334963"/>
                <a:gd name="connsiteX673" fmla="*/ 49212 w 293688"/>
                <a:gd name="connsiteY673" fmla="*/ 66676 h 334963"/>
                <a:gd name="connsiteX674" fmla="*/ 49212 w 293688"/>
                <a:gd name="connsiteY674" fmla="*/ 63501 h 334963"/>
                <a:gd name="connsiteX675" fmla="*/ 52387 w 293688"/>
                <a:gd name="connsiteY675" fmla="*/ 61913 h 334963"/>
                <a:gd name="connsiteX676" fmla="*/ 52387 w 293688"/>
                <a:gd name="connsiteY676" fmla="*/ 58738 h 334963"/>
                <a:gd name="connsiteX677" fmla="*/ 53975 w 293688"/>
                <a:gd name="connsiteY677" fmla="*/ 58738 h 334963"/>
                <a:gd name="connsiteX678" fmla="*/ 53975 w 293688"/>
                <a:gd name="connsiteY678" fmla="*/ 57150 h 334963"/>
                <a:gd name="connsiteX679" fmla="*/ 53975 w 293688"/>
                <a:gd name="connsiteY679" fmla="*/ 55563 h 334963"/>
                <a:gd name="connsiteX680" fmla="*/ 57150 w 293688"/>
                <a:gd name="connsiteY680" fmla="*/ 55563 h 334963"/>
                <a:gd name="connsiteX681" fmla="*/ 57150 w 293688"/>
                <a:gd name="connsiteY681" fmla="*/ 57150 h 334963"/>
                <a:gd name="connsiteX682" fmla="*/ 58737 w 293688"/>
                <a:gd name="connsiteY682" fmla="*/ 57150 h 334963"/>
                <a:gd name="connsiteX683" fmla="*/ 58737 w 293688"/>
                <a:gd name="connsiteY683" fmla="*/ 55563 h 334963"/>
                <a:gd name="connsiteX684" fmla="*/ 61912 w 293688"/>
                <a:gd name="connsiteY684" fmla="*/ 55563 h 334963"/>
                <a:gd name="connsiteX685" fmla="*/ 61912 w 293688"/>
                <a:gd name="connsiteY685" fmla="*/ 52388 h 334963"/>
                <a:gd name="connsiteX686" fmla="*/ 63500 w 293688"/>
                <a:gd name="connsiteY686" fmla="*/ 52388 h 334963"/>
                <a:gd name="connsiteX687" fmla="*/ 63500 w 293688"/>
                <a:gd name="connsiteY687" fmla="*/ 50800 h 334963"/>
                <a:gd name="connsiteX688" fmla="*/ 65087 w 293688"/>
                <a:gd name="connsiteY688" fmla="*/ 50800 h 334963"/>
                <a:gd name="connsiteX689" fmla="*/ 65087 w 293688"/>
                <a:gd name="connsiteY689" fmla="*/ 47625 h 334963"/>
                <a:gd name="connsiteX690" fmla="*/ 68262 w 293688"/>
                <a:gd name="connsiteY690" fmla="*/ 46038 h 334963"/>
                <a:gd name="connsiteX691" fmla="*/ 68262 w 293688"/>
                <a:gd name="connsiteY691" fmla="*/ 42863 h 334963"/>
                <a:gd name="connsiteX692" fmla="*/ 69850 w 293688"/>
                <a:gd name="connsiteY692" fmla="*/ 41275 h 334963"/>
                <a:gd name="connsiteX693" fmla="*/ 69850 w 293688"/>
                <a:gd name="connsiteY693" fmla="*/ 39688 h 334963"/>
                <a:gd name="connsiteX694" fmla="*/ 73025 w 293688"/>
                <a:gd name="connsiteY694" fmla="*/ 39688 h 334963"/>
                <a:gd name="connsiteX695" fmla="*/ 73025 w 293688"/>
                <a:gd name="connsiteY695" fmla="*/ 36513 h 334963"/>
                <a:gd name="connsiteX696" fmla="*/ 74612 w 293688"/>
                <a:gd name="connsiteY696" fmla="*/ 34925 h 334963"/>
                <a:gd name="connsiteX697" fmla="*/ 74612 w 293688"/>
                <a:gd name="connsiteY697" fmla="*/ 31750 h 334963"/>
                <a:gd name="connsiteX698" fmla="*/ 77787 w 293688"/>
                <a:gd name="connsiteY698" fmla="*/ 31750 h 334963"/>
                <a:gd name="connsiteX699" fmla="*/ 79375 w 293688"/>
                <a:gd name="connsiteY699" fmla="*/ 31750 h 334963"/>
                <a:gd name="connsiteX700" fmla="*/ 79375 w 293688"/>
                <a:gd name="connsiteY700" fmla="*/ 30163 h 334963"/>
                <a:gd name="connsiteX701" fmla="*/ 79375 w 293688"/>
                <a:gd name="connsiteY701" fmla="*/ 26988 h 334963"/>
                <a:gd name="connsiteX702" fmla="*/ 80962 w 293688"/>
                <a:gd name="connsiteY702" fmla="*/ 30163 h 334963"/>
                <a:gd name="connsiteX703" fmla="*/ 80962 w 293688"/>
                <a:gd name="connsiteY703" fmla="*/ 25400 h 334963"/>
                <a:gd name="connsiteX704" fmla="*/ 80962 w 293688"/>
                <a:gd name="connsiteY704" fmla="*/ 23813 h 334963"/>
                <a:gd name="connsiteX705" fmla="*/ 84137 w 293688"/>
                <a:gd name="connsiteY705" fmla="*/ 23813 h 334963"/>
                <a:gd name="connsiteX706" fmla="*/ 85725 w 293688"/>
                <a:gd name="connsiteY706" fmla="*/ 20638 h 334963"/>
                <a:gd name="connsiteX707" fmla="*/ 85725 w 293688"/>
                <a:gd name="connsiteY707" fmla="*/ 19050 h 334963"/>
                <a:gd name="connsiteX708" fmla="*/ 88900 w 293688"/>
                <a:gd name="connsiteY708" fmla="*/ 19050 h 334963"/>
                <a:gd name="connsiteX709" fmla="*/ 88900 w 293688"/>
                <a:gd name="connsiteY709" fmla="*/ 20638 h 334963"/>
                <a:gd name="connsiteX710" fmla="*/ 90487 w 293688"/>
                <a:gd name="connsiteY710" fmla="*/ 19050 h 334963"/>
                <a:gd name="connsiteX711" fmla="*/ 93662 w 293688"/>
                <a:gd name="connsiteY711" fmla="*/ 15875 h 334963"/>
                <a:gd name="connsiteX712" fmla="*/ 95250 w 293688"/>
                <a:gd name="connsiteY712" fmla="*/ 11113 h 334963"/>
                <a:gd name="connsiteX713" fmla="*/ 95250 w 293688"/>
                <a:gd name="connsiteY713" fmla="*/ 14288 h 334963"/>
                <a:gd name="connsiteX714" fmla="*/ 95250 w 293688"/>
                <a:gd name="connsiteY714" fmla="*/ 15875 h 334963"/>
                <a:gd name="connsiteX715" fmla="*/ 96837 w 293688"/>
                <a:gd name="connsiteY715" fmla="*/ 15875 h 334963"/>
                <a:gd name="connsiteX716" fmla="*/ 100012 w 293688"/>
                <a:gd name="connsiteY716" fmla="*/ 15875 h 334963"/>
                <a:gd name="connsiteX717" fmla="*/ 100012 w 293688"/>
                <a:gd name="connsiteY717" fmla="*/ 14288 h 334963"/>
                <a:gd name="connsiteX718" fmla="*/ 101600 w 293688"/>
                <a:gd name="connsiteY718" fmla="*/ 11113 h 334963"/>
                <a:gd name="connsiteX719" fmla="*/ 101600 w 293688"/>
                <a:gd name="connsiteY719" fmla="*/ 9525 h 334963"/>
                <a:gd name="connsiteX720" fmla="*/ 104775 w 293688"/>
                <a:gd name="connsiteY720" fmla="*/ 9525 h 334963"/>
                <a:gd name="connsiteX721" fmla="*/ 106362 w 293688"/>
                <a:gd name="connsiteY721" fmla="*/ 9525 h 334963"/>
                <a:gd name="connsiteX722" fmla="*/ 111125 w 293688"/>
                <a:gd name="connsiteY722" fmla="*/ 3175 h 334963"/>
                <a:gd name="connsiteX723" fmla="*/ 112713 w 293688"/>
                <a:gd name="connsiteY723" fmla="*/ 3175 h 334963"/>
                <a:gd name="connsiteX724" fmla="*/ 115888 w 293688"/>
                <a:gd name="connsiteY724" fmla="*/ 3175 h 334963"/>
                <a:gd name="connsiteX725" fmla="*/ 115888 w 293688"/>
                <a:gd name="connsiteY725" fmla="*/ 4763 h 334963"/>
                <a:gd name="connsiteX726" fmla="*/ 112713 w 293688"/>
                <a:gd name="connsiteY726" fmla="*/ 4763 h 334963"/>
                <a:gd name="connsiteX727" fmla="*/ 111125 w 293688"/>
                <a:gd name="connsiteY727" fmla="*/ 4763 h 334963"/>
                <a:gd name="connsiteX728" fmla="*/ 117476 w 293688"/>
                <a:gd name="connsiteY728" fmla="*/ 0 h 334963"/>
                <a:gd name="connsiteX729" fmla="*/ 117476 w 293688"/>
                <a:gd name="connsiteY729" fmla="*/ 3175 h 334963"/>
                <a:gd name="connsiteX730" fmla="*/ 115888 w 293688"/>
                <a:gd name="connsiteY730" fmla="*/ 3175 h 33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</a:cxnLst>
              <a:rect l="l" t="t" r="r" b="b"/>
              <a:pathLst>
                <a:path w="293688" h="334963">
                  <a:moveTo>
                    <a:pt x="142875" y="333376"/>
                  </a:moveTo>
                  <a:lnTo>
                    <a:pt x="144463" y="334963"/>
                  </a:lnTo>
                  <a:lnTo>
                    <a:pt x="142875" y="334963"/>
                  </a:lnTo>
                  <a:close/>
                  <a:moveTo>
                    <a:pt x="163513" y="330201"/>
                  </a:moveTo>
                  <a:lnTo>
                    <a:pt x="160338" y="333376"/>
                  </a:lnTo>
                  <a:lnTo>
                    <a:pt x="163513" y="333376"/>
                  </a:lnTo>
                  <a:close/>
                  <a:moveTo>
                    <a:pt x="93662" y="314326"/>
                  </a:moveTo>
                  <a:lnTo>
                    <a:pt x="95250" y="314326"/>
                  </a:lnTo>
                  <a:lnTo>
                    <a:pt x="95250" y="317501"/>
                  </a:lnTo>
                  <a:close/>
                  <a:moveTo>
                    <a:pt x="88900" y="314326"/>
                  </a:moveTo>
                  <a:lnTo>
                    <a:pt x="90487" y="317501"/>
                  </a:lnTo>
                  <a:lnTo>
                    <a:pt x="88900" y="317501"/>
                  </a:lnTo>
                  <a:close/>
                  <a:moveTo>
                    <a:pt x="74612" y="301626"/>
                  </a:moveTo>
                  <a:lnTo>
                    <a:pt x="77787" y="301626"/>
                  </a:lnTo>
                  <a:lnTo>
                    <a:pt x="74612" y="303213"/>
                  </a:lnTo>
                  <a:close/>
                  <a:moveTo>
                    <a:pt x="20637" y="263526"/>
                  </a:moveTo>
                  <a:lnTo>
                    <a:pt x="20637" y="265113"/>
                  </a:lnTo>
                  <a:lnTo>
                    <a:pt x="20637" y="266701"/>
                  </a:lnTo>
                  <a:lnTo>
                    <a:pt x="17462" y="265113"/>
                  </a:lnTo>
                  <a:close/>
                  <a:moveTo>
                    <a:pt x="20637" y="255588"/>
                  </a:moveTo>
                  <a:lnTo>
                    <a:pt x="22225" y="255588"/>
                  </a:lnTo>
                  <a:lnTo>
                    <a:pt x="22225" y="258763"/>
                  </a:lnTo>
                  <a:lnTo>
                    <a:pt x="20637" y="260351"/>
                  </a:lnTo>
                  <a:lnTo>
                    <a:pt x="17462" y="260351"/>
                  </a:lnTo>
                  <a:lnTo>
                    <a:pt x="20637" y="258763"/>
                  </a:lnTo>
                  <a:close/>
                  <a:moveTo>
                    <a:pt x="14287" y="250826"/>
                  </a:moveTo>
                  <a:lnTo>
                    <a:pt x="15875" y="250826"/>
                  </a:lnTo>
                  <a:lnTo>
                    <a:pt x="15875" y="254001"/>
                  </a:lnTo>
                  <a:close/>
                  <a:moveTo>
                    <a:pt x="14287" y="247651"/>
                  </a:moveTo>
                  <a:lnTo>
                    <a:pt x="15875" y="247651"/>
                  </a:lnTo>
                  <a:lnTo>
                    <a:pt x="15875" y="249238"/>
                  </a:lnTo>
                  <a:lnTo>
                    <a:pt x="14287" y="249238"/>
                  </a:lnTo>
                  <a:close/>
                  <a:moveTo>
                    <a:pt x="11112" y="242888"/>
                  </a:moveTo>
                  <a:lnTo>
                    <a:pt x="14287" y="244476"/>
                  </a:lnTo>
                  <a:lnTo>
                    <a:pt x="11112" y="244476"/>
                  </a:lnTo>
                  <a:close/>
                  <a:moveTo>
                    <a:pt x="9525" y="238126"/>
                  </a:moveTo>
                  <a:lnTo>
                    <a:pt x="11112" y="238126"/>
                  </a:lnTo>
                  <a:lnTo>
                    <a:pt x="11112" y="239713"/>
                  </a:lnTo>
                  <a:lnTo>
                    <a:pt x="11112" y="242888"/>
                  </a:lnTo>
                  <a:lnTo>
                    <a:pt x="9525" y="239713"/>
                  </a:lnTo>
                  <a:close/>
                  <a:moveTo>
                    <a:pt x="196850" y="55563"/>
                  </a:moveTo>
                  <a:lnTo>
                    <a:pt x="198438" y="55563"/>
                  </a:lnTo>
                  <a:lnTo>
                    <a:pt x="201613" y="55563"/>
                  </a:lnTo>
                  <a:lnTo>
                    <a:pt x="203200" y="55563"/>
                  </a:lnTo>
                  <a:lnTo>
                    <a:pt x="206376" y="55563"/>
                  </a:lnTo>
                  <a:lnTo>
                    <a:pt x="207963" y="55563"/>
                  </a:lnTo>
                  <a:lnTo>
                    <a:pt x="211138" y="55563"/>
                  </a:lnTo>
                  <a:lnTo>
                    <a:pt x="207963" y="57151"/>
                  </a:lnTo>
                  <a:lnTo>
                    <a:pt x="206376" y="57151"/>
                  </a:lnTo>
                  <a:lnTo>
                    <a:pt x="201613" y="57151"/>
                  </a:lnTo>
                  <a:close/>
                  <a:moveTo>
                    <a:pt x="57150" y="52388"/>
                  </a:moveTo>
                  <a:lnTo>
                    <a:pt x="58737" y="55563"/>
                  </a:lnTo>
                  <a:lnTo>
                    <a:pt x="57150" y="55563"/>
                  </a:lnTo>
                  <a:close/>
                  <a:moveTo>
                    <a:pt x="165100" y="36513"/>
                  </a:moveTo>
                  <a:lnTo>
                    <a:pt x="168275" y="36513"/>
                  </a:lnTo>
                  <a:lnTo>
                    <a:pt x="165100" y="39688"/>
                  </a:lnTo>
                  <a:close/>
                  <a:moveTo>
                    <a:pt x="165100" y="31750"/>
                  </a:moveTo>
                  <a:lnTo>
                    <a:pt x="168275" y="31750"/>
                  </a:lnTo>
                  <a:lnTo>
                    <a:pt x="165100" y="34925"/>
                  </a:lnTo>
                  <a:close/>
                  <a:moveTo>
                    <a:pt x="160338" y="30163"/>
                  </a:moveTo>
                  <a:lnTo>
                    <a:pt x="163513" y="31750"/>
                  </a:lnTo>
                  <a:lnTo>
                    <a:pt x="160338" y="31750"/>
                  </a:lnTo>
                  <a:close/>
                  <a:moveTo>
                    <a:pt x="160338" y="26988"/>
                  </a:moveTo>
                  <a:lnTo>
                    <a:pt x="163513" y="26988"/>
                  </a:lnTo>
                  <a:lnTo>
                    <a:pt x="160338" y="30163"/>
                  </a:lnTo>
                  <a:close/>
                  <a:moveTo>
                    <a:pt x="160338" y="20638"/>
                  </a:moveTo>
                  <a:lnTo>
                    <a:pt x="163513" y="20638"/>
                  </a:lnTo>
                  <a:lnTo>
                    <a:pt x="163513" y="23813"/>
                  </a:lnTo>
                  <a:lnTo>
                    <a:pt x="160338" y="23813"/>
                  </a:lnTo>
                  <a:close/>
                  <a:moveTo>
                    <a:pt x="107950" y="9525"/>
                  </a:moveTo>
                  <a:lnTo>
                    <a:pt x="111125" y="9525"/>
                  </a:lnTo>
                  <a:lnTo>
                    <a:pt x="111125" y="11113"/>
                  </a:lnTo>
                  <a:lnTo>
                    <a:pt x="107950" y="14288"/>
                  </a:lnTo>
                  <a:lnTo>
                    <a:pt x="107950" y="11113"/>
                  </a:lnTo>
                  <a:close/>
                  <a:moveTo>
                    <a:pt x="106362" y="7938"/>
                  </a:moveTo>
                  <a:lnTo>
                    <a:pt x="107950" y="9525"/>
                  </a:lnTo>
                  <a:lnTo>
                    <a:pt x="106362" y="11113"/>
                  </a:lnTo>
                  <a:lnTo>
                    <a:pt x="106362" y="14288"/>
                  </a:lnTo>
                  <a:lnTo>
                    <a:pt x="106363" y="14288"/>
                  </a:lnTo>
                  <a:lnTo>
                    <a:pt x="107950" y="14288"/>
                  </a:lnTo>
                  <a:lnTo>
                    <a:pt x="106363" y="15875"/>
                  </a:lnTo>
                  <a:lnTo>
                    <a:pt x="106363" y="15876"/>
                  </a:lnTo>
                  <a:lnTo>
                    <a:pt x="106362" y="15876"/>
                  </a:lnTo>
                  <a:lnTo>
                    <a:pt x="106362" y="19050"/>
                  </a:lnTo>
                  <a:lnTo>
                    <a:pt x="104776" y="20637"/>
                  </a:lnTo>
                  <a:lnTo>
                    <a:pt x="104776" y="20638"/>
                  </a:lnTo>
                  <a:lnTo>
                    <a:pt x="104775" y="20638"/>
                  </a:lnTo>
                  <a:lnTo>
                    <a:pt x="104775" y="20638"/>
                  </a:lnTo>
                  <a:lnTo>
                    <a:pt x="104775" y="23813"/>
                  </a:lnTo>
                  <a:lnTo>
                    <a:pt x="104775" y="25400"/>
                  </a:lnTo>
                  <a:lnTo>
                    <a:pt x="101600" y="26988"/>
                  </a:lnTo>
                  <a:lnTo>
                    <a:pt x="100012" y="30163"/>
                  </a:lnTo>
                  <a:lnTo>
                    <a:pt x="101600" y="30163"/>
                  </a:lnTo>
                  <a:lnTo>
                    <a:pt x="104775" y="30163"/>
                  </a:lnTo>
                  <a:lnTo>
                    <a:pt x="104775" y="26988"/>
                  </a:lnTo>
                  <a:lnTo>
                    <a:pt x="106362" y="26988"/>
                  </a:lnTo>
                  <a:lnTo>
                    <a:pt x="106362" y="25400"/>
                  </a:lnTo>
                  <a:lnTo>
                    <a:pt x="107950" y="25400"/>
                  </a:lnTo>
                  <a:lnTo>
                    <a:pt x="111125" y="25400"/>
                  </a:lnTo>
                  <a:lnTo>
                    <a:pt x="111125" y="26988"/>
                  </a:lnTo>
                  <a:lnTo>
                    <a:pt x="112712" y="26988"/>
                  </a:lnTo>
                  <a:lnTo>
                    <a:pt x="112712" y="25400"/>
                  </a:lnTo>
                  <a:lnTo>
                    <a:pt x="115887" y="23813"/>
                  </a:lnTo>
                  <a:lnTo>
                    <a:pt x="117475" y="23813"/>
                  </a:lnTo>
                  <a:lnTo>
                    <a:pt x="120650" y="23813"/>
                  </a:lnTo>
                  <a:lnTo>
                    <a:pt x="120650" y="20638"/>
                  </a:lnTo>
                  <a:lnTo>
                    <a:pt x="122237" y="19050"/>
                  </a:lnTo>
                  <a:lnTo>
                    <a:pt x="123825" y="19050"/>
                  </a:lnTo>
                  <a:lnTo>
                    <a:pt x="127000" y="15875"/>
                  </a:lnTo>
                  <a:lnTo>
                    <a:pt x="127000" y="19050"/>
                  </a:lnTo>
                  <a:lnTo>
                    <a:pt x="128587" y="19050"/>
                  </a:lnTo>
                  <a:lnTo>
                    <a:pt x="128587" y="15875"/>
                  </a:lnTo>
                  <a:lnTo>
                    <a:pt x="131762" y="15875"/>
                  </a:lnTo>
                  <a:lnTo>
                    <a:pt x="133350" y="15875"/>
                  </a:lnTo>
                  <a:lnTo>
                    <a:pt x="136525" y="15875"/>
                  </a:lnTo>
                  <a:lnTo>
                    <a:pt x="138112" y="15875"/>
                  </a:lnTo>
                  <a:lnTo>
                    <a:pt x="139700" y="15875"/>
                  </a:lnTo>
                  <a:lnTo>
                    <a:pt x="139700" y="14288"/>
                  </a:lnTo>
                  <a:lnTo>
                    <a:pt x="142875" y="14288"/>
                  </a:lnTo>
                  <a:lnTo>
                    <a:pt x="142875" y="11113"/>
                  </a:lnTo>
                  <a:lnTo>
                    <a:pt x="144463" y="9525"/>
                  </a:lnTo>
                  <a:lnTo>
                    <a:pt x="147638" y="9525"/>
                  </a:lnTo>
                  <a:lnTo>
                    <a:pt x="147638" y="14288"/>
                  </a:lnTo>
                  <a:lnTo>
                    <a:pt x="144463" y="14288"/>
                  </a:lnTo>
                  <a:lnTo>
                    <a:pt x="144463" y="15875"/>
                  </a:lnTo>
                  <a:lnTo>
                    <a:pt x="147638" y="15875"/>
                  </a:lnTo>
                  <a:lnTo>
                    <a:pt x="147638" y="14288"/>
                  </a:lnTo>
                  <a:lnTo>
                    <a:pt x="149225" y="14288"/>
                  </a:lnTo>
                  <a:lnTo>
                    <a:pt x="152400" y="14288"/>
                  </a:lnTo>
                  <a:lnTo>
                    <a:pt x="152400" y="11113"/>
                  </a:lnTo>
                  <a:lnTo>
                    <a:pt x="153988" y="11113"/>
                  </a:lnTo>
                  <a:lnTo>
                    <a:pt x="153988" y="14288"/>
                  </a:lnTo>
                  <a:lnTo>
                    <a:pt x="153988" y="15875"/>
                  </a:lnTo>
                  <a:lnTo>
                    <a:pt x="153988" y="19050"/>
                  </a:lnTo>
                  <a:lnTo>
                    <a:pt x="153988" y="20638"/>
                  </a:lnTo>
                  <a:lnTo>
                    <a:pt x="152400" y="23813"/>
                  </a:lnTo>
                  <a:lnTo>
                    <a:pt x="152400" y="25400"/>
                  </a:lnTo>
                  <a:lnTo>
                    <a:pt x="153988" y="25400"/>
                  </a:lnTo>
                  <a:lnTo>
                    <a:pt x="155575" y="25400"/>
                  </a:lnTo>
                  <a:lnTo>
                    <a:pt x="158750" y="25400"/>
                  </a:lnTo>
                  <a:lnTo>
                    <a:pt x="158750" y="23813"/>
                  </a:lnTo>
                  <a:lnTo>
                    <a:pt x="160338" y="23813"/>
                  </a:lnTo>
                  <a:lnTo>
                    <a:pt x="160338" y="25400"/>
                  </a:lnTo>
                  <a:lnTo>
                    <a:pt x="160338" y="25401"/>
                  </a:lnTo>
                  <a:lnTo>
                    <a:pt x="160337" y="25401"/>
                  </a:lnTo>
                  <a:lnTo>
                    <a:pt x="158750" y="26988"/>
                  </a:lnTo>
                  <a:lnTo>
                    <a:pt x="158750" y="30163"/>
                  </a:lnTo>
                  <a:lnTo>
                    <a:pt x="155575" y="31750"/>
                  </a:lnTo>
                  <a:lnTo>
                    <a:pt x="158750" y="31750"/>
                  </a:lnTo>
                  <a:lnTo>
                    <a:pt x="160338" y="31750"/>
                  </a:lnTo>
                  <a:lnTo>
                    <a:pt x="163513" y="34925"/>
                  </a:lnTo>
                  <a:lnTo>
                    <a:pt x="165100" y="34925"/>
                  </a:lnTo>
                  <a:lnTo>
                    <a:pt x="165100" y="36513"/>
                  </a:lnTo>
                  <a:lnTo>
                    <a:pt x="163513" y="36513"/>
                  </a:lnTo>
                  <a:lnTo>
                    <a:pt x="163513" y="39688"/>
                  </a:lnTo>
                  <a:lnTo>
                    <a:pt x="160338" y="39688"/>
                  </a:lnTo>
                  <a:lnTo>
                    <a:pt x="160338" y="41275"/>
                  </a:lnTo>
                  <a:lnTo>
                    <a:pt x="163513" y="41275"/>
                  </a:lnTo>
                  <a:lnTo>
                    <a:pt x="163513" y="41275"/>
                  </a:lnTo>
                  <a:lnTo>
                    <a:pt x="163513" y="39688"/>
                  </a:lnTo>
                  <a:lnTo>
                    <a:pt x="165100" y="39688"/>
                  </a:lnTo>
                  <a:lnTo>
                    <a:pt x="165100" y="41275"/>
                  </a:lnTo>
                  <a:lnTo>
                    <a:pt x="165100" y="41275"/>
                  </a:lnTo>
                  <a:lnTo>
                    <a:pt x="165100" y="42863"/>
                  </a:lnTo>
                  <a:lnTo>
                    <a:pt x="163513" y="46038"/>
                  </a:lnTo>
                  <a:lnTo>
                    <a:pt x="160338" y="46038"/>
                  </a:lnTo>
                  <a:lnTo>
                    <a:pt x="160338" y="47625"/>
                  </a:lnTo>
                  <a:lnTo>
                    <a:pt x="163513" y="46038"/>
                  </a:lnTo>
                  <a:lnTo>
                    <a:pt x="163513" y="47625"/>
                  </a:lnTo>
                  <a:lnTo>
                    <a:pt x="165100" y="47625"/>
                  </a:lnTo>
                  <a:lnTo>
                    <a:pt x="165100" y="50800"/>
                  </a:lnTo>
                  <a:lnTo>
                    <a:pt x="163513" y="50800"/>
                  </a:lnTo>
                  <a:lnTo>
                    <a:pt x="160338" y="50800"/>
                  </a:lnTo>
                  <a:lnTo>
                    <a:pt x="160338" y="52388"/>
                  </a:lnTo>
                  <a:lnTo>
                    <a:pt x="158750" y="52388"/>
                  </a:lnTo>
                  <a:lnTo>
                    <a:pt x="158750" y="55563"/>
                  </a:lnTo>
                  <a:lnTo>
                    <a:pt x="158750" y="57150"/>
                  </a:lnTo>
                  <a:lnTo>
                    <a:pt x="160338" y="57150"/>
                  </a:lnTo>
                  <a:lnTo>
                    <a:pt x="160338" y="58738"/>
                  </a:lnTo>
                  <a:lnTo>
                    <a:pt x="163513" y="58738"/>
                  </a:lnTo>
                  <a:lnTo>
                    <a:pt x="163513" y="57150"/>
                  </a:lnTo>
                  <a:lnTo>
                    <a:pt x="165100" y="57150"/>
                  </a:lnTo>
                  <a:lnTo>
                    <a:pt x="168275" y="55563"/>
                  </a:lnTo>
                  <a:lnTo>
                    <a:pt x="169863" y="52388"/>
                  </a:lnTo>
                  <a:lnTo>
                    <a:pt x="169863" y="55563"/>
                  </a:lnTo>
                  <a:lnTo>
                    <a:pt x="169863" y="57150"/>
                  </a:lnTo>
                  <a:lnTo>
                    <a:pt x="169863" y="58738"/>
                  </a:lnTo>
                  <a:lnTo>
                    <a:pt x="168275" y="61913"/>
                  </a:lnTo>
                  <a:lnTo>
                    <a:pt x="169863" y="63501"/>
                  </a:lnTo>
                  <a:lnTo>
                    <a:pt x="168275" y="63501"/>
                  </a:lnTo>
                  <a:lnTo>
                    <a:pt x="168275" y="66676"/>
                  </a:lnTo>
                  <a:lnTo>
                    <a:pt x="165100" y="68263"/>
                  </a:lnTo>
                  <a:lnTo>
                    <a:pt x="165100" y="69851"/>
                  </a:lnTo>
                  <a:lnTo>
                    <a:pt x="165100" y="73026"/>
                  </a:lnTo>
                  <a:lnTo>
                    <a:pt x="168275" y="73026"/>
                  </a:lnTo>
                  <a:lnTo>
                    <a:pt x="169863" y="73026"/>
                  </a:lnTo>
                  <a:lnTo>
                    <a:pt x="171450" y="73026"/>
                  </a:lnTo>
                  <a:lnTo>
                    <a:pt x="174625" y="69851"/>
                  </a:lnTo>
                  <a:lnTo>
                    <a:pt x="171450" y="74613"/>
                  </a:lnTo>
                  <a:lnTo>
                    <a:pt x="169863" y="74613"/>
                  </a:lnTo>
                  <a:lnTo>
                    <a:pt x="169863" y="77788"/>
                  </a:lnTo>
                  <a:lnTo>
                    <a:pt x="168275" y="77788"/>
                  </a:lnTo>
                  <a:lnTo>
                    <a:pt x="168275" y="79376"/>
                  </a:lnTo>
                  <a:lnTo>
                    <a:pt x="165100" y="79376"/>
                  </a:lnTo>
                  <a:lnTo>
                    <a:pt x="165100" y="82551"/>
                  </a:lnTo>
                  <a:lnTo>
                    <a:pt x="163513" y="82551"/>
                  </a:lnTo>
                  <a:lnTo>
                    <a:pt x="163513" y="84138"/>
                  </a:lnTo>
                  <a:lnTo>
                    <a:pt x="163513" y="85726"/>
                  </a:lnTo>
                  <a:lnTo>
                    <a:pt x="160338" y="85726"/>
                  </a:lnTo>
                  <a:lnTo>
                    <a:pt x="160338" y="88901"/>
                  </a:lnTo>
                  <a:lnTo>
                    <a:pt x="160338" y="90488"/>
                  </a:lnTo>
                  <a:lnTo>
                    <a:pt x="158750" y="90488"/>
                  </a:lnTo>
                  <a:lnTo>
                    <a:pt x="158750" y="93663"/>
                  </a:lnTo>
                  <a:lnTo>
                    <a:pt x="158750" y="95251"/>
                  </a:lnTo>
                  <a:lnTo>
                    <a:pt x="160338" y="95251"/>
                  </a:lnTo>
                  <a:lnTo>
                    <a:pt x="163513" y="93663"/>
                  </a:lnTo>
                  <a:lnTo>
                    <a:pt x="165100" y="93663"/>
                  </a:lnTo>
                  <a:lnTo>
                    <a:pt x="168275" y="93663"/>
                  </a:lnTo>
                  <a:lnTo>
                    <a:pt x="168275" y="90488"/>
                  </a:lnTo>
                  <a:lnTo>
                    <a:pt x="169863" y="90488"/>
                  </a:lnTo>
                  <a:lnTo>
                    <a:pt x="179388" y="88901"/>
                  </a:lnTo>
                  <a:lnTo>
                    <a:pt x="185738" y="85726"/>
                  </a:lnTo>
                  <a:lnTo>
                    <a:pt x="187325" y="85726"/>
                  </a:lnTo>
                  <a:lnTo>
                    <a:pt x="190500" y="85726"/>
                  </a:lnTo>
                  <a:lnTo>
                    <a:pt x="190500" y="84138"/>
                  </a:lnTo>
                  <a:lnTo>
                    <a:pt x="192088" y="84138"/>
                  </a:lnTo>
                  <a:lnTo>
                    <a:pt x="195263" y="84138"/>
                  </a:lnTo>
                  <a:lnTo>
                    <a:pt x="196851" y="84138"/>
                  </a:lnTo>
                  <a:lnTo>
                    <a:pt x="196851" y="82551"/>
                  </a:lnTo>
                  <a:lnTo>
                    <a:pt x="198438" y="82551"/>
                  </a:lnTo>
                  <a:lnTo>
                    <a:pt x="201613" y="82551"/>
                  </a:lnTo>
                  <a:lnTo>
                    <a:pt x="203201" y="82551"/>
                  </a:lnTo>
                  <a:lnTo>
                    <a:pt x="206376" y="79376"/>
                  </a:lnTo>
                  <a:lnTo>
                    <a:pt x="203201" y="79376"/>
                  </a:lnTo>
                  <a:lnTo>
                    <a:pt x="201613" y="79376"/>
                  </a:lnTo>
                  <a:lnTo>
                    <a:pt x="201613" y="77788"/>
                  </a:lnTo>
                  <a:lnTo>
                    <a:pt x="203201" y="77788"/>
                  </a:lnTo>
                  <a:lnTo>
                    <a:pt x="206376" y="77788"/>
                  </a:lnTo>
                  <a:lnTo>
                    <a:pt x="211138" y="77788"/>
                  </a:lnTo>
                  <a:lnTo>
                    <a:pt x="214313" y="77788"/>
                  </a:lnTo>
                  <a:lnTo>
                    <a:pt x="217488" y="77788"/>
                  </a:lnTo>
                  <a:lnTo>
                    <a:pt x="219076" y="74613"/>
                  </a:lnTo>
                  <a:lnTo>
                    <a:pt x="219076" y="77788"/>
                  </a:lnTo>
                  <a:lnTo>
                    <a:pt x="222251" y="77788"/>
                  </a:lnTo>
                  <a:lnTo>
                    <a:pt x="223838" y="77788"/>
                  </a:lnTo>
                  <a:lnTo>
                    <a:pt x="227013" y="77788"/>
                  </a:lnTo>
                  <a:lnTo>
                    <a:pt x="228601" y="74613"/>
                  </a:lnTo>
                  <a:lnTo>
                    <a:pt x="230188" y="74613"/>
                  </a:lnTo>
                  <a:lnTo>
                    <a:pt x="233363" y="74613"/>
                  </a:lnTo>
                  <a:lnTo>
                    <a:pt x="234951" y="74613"/>
                  </a:lnTo>
                  <a:lnTo>
                    <a:pt x="234951" y="77788"/>
                  </a:lnTo>
                  <a:lnTo>
                    <a:pt x="238126" y="77788"/>
                  </a:lnTo>
                  <a:lnTo>
                    <a:pt x="239713" y="77788"/>
                  </a:lnTo>
                  <a:lnTo>
                    <a:pt x="244476" y="79376"/>
                  </a:lnTo>
                  <a:lnTo>
                    <a:pt x="246063" y="79376"/>
                  </a:lnTo>
                  <a:lnTo>
                    <a:pt x="249238" y="79376"/>
                  </a:lnTo>
                  <a:lnTo>
                    <a:pt x="249238" y="77788"/>
                  </a:lnTo>
                  <a:lnTo>
                    <a:pt x="246063" y="74613"/>
                  </a:lnTo>
                  <a:lnTo>
                    <a:pt x="246063" y="73026"/>
                  </a:lnTo>
                  <a:lnTo>
                    <a:pt x="246063" y="69851"/>
                  </a:lnTo>
                  <a:lnTo>
                    <a:pt x="244476" y="69851"/>
                  </a:lnTo>
                  <a:lnTo>
                    <a:pt x="244476" y="68263"/>
                  </a:lnTo>
                  <a:lnTo>
                    <a:pt x="242888" y="68263"/>
                  </a:lnTo>
                  <a:lnTo>
                    <a:pt x="242888" y="66676"/>
                  </a:lnTo>
                  <a:lnTo>
                    <a:pt x="239713" y="66676"/>
                  </a:lnTo>
                  <a:lnTo>
                    <a:pt x="238126" y="63501"/>
                  </a:lnTo>
                  <a:lnTo>
                    <a:pt x="238126" y="61913"/>
                  </a:lnTo>
                  <a:lnTo>
                    <a:pt x="234951" y="61913"/>
                  </a:lnTo>
                  <a:lnTo>
                    <a:pt x="234951" y="58738"/>
                  </a:lnTo>
                  <a:lnTo>
                    <a:pt x="233363" y="58738"/>
                  </a:lnTo>
                  <a:lnTo>
                    <a:pt x="230188" y="57150"/>
                  </a:lnTo>
                  <a:lnTo>
                    <a:pt x="228601" y="57150"/>
                  </a:lnTo>
                  <a:lnTo>
                    <a:pt x="228601" y="55563"/>
                  </a:lnTo>
                  <a:lnTo>
                    <a:pt x="227013" y="55563"/>
                  </a:lnTo>
                  <a:lnTo>
                    <a:pt x="227013" y="57150"/>
                  </a:lnTo>
                  <a:lnTo>
                    <a:pt x="225426" y="57150"/>
                  </a:lnTo>
                  <a:lnTo>
                    <a:pt x="225426" y="58738"/>
                  </a:lnTo>
                  <a:lnTo>
                    <a:pt x="223838" y="58738"/>
                  </a:lnTo>
                  <a:lnTo>
                    <a:pt x="223838" y="57150"/>
                  </a:lnTo>
                  <a:lnTo>
                    <a:pt x="223838" y="57150"/>
                  </a:lnTo>
                  <a:lnTo>
                    <a:pt x="223838" y="55563"/>
                  </a:lnTo>
                  <a:lnTo>
                    <a:pt x="222251" y="55563"/>
                  </a:lnTo>
                  <a:lnTo>
                    <a:pt x="219076" y="55563"/>
                  </a:lnTo>
                  <a:lnTo>
                    <a:pt x="217488" y="55563"/>
                  </a:lnTo>
                  <a:lnTo>
                    <a:pt x="214313" y="55563"/>
                  </a:lnTo>
                  <a:lnTo>
                    <a:pt x="217488" y="52388"/>
                  </a:lnTo>
                  <a:lnTo>
                    <a:pt x="219076" y="52388"/>
                  </a:lnTo>
                  <a:lnTo>
                    <a:pt x="222251" y="52388"/>
                  </a:lnTo>
                  <a:lnTo>
                    <a:pt x="217488" y="50800"/>
                  </a:lnTo>
                  <a:lnTo>
                    <a:pt x="214313" y="50800"/>
                  </a:lnTo>
                  <a:lnTo>
                    <a:pt x="214313" y="52388"/>
                  </a:lnTo>
                  <a:lnTo>
                    <a:pt x="212725" y="52388"/>
                  </a:lnTo>
                  <a:lnTo>
                    <a:pt x="212725" y="50800"/>
                  </a:lnTo>
                  <a:lnTo>
                    <a:pt x="211138" y="50800"/>
                  </a:lnTo>
                  <a:lnTo>
                    <a:pt x="211138" y="49213"/>
                  </a:lnTo>
                  <a:lnTo>
                    <a:pt x="211138" y="47625"/>
                  </a:lnTo>
                  <a:lnTo>
                    <a:pt x="211138" y="47625"/>
                  </a:lnTo>
                  <a:lnTo>
                    <a:pt x="212726" y="47625"/>
                  </a:lnTo>
                  <a:lnTo>
                    <a:pt x="212726" y="47625"/>
                  </a:lnTo>
                  <a:lnTo>
                    <a:pt x="214313" y="47625"/>
                  </a:lnTo>
                  <a:lnTo>
                    <a:pt x="219076" y="47625"/>
                  </a:lnTo>
                  <a:lnTo>
                    <a:pt x="222251" y="46038"/>
                  </a:lnTo>
                  <a:lnTo>
                    <a:pt x="223838" y="46038"/>
                  </a:lnTo>
                  <a:lnTo>
                    <a:pt x="223838" y="47625"/>
                  </a:lnTo>
                  <a:lnTo>
                    <a:pt x="227013" y="47625"/>
                  </a:lnTo>
                  <a:lnTo>
                    <a:pt x="228601" y="47625"/>
                  </a:lnTo>
                  <a:lnTo>
                    <a:pt x="230188" y="47625"/>
                  </a:lnTo>
                  <a:lnTo>
                    <a:pt x="230188" y="50800"/>
                  </a:lnTo>
                  <a:lnTo>
                    <a:pt x="233363" y="47625"/>
                  </a:lnTo>
                  <a:lnTo>
                    <a:pt x="233363" y="50800"/>
                  </a:lnTo>
                  <a:lnTo>
                    <a:pt x="234951" y="50800"/>
                  </a:lnTo>
                  <a:lnTo>
                    <a:pt x="238126" y="50800"/>
                  </a:lnTo>
                  <a:lnTo>
                    <a:pt x="238126" y="52388"/>
                  </a:lnTo>
                  <a:lnTo>
                    <a:pt x="239713" y="52388"/>
                  </a:lnTo>
                  <a:lnTo>
                    <a:pt x="242888" y="52388"/>
                  </a:lnTo>
                  <a:lnTo>
                    <a:pt x="244476" y="55563"/>
                  </a:lnTo>
                  <a:lnTo>
                    <a:pt x="246063" y="55563"/>
                  </a:lnTo>
                  <a:lnTo>
                    <a:pt x="254001" y="57150"/>
                  </a:lnTo>
                  <a:lnTo>
                    <a:pt x="254001" y="58738"/>
                  </a:lnTo>
                  <a:lnTo>
                    <a:pt x="255588" y="58738"/>
                  </a:lnTo>
                  <a:lnTo>
                    <a:pt x="255588" y="61913"/>
                  </a:lnTo>
                  <a:lnTo>
                    <a:pt x="258763" y="63501"/>
                  </a:lnTo>
                  <a:lnTo>
                    <a:pt x="260351" y="68263"/>
                  </a:lnTo>
                  <a:lnTo>
                    <a:pt x="261938" y="68263"/>
                  </a:lnTo>
                  <a:lnTo>
                    <a:pt x="261938" y="69851"/>
                  </a:lnTo>
                  <a:lnTo>
                    <a:pt x="265113" y="69851"/>
                  </a:lnTo>
                  <a:lnTo>
                    <a:pt x="266701" y="73026"/>
                  </a:lnTo>
                  <a:lnTo>
                    <a:pt x="269876" y="73026"/>
                  </a:lnTo>
                  <a:lnTo>
                    <a:pt x="269876" y="74613"/>
                  </a:lnTo>
                  <a:lnTo>
                    <a:pt x="266701" y="74613"/>
                  </a:lnTo>
                  <a:lnTo>
                    <a:pt x="266701" y="77788"/>
                  </a:lnTo>
                  <a:lnTo>
                    <a:pt x="269876" y="77788"/>
                  </a:lnTo>
                  <a:lnTo>
                    <a:pt x="269876" y="79376"/>
                  </a:lnTo>
                  <a:lnTo>
                    <a:pt x="271463" y="79376"/>
                  </a:lnTo>
                  <a:lnTo>
                    <a:pt x="271463" y="82551"/>
                  </a:lnTo>
                  <a:lnTo>
                    <a:pt x="271463" y="84138"/>
                  </a:lnTo>
                  <a:lnTo>
                    <a:pt x="271463" y="85726"/>
                  </a:lnTo>
                  <a:lnTo>
                    <a:pt x="271463" y="88901"/>
                  </a:lnTo>
                  <a:lnTo>
                    <a:pt x="273051" y="90488"/>
                  </a:lnTo>
                  <a:lnTo>
                    <a:pt x="273051" y="93663"/>
                  </a:lnTo>
                  <a:lnTo>
                    <a:pt x="273051" y="95251"/>
                  </a:lnTo>
                  <a:lnTo>
                    <a:pt x="271463" y="93663"/>
                  </a:lnTo>
                  <a:lnTo>
                    <a:pt x="269876" y="95251"/>
                  </a:lnTo>
                  <a:lnTo>
                    <a:pt x="269876" y="98426"/>
                  </a:lnTo>
                  <a:lnTo>
                    <a:pt x="271463" y="98426"/>
                  </a:lnTo>
                  <a:lnTo>
                    <a:pt x="271463" y="100013"/>
                  </a:lnTo>
                  <a:lnTo>
                    <a:pt x="273051" y="100013"/>
                  </a:lnTo>
                  <a:lnTo>
                    <a:pt x="276226" y="101601"/>
                  </a:lnTo>
                  <a:lnTo>
                    <a:pt x="276226" y="104776"/>
                  </a:lnTo>
                  <a:lnTo>
                    <a:pt x="277813" y="104776"/>
                  </a:lnTo>
                  <a:lnTo>
                    <a:pt x="277813" y="106363"/>
                  </a:lnTo>
                  <a:lnTo>
                    <a:pt x="280988" y="106363"/>
                  </a:lnTo>
                  <a:lnTo>
                    <a:pt x="280988" y="109538"/>
                  </a:lnTo>
                  <a:lnTo>
                    <a:pt x="282576" y="109538"/>
                  </a:lnTo>
                  <a:lnTo>
                    <a:pt x="282576" y="111126"/>
                  </a:lnTo>
                  <a:lnTo>
                    <a:pt x="282576" y="114301"/>
                  </a:lnTo>
                  <a:lnTo>
                    <a:pt x="285751" y="115888"/>
                  </a:lnTo>
                  <a:lnTo>
                    <a:pt x="285751" y="117476"/>
                  </a:lnTo>
                  <a:lnTo>
                    <a:pt x="285751" y="120651"/>
                  </a:lnTo>
                  <a:lnTo>
                    <a:pt x="285751" y="122238"/>
                  </a:lnTo>
                  <a:lnTo>
                    <a:pt x="287338" y="122238"/>
                  </a:lnTo>
                  <a:lnTo>
                    <a:pt x="287338" y="125413"/>
                  </a:lnTo>
                  <a:lnTo>
                    <a:pt x="287338" y="127001"/>
                  </a:lnTo>
                  <a:lnTo>
                    <a:pt x="287338" y="130176"/>
                  </a:lnTo>
                  <a:lnTo>
                    <a:pt x="287338" y="131763"/>
                  </a:lnTo>
                  <a:lnTo>
                    <a:pt x="288926" y="133351"/>
                  </a:lnTo>
                  <a:lnTo>
                    <a:pt x="288926" y="136526"/>
                  </a:lnTo>
                  <a:lnTo>
                    <a:pt x="288926" y="138113"/>
                  </a:lnTo>
                  <a:lnTo>
                    <a:pt x="288926" y="141288"/>
                  </a:lnTo>
                  <a:lnTo>
                    <a:pt x="288926" y="142876"/>
                  </a:lnTo>
                  <a:lnTo>
                    <a:pt x="292101" y="142876"/>
                  </a:lnTo>
                  <a:lnTo>
                    <a:pt x="292101" y="144463"/>
                  </a:lnTo>
                  <a:lnTo>
                    <a:pt x="292101" y="147638"/>
                  </a:lnTo>
                  <a:lnTo>
                    <a:pt x="292101" y="149226"/>
                  </a:lnTo>
                  <a:lnTo>
                    <a:pt x="292101" y="152401"/>
                  </a:lnTo>
                  <a:lnTo>
                    <a:pt x="292101" y="153988"/>
                  </a:lnTo>
                  <a:lnTo>
                    <a:pt x="292101" y="158751"/>
                  </a:lnTo>
                  <a:lnTo>
                    <a:pt x="293688" y="163513"/>
                  </a:lnTo>
                  <a:lnTo>
                    <a:pt x="293688" y="165101"/>
                  </a:lnTo>
                  <a:lnTo>
                    <a:pt x="293688" y="168276"/>
                  </a:lnTo>
                  <a:lnTo>
                    <a:pt x="293688" y="173038"/>
                  </a:lnTo>
                  <a:lnTo>
                    <a:pt x="292101" y="176213"/>
                  </a:lnTo>
                  <a:lnTo>
                    <a:pt x="292101" y="188913"/>
                  </a:lnTo>
                  <a:lnTo>
                    <a:pt x="292101" y="192088"/>
                  </a:lnTo>
                  <a:lnTo>
                    <a:pt x="292101" y="195263"/>
                  </a:lnTo>
                  <a:lnTo>
                    <a:pt x="288926" y="196851"/>
                  </a:lnTo>
                  <a:lnTo>
                    <a:pt x="288926" y="200026"/>
                  </a:lnTo>
                  <a:lnTo>
                    <a:pt x="288926" y="201613"/>
                  </a:lnTo>
                  <a:lnTo>
                    <a:pt x="288926" y="204788"/>
                  </a:lnTo>
                  <a:lnTo>
                    <a:pt x="288926" y="206376"/>
                  </a:lnTo>
                  <a:lnTo>
                    <a:pt x="287338" y="207963"/>
                  </a:lnTo>
                  <a:lnTo>
                    <a:pt x="287338" y="212726"/>
                  </a:lnTo>
                  <a:lnTo>
                    <a:pt x="285751" y="217488"/>
                  </a:lnTo>
                  <a:lnTo>
                    <a:pt x="287338" y="219076"/>
                  </a:lnTo>
                  <a:lnTo>
                    <a:pt x="285751" y="222251"/>
                  </a:lnTo>
                  <a:lnTo>
                    <a:pt x="285751" y="223838"/>
                  </a:lnTo>
                  <a:lnTo>
                    <a:pt x="282576" y="223838"/>
                  </a:lnTo>
                  <a:lnTo>
                    <a:pt x="282576" y="227013"/>
                  </a:lnTo>
                  <a:lnTo>
                    <a:pt x="282576" y="228601"/>
                  </a:lnTo>
                  <a:lnTo>
                    <a:pt x="280988" y="231776"/>
                  </a:lnTo>
                  <a:lnTo>
                    <a:pt x="280988" y="233363"/>
                  </a:lnTo>
                  <a:lnTo>
                    <a:pt x="280988" y="234951"/>
                  </a:lnTo>
                  <a:lnTo>
                    <a:pt x="277813" y="234951"/>
                  </a:lnTo>
                  <a:lnTo>
                    <a:pt x="277813" y="238126"/>
                  </a:lnTo>
                  <a:lnTo>
                    <a:pt x="277813" y="239713"/>
                  </a:lnTo>
                  <a:lnTo>
                    <a:pt x="276226" y="242888"/>
                  </a:lnTo>
                  <a:lnTo>
                    <a:pt x="276226" y="244476"/>
                  </a:lnTo>
                  <a:lnTo>
                    <a:pt x="273051" y="249238"/>
                  </a:lnTo>
                  <a:lnTo>
                    <a:pt x="271463" y="254001"/>
                  </a:lnTo>
                  <a:lnTo>
                    <a:pt x="269876" y="258763"/>
                  </a:lnTo>
                  <a:lnTo>
                    <a:pt x="266701" y="263526"/>
                  </a:lnTo>
                  <a:lnTo>
                    <a:pt x="265113" y="265113"/>
                  </a:lnTo>
                  <a:lnTo>
                    <a:pt x="261938" y="269876"/>
                  </a:lnTo>
                  <a:lnTo>
                    <a:pt x="261938" y="271463"/>
                  </a:lnTo>
                  <a:lnTo>
                    <a:pt x="260351" y="276226"/>
                  </a:lnTo>
                  <a:lnTo>
                    <a:pt x="255588" y="282576"/>
                  </a:lnTo>
                  <a:lnTo>
                    <a:pt x="249238" y="287338"/>
                  </a:lnTo>
                  <a:lnTo>
                    <a:pt x="246063" y="292101"/>
                  </a:lnTo>
                  <a:lnTo>
                    <a:pt x="244476" y="293688"/>
                  </a:lnTo>
                  <a:lnTo>
                    <a:pt x="239713" y="296863"/>
                  </a:lnTo>
                  <a:lnTo>
                    <a:pt x="238126" y="298451"/>
                  </a:lnTo>
                  <a:lnTo>
                    <a:pt x="234951" y="298451"/>
                  </a:lnTo>
                  <a:lnTo>
                    <a:pt x="234951" y="301626"/>
                  </a:lnTo>
                  <a:lnTo>
                    <a:pt x="233363" y="301626"/>
                  </a:lnTo>
                  <a:lnTo>
                    <a:pt x="230188" y="301626"/>
                  </a:lnTo>
                  <a:lnTo>
                    <a:pt x="228601" y="303213"/>
                  </a:lnTo>
                  <a:lnTo>
                    <a:pt x="228601" y="306388"/>
                  </a:lnTo>
                  <a:lnTo>
                    <a:pt x="223838" y="306388"/>
                  </a:lnTo>
                  <a:lnTo>
                    <a:pt x="222251" y="307976"/>
                  </a:lnTo>
                  <a:lnTo>
                    <a:pt x="219076" y="309563"/>
                  </a:lnTo>
                  <a:lnTo>
                    <a:pt x="217488" y="312738"/>
                  </a:lnTo>
                  <a:lnTo>
                    <a:pt x="212726" y="314326"/>
                  </a:lnTo>
                  <a:lnTo>
                    <a:pt x="211138" y="317501"/>
                  </a:lnTo>
                  <a:lnTo>
                    <a:pt x="207963" y="319088"/>
                  </a:lnTo>
                  <a:lnTo>
                    <a:pt x="206376" y="319088"/>
                  </a:lnTo>
                  <a:lnTo>
                    <a:pt x="203201" y="319088"/>
                  </a:lnTo>
                  <a:lnTo>
                    <a:pt x="203201" y="322263"/>
                  </a:lnTo>
                  <a:lnTo>
                    <a:pt x="201613" y="323851"/>
                  </a:lnTo>
                  <a:lnTo>
                    <a:pt x="198438" y="323851"/>
                  </a:lnTo>
                  <a:lnTo>
                    <a:pt x="196851" y="325438"/>
                  </a:lnTo>
                  <a:lnTo>
                    <a:pt x="192088" y="325438"/>
                  </a:lnTo>
                  <a:lnTo>
                    <a:pt x="187325" y="328613"/>
                  </a:lnTo>
                  <a:lnTo>
                    <a:pt x="182563" y="330201"/>
                  </a:lnTo>
                  <a:lnTo>
                    <a:pt x="180975" y="330201"/>
                  </a:lnTo>
                  <a:lnTo>
                    <a:pt x="179388" y="333376"/>
                  </a:lnTo>
                  <a:lnTo>
                    <a:pt x="176213" y="333376"/>
                  </a:lnTo>
                  <a:lnTo>
                    <a:pt x="174625" y="333376"/>
                  </a:lnTo>
                  <a:lnTo>
                    <a:pt x="171450" y="334963"/>
                  </a:lnTo>
                  <a:lnTo>
                    <a:pt x="169863" y="334963"/>
                  </a:lnTo>
                  <a:lnTo>
                    <a:pt x="169863" y="333376"/>
                  </a:lnTo>
                  <a:lnTo>
                    <a:pt x="171450" y="330201"/>
                  </a:lnTo>
                  <a:lnTo>
                    <a:pt x="174625" y="330201"/>
                  </a:lnTo>
                  <a:lnTo>
                    <a:pt x="176213" y="328613"/>
                  </a:lnTo>
                  <a:lnTo>
                    <a:pt x="174625" y="328613"/>
                  </a:lnTo>
                  <a:lnTo>
                    <a:pt x="171450" y="328613"/>
                  </a:lnTo>
                  <a:lnTo>
                    <a:pt x="169863" y="328613"/>
                  </a:lnTo>
                  <a:lnTo>
                    <a:pt x="168275" y="328613"/>
                  </a:lnTo>
                  <a:lnTo>
                    <a:pt x="168275" y="330201"/>
                  </a:lnTo>
                  <a:lnTo>
                    <a:pt x="165100" y="330201"/>
                  </a:lnTo>
                  <a:lnTo>
                    <a:pt x="165100" y="333376"/>
                  </a:lnTo>
                  <a:lnTo>
                    <a:pt x="165100" y="334963"/>
                  </a:lnTo>
                  <a:lnTo>
                    <a:pt x="163513" y="334963"/>
                  </a:lnTo>
                  <a:lnTo>
                    <a:pt x="160338" y="334963"/>
                  </a:lnTo>
                  <a:lnTo>
                    <a:pt x="158750" y="334963"/>
                  </a:lnTo>
                  <a:lnTo>
                    <a:pt x="155575" y="334963"/>
                  </a:lnTo>
                  <a:lnTo>
                    <a:pt x="153988" y="334963"/>
                  </a:lnTo>
                  <a:lnTo>
                    <a:pt x="152400" y="333376"/>
                  </a:lnTo>
                  <a:lnTo>
                    <a:pt x="149225" y="333376"/>
                  </a:lnTo>
                  <a:lnTo>
                    <a:pt x="147638" y="333376"/>
                  </a:lnTo>
                  <a:lnTo>
                    <a:pt x="144463" y="333376"/>
                  </a:lnTo>
                  <a:lnTo>
                    <a:pt x="142875" y="333376"/>
                  </a:lnTo>
                  <a:lnTo>
                    <a:pt x="139700" y="333376"/>
                  </a:lnTo>
                  <a:lnTo>
                    <a:pt x="138112" y="334963"/>
                  </a:lnTo>
                  <a:lnTo>
                    <a:pt x="136525" y="333376"/>
                  </a:lnTo>
                  <a:lnTo>
                    <a:pt x="133350" y="333376"/>
                  </a:lnTo>
                  <a:lnTo>
                    <a:pt x="133350" y="330201"/>
                  </a:lnTo>
                  <a:lnTo>
                    <a:pt x="131762" y="330201"/>
                  </a:lnTo>
                  <a:lnTo>
                    <a:pt x="128587" y="330201"/>
                  </a:lnTo>
                  <a:lnTo>
                    <a:pt x="127000" y="330201"/>
                  </a:lnTo>
                  <a:lnTo>
                    <a:pt x="127000" y="328613"/>
                  </a:lnTo>
                  <a:lnTo>
                    <a:pt x="123825" y="328613"/>
                  </a:lnTo>
                  <a:lnTo>
                    <a:pt x="122237" y="328613"/>
                  </a:lnTo>
                  <a:lnTo>
                    <a:pt x="122237" y="325438"/>
                  </a:lnTo>
                  <a:lnTo>
                    <a:pt x="120650" y="325438"/>
                  </a:lnTo>
                  <a:lnTo>
                    <a:pt x="117475" y="323851"/>
                  </a:lnTo>
                  <a:lnTo>
                    <a:pt x="115887" y="322263"/>
                  </a:lnTo>
                  <a:lnTo>
                    <a:pt x="112712" y="322263"/>
                  </a:lnTo>
                  <a:lnTo>
                    <a:pt x="111125" y="322263"/>
                  </a:lnTo>
                  <a:lnTo>
                    <a:pt x="107950" y="322263"/>
                  </a:lnTo>
                  <a:lnTo>
                    <a:pt x="106362" y="322263"/>
                  </a:lnTo>
                  <a:lnTo>
                    <a:pt x="104775" y="322263"/>
                  </a:lnTo>
                  <a:lnTo>
                    <a:pt x="104775" y="319088"/>
                  </a:lnTo>
                  <a:lnTo>
                    <a:pt x="101600" y="319088"/>
                  </a:lnTo>
                  <a:lnTo>
                    <a:pt x="100012" y="319088"/>
                  </a:lnTo>
                  <a:lnTo>
                    <a:pt x="96837" y="319088"/>
                  </a:lnTo>
                  <a:lnTo>
                    <a:pt x="96837" y="317501"/>
                  </a:lnTo>
                  <a:lnTo>
                    <a:pt x="96837" y="314326"/>
                  </a:lnTo>
                  <a:lnTo>
                    <a:pt x="95250" y="314326"/>
                  </a:lnTo>
                  <a:lnTo>
                    <a:pt x="93662" y="312738"/>
                  </a:lnTo>
                  <a:lnTo>
                    <a:pt x="93662" y="314326"/>
                  </a:lnTo>
                  <a:lnTo>
                    <a:pt x="90487" y="314326"/>
                  </a:lnTo>
                  <a:lnTo>
                    <a:pt x="90487" y="312738"/>
                  </a:lnTo>
                  <a:lnTo>
                    <a:pt x="88900" y="312738"/>
                  </a:lnTo>
                  <a:lnTo>
                    <a:pt x="88900" y="314326"/>
                  </a:lnTo>
                  <a:lnTo>
                    <a:pt x="85725" y="314326"/>
                  </a:lnTo>
                  <a:lnTo>
                    <a:pt x="85725" y="312738"/>
                  </a:lnTo>
                  <a:lnTo>
                    <a:pt x="84137" y="312738"/>
                  </a:lnTo>
                  <a:lnTo>
                    <a:pt x="80962" y="312738"/>
                  </a:lnTo>
                  <a:lnTo>
                    <a:pt x="80962" y="309563"/>
                  </a:lnTo>
                  <a:lnTo>
                    <a:pt x="80962" y="307976"/>
                  </a:lnTo>
                  <a:lnTo>
                    <a:pt x="79375" y="309563"/>
                  </a:lnTo>
                  <a:lnTo>
                    <a:pt x="77787" y="307976"/>
                  </a:lnTo>
                  <a:lnTo>
                    <a:pt x="74612" y="306388"/>
                  </a:lnTo>
                  <a:lnTo>
                    <a:pt x="73025" y="303213"/>
                  </a:lnTo>
                  <a:lnTo>
                    <a:pt x="74612" y="303213"/>
                  </a:lnTo>
                  <a:lnTo>
                    <a:pt x="77787" y="303213"/>
                  </a:lnTo>
                  <a:lnTo>
                    <a:pt x="79375" y="303213"/>
                  </a:lnTo>
                  <a:lnTo>
                    <a:pt x="79375" y="301626"/>
                  </a:lnTo>
                  <a:lnTo>
                    <a:pt x="77787" y="301626"/>
                  </a:lnTo>
                  <a:lnTo>
                    <a:pt x="74612" y="298451"/>
                  </a:lnTo>
                  <a:lnTo>
                    <a:pt x="73025" y="298451"/>
                  </a:lnTo>
                  <a:lnTo>
                    <a:pt x="73025" y="296863"/>
                  </a:lnTo>
                  <a:lnTo>
                    <a:pt x="69850" y="296863"/>
                  </a:lnTo>
                  <a:lnTo>
                    <a:pt x="69850" y="298451"/>
                  </a:lnTo>
                  <a:lnTo>
                    <a:pt x="73025" y="298451"/>
                  </a:lnTo>
                  <a:lnTo>
                    <a:pt x="73025" y="301626"/>
                  </a:lnTo>
                  <a:lnTo>
                    <a:pt x="69850" y="301626"/>
                  </a:lnTo>
                  <a:lnTo>
                    <a:pt x="68262" y="301626"/>
                  </a:lnTo>
                  <a:lnTo>
                    <a:pt x="65087" y="298451"/>
                  </a:lnTo>
                  <a:lnTo>
                    <a:pt x="65087" y="296863"/>
                  </a:lnTo>
                  <a:lnTo>
                    <a:pt x="63500" y="296863"/>
                  </a:lnTo>
                  <a:lnTo>
                    <a:pt x="61912" y="296863"/>
                  </a:lnTo>
                  <a:lnTo>
                    <a:pt x="61912" y="293688"/>
                  </a:lnTo>
                  <a:lnTo>
                    <a:pt x="58737" y="293688"/>
                  </a:lnTo>
                  <a:lnTo>
                    <a:pt x="57150" y="293688"/>
                  </a:lnTo>
                  <a:lnTo>
                    <a:pt x="57150" y="296863"/>
                  </a:lnTo>
                  <a:lnTo>
                    <a:pt x="53975" y="293688"/>
                  </a:lnTo>
                  <a:lnTo>
                    <a:pt x="53975" y="292101"/>
                  </a:lnTo>
                  <a:lnTo>
                    <a:pt x="52387" y="292101"/>
                  </a:lnTo>
                  <a:lnTo>
                    <a:pt x="52387" y="290513"/>
                  </a:lnTo>
                  <a:lnTo>
                    <a:pt x="52387" y="287338"/>
                  </a:lnTo>
                  <a:lnTo>
                    <a:pt x="52387" y="285751"/>
                  </a:lnTo>
                  <a:lnTo>
                    <a:pt x="49212" y="287338"/>
                  </a:lnTo>
                  <a:lnTo>
                    <a:pt x="47625" y="285751"/>
                  </a:lnTo>
                  <a:lnTo>
                    <a:pt x="46037" y="285751"/>
                  </a:lnTo>
                  <a:lnTo>
                    <a:pt x="46037" y="282576"/>
                  </a:lnTo>
                  <a:lnTo>
                    <a:pt x="42862" y="282576"/>
                  </a:lnTo>
                  <a:lnTo>
                    <a:pt x="41275" y="280988"/>
                  </a:lnTo>
                  <a:lnTo>
                    <a:pt x="38100" y="280988"/>
                  </a:lnTo>
                  <a:lnTo>
                    <a:pt x="36512" y="279401"/>
                  </a:lnTo>
                  <a:lnTo>
                    <a:pt x="36512" y="276226"/>
                  </a:lnTo>
                  <a:lnTo>
                    <a:pt x="33337" y="274638"/>
                  </a:lnTo>
                  <a:lnTo>
                    <a:pt x="36512" y="271463"/>
                  </a:lnTo>
                  <a:lnTo>
                    <a:pt x="33337" y="271463"/>
                  </a:lnTo>
                  <a:lnTo>
                    <a:pt x="31750" y="271463"/>
                  </a:lnTo>
                  <a:lnTo>
                    <a:pt x="30162" y="269876"/>
                  </a:lnTo>
                  <a:lnTo>
                    <a:pt x="30162" y="266701"/>
                  </a:lnTo>
                  <a:lnTo>
                    <a:pt x="26987" y="265113"/>
                  </a:lnTo>
                  <a:lnTo>
                    <a:pt x="26987" y="263526"/>
                  </a:lnTo>
                  <a:lnTo>
                    <a:pt x="26987" y="260351"/>
                  </a:lnTo>
                  <a:lnTo>
                    <a:pt x="25400" y="260351"/>
                  </a:lnTo>
                  <a:lnTo>
                    <a:pt x="26987" y="258763"/>
                  </a:lnTo>
                  <a:lnTo>
                    <a:pt x="25400" y="258763"/>
                  </a:lnTo>
                  <a:lnTo>
                    <a:pt x="25400" y="255588"/>
                  </a:lnTo>
                  <a:lnTo>
                    <a:pt x="22225" y="255588"/>
                  </a:lnTo>
                  <a:lnTo>
                    <a:pt x="22225" y="254001"/>
                  </a:lnTo>
                  <a:lnTo>
                    <a:pt x="20637" y="255588"/>
                  </a:lnTo>
                  <a:lnTo>
                    <a:pt x="17462" y="254001"/>
                  </a:lnTo>
                  <a:lnTo>
                    <a:pt x="17462" y="250826"/>
                  </a:lnTo>
                  <a:lnTo>
                    <a:pt x="17462" y="249238"/>
                  </a:lnTo>
                  <a:lnTo>
                    <a:pt x="15875" y="247651"/>
                  </a:lnTo>
                  <a:lnTo>
                    <a:pt x="15875" y="244476"/>
                  </a:lnTo>
                  <a:lnTo>
                    <a:pt x="15875" y="242888"/>
                  </a:lnTo>
                  <a:lnTo>
                    <a:pt x="15875" y="239713"/>
                  </a:lnTo>
                  <a:lnTo>
                    <a:pt x="15875" y="238126"/>
                  </a:lnTo>
                  <a:lnTo>
                    <a:pt x="14287" y="238126"/>
                  </a:lnTo>
                  <a:lnTo>
                    <a:pt x="14287" y="234951"/>
                  </a:lnTo>
                  <a:lnTo>
                    <a:pt x="11112" y="234951"/>
                  </a:lnTo>
                  <a:lnTo>
                    <a:pt x="11112" y="233363"/>
                  </a:lnTo>
                  <a:lnTo>
                    <a:pt x="9525" y="231776"/>
                  </a:lnTo>
                  <a:lnTo>
                    <a:pt x="9525" y="228601"/>
                  </a:lnTo>
                  <a:lnTo>
                    <a:pt x="6350" y="222251"/>
                  </a:lnTo>
                  <a:lnTo>
                    <a:pt x="4762" y="217488"/>
                  </a:lnTo>
                  <a:lnTo>
                    <a:pt x="3175" y="215901"/>
                  </a:lnTo>
                  <a:lnTo>
                    <a:pt x="3175" y="212726"/>
                  </a:lnTo>
                  <a:lnTo>
                    <a:pt x="3175" y="211138"/>
                  </a:lnTo>
                  <a:lnTo>
                    <a:pt x="3175" y="207963"/>
                  </a:lnTo>
                  <a:lnTo>
                    <a:pt x="0" y="206376"/>
                  </a:lnTo>
                  <a:lnTo>
                    <a:pt x="3175" y="206376"/>
                  </a:lnTo>
                  <a:lnTo>
                    <a:pt x="3175" y="204788"/>
                  </a:lnTo>
                  <a:lnTo>
                    <a:pt x="3175" y="201613"/>
                  </a:lnTo>
                  <a:lnTo>
                    <a:pt x="3175" y="200026"/>
                  </a:lnTo>
                  <a:lnTo>
                    <a:pt x="3175" y="196851"/>
                  </a:lnTo>
                  <a:lnTo>
                    <a:pt x="3175" y="195263"/>
                  </a:lnTo>
                  <a:lnTo>
                    <a:pt x="3175" y="192088"/>
                  </a:lnTo>
                  <a:lnTo>
                    <a:pt x="3175" y="188913"/>
                  </a:lnTo>
                  <a:lnTo>
                    <a:pt x="3175" y="185738"/>
                  </a:lnTo>
                  <a:lnTo>
                    <a:pt x="3175" y="184151"/>
                  </a:lnTo>
                  <a:lnTo>
                    <a:pt x="4762" y="184151"/>
                  </a:lnTo>
                  <a:lnTo>
                    <a:pt x="4762" y="180976"/>
                  </a:lnTo>
                  <a:lnTo>
                    <a:pt x="3175" y="180976"/>
                  </a:lnTo>
                  <a:lnTo>
                    <a:pt x="4762" y="179388"/>
                  </a:lnTo>
                  <a:lnTo>
                    <a:pt x="4762" y="176213"/>
                  </a:lnTo>
                  <a:lnTo>
                    <a:pt x="3175" y="176213"/>
                  </a:lnTo>
                  <a:lnTo>
                    <a:pt x="3175" y="174626"/>
                  </a:lnTo>
                  <a:lnTo>
                    <a:pt x="3175" y="173038"/>
                  </a:lnTo>
                  <a:lnTo>
                    <a:pt x="4762" y="173038"/>
                  </a:lnTo>
                  <a:lnTo>
                    <a:pt x="4762" y="169863"/>
                  </a:lnTo>
                  <a:lnTo>
                    <a:pt x="4762" y="168276"/>
                  </a:lnTo>
                  <a:lnTo>
                    <a:pt x="4762" y="165101"/>
                  </a:lnTo>
                  <a:lnTo>
                    <a:pt x="4762" y="163513"/>
                  </a:lnTo>
                  <a:lnTo>
                    <a:pt x="4762" y="160338"/>
                  </a:lnTo>
                  <a:lnTo>
                    <a:pt x="4762" y="158751"/>
                  </a:lnTo>
                  <a:lnTo>
                    <a:pt x="4762" y="157163"/>
                  </a:lnTo>
                  <a:lnTo>
                    <a:pt x="4762" y="153988"/>
                  </a:lnTo>
                  <a:lnTo>
                    <a:pt x="6350" y="152401"/>
                  </a:lnTo>
                  <a:lnTo>
                    <a:pt x="6350" y="149226"/>
                  </a:lnTo>
                  <a:lnTo>
                    <a:pt x="6350" y="147638"/>
                  </a:lnTo>
                  <a:lnTo>
                    <a:pt x="4762" y="147638"/>
                  </a:lnTo>
                  <a:lnTo>
                    <a:pt x="6350" y="144463"/>
                  </a:lnTo>
                  <a:lnTo>
                    <a:pt x="6350" y="142876"/>
                  </a:lnTo>
                  <a:lnTo>
                    <a:pt x="6350" y="141288"/>
                  </a:lnTo>
                  <a:lnTo>
                    <a:pt x="9525" y="141288"/>
                  </a:lnTo>
                  <a:lnTo>
                    <a:pt x="9525" y="138113"/>
                  </a:lnTo>
                  <a:lnTo>
                    <a:pt x="11112" y="138113"/>
                  </a:lnTo>
                  <a:lnTo>
                    <a:pt x="11112" y="136526"/>
                  </a:lnTo>
                  <a:lnTo>
                    <a:pt x="14287" y="136526"/>
                  </a:lnTo>
                  <a:lnTo>
                    <a:pt x="14287" y="133351"/>
                  </a:lnTo>
                  <a:lnTo>
                    <a:pt x="14287" y="131763"/>
                  </a:lnTo>
                  <a:lnTo>
                    <a:pt x="14287" y="130176"/>
                  </a:lnTo>
                  <a:lnTo>
                    <a:pt x="15875" y="127001"/>
                  </a:lnTo>
                  <a:lnTo>
                    <a:pt x="15875" y="125413"/>
                  </a:lnTo>
                  <a:lnTo>
                    <a:pt x="17462" y="125413"/>
                  </a:lnTo>
                  <a:lnTo>
                    <a:pt x="17462" y="122238"/>
                  </a:lnTo>
                  <a:lnTo>
                    <a:pt x="20637" y="127001"/>
                  </a:lnTo>
                  <a:lnTo>
                    <a:pt x="20637" y="125413"/>
                  </a:lnTo>
                  <a:lnTo>
                    <a:pt x="20637" y="122238"/>
                  </a:lnTo>
                  <a:lnTo>
                    <a:pt x="20637" y="120651"/>
                  </a:lnTo>
                  <a:lnTo>
                    <a:pt x="22225" y="120651"/>
                  </a:lnTo>
                  <a:lnTo>
                    <a:pt x="22225" y="117476"/>
                  </a:lnTo>
                  <a:lnTo>
                    <a:pt x="22225" y="115888"/>
                  </a:lnTo>
                  <a:lnTo>
                    <a:pt x="22225" y="114301"/>
                  </a:lnTo>
                  <a:lnTo>
                    <a:pt x="25400" y="114301"/>
                  </a:lnTo>
                  <a:lnTo>
                    <a:pt x="25400" y="111126"/>
                  </a:lnTo>
                  <a:lnTo>
                    <a:pt x="25400" y="109538"/>
                  </a:lnTo>
                  <a:lnTo>
                    <a:pt x="26987" y="109538"/>
                  </a:lnTo>
                  <a:lnTo>
                    <a:pt x="26987" y="106363"/>
                  </a:lnTo>
                  <a:lnTo>
                    <a:pt x="26987" y="104776"/>
                  </a:lnTo>
                  <a:lnTo>
                    <a:pt x="26987" y="101601"/>
                  </a:lnTo>
                  <a:lnTo>
                    <a:pt x="26987" y="100013"/>
                  </a:lnTo>
                  <a:lnTo>
                    <a:pt x="30162" y="100013"/>
                  </a:lnTo>
                  <a:lnTo>
                    <a:pt x="30162" y="93663"/>
                  </a:lnTo>
                  <a:lnTo>
                    <a:pt x="31750" y="93663"/>
                  </a:lnTo>
                  <a:lnTo>
                    <a:pt x="31750" y="90488"/>
                  </a:lnTo>
                  <a:lnTo>
                    <a:pt x="31750" y="88901"/>
                  </a:lnTo>
                  <a:lnTo>
                    <a:pt x="33337" y="88901"/>
                  </a:lnTo>
                  <a:lnTo>
                    <a:pt x="33337" y="85726"/>
                  </a:lnTo>
                  <a:lnTo>
                    <a:pt x="36512" y="85726"/>
                  </a:lnTo>
                  <a:lnTo>
                    <a:pt x="36512" y="88901"/>
                  </a:lnTo>
                  <a:lnTo>
                    <a:pt x="38100" y="88901"/>
                  </a:lnTo>
                  <a:lnTo>
                    <a:pt x="38100" y="85726"/>
                  </a:lnTo>
                  <a:lnTo>
                    <a:pt x="41275" y="85726"/>
                  </a:lnTo>
                  <a:lnTo>
                    <a:pt x="41275" y="84138"/>
                  </a:lnTo>
                  <a:lnTo>
                    <a:pt x="41275" y="82551"/>
                  </a:lnTo>
                  <a:lnTo>
                    <a:pt x="42862" y="82551"/>
                  </a:lnTo>
                  <a:lnTo>
                    <a:pt x="42862" y="79376"/>
                  </a:lnTo>
                  <a:lnTo>
                    <a:pt x="46037" y="77788"/>
                  </a:lnTo>
                  <a:lnTo>
                    <a:pt x="46037" y="74613"/>
                  </a:lnTo>
                  <a:lnTo>
                    <a:pt x="46037" y="73026"/>
                  </a:lnTo>
                  <a:lnTo>
                    <a:pt x="47625" y="73026"/>
                  </a:lnTo>
                  <a:lnTo>
                    <a:pt x="47625" y="69851"/>
                  </a:lnTo>
                  <a:lnTo>
                    <a:pt x="47625" y="68263"/>
                  </a:lnTo>
                  <a:lnTo>
                    <a:pt x="49212" y="68263"/>
                  </a:lnTo>
                  <a:lnTo>
                    <a:pt x="49212" y="66676"/>
                  </a:lnTo>
                  <a:lnTo>
                    <a:pt x="49212" y="63501"/>
                  </a:lnTo>
                  <a:lnTo>
                    <a:pt x="52387" y="61913"/>
                  </a:lnTo>
                  <a:lnTo>
                    <a:pt x="52387" y="58738"/>
                  </a:lnTo>
                  <a:lnTo>
                    <a:pt x="53975" y="58738"/>
                  </a:lnTo>
                  <a:lnTo>
                    <a:pt x="53975" y="57150"/>
                  </a:lnTo>
                  <a:lnTo>
                    <a:pt x="53975" y="55563"/>
                  </a:lnTo>
                  <a:lnTo>
                    <a:pt x="57150" y="55563"/>
                  </a:lnTo>
                  <a:lnTo>
                    <a:pt x="57150" y="57150"/>
                  </a:lnTo>
                  <a:lnTo>
                    <a:pt x="58737" y="57150"/>
                  </a:lnTo>
                  <a:lnTo>
                    <a:pt x="58737" y="55563"/>
                  </a:lnTo>
                  <a:lnTo>
                    <a:pt x="61912" y="55563"/>
                  </a:lnTo>
                  <a:lnTo>
                    <a:pt x="61912" y="52388"/>
                  </a:lnTo>
                  <a:lnTo>
                    <a:pt x="63500" y="52388"/>
                  </a:lnTo>
                  <a:lnTo>
                    <a:pt x="63500" y="50800"/>
                  </a:lnTo>
                  <a:lnTo>
                    <a:pt x="65087" y="50800"/>
                  </a:lnTo>
                  <a:lnTo>
                    <a:pt x="65087" y="47625"/>
                  </a:lnTo>
                  <a:lnTo>
                    <a:pt x="68262" y="46038"/>
                  </a:lnTo>
                  <a:lnTo>
                    <a:pt x="68262" y="42863"/>
                  </a:lnTo>
                  <a:lnTo>
                    <a:pt x="69850" y="41275"/>
                  </a:lnTo>
                  <a:lnTo>
                    <a:pt x="69850" y="39688"/>
                  </a:lnTo>
                  <a:lnTo>
                    <a:pt x="73025" y="39688"/>
                  </a:lnTo>
                  <a:lnTo>
                    <a:pt x="73025" y="36513"/>
                  </a:lnTo>
                  <a:lnTo>
                    <a:pt x="74612" y="34925"/>
                  </a:lnTo>
                  <a:lnTo>
                    <a:pt x="74612" y="31750"/>
                  </a:lnTo>
                  <a:lnTo>
                    <a:pt x="77787" y="31750"/>
                  </a:lnTo>
                  <a:lnTo>
                    <a:pt x="79375" y="31750"/>
                  </a:lnTo>
                  <a:lnTo>
                    <a:pt x="79375" y="30163"/>
                  </a:lnTo>
                  <a:lnTo>
                    <a:pt x="79375" y="26988"/>
                  </a:lnTo>
                  <a:lnTo>
                    <a:pt x="80962" y="30163"/>
                  </a:lnTo>
                  <a:lnTo>
                    <a:pt x="80962" y="25400"/>
                  </a:lnTo>
                  <a:lnTo>
                    <a:pt x="80962" y="23813"/>
                  </a:lnTo>
                  <a:lnTo>
                    <a:pt x="84137" y="23813"/>
                  </a:lnTo>
                  <a:lnTo>
                    <a:pt x="85725" y="20638"/>
                  </a:lnTo>
                  <a:lnTo>
                    <a:pt x="85725" y="19050"/>
                  </a:lnTo>
                  <a:lnTo>
                    <a:pt x="88900" y="19050"/>
                  </a:lnTo>
                  <a:lnTo>
                    <a:pt x="88900" y="20638"/>
                  </a:lnTo>
                  <a:lnTo>
                    <a:pt x="90487" y="19050"/>
                  </a:lnTo>
                  <a:lnTo>
                    <a:pt x="93662" y="15875"/>
                  </a:lnTo>
                  <a:lnTo>
                    <a:pt x="95250" y="11113"/>
                  </a:lnTo>
                  <a:lnTo>
                    <a:pt x="95250" y="14288"/>
                  </a:lnTo>
                  <a:lnTo>
                    <a:pt x="95250" y="15875"/>
                  </a:lnTo>
                  <a:lnTo>
                    <a:pt x="96837" y="15875"/>
                  </a:lnTo>
                  <a:lnTo>
                    <a:pt x="100012" y="15875"/>
                  </a:lnTo>
                  <a:lnTo>
                    <a:pt x="100012" y="14288"/>
                  </a:lnTo>
                  <a:lnTo>
                    <a:pt x="101600" y="11113"/>
                  </a:lnTo>
                  <a:lnTo>
                    <a:pt x="101600" y="9525"/>
                  </a:lnTo>
                  <a:lnTo>
                    <a:pt x="104775" y="9525"/>
                  </a:lnTo>
                  <a:lnTo>
                    <a:pt x="106362" y="9525"/>
                  </a:lnTo>
                  <a:close/>
                  <a:moveTo>
                    <a:pt x="111125" y="3175"/>
                  </a:moveTo>
                  <a:lnTo>
                    <a:pt x="112713" y="3175"/>
                  </a:lnTo>
                  <a:lnTo>
                    <a:pt x="115888" y="3175"/>
                  </a:lnTo>
                  <a:lnTo>
                    <a:pt x="115888" y="4763"/>
                  </a:lnTo>
                  <a:lnTo>
                    <a:pt x="112713" y="4763"/>
                  </a:lnTo>
                  <a:lnTo>
                    <a:pt x="111125" y="4763"/>
                  </a:lnTo>
                  <a:close/>
                  <a:moveTo>
                    <a:pt x="117476" y="0"/>
                  </a:moveTo>
                  <a:lnTo>
                    <a:pt x="117476" y="3175"/>
                  </a:lnTo>
                  <a:lnTo>
                    <a:pt x="115888" y="3175"/>
                  </a:lnTo>
                  <a:close/>
                </a:path>
              </a:pathLst>
            </a:custGeom>
            <a:blipFill>
              <a:blip r:embed="rId4"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920A2D0-6BD0-48B5-9219-B8E0F79AEEF3}"/>
                </a:ext>
              </a:extLst>
            </p:cNvPr>
            <p:cNvSpPr txBox="1"/>
            <p:nvPr/>
          </p:nvSpPr>
          <p:spPr>
            <a:xfrm>
              <a:off x="370763" y="228258"/>
              <a:ext cx="1015663" cy="78483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贰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F75FE2B-97C5-483B-B7EE-2A554C7A38BC}"/>
                </a:ext>
              </a:extLst>
            </p:cNvPr>
            <p:cNvSpPr txBox="1"/>
            <p:nvPr/>
          </p:nvSpPr>
          <p:spPr>
            <a:xfrm>
              <a:off x="1253640" y="215986"/>
              <a:ext cx="219803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项目展示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>
            <a:extLst>
              <a:ext uri="{FF2B5EF4-FFF2-40B4-BE49-F238E27FC236}">
                <a16:creationId xmlns:a16="http://schemas.microsoft.com/office/drawing/2014/main" id="{A7E73C41-DB64-483E-A38A-363D7FB977B3}"/>
              </a:ext>
            </a:extLst>
          </p:cNvPr>
          <p:cNvGrpSpPr/>
          <p:nvPr/>
        </p:nvGrpSpPr>
        <p:grpSpPr>
          <a:xfrm>
            <a:off x="0" y="-10866"/>
            <a:ext cx="12192000" cy="6868866"/>
            <a:chOff x="0" y="-10866"/>
            <a:chExt cx="12192000" cy="6868866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729251B3-4F09-4AE8-878F-17D8C74D3A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7586"/>
            <a:stretch/>
          </p:blipFill>
          <p:spPr>
            <a:xfrm>
              <a:off x="0" y="-10866"/>
              <a:ext cx="12192000" cy="4649215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5B8C630A-B7E3-4BA6-9A9D-01ADA4583A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3233851"/>
              <a:ext cx="12192000" cy="3624149"/>
            </a:xfrm>
            <a:prstGeom prst="rect">
              <a:avLst/>
            </a:prstGeom>
          </p:spPr>
        </p:pic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id="{68DFCD55-5094-49B9-9C75-DEC58CBE9E23}"/>
              </a:ext>
            </a:extLst>
          </p:cNvPr>
          <p:cNvSpPr/>
          <p:nvPr/>
        </p:nvSpPr>
        <p:spPr>
          <a:xfrm>
            <a:off x="7914986" y="1878167"/>
            <a:ext cx="1911202" cy="1911202"/>
          </a:xfrm>
          <a:prstGeom prst="ellipse">
            <a:avLst/>
          </a:prstGeom>
          <a:gradFill>
            <a:gsLst>
              <a:gs pos="0">
                <a:srgbClr val="FF6966"/>
              </a:gs>
              <a:gs pos="100000">
                <a:srgbClr val="FFD19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F08F77F-7C5A-4BC7-9CB4-2675A24B9CF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40323" y="-10865"/>
            <a:ext cx="3458827" cy="217545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3960222-8F65-440A-B8B9-01E1BAEA722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93522" y="1880306"/>
            <a:ext cx="6633132" cy="4977693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AB60FF96-1D6C-43BF-AFF0-E162C29FC07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7004" y="-10865"/>
            <a:ext cx="4780270" cy="3186847"/>
          </a:xfrm>
          <a:prstGeom prst="rect">
            <a:avLst/>
          </a:prstGeom>
        </p:spPr>
      </p:pic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A89D9BD6-EEB5-47A9-8917-19079538F01D}"/>
              </a:ext>
            </a:extLst>
          </p:cNvPr>
          <p:cNvSpPr>
            <a:spLocks/>
          </p:cNvSpPr>
          <p:nvPr/>
        </p:nvSpPr>
        <p:spPr bwMode="auto">
          <a:xfrm>
            <a:off x="4263408" y="1359010"/>
            <a:ext cx="879174" cy="1002734"/>
          </a:xfrm>
          <a:custGeom>
            <a:avLst/>
            <a:gdLst>
              <a:gd name="connsiteX0" fmla="*/ 142875 w 293688"/>
              <a:gd name="connsiteY0" fmla="*/ 333376 h 334963"/>
              <a:gd name="connsiteX1" fmla="*/ 144463 w 293688"/>
              <a:gd name="connsiteY1" fmla="*/ 334963 h 334963"/>
              <a:gd name="connsiteX2" fmla="*/ 142875 w 293688"/>
              <a:gd name="connsiteY2" fmla="*/ 334963 h 334963"/>
              <a:gd name="connsiteX3" fmla="*/ 163513 w 293688"/>
              <a:gd name="connsiteY3" fmla="*/ 330201 h 334963"/>
              <a:gd name="connsiteX4" fmla="*/ 160338 w 293688"/>
              <a:gd name="connsiteY4" fmla="*/ 333376 h 334963"/>
              <a:gd name="connsiteX5" fmla="*/ 163513 w 293688"/>
              <a:gd name="connsiteY5" fmla="*/ 333376 h 334963"/>
              <a:gd name="connsiteX6" fmla="*/ 93662 w 293688"/>
              <a:gd name="connsiteY6" fmla="*/ 314326 h 334963"/>
              <a:gd name="connsiteX7" fmla="*/ 95250 w 293688"/>
              <a:gd name="connsiteY7" fmla="*/ 314326 h 334963"/>
              <a:gd name="connsiteX8" fmla="*/ 95250 w 293688"/>
              <a:gd name="connsiteY8" fmla="*/ 317501 h 334963"/>
              <a:gd name="connsiteX9" fmla="*/ 88900 w 293688"/>
              <a:gd name="connsiteY9" fmla="*/ 314326 h 334963"/>
              <a:gd name="connsiteX10" fmla="*/ 90487 w 293688"/>
              <a:gd name="connsiteY10" fmla="*/ 317501 h 334963"/>
              <a:gd name="connsiteX11" fmla="*/ 88900 w 293688"/>
              <a:gd name="connsiteY11" fmla="*/ 317501 h 334963"/>
              <a:gd name="connsiteX12" fmla="*/ 74612 w 293688"/>
              <a:gd name="connsiteY12" fmla="*/ 301626 h 334963"/>
              <a:gd name="connsiteX13" fmla="*/ 77787 w 293688"/>
              <a:gd name="connsiteY13" fmla="*/ 301626 h 334963"/>
              <a:gd name="connsiteX14" fmla="*/ 74612 w 293688"/>
              <a:gd name="connsiteY14" fmla="*/ 303213 h 334963"/>
              <a:gd name="connsiteX15" fmla="*/ 20637 w 293688"/>
              <a:gd name="connsiteY15" fmla="*/ 263526 h 334963"/>
              <a:gd name="connsiteX16" fmla="*/ 20637 w 293688"/>
              <a:gd name="connsiteY16" fmla="*/ 265113 h 334963"/>
              <a:gd name="connsiteX17" fmla="*/ 20637 w 293688"/>
              <a:gd name="connsiteY17" fmla="*/ 266701 h 334963"/>
              <a:gd name="connsiteX18" fmla="*/ 17462 w 293688"/>
              <a:gd name="connsiteY18" fmla="*/ 265113 h 334963"/>
              <a:gd name="connsiteX19" fmla="*/ 20637 w 293688"/>
              <a:gd name="connsiteY19" fmla="*/ 255588 h 334963"/>
              <a:gd name="connsiteX20" fmla="*/ 22225 w 293688"/>
              <a:gd name="connsiteY20" fmla="*/ 255588 h 334963"/>
              <a:gd name="connsiteX21" fmla="*/ 22225 w 293688"/>
              <a:gd name="connsiteY21" fmla="*/ 258763 h 334963"/>
              <a:gd name="connsiteX22" fmla="*/ 20637 w 293688"/>
              <a:gd name="connsiteY22" fmla="*/ 260351 h 334963"/>
              <a:gd name="connsiteX23" fmla="*/ 17462 w 293688"/>
              <a:gd name="connsiteY23" fmla="*/ 260351 h 334963"/>
              <a:gd name="connsiteX24" fmla="*/ 20637 w 293688"/>
              <a:gd name="connsiteY24" fmla="*/ 258763 h 334963"/>
              <a:gd name="connsiteX25" fmla="*/ 14287 w 293688"/>
              <a:gd name="connsiteY25" fmla="*/ 250826 h 334963"/>
              <a:gd name="connsiteX26" fmla="*/ 15875 w 293688"/>
              <a:gd name="connsiteY26" fmla="*/ 250826 h 334963"/>
              <a:gd name="connsiteX27" fmla="*/ 15875 w 293688"/>
              <a:gd name="connsiteY27" fmla="*/ 254001 h 334963"/>
              <a:gd name="connsiteX28" fmla="*/ 14287 w 293688"/>
              <a:gd name="connsiteY28" fmla="*/ 247651 h 334963"/>
              <a:gd name="connsiteX29" fmla="*/ 15875 w 293688"/>
              <a:gd name="connsiteY29" fmla="*/ 247651 h 334963"/>
              <a:gd name="connsiteX30" fmla="*/ 15875 w 293688"/>
              <a:gd name="connsiteY30" fmla="*/ 249238 h 334963"/>
              <a:gd name="connsiteX31" fmla="*/ 14287 w 293688"/>
              <a:gd name="connsiteY31" fmla="*/ 249238 h 334963"/>
              <a:gd name="connsiteX32" fmla="*/ 11112 w 293688"/>
              <a:gd name="connsiteY32" fmla="*/ 242888 h 334963"/>
              <a:gd name="connsiteX33" fmla="*/ 14287 w 293688"/>
              <a:gd name="connsiteY33" fmla="*/ 244476 h 334963"/>
              <a:gd name="connsiteX34" fmla="*/ 11112 w 293688"/>
              <a:gd name="connsiteY34" fmla="*/ 244476 h 334963"/>
              <a:gd name="connsiteX35" fmla="*/ 9525 w 293688"/>
              <a:gd name="connsiteY35" fmla="*/ 238126 h 334963"/>
              <a:gd name="connsiteX36" fmla="*/ 11112 w 293688"/>
              <a:gd name="connsiteY36" fmla="*/ 238126 h 334963"/>
              <a:gd name="connsiteX37" fmla="*/ 11112 w 293688"/>
              <a:gd name="connsiteY37" fmla="*/ 239713 h 334963"/>
              <a:gd name="connsiteX38" fmla="*/ 11112 w 293688"/>
              <a:gd name="connsiteY38" fmla="*/ 242888 h 334963"/>
              <a:gd name="connsiteX39" fmla="*/ 9525 w 293688"/>
              <a:gd name="connsiteY39" fmla="*/ 239713 h 334963"/>
              <a:gd name="connsiteX40" fmla="*/ 196850 w 293688"/>
              <a:gd name="connsiteY40" fmla="*/ 55563 h 334963"/>
              <a:gd name="connsiteX41" fmla="*/ 198438 w 293688"/>
              <a:gd name="connsiteY41" fmla="*/ 55563 h 334963"/>
              <a:gd name="connsiteX42" fmla="*/ 201613 w 293688"/>
              <a:gd name="connsiteY42" fmla="*/ 55563 h 334963"/>
              <a:gd name="connsiteX43" fmla="*/ 203200 w 293688"/>
              <a:gd name="connsiteY43" fmla="*/ 55563 h 334963"/>
              <a:gd name="connsiteX44" fmla="*/ 206376 w 293688"/>
              <a:gd name="connsiteY44" fmla="*/ 55563 h 334963"/>
              <a:gd name="connsiteX45" fmla="*/ 207963 w 293688"/>
              <a:gd name="connsiteY45" fmla="*/ 55563 h 334963"/>
              <a:gd name="connsiteX46" fmla="*/ 211138 w 293688"/>
              <a:gd name="connsiteY46" fmla="*/ 55563 h 334963"/>
              <a:gd name="connsiteX47" fmla="*/ 207963 w 293688"/>
              <a:gd name="connsiteY47" fmla="*/ 57151 h 334963"/>
              <a:gd name="connsiteX48" fmla="*/ 206376 w 293688"/>
              <a:gd name="connsiteY48" fmla="*/ 57151 h 334963"/>
              <a:gd name="connsiteX49" fmla="*/ 201613 w 293688"/>
              <a:gd name="connsiteY49" fmla="*/ 57151 h 334963"/>
              <a:gd name="connsiteX50" fmla="*/ 57150 w 293688"/>
              <a:gd name="connsiteY50" fmla="*/ 52388 h 334963"/>
              <a:gd name="connsiteX51" fmla="*/ 58737 w 293688"/>
              <a:gd name="connsiteY51" fmla="*/ 55563 h 334963"/>
              <a:gd name="connsiteX52" fmla="*/ 57150 w 293688"/>
              <a:gd name="connsiteY52" fmla="*/ 55563 h 334963"/>
              <a:gd name="connsiteX53" fmla="*/ 165100 w 293688"/>
              <a:gd name="connsiteY53" fmla="*/ 36513 h 334963"/>
              <a:gd name="connsiteX54" fmla="*/ 168275 w 293688"/>
              <a:gd name="connsiteY54" fmla="*/ 36513 h 334963"/>
              <a:gd name="connsiteX55" fmla="*/ 165100 w 293688"/>
              <a:gd name="connsiteY55" fmla="*/ 39688 h 334963"/>
              <a:gd name="connsiteX56" fmla="*/ 165100 w 293688"/>
              <a:gd name="connsiteY56" fmla="*/ 31750 h 334963"/>
              <a:gd name="connsiteX57" fmla="*/ 168275 w 293688"/>
              <a:gd name="connsiteY57" fmla="*/ 31750 h 334963"/>
              <a:gd name="connsiteX58" fmla="*/ 165100 w 293688"/>
              <a:gd name="connsiteY58" fmla="*/ 34925 h 334963"/>
              <a:gd name="connsiteX59" fmla="*/ 160338 w 293688"/>
              <a:gd name="connsiteY59" fmla="*/ 30163 h 334963"/>
              <a:gd name="connsiteX60" fmla="*/ 163513 w 293688"/>
              <a:gd name="connsiteY60" fmla="*/ 31750 h 334963"/>
              <a:gd name="connsiteX61" fmla="*/ 160338 w 293688"/>
              <a:gd name="connsiteY61" fmla="*/ 31750 h 334963"/>
              <a:gd name="connsiteX62" fmla="*/ 160338 w 293688"/>
              <a:gd name="connsiteY62" fmla="*/ 26988 h 334963"/>
              <a:gd name="connsiteX63" fmla="*/ 163513 w 293688"/>
              <a:gd name="connsiteY63" fmla="*/ 26988 h 334963"/>
              <a:gd name="connsiteX64" fmla="*/ 160338 w 293688"/>
              <a:gd name="connsiteY64" fmla="*/ 30163 h 334963"/>
              <a:gd name="connsiteX65" fmla="*/ 160338 w 293688"/>
              <a:gd name="connsiteY65" fmla="*/ 20638 h 334963"/>
              <a:gd name="connsiteX66" fmla="*/ 163513 w 293688"/>
              <a:gd name="connsiteY66" fmla="*/ 20638 h 334963"/>
              <a:gd name="connsiteX67" fmla="*/ 163513 w 293688"/>
              <a:gd name="connsiteY67" fmla="*/ 23813 h 334963"/>
              <a:gd name="connsiteX68" fmla="*/ 160338 w 293688"/>
              <a:gd name="connsiteY68" fmla="*/ 23813 h 334963"/>
              <a:gd name="connsiteX69" fmla="*/ 107950 w 293688"/>
              <a:gd name="connsiteY69" fmla="*/ 9525 h 334963"/>
              <a:gd name="connsiteX70" fmla="*/ 111125 w 293688"/>
              <a:gd name="connsiteY70" fmla="*/ 9525 h 334963"/>
              <a:gd name="connsiteX71" fmla="*/ 111125 w 293688"/>
              <a:gd name="connsiteY71" fmla="*/ 11113 h 334963"/>
              <a:gd name="connsiteX72" fmla="*/ 107950 w 293688"/>
              <a:gd name="connsiteY72" fmla="*/ 14288 h 334963"/>
              <a:gd name="connsiteX73" fmla="*/ 107950 w 293688"/>
              <a:gd name="connsiteY73" fmla="*/ 11113 h 334963"/>
              <a:gd name="connsiteX74" fmla="*/ 106362 w 293688"/>
              <a:gd name="connsiteY74" fmla="*/ 7938 h 334963"/>
              <a:gd name="connsiteX75" fmla="*/ 107950 w 293688"/>
              <a:gd name="connsiteY75" fmla="*/ 9525 h 334963"/>
              <a:gd name="connsiteX76" fmla="*/ 106362 w 293688"/>
              <a:gd name="connsiteY76" fmla="*/ 11113 h 334963"/>
              <a:gd name="connsiteX77" fmla="*/ 106362 w 293688"/>
              <a:gd name="connsiteY77" fmla="*/ 14288 h 334963"/>
              <a:gd name="connsiteX78" fmla="*/ 106363 w 293688"/>
              <a:gd name="connsiteY78" fmla="*/ 14288 h 334963"/>
              <a:gd name="connsiteX79" fmla="*/ 107950 w 293688"/>
              <a:gd name="connsiteY79" fmla="*/ 14288 h 334963"/>
              <a:gd name="connsiteX80" fmla="*/ 106363 w 293688"/>
              <a:gd name="connsiteY80" fmla="*/ 15875 h 334963"/>
              <a:gd name="connsiteX81" fmla="*/ 106363 w 293688"/>
              <a:gd name="connsiteY81" fmla="*/ 15876 h 334963"/>
              <a:gd name="connsiteX82" fmla="*/ 106362 w 293688"/>
              <a:gd name="connsiteY82" fmla="*/ 15876 h 334963"/>
              <a:gd name="connsiteX83" fmla="*/ 106362 w 293688"/>
              <a:gd name="connsiteY83" fmla="*/ 19050 h 334963"/>
              <a:gd name="connsiteX84" fmla="*/ 104776 w 293688"/>
              <a:gd name="connsiteY84" fmla="*/ 20637 h 334963"/>
              <a:gd name="connsiteX85" fmla="*/ 104776 w 293688"/>
              <a:gd name="connsiteY85" fmla="*/ 20638 h 334963"/>
              <a:gd name="connsiteX86" fmla="*/ 104775 w 293688"/>
              <a:gd name="connsiteY86" fmla="*/ 20638 h 334963"/>
              <a:gd name="connsiteX87" fmla="*/ 104775 w 293688"/>
              <a:gd name="connsiteY87" fmla="*/ 20638 h 334963"/>
              <a:gd name="connsiteX88" fmla="*/ 104775 w 293688"/>
              <a:gd name="connsiteY88" fmla="*/ 23813 h 334963"/>
              <a:gd name="connsiteX89" fmla="*/ 104775 w 293688"/>
              <a:gd name="connsiteY89" fmla="*/ 25400 h 334963"/>
              <a:gd name="connsiteX90" fmla="*/ 101600 w 293688"/>
              <a:gd name="connsiteY90" fmla="*/ 26988 h 334963"/>
              <a:gd name="connsiteX91" fmla="*/ 100012 w 293688"/>
              <a:gd name="connsiteY91" fmla="*/ 30163 h 334963"/>
              <a:gd name="connsiteX92" fmla="*/ 101600 w 293688"/>
              <a:gd name="connsiteY92" fmla="*/ 30163 h 334963"/>
              <a:gd name="connsiteX93" fmla="*/ 104775 w 293688"/>
              <a:gd name="connsiteY93" fmla="*/ 30163 h 334963"/>
              <a:gd name="connsiteX94" fmla="*/ 104775 w 293688"/>
              <a:gd name="connsiteY94" fmla="*/ 26988 h 334963"/>
              <a:gd name="connsiteX95" fmla="*/ 106362 w 293688"/>
              <a:gd name="connsiteY95" fmla="*/ 26988 h 334963"/>
              <a:gd name="connsiteX96" fmla="*/ 106362 w 293688"/>
              <a:gd name="connsiteY96" fmla="*/ 25400 h 334963"/>
              <a:gd name="connsiteX97" fmla="*/ 107950 w 293688"/>
              <a:gd name="connsiteY97" fmla="*/ 25400 h 334963"/>
              <a:gd name="connsiteX98" fmla="*/ 111125 w 293688"/>
              <a:gd name="connsiteY98" fmla="*/ 25400 h 334963"/>
              <a:gd name="connsiteX99" fmla="*/ 111125 w 293688"/>
              <a:gd name="connsiteY99" fmla="*/ 26988 h 334963"/>
              <a:gd name="connsiteX100" fmla="*/ 112712 w 293688"/>
              <a:gd name="connsiteY100" fmla="*/ 26988 h 334963"/>
              <a:gd name="connsiteX101" fmla="*/ 112712 w 293688"/>
              <a:gd name="connsiteY101" fmla="*/ 25400 h 334963"/>
              <a:gd name="connsiteX102" fmla="*/ 115887 w 293688"/>
              <a:gd name="connsiteY102" fmla="*/ 23813 h 334963"/>
              <a:gd name="connsiteX103" fmla="*/ 117475 w 293688"/>
              <a:gd name="connsiteY103" fmla="*/ 23813 h 334963"/>
              <a:gd name="connsiteX104" fmla="*/ 120650 w 293688"/>
              <a:gd name="connsiteY104" fmla="*/ 23813 h 334963"/>
              <a:gd name="connsiteX105" fmla="*/ 120650 w 293688"/>
              <a:gd name="connsiteY105" fmla="*/ 20638 h 334963"/>
              <a:gd name="connsiteX106" fmla="*/ 122237 w 293688"/>
              <a:gd name="connsiteY106" fmla="*/ 19050 h 334963"/>
              <a:gd name="connsiteX107" fmla="*/ 123825 w 293688"/>
              <a:gd name="connsiteY107" fmla="*/ 19050 h 334963"/>
              <a:gd name="connsiteX108" fmla="*/ 127000 w 293688"/>
              <a:gd name="connsiteY108" fmla="*/ 15875 h 334963"/>
              <a:gd name="connsiteX109" fmla="*/ 127000 w 293688"/>
              <a:gd name="connsiteY109" fmla="*/ 19050 h 334963"/>
              <a:gd name="connsiteX110" fmla="*/ 128587 w 293688"/>
              <a:gd name="connsiteY110" fmla="*/ 19050 h 334963"/>
              <a:gd name="connsiteX111" fmla="*/ 128587 w 293688"/>
              <a:gd name="connsiteY111" fmla="*/ 15875 h 334963"/>
              <a:gd name="connsiteX112" fmla="*/ 131762 w 293688"/>
              <a:gd name="connsiteY112" fmla="*/ 15875 h 334963"/>
              <a:gd name="connsiteX113" fmla="*/ 133350 w 293688"/>
              <a:gd name="connsiteY113" fmla="*/ 15875 h 334963"/>
              <a:gd name="connsiteX114" fmla="*/ 136525 w 293688"/>
              <a:gd name="connsiteY114" fmla="*/ 15875 h 334963"/>
              <a:gd name="connsiteX115" fmla="*/ 138112 w 293688"/>
              <a:gd name="connsiteY115" fmla="*/ 15875 h 334963"/>
              <a:gd name="connsiteX116" fmla="*/ 139700 w 293688"/>
              <a:gd name="connsiteY116" fmla="*/ 15875 h 334963"/>
              <a:gd name="connsiteX117" fmla="*/ 139700 w 293688"/>
              <a:gd name="connsiteY117" fmla="*/ 14288 h 334963"/>
              <a:gd name="connsiteX118" fmla="*/ 142875 w 293688"/>
              <a:gd name="connsiteY118" fmla="*/ 14288 h 334963"/>
              <a:gd name="connsiteX119" fmla="*/ 142875 w 293688"/>
              <a:gd name="connsiteY119" fmla="*/ 11113 h 334963"/>
              <a:gd name="connsiteX120" fmla="*/ 144463 w 293688"/>
              <a:gd name="connsiteY120" fmla="*/ 9525 h 334963"/>
              <a:gd name="connsiteX121" fmla="*/ 147638 w 293688"/>
              <a:gd name="connsiteY121" fmla="*/ 9525 h 334963"/>
              <a:gd name="connsiteX122" fmla="*/ 147638 w 293688"/>
              <a:gd name="connsiteY122" fmla="*/ 14288 h 334963"/>
              <a:gd name="connsiteX123" fmla="*/ 144463 w 293688"/>
              <a:gd name="connsiteY123" fmla="*/ 14288 h 334963"/>
              <a:gd name="connsiteX124" fmla="*/ 144463 w 293688"/>
              <a:gd name="connsiteY124" fmla="*/ 15875 h 334963"/>
              <a:gd name="connsiteX125" fmla="*/ 147638 w 293688"/>
              <a:gd name="connsiteY125" fmla="*/ 15875 h 334963"/>
              <a:gd name="connsiteX126" fmla="*/ 147638 w 293688"/>
              <a:gd name="connsiteY126" fmla="*/ 14288 h 334963"/>
              <a:gd name="connsiteX127" fmla="*/ 149225 w 293688"/>
              <a:gd name="connsiteY127" fmla="*/ 14288 h 334963"/>
              <a:gd name="connsiteX128" fmla="*/ 152400 w 293688"/>
              <a:gd name="connsiteY128" fmla="*/ 14288 h 334963"/>
              <a:gd name="connsiteX129" fmla="*/ 152400 w 293688"/>
              <a:gd name="connsiteY129" fmla="*/ 11113 h 334963"/>
              <a:gd name="connsiteX130" fmla="*/ 153988 w 293688"/>
              <a:gd name="connsiteY130" fmla="*/ 11113 h 334963"/>
              <a:gd name="connsiteX131" fmla="*/ 153988 w 293688"/>
              <a:gd name="connsiteY131" fmla="*/ 14288 h 334963"/>
              <a:gd name="connsiteX132" fmla="*/ 153988 w 293688"/>
              <a:gd name="connsiteY132" fmla="*/ 15875 h 334963"/>
              <a:gd name="connsiteX133" fmla="*/ 153988 w 293688"/>
              <a:gd name="connsiteY133" fmla="*/ 19050 h 334963"/>
              <a:gd name="connsiteX134" fmla="*/ 153988 w 293688"/>
              <a:gd name="connsiteY134" fmla="*/ 20638 h 334963"/>
              <a:gd name="connsiteX135" fmla="*/ 152400 w 293688"/>
              <a:gd name="connsiteY135" fmla="*/ 23813 h 334963"/>
              <a:gd name="connsiteX136" fmla="*/ 152400 w 293688"/>
              <a:gd name="connsiteY136" fmla="*/ 25400 h 334963"/>
              <a:gd name="connsiteX137" fmla="*/ 153988 w 293688"/>
              <a:gd name="connsiteY137" fmla="*/ 25400 h 334963"/>
              <a:gd name="connsiteX138" fmla="*/ 155575 w 293688"/>
              <a:gd name="connsiteY138" fmla="*/ 25400 h 334963"/>
              <a:gd name="connsiteX139" fmla="*/ 158750 w 293688"/>
              <a:gd name="connsiteY139" fmla="*/ 25400 h 334963"/>
              <a:gd name="connsiteX140" fmla="*/ 158750 w 293688"/>
              <a:gd name="connsiteY140" fmla="*/ 23813 h 334963"/>
              <a:gd name="connsiteX141" fmla="*/ 160338 w 293688"/>
              <a:gd name="connsiteY141" fmla="*/ 23813 h 334963"/>
              <a:gd name="connsiteX142" fmla="*/ 160338 w 293688"/>
              <a:gd name="connsiteY142" fmla="*/ 25400 h 334963"/>
              <a:gd name="connsiteX143" fmla="*/ 160338 w 293688"/>
              <a:gd name="connsiteY143" fmla="*/ 25401 h 334963"/>
              <a:gd name="connsiteX144" fmla="*/ 160337 w 293688"/>
              <a:gd name="connsiteY144" fmla="*/ 25401 h 334963"/>
              <a:gd name="connsiteX145" fmla="*/ 158750 w 293688"/>
              <a:gd name="connsiteY145" fmla="*/ 26988 h 334963"/>
              <a:gd name="connsiteX146" fmla="*/ 158750 w 293688"/>
              <a:gd name="connsiteY146" fmla="*/ 30163 h 334963"/>
              <a:gd name="connsiteX147" fmla="*/ 155575 w 293688"/>
              <a:gd name="connsiteY147" fmla="*/ 31750 h 334963"/>
              <a:gd name="connsiteX148" fmla="*/ 158750 w 293688"/>
              <a:gd name="connsiteY148" fmla="*/ 31750 h 334963"/>
              <a:gd name="connsiteX149" fmla="*/ 160338 w 293688"/>
              <a:gd name="connsiteY149" fmla="*/ 31750 h 334963"/>
              <a:gd name="connsiteX150" fmla="*/ 163513 w 293688"/>
              <a:gd name="connsiteY150" fmla="*/ 34925 h 334963"/>
              <a:gd name="connsiteX151" fmla="*/ 165100 w 293688"/>
              <a:gd name="connsiteY151" fmla="*/ 34925 h 334963"/>
              <a:gd name="connsiteX152" fmla="*/ 165100 w 293688"/>
              <a:gd name="connsiteY152" fmla="*/ 36513 h 334963"/>
              <a:gd name="connsiteX153" fmla="*/ 163513 w 293688"/>
              <a:gd name="connsiteY153" fmla="*/ 36513 h 334963"/>
              <a:gd name="connsiteX154" fmla="*/ 163513 w 293688"/>
              <a:gd name="connsiteY154" fmla="*/ 39688 h 334963"/>
              <a:gd name="connsiteX155" fmla="*/ 160338 w 293688"/>
              <a:gd name="connsiteY155" fmla="*/ 39688 h 334963"/>
              <a:gd name="connsiteX156" fmla="*/ 160338 w 293688"/>
              <a:gd name="connsiteY156" fmla="*/ 41275 h 334963"/>
              <a:gd name="connsiteX157" fmla="*/ 163513 w 293688"/>
              <a:gd name="connsiteY157" fmla="*/ 41275 h 334963"/>
              <a:gd name="connsiteX158" fmla="*/ 163513 w 293688"/>
              <a:gd name="connsiteY158" fmla="*/ 41275 h 334963"/>
              <a:gd name="connsiteX159" fmla="*/ 163513 w 293688"/>
              <a:gd name="connsiteY159" fmla="*/ 39688 h 334963"/>
              <a:gd name="connsiteX160" fmla="*/ 165100 w 293688"/>
              <a:gd name="connsiteY160" fmla="*/ 39688 h 334963"/>
              <a:gd name="connsiteX161" fmla="*/ 165100 w 293688"/>
              <a:gd name="connsiteY161" fmla="*/ 41275 h 334963"/>
              <a:gd name="connsiteX162" fmla="*/ 165100 w 293688"/>
              <a:gd name="connsiteY162" fmla="*/ 41275 h 334963"/>
              <a:gd name="connsiteX163" fmla="*/ 165100 w 293688"/>
              <a:gd name="connsiteY163" fmla="*/ 42863 h 334963"/>
              <a:gd name="connsiteX164" fmla="*/ 163513 w 293688"/>
              <a:gd name="connsiteY164" fmla="*/ 46038 h 334963"/>
              <a:gd name="connsiteX165" fmla="*/ 160338 w 293688"/>
              <a:gd name="connsiteY165" fmla="*/ 46038 h 334963"/>
              <a:gd name="connsiteX166" fmla="*/ 160338 w 293688"/>
              <a:gd name="connsiteY166" fmla="*/ 47625 h 334963"/>
              <a:gd name="connsiteX167" fmla="*/ 163513 w 293688"/>
              <a:gd name="connsiteY167" fmla="*/ 46038 h 334963"/>
              <a:gd name="connsiteX168" fmla="*/ 163513 w 293688"/>
              <a:gd name="connsiteY168" fmla="*/ 47625 h 334963"/>
              <a:gd name="connsiteX169" fmla="*/ 165100 w 293688"/>
              <a:gd name="connsiteY169" fmla="*/ 47625 h 334963"/>
              <a:gd name="connsiteX170" fmla="*/ 165100 w 293688"/>
              <a:gd name="connsiteY170" fmla="*/ 50800 h 334963"/>
              <a:gd name="connsiteX171" fmla="*/ 163513 w 293688"/>
              <a:gd name="connsiteY171" fmla="*/ 50800 h 334963"/>
              <a:gd name="connsiteX172" fmla="*/ 160338 w 293688"/>
              <a:gd name="connsiteY172" fmla="*/ 50800 h 334963"/>
              <a:gd name="connsiteX173" fmla="*/ 160338 w 293688"/>
              <a:gd name="connsiteY173" fmla="*/ 52388 h 334963"/>
              <a:gd name="connsiteX174" fmla="*/ 158750 w 293688"/>
              <a:gd name="connsiteY174" fmla="*/ 52388 h 334963"/>
              <a:gd name="connsiteX175" fmla="*/ 158750 w 293688"/>
              <a:gd name="connsiteY175" fmla="*/ 55563 h 334963"/>
              <a:gd name="connsiteX176" fmla="*/ 158750 w 293688"/>
              <a:gd name="connsiteY176" fmla="*/ 57150 h 334963"/>
              <a:gd name="connsiteX177" fmla="*/ 160338 w 293688"/>
              <a:gd name="connsiteY177" fmla="*/ 57150 h 334963"/>
              <a:gd name="connsiteX178" fmla="*/ 160338 w 293688"/>
              <a:gd name="connsiteY178" fmla="*/ 58738 h 334963"/>
              <a:gd name="connsiteX179" fmla="*/ 163513 w 293688"/>
              <a:gd name="connsiteY179" fmla="*/ 58738 h 334963"/>
              <a:gd name="connsiteX180" fmla="*/ 163513 w 293688"/>
              <a:gd name="connsiteY180" fmla="*/ 57150 h 334963"/>
              <a:gd name="connsiteX181" fmla="*/ 165100 w 293688"/>
              <a:gd name="connsiteY181" fmla="*/ 57150 h 334963"/>
              <a:gd name="connsiteX182" fmla="*/ 168275 w 293688"/>
              <a:gd name="connsiteY182" fmla="*/ 55563 h 334963"/>
              <a:gd name="connsiteX183" fmla="*/ 169863 w 293688"/>
              <a:gd name="connsiteY183" fmla="*/ 52388 h 334963"/>
              <a:gd name="connsiteX184" fmla="*/ 169863 w 293688"/>
              <a:gd name="connsiteY184" fmla="*/ 55563 h 334963"/>
              <a:gd name="connsiteX185" fmla="*/ 169863 w 293688"/>
              <a:gd name="connsiteY185" fmla="*/ 57150 h 334963"/>
              <a:gd name="connsiteX186" fmla="*/ 169863 w 293688"/>
              <a:gd name="connsiteY186" fmla="*/ 58738 h 334963"/>
              <a:gd name="connsiteX187" fmla="*/ 168275 w 293688"/>
              <a:gd name="connsiteY187" fmla="*/ 61913 h 334963"/>
              <a:gd name="connsiteX188" fmla="*/ 169863 w 293688"/>
              <a:gd name="connsiteY188" fmla="*/ 63501 h 334963"/>
              <a:gd name="connsiteX189" fmla="*/ 168275 w 293688"/>
              <a:gd name="connsiteY189" fmla="*/ 63501 h 334963"/>
              <a:gd name="connsiteX190" fmla="*/ 168275 w 293688"/>
              <a:gd name="connsiteY190" fmla="*/ 66676 h 334963"/>
              <a:gd name="connsiteX191" fmla="*/ 165100 w 293688"/>
              <a:gd name="connsiteY191" fmla="*/ 68263 h 334963"/>
              <a:gd name="connsiteX192" fmla="*/ 165100 w 293688"/>
              <a:gd name="connsiteY192" fmla="*/ 69851 h 334963"/>
              <a:gd name="connsiteX193" fmla="*/ 165100 w 293688"/>
              <a:gd name="connsiteY193" fmla="*/ 73026 h 334963"/>
              <a:gd name="connsiteX194" fmla="*/ 168275 w 293688"/>
              <a:gd name="connsiteY194" fmla="*/ 73026 h 334963"/>
              <a:gd name="connsiteX195" fmla="*/ 169863 w 293688"/>
              <a:gd name="connsiteY195" fmla="*/ 73026 h 334963"/>
              <a:gd name="connsiteX196" fmla="*/ 171450 w 293688"/>
              <a:gd name="connsiteY196" fmla="*/ 73026 h 334963"/>
              <a:gd name="connsiteX197" fmla="*/ 174625 w 293688"/>
              <a:gd name="connsiteY197" fmla="*/ 69851 h 334963"/>
              <a:gd name="connsiteX198" fmla="*/ 171450 w 293688"/>
              <a:gd name="connsiteY198" fmla="*/ 74613 h 334963"/>
              <a:gd name="connsiteX199" fmla="*/ 169863 w 293688"/>
              <a:gd name="connsiteY199" fmla="*/ 74613 h 334963"/>
              <a:gd name="connsiteX200" fmla="*/ 169863 w 293688"/>
              <a:gd name="connsiteY200" fmla="*/ 77788 h 334963"/>
              <a:gd name="connsiteX201" fmla="*/ 168275 w 293688"/>
              <a:gd name="connsiteY201" fmla="*/ 77788 h 334963"/>
              <a:gd name="connsiteX202" fmla="*/ 168275 w 293688"/>
              <a:gd name="connsiteY202" fmla="*/ 79376 h 334963"/>
              <a:gd name="connsiteX203" fmla="*/ 165100 w 293688"/>
              <a:gd name="connsiteY203" fmla="*/ 79376 h 334963"/>
              <a:gd name="connsiteX204" fmla="*/ 165100 w 293688"/>
              <a:gd name="connsiteY204" fmla="*/ 82551 h 334963"/>
              <a:gd name="connsiteX205" fmla="*/ 163513 w 293688"/>
              <a:gd name="connsiteY205" fmla="*/ 82551 h 334963"/>
              <a:gd name="connsiteX206" fmla="*/ 163513 w 293688"/>
              <a:gd name="connsiteY206" fmla="*/ 84138 h 334963"/>
              <a:gd name="connsiteX207" fmla="*/ 163513 w 293688"/>
              <a:gd name="connsiteY207" fmla="*/ 85726 h 334963"/>
              <a:gd name="connsiteX208" fmla="*/ 160338 w 293688"/>
              <a:gd name="connsiteY208" fmla="*/ 85726 h 334963"/>
              <a:gd name="connsiteX209" fmla="*/ 160338 w 293688"/>
              <a:gd name="connsiteY209" fmla="*/ 88901 h 334963"/>
              <a:gd name="connsiteX210" fmla="*/ 160338 w 293688"/>
              <a:gd name="connsiteY210" fmla="*/ 90488 h 334963"/>
              <a:gd name="connsiteX211" fmla="*/ 158750 w 293688"/>
              <a:gd name="connsiteY211" fmla="*/ 90488 h 334963"/>
              <a:gd name="connsiteX212" fmla="*/ 158750 w 293688"/>
              <a:gd name="connsiteY212" fmla="*/ 93663 h 334963"/>
              <a:gd name="connsiteX213" fmla="*/ 158750 w 293688"/>
              <a:gd name="connsiteY213" fmla="*/ 95251 h 334963"/>
              <a:gd name="connsiteX214" fmla="*/ 160338 w 293688"/>
              <a:gd name="connsiteY214" fmla="*/ 95251 h 334963"/>
              <a:gd name="connsiteX215" fmla="*/ 163513 w 293688"/>
              <a:gd name="connsiteY215" fmla="*/ 93663 h 334963"/>
              <a:gd name="connsiteX216" fmla="*/ 165100 w 293688"/>
              <a:gd name="connsiteY216" fmla="*/ 93663 h 334963"/>
              <a:gd name="connsiteX217" fmla="*/ 168275 w 293688"/>
              <a:gd name="connsiteY217" fmla="*/ 93663 h 334963"/>
              <a:gd name="connsiteX218" fmla="*/ 168275 w 293688"/>
              <a:gd name="connsiteY218" fmla="*/ 90488 h 334963"/>
              <a:gd name="connsiteX219" fmla="*/ 169863 w 293688"/>
              <a:gd name="connsiteY219" fmla="*/ 90488 h 334963"/>
              <a:gd name="connsiteX220" fmla="*/ 179388 w 293688"/>
              <a:gd name="connsiteY220" fmla="*/ 88901 h 334963"/>
              <a:gd name="connsiteX221" fmla="*/ 185738 w 293688"/>
              <a:gd name="connsiteY221" fmla="*/ 85726 h 334963"/>
              <a:gd name="connsiteX222" fmla="*/ 187325 w 293688"/>
              <a:gd name="connsiteY222" fmla="*/ 85726 h 334963"/>
              <a:gd name="connsiteX223" fmla="*/ 190500 w 293688"/>
              <a:gd name="connsiteY223" fmla="*/ 85726 h 334963"/>
              <a:gd name="connsiteX224" fmla="*/ 190500 w 293688"/>
              <a:gd name="connsiteY224" fmla="*/ 84138 h 334963"/>
              <a:gd name="connsiteX225" fmla="*/ 192088 w 293688"/>
              <a:gd name="connsiteY225" fmla="*/ 84138 h 334963"/>
              <a:gd name="connsiteX226" fmla="*/ 195263 w 293688"/>
              <a:gd name="connsiteY226" fmla="*/ 84138 h 334963"/>
              <a:gd name="connsiteX227" fmla="*/ 196851 w 293688"/>
              <a:gd name="connsiteY227" fmla="*/ 84138 h 334963"/>
              <a:gd name="connsiteX228" fmla="*/ 196851 w 293688"/>
              <a:gd name="connsiteY228" fmla="*/ 82551 h 334963"/>
              <a:gd name="connsiteX229" fmla="*/ 198438 w 293688"/>
              <a:gd name="connsiteY229" fmla="*/ 82551 h 334963"/>
              <a:gd name="connsiteX230" fmla="*/ 201613 w 293688"/>
              <a:gd name="connsiteY230" fmla="*/ 82551 h 334963"/>
              <a:gd name="connsiteX231" fmla="*/ 203201 w 293688"/>
              <a:gd name="connsiteY231" fmla="*/ 82551 h 334963"/>
              <a:gd name="connsiteX232" fmla="*/ 206376 w 293688"/>
              <a:gd name="connsiteY232" fmla="*/ 79376 h 334963"/>
              <a:gd name="connsiteX233" fmla="*/ 203201 w 293688"/>
              <a:gd name="connsiteY233" fmla="*/ 79376 h 334963"/>
              <a:gd name="connsiteX234" fmla="*/ 201613 w 293688"/>
              <a:gd name="connsiteY234" fmla="*/ 79376 h 334963"/>
              <a:gd name="connsiteX235" fmla="*/ 201613 w 293688"/>
              <a:gd name="connsiteY235" fmla="*/ 77788 h 334963"/>
              <a:gd name="connsiteX236" fmla="*/ 203201 w 293688"/>
              <a:gd name="connsiteY236" fmla="*/ 77788 h 334963"/>
              <a:gd name="connsiteX237" fmla="*/ 206376 w 293688"/>
              <a:gd name="connsiteY237" fmla="*/ 77788 h 334963"/>
              <a:gd name="connsiteX238" fmla="*/ 211138 w 293688"/>
              <a:gd name="connsiteY238" fmla="*/ 77788 h 334963"/>
              <a:gd name="connsiteX239" fmla="*/ 214313 w 293688"/>
              <a:gd name="connsiteY239" fmla="*/ 77788 h 334963"/>
              <a:gd name="connsiteX240" fmla="*/ 217488 w 293688"/>
              <a:gd name="connsiteY240" fmla="*/ 77788 h 334963"/>
              <a:gd name="connsiteX241" fmla="*/ 219076 w 293688"/>
              <a:gd name="connsiteY241" fmla="*/ 74613 h 334963"/>
              <a:gd name="connsiteX242" fmla="*/ 219076 w 293688"/>
              <a:gd name="connsiteY242" fmla="*/ 77788 h 334963"/>
              <a:gd name="connsiteX243" fmla="*/ 222251 w 293688"/>
              <a:gd name="connsiteY243" fmla="*/ 77788 h 334963"/>
              <a:gd name="connsiteX244" fmla="*/ 223838 w 293688"/>
              <a:gd name="connsiteY244" fmla="*/ 77788 h 334963"/>
              <a:gd name="connsiteX245" fmla="*/ 227013 w 293688"/>
              <a:gd name="connsiteY245" fmla="*/ 77788 h 334963"/>
              <a:gd name="connsiteX246" fmla="*/ 228601 w 293688"/>
              <a:gd name="connsiteY246" fmla="*/ 74613 h 334963"/>
              <a:gd name="connsiteX247" fmla="*/ 230188 w 293688"/>
              <a:gd name="connsiteY247" fmla="*/ 74613 h 334963"/>
              <a:gd name="connsiteX248" fmla="*/ 233363 w 293688"/>
              <a:gd name="connsiteY248" fmla="*/ 74613 h 334963"/>
              <a:gd name="connsiteX249" fmla="*/ 234951 w 293688"/>
              <a:gd name="connsiteY249" fmla="*/ 74613 h 334963"/>
              <a:gd name="connsiteX250" fmla="*/ 234951 w 293688"/>
              <a:gd name="connsiteY250" fmla="*/ 77788 h 334963"/>
              <a:gd name="connsiteX251" fmla="*/ 238126 w 293688"/>
              <a:gd name="connsiteY251" fmla="*/ 77788 h 334963"/>
              <a:gd name="connsiteX252" fmla="*/ 239713 w 293688"/>
              <a:gd name="connsiteY252" fmla="*/ 77788 h 334963"/>
              <a:gd name="connsiteX253" fmla="*/ 244476 w 293688"/>
              <a:gd name="connsiteY253" fmla="*/ 79376 h 334963"/>
              <a:gd name="connsiteX254" fmla="*/ 246063 w 293688"/>
              <a:gd name="connsiteY254" fmla="*/ 79376 h 334963"/>
              <a:gd name="connsiteX255" fmla="*/ 249238 w 293688"/>
              <a:gd name="connsiteY255" fmla="*/ 79376 h 334963"/>
              <a:gd name="connsiteX256" fmla="*/ 249238 w 293688"/>
              <a:gd name="connsiteY256" fmla="*/ 77788 h 334963"/>
              <a:gd name="connsiteX257" fmla="*/ 246063 w 293688"/>
              <a:gd name="connsiteY257" fmla="*/ 74613 h 334963"/>
              <a:gd name="connsiteX258" fmla="*/ 246063 w 293688"/>
              <a:gd name="connsiteY258" fmla="*/ 73026 h 334963"/>
              <a:gd name="connsiteX259" fmla="*/ 246063 w 293688"/>
              <a:gd name="connsiteY259" fmla="*/ 69851 h 334963"/>
              <a:gd name="connsiteX260" fmla="*/ 244476 w 293688"/>
              <a:gd name="connsiteY260" fmla="*/ 69851 h 334963"/>
              <a:gd name="connsiteX261" fmla="*/ 244476 w 293688"/>
              <a:gd name="connsiteY261" fmla="*/ 68263 h 334963"/>
              <a:gd name="connsiteX262" fmla="*/ 242888 w 293688"/>
              <a:gd name="connsiteY262" fmla="*/ 68263 h 334963"/>
              <a:gd name="connsiteX263" fmla="*/ 242888 w 293688"/>
              <a:gd name="connsiteY263" fmla="*/ 66676 h 334963"/>
              <a:gd name="connsiteX264" fmla="*/ 239713 w 293688"/>
              <a:gd name="connsiteY264" fmla="*/ 66676 h 334963"/>
              <a:gd name="connsiteX265" fmla="*/ 238126 w 293688"/>
              <a:gd name="connsiteY265" fmla="*/ 63501 h 334963"/>
              <a:gd name="connsiteX266" fmla="*/ 238126 w 293688"/>
              <a:gd name="connsiteY266" fmla="*/ 61913 h 334963"/>
              <a:gd name="connsiteX267" fmla="*/ 234951 w 293688"/>
              <a:gd name="connsiteY267" fmla="*/ 61913 h 334963"/>
              <a:gd name="connsiteX268" fmla="*/ 234951 w 293688"/>
              <a:gd name="connsiteY268" fmla="*/ 58738 h 334963"/>
              <a:gd name="connsiteX269" fmla="*/ 233363 w 293688"/>
              <a:gd name="connsiteY269" fmla="*/ 58738 h 334963"/>
              <a:gd name="connsiteX270" fmla="*/ 230188 w 293688"/>
              <a:gd name="connsiteY270" fmla="*/ 57150 h 334963"/>
              <a:gd name="connsiteX271" fmla="*/ 228601 w 293688"/>
              <a:gd name="connsiteY271" fmla="*/ 57150 h 334963"/>
              <a:gd name="connsiteX272" fmla="*/ 228601 w 293688"/>
              <a:gd name="connsiteY272" fmla="*/ 55563 h 334963"/>
              <a:gd name="connsiteX273" fmla="*/ 227013 w 293688"/>
              <a:gd name="connsiteY273" fmla="*/ 55563 h 334963"/>
              <a:gd name="connsiteX274" fmla="*/ 227013 w 293688"/>
              <a:gd name="connsiteY274" fmla="*/ 57150 h 334963"/>
              <a:gd name="connsiteX275" fmla="*/ 225426 w 293688"/>
              <a:gd name="connsiteY275" fmla="*/ 57150 h 334963"/>
              <a:gd name="connsiteX276" fmla="*/ 225426 w 293688"/>
              <a:gd name="connsiteY276" fmla="*/ 58738 h 334963"/>
              <a:gd name="connsiteX277" fmla="*/ 223838 w 293688"/>
              <a:gd name="connsiteY277" fmla="*/ 58738 h 334963"/>
              <a:gd name="connsiteX278" fmla="*/ 223838 w 293688"/>
              <a:gd name="connsiteY278" fmla="*/ 57150 h 334963"/>
              <a:gd name="connsiteX279" fmla="*/ 223838 w 293688"/>
              <a:gd name="connsiteY279" fmla="*/ 57150 h 334963"/>
              <a:gd name="connsiteX280" fmla="*/ 223838 w 293688"/>
              <a:gd name="connsiteY280" fmla="*/ 55563 h 334963"/>
              <a:gd name="connsiteX281" fmla="*/ 222251 w 293688"/>
              <a:gd name="connsiteY281" fmla="*/ 55563 h 334963"/>
              <a:gd name="connsiteX282" fmla="*/ 219076 w 293688"/>
              <a:gd name="connsiteY282" fmla="*/ 55563 h 334963"/>
              <a:gd name="connsiteX283" fmla="*/ 217488 w 293688"/>
              <a:gd name="connsiteY283" fmla="*/ 55563 h 334963"/>
              <a:gd name="connsiteX284" fmla="*/ 214313 w 293688"/>
              <a:gd name="connsiteY284" fmla="*/ 55563 h 334963"/>
              <a:gd name="connsiteX285" fmla="*/ 217488 w 293688"/>
              <a:gd name="connsiteY285" fmla="*/ 52388 h 334963"/>
              <a:gd name="connsiteX286" fmla="*/ 219076 w 293688"/>
              <a:gd name="connsiteY286" fmla="*/ 52388 h 334963"/>
              <a:gd name="connsiteX287" fmla="*/ 222251 w 293688"/>
              <a:gd name="connsiteY287" fmla="*/ 52388 h 334963"/>
              <a:gd name="connsiteX288" fmla="*/ 217488 w 293688"/>
              <a:gd name="connsiteY288" fmla="*/ 50800 h 334963"/>
              <a:gd name="connsiteX289" fmla="*/ 214313 w 293688"/>
              <a:gd name="connsiteY289" fmla="*/ 50800 h 334963"/>
              <a:gd name="connsiteX290" fmla="*/ 214313 w 293688"/>
              <a:gd name="connsiteY290" fmla="*/ 52388 h 334963"/>
              <a:gd name="connsiteX291" fmla="*/ 212725 w 293688"/>
              <a:gd name="connsiteY291" fmla="*/ 52388 h 334963"/>
              <a:gd name="connsiteX292" fmla="*/ 212725 w 293688"/>
              <a:gd name="connsiteY292" fmla="*/ 50800 h 334963"/>
              <a:gd name="connsiteX293" fmla="*/ 211138 w 293688"/>
              <a:gd name="connsiteY293" fmla="*/ 50800 h 334963"/>
              <a:gd name="connsiteX294" fmla="*/ 211138 w 293688"/>
              <a:gd name="connsiteY294" fmla="*/ 49213 h 334963"/>
              <a:gd name="connsiteX295" fmla="*/ 211138 w 293688"/>
              <a:gd name="connsiteY295" fmla="*/ 47625 h 334963"/>
              <a:gd name="connsiteX296" fmla="*/ 211138 w 293688"/>
              <a:gd name="connsiteY296" fmla="*/ 47625 h 334963"/>
              <a:gd name="connsiteX297" fmla="*/ 212726 w 293688"/>
              <a:gd name="connsiteY297" fmla="*/ 47625 h 334963"/>
              <a:gd name="connsiteX298" fmla="*/ 212726 w 293688"/>
              <a:gd name="connsiteY298" fmla="*/ 47625 h 334963"/>
              <a:gd name="connsiteX299" fmla="*/ 214313 w 293688"/>
              <a:gd name="connsiteY299" fmla="*/ 47625 h 334963"/>
              <a:gd name="connsiteX300" fmla="*/ 219076 w 293688"/>
              <a:gd name="connsiteY300" fmla="*/ 47625 h 334963"/>
              <a:gd name="connsiteX301" fmla="*/ 222251 w 293688"/>
              <a:gd name="connsiteY301" fmla="*/ 46038 h 334963"/>
              <a:gd name="connsiteX302" fmla="*/ 223838 w 293688"/>
              <a:gd name="connsiteY302" fmla="*/ 46038 h 334963"/>
              <a:gd name="connsiteX303" fmla="*/ 223838 w 293688"/>
              <a:gd name="connsiteY303" fmla="*/ 47625 h 334963"/>
              <a:gd name="connsiteX304" fmla="*/ 227013 w 293688"/>
              <a:gd name="connsiteY304" fmla="*/ 47625 h 334963"/>
              <a:gd name="connsiteX305" fmla="*/ 228601 w 293688"/>
              <a:gd name="connsiteY305" fmla="*/ 47625 h 334963"/>
              <a:gd name="connsiteX306" fmla="*/ 230188 w 293688"/>
              <a:gd name="connsiteY306" fmla="*/ 47625 h 334963"/>
              <a:gd name="connsiteX307" fmla="*/ 230188 w 293688"/>
              <a:gd name="connsiteY307" fmla="*/ 50800 h 334963"/>
              <a:gd name="connsiteX308" fmla="*/ 233363 w 293688"/>
              <a:gd name="connsiteY308" fmla="*/ 47625 h 334963"/>
              <a:gd name="connsiteX309" fmla="*/ 233363 w 293688"/>
              <a:gd name="connsiteY309" fmla="*/ 50800 h 334963"/>
              <a:gd name="connsiteX310" fmla="*/ 234951 w 293688"/>
              <a:gd name="connsiteY310" fmla="*/ 50800 h 334963"/>
              <a:gd name="connsiteX311" fmla="*/ 238126 w 293688"/>
              <a:gd name="connsiteY311" fmla="*/ 50800 h 334963"/>
              <a:gd name="connsiteX312" fmla="*/ 238126 w 293688"/>
              <a:gd name="connsiteY312" fmla="*/ 52388 h 334963"/>
              <a:gd name="connsiteX313" fmla="*/ 239713 w 293688"/>
              <a:gd name="connsiteY313" fmla="*/ 52388 h 334963"/>
              <a:gd name="connsiteX314" fmla="*/ 242888 w 293688"/>
              <a:gd name="connsiteY314" fmla="*/ 52388 h 334963"/>
              <a:gd name="connsiteX315" fmla="*/ 244476 w 293688"/>
              <a:gd name="connsiteY315" fmla="*/ 55563 h 334963"/>
              <a:gd name="connsiteX316" fmla="*/ 246063 w 293688"/>
              <a:gd name="connsiteY316" fmla="*/ 55563 h 334963"/>
              <a:gd name="connsiteX317" fmla="*/ 254001 w 293688"/>
              <a:gd name="connsiteY317" fmla="*/ 57150 h 334963"/>
              <a:gd name="connsiteX318" fmla="*/ 254001 w 293688"/>
              <a:gd name="connsiteY318" fmla="*/ 58738 h 334963"/>
              <a:gd name="connsiteX319" fmla="*/ 255588 w 293688"/>
              <a:gd name="connsiteY319" fmla="*/ 58738 h 334963"/>
              <a:gd name="connsiteX320" fmla="*/ 255588 w 293688"/>
              <a:gd name="connsiteY320" fmla="*/ 61913 h 334963"/>
              <a:gd name="connsiteX321" fmla="*/ 258763 w 293688"/>
              <a:gd name="connsiteY321" fmla="*/ 63501 h 334963"/>
              <a:gd name="connsiteX322" fmla="*/ 260351 w 293688"/>
              <a:gd name="connsiteY322" fmla="*/ 68263 h 334963"/>
              <a:gd name="connsiteX323" fmla="*/ 261938 w 293688"/>
              <a:gd name="connsiteY323" fmla="*/ 68263 h 334963"/>
              <a:gd name="connsiteX324" fmla="*/ 261938 w 293688"/>
              <a:gd name="connsiteY324" fmla="*/ 69851 h 334963"/>
              <a:gd name="connsiteX325" fmla="*/ 265113 w 293688"/>
              <a:gd name="connsiteY325" fmla="*/ 69851 h 334963"/>
              <a:gd name="connsiteX326" fmla="*/ 266701 w 293688"/>
              <a:gd name="connsiteY326" fmla="*/ 73026 h 334963"/>
              <a:gd name="connsiteX327" fmla="*/ 269876 w 293688"/>
              <a:gd name="connsiteY327" fmla="*/ 73026 h 334963"/>
              <a:gd name="connsiteX328" fmla="*/ 269876 w 293688"/>
              <a:gd name="connsiteY328" fmla="*/ 74613 h 334963"/>
              <a:gd name="connsiteX329" fmla="*/ 266701 w 293688"/>
              <a:gd name="connsiteY329" fmla="*/ 74613 h 334963"/>
              <a:gd name="connsiteX330" fmla="*/ 266701 w 293688"/>
              <a:gd name="connsiteY330" fmla="*/ 77788 h 334963"/>
              <a:gd name="connsiteX331" fmla="*/ 269876 w 293688"/>
              <a:gd name="connsiteY331" fmla="*/ 77788 h 334963"/>
              <a:gd name="connsiteX332" fmla="*/ 269876 w 293688"/>
              <a:gd name="connsiteY332" fmla="*/ 79376 h 334963"/>
              <a:gd name="connsiteX333" fmla="*/ 271463 w 293688"/>
              <a:gd name="connsiteY333" fmla="*/ 79376 h 334963"/>
              <a:gd name="connsiteX334" fmla="*/ 271463 w 293688"/>
              <a:gd name="connsiteY334" fmla="*/ 82551 h 334963"/>
              <a:gd name="connsiteX335" fmla="*/ 271463 w 293688"/>
              <a:gd name="connsiteY335" fmla="*/ 84138 h 334963"/>
              <a:gd name="connsiteX336" fmla="*/ 271463 w 293688"/>
              <a:gd name="connsiteY336" fmla="*/ 85726 h 334963"/>
              <a:gd name="connsiteX337" fmla="*/ 271463 w 293688"/>
              <a:gd name="connsiteY337" fmla="*/ 88901 h 334963"/>
              <a:gd name="connsiteX338" fmla="*/ 273051 w 293688"/>
              <a:gd name="connsiteY338" fmla="*/ 90488 h 334963"/>
              <a:gd name="connsiteX339" fmla="*/ 273051 w 293688"/>
              <a:gd name="connsiteY339" fmla="*/ 93663 h 334963"/>
              <a:gd name="connsiteX340" fmla="*/ 273051 w 293688"/>
              <a:gd name="connsiteY340" fmla="*/ 95251 h 334963"/>
              <a:gd name="connsiteX341" fmla="*/ 271463 w 293688"/>
              <a:gd name="connsiteY341" fmla="*/ 93663 h 334963"/>
              <a:gd name="connsiteX342" fmla="*/ 269876 w 293688"/>
              <a:gd name="connsiteY342" fmla="*/ 95251 h 334963"/>
              <a:gd name="connsiteX343" fmla="*/ 269876 w 293688"/>
              <a:gd name="connsiteY343" fmla="*/ 98426 h 334963"/>
              <a:gd name="connsiteX344" fmla="*/ 271463 w 293688"/>
              <a:gd name="connsiteY344" fmla="*/ 98426 h 334963"/>
              <a:gd name="connsiteX345" fmla="*/ 271463 w 293688"/>
              <a:gd name="connsiteY345" fmla="*/ 100013 h 334963"/>
              <a:gd name="connsiteX346" fmla="*/ 273051 w 293688"/>
              <a:gd name="connsiteY346" fmla="*/ 100013 h 334963"/>
              <a:gd name="connsiteX347" fmla="*/ 276226 w 293688"/>
              <a:gd name="connsiteY347" fmla="*/ 101601 h 334963"/>
              <a:gd name="connsiteX348" fmla="*/ 276226 w 293688"/>
              <a:gd name="connsiteY348" fmla="*/ 104776 h 334963"/>
              <a:gd name="connsiteX349" fmla="*/ 277813 w 293688"/>
              <a:gd name="connsiteY349" fmla="*/ 104776 h 334963"/>
              <a:gd name="connsiteX350" fmla="*/ 277813 w 293688"/>
              <a:gd name="connsiteY350" fmla="*/ 106363 h 334963"/>
              <a:gd name="connsiteX351" fmla="*/ 280988 w 293688"/>
              <a:gd name="connsiteY351" fmla="*/ 106363 h 334963"/>
              <a:gd name="connsiteX352" fmla="*/ 280988 w 293688"/>
              <a:gd name="connsiteY352" fmla="*/ 109538 h 334963"/>
              <a:gd name="connsiteX353" fmla="*/ 282576 w 293688"/>
              <a:gd name="connsiteY353" fmla="*/ 109538 h 334963"/>
              <a:gd name="connsiteX354" fmla="*/ 282576 w 293688"/>
              <a:gd name="connsiteY354" fmla="*/ 111126 h 334963"/>
              <a:gd name="connsiteX355" fmla="*/ 282576 w 293688"/>
              <a:gd name="connsiteY355" fmla="*/ 114301 h 334963"/>
              <a:gd name="connsiteX356" fmla="*/ 285751 w 293688"/>
              <a:gd name="connsiteY356" fmla="*/ 115888 h 334963"/>
              <a:gd name="connsiteX357" fmla="*/ 285751 w 293688"/>
              <a:gd name="connsiteY357" fmla="*/ 117476 h 334963"/>
              <a:gd name="connsiteX358" fmla="*/ 285751 w 293688"/>
              <a:gd name="connsiteY358" fmla="*/ 120651 h 334963"/>
              <a:gd name="connsiteX359" fmla="*/ 285751 w 293688"/>
              <a:gd name="connsiteY359" fmla="*/ 122238 h 334963"/>
              <a:gd name="connsiteX360" fmla="*/ 287338 w 293688"/>
              <a:gd name="connsiteY360" fmla="*/ 122238 h 334963"/>
              <a:gd name="connsiteX361" fmla="*/ 287338 w 293688"/>
              <a:gd name="connsiteY361" fmla="*/ 125413 h 334963"/>
              <a:gd name="connsiteX362" fmla="*/ 287338 w 293688"/>
              <a:gd name="connsiteY362" fmla="*/ 127001 h 334963"/>
              <a:gd name="connsiteX363" fmla="*/ 287338 w 293688"/>
              <a:gd name="connsiteY363" fmla="*/ 130176 h 334963"/>
              <a:gd name="connsiteX364" fmla="*/ 287338 w 293688"/>
              <a:gd name="connsiteY364" fmla="*/ 131763 h 334963"/>
              <a:gd name="connsiteX365" fmla="*/ 288926 w 293688"/>
              <a:gd name="connsiteY365" fmla="*/ 133351 h 334963"/>
              <a:gd name="connsiteX366" fmla="*/ 288926 w 293688"/>
              <a:gd name="connsiteY366" fmla="*/ 136526 h 334963"/>
              <a:gd name="connsiteX367" fmla="*/ 288926 w 293688"/>
              <a:gd name="connsiteY367" fmla="*/ 138113 h 334963"/>
              <a:gd name="connsiteX368" fmla="*/ 288926 w 293688"/>
              <a:gd name="connsiteY368" fmla="*/ 141288 h 334963"/>
              <a:gd name="connsiteX369" fmla="*/ 288926 w 293688"/>
              <a:gd name="connsiteY369" fmla="*/ 142876 h 334963"/>
              <a:gd name="connsiteX370" fmla="*/ 292101 w 293688"/>
              <a:gd name="connsiteY370" fmla="*/ 142876 h 334963"/>
              <a:gd name="connsiteX371" fmla="*/ 292101 w 293688"/>
              <a:gd name="connsiteY371" fmla="*/ 144463 h 334963"/>
              <a:gd name="connsiteX372" fmla="*/ 292101 w 293688"/>
              <a:gd name="connsiteY372" fmla="*/ 147638 h 334963"/>
              <a:gd name="connsiteX373" fmla="*/ 292101 w 293688"/>
              <a:gd name="connsiteY373" fmla="*/ 149226 h 334963"/>
              <a:gd name="connsiteX374" fmla="*/ 292101 w 293688"/>
              <a:gd name="connsiteY374" fmla="*/ 152401 h 334963"/>
              <a:gd name="connsiteX375" fmla="*/ 292101 w 293688"/>
              <a:gd name="connsiteY375" fmla="*/ 153988 h 334963"/>
              <a:gd name="connsiteX376" fmla="*/ 292101 w 293688"/>
              <a:gd name="connsiteY376" fmla="*/ 158751 h 334963"/>
              <a:gd name="connsiteX377" fmla="*/ 293688 w 293688"/>
              <a:gd name="connsiteY377" fmla="*/ 163513 h 334963"/>
              <a:gd name="connsiteX378" fmla="*/ 293688 w 293688"/>
              <a:gd name="connsiteY378" fmla="*/ 165101 h 334963"/>
              <a:gd name="connsiteX379" fmla="*/ 293688 w 293688"/>
              <a:gd name="connsiteY379" fmla="*/ 168276 h 334963"/>
              <a:gd name="connsiteX380" fmla="*/ 293688 w 293688"/>
              <a:gd name="connsiteY380" fmla="*/ 173038 h 334963"/>
              <a:gd name="connsiteX381" fmla="*/ 292101 w 293688"/>
              <a:gd name="connsiteY381" fmla="*/ 176213 h 334963"/>
              <a:gd name="connsiteX382" fmla="*/ 292101 w 293688"/>
              <a:gd name="connsiteY382" fmla="*/ 188913 h 334963"/>
              <a:gd name="connsiteX383" fmla="*/ 292101 w 293688"/>
              <a:gd name="connsiteY383" fmla="*/ 192088 h 334963"/>
              <a:gd name="connsiteX384" fmla="*/ 292101 w 293688"/>
              <a:gd name="connsiteY384" fmla="*/ 195263 h 334963"/>
              <a:gd name="connsiteX385" fmla="*/ 288926 w 293688"/>
              <a:gd name="connsiteY385" fmla="*/ 196851 h 334963"/>
              <a:gd name="connsiteX386" fmla="*/ 288926 w 293688"/>
              <a:gd name="connsiteY386" fmla="*/ 200026 h 334963"/>
              <a:gd name="connsiteX387" fmla="*/ 288926 w 293688"/>
              <a:gd name="connsiteY387" fmla="*/ 201613 h 334963"/>
              <a:gd name="connsiteX388" fmla="*/ 288926 w 293688"/>
              <a:gd name="connsiteY388" fmla="*/ 204788 h 334963"/>
              <a:gd name="connsiteX389" fmla="*/ 288926 w 293688"/>
              <a:gd name="connsiteY389" fmla="*/ 206376 h 334963"/>
              <a:gd name="connsiteX390" fmla="*/ 287338 w 293688"/>
              <a:gd name="connsiteY390" fmla="*/ 207963 h 334963"/>
              <a:gd name="connsiteX391" fmla="*/ 287338 w 293688"/>
              <a:gd name="connsiteY391" fmla="*/ 212726 h 334963"/>
              <a:gd name="connsiteX392" fmla="*/ 285751 w 293688"/>
              <a:gd name="connsiteY392" fmla="*/ 217488 h 334963"/>
              <a:gd name="connsiteX393" fmla="*/ 287338 w 293688"/>
              <a:gd name="connsiteY393" fmla="*/ 219076 h 334963"/>
              <a:gd name="connsiteX394" fmla="*/ 285751 w 293688"/>
              <a:gd name="connsiteY394" fmla="*/ 222251 h 334963"/>
              <a:gd name="connsiteX395" fmla="*/ 285751 w 293688"/>
              <a:gd name="connsiteY395" fmla="*/ 223838 h 334963"/>
              <a:gd name="connsiteX396" fmla="*/ 282576 w 293688"/>
              <a:gd name="connsiteY396" fmla="*/ 223838 h 334963"/>
              <a:gd name="connsiteX397" fmla="*/ 282576 w 293688"/>
              <a:gd name="connsiteY397" fmla="*/ 227013 h 334963"/>
              <a:gd name="connsiteX398" fmla="*/ 282576 w 293688"/>
              <a:gd name="connsiteY398" fmla="*/ 228601 h 334963"/>
              <a:gd name="connsiteX399" fmla="*/ 280988 w 293688"/>
              <a:gd name="connsiteY399" fmla="*/ 231776 h 334963"/>
              <a:gd name="connsiteX400" fmla="*/ 280988 w 293688"/>
              <a:gd name="connsiteY400" fmla="*/ 233363 h 334963"/>
              <a:gd name="connsiteX401" fmla="*/ 280988 w 293688"/>
              <a:gd name="connsiteY401" fmla="*/ 234951 h 334963"/>
              <a:gd name="connsiteX402" fmla="*/ 277813 w 293688"/>
              <a:gd name="connsiteY402" fmla="*/ 234951 h 334963"/>
              <a:gd name="connsiteX403" fmla="*/ 277813 w 293688"/>
              <a:gd name="connsiteY403" fmla="*/ 238126 h 334963"/>
              <a:gd name="connsiteX404" fmla="*/ 277813 w 293688"/>
              <a:gd name="connsiteY404" fmla="*/ 239713 h 334963"/>
              <a:gd name="connsiteX405" fmla="*/ 276226 w 293688"/>
              <a:gd name="connsiteY405" fmla="*/ 242888 h 334963"/>
              <a:gd name="connsiteX406" fmla="*/ 276226 w 293688"/>
              <a:gd name="connsiteY406" fmla="*/ 244476 h 334963"/>
              <a:gd name="connsiteX407" fmla="*/ 273051 w 293688"/>
              <a:gd name="connsiteY407" fmla="*/ 249238 h 334963"/>
              <a:gd name="connsiteX408" fmla="*/ 271463 w 293688"/>
              <a:gd name="connsiteY408" fmla="*/ 254001 h 334963"/>
              <a:gd name="connsiteX409" fmla="*/ 269876 w 293688"/>
              <a:gd name="connsiteY409" fmla="*/ 258763 h 334963"/>
              <a:gd name="connsiteX410" fmla="*/ 266701 w 293688"/>
              <a:gd name="connsiteY410" fmla="*/ 263526 h 334963"/>
              <a:gd name="connsiteX411" fmla="*/ 265113 w 293688"/>
              <a:gd name="connsiteY411" fmla="*/ 265113 h 334963"/>
              <a:gd name="connsiteX412" fmla="*/ 261938 w 293688"/>
              <a:gd name="connsiteY412" fmla="*/ 269876 h 334963"/>
              <a:gd name="connsiteX413" fmla="*/ 261938 w 293688"/>
              <a:gd name="connsiteY413" fmla="*/ 271463 h 334963"/>
              <a:gd name="connsiteX414" fmla="*/ 260351 w 293688"/>
              <a:gd name="connsiteY414" fmla="*/ 276226 h 334963"/>
              <a:gd name="connsiteX415" fmla="*/ 255588 w 293688"/>
              <a:gd name="connsiteY415" fmla="*/ 282576 h 334963"/>
              <a:gd name="connsiteX416" fmla="*/ 249238 w 293688"/>
              <a:gd name="connsiteY416" fmla="*/ 287338 h 334963"/>
              <a:gd name="connsiteX417" fmla="*/ 246063 w 293688"/>
              <a:gd name="connsiteY417" fmla="*/ 292101 h 334963"/>
              <a:gd name="connsiteX418" fmla="*/ 244476 w 293688"/>
              <a:gd name="connsiteY418" fmla="*/ 293688 h 334963"/>
              <a:gd name="connsiteX419" fmla="*/ 239713 w 293688"/>
              <a:gd name="connsiteY419" fmla="*/ 296863 h 334963"/>
              <a:gd name="connsiteX420" fmla="*/ 238126 w 293688"/>
              <a:gd name="connsiteY420" fmla="*/ 298451 h 334963"/>
              <a:gd name="connsiteX421" fmla="*/ 234951 w 293688"/>
              <a:gd name="connsiteY421" fmla="*/ 298451 h 334963"/>
              <a:gd name="connsiteX422" fmla="*/ 234951 w 293688"/>
              <a:gd name="connsiteY422" fmla="*/ 301626 h 334963"/>
              <a:gd name="connsiteX423" fmla="*/ 233363 w 293688"/>
              <a:gd name="connsiteY423" fmla="*/ 301626 h 334963"/>
              <a:gd name="connsiteX424" fmla="*/ 230188 w 293688"/>
              <a:gd name="connsiteY424" fmla="*/ 301626 h 334963"/>
              <a:gd name="connsiteX425" fmla="*/ 228601 w 293688"/>
              <a:gd name="connsiteY425" fmla="*/ 303213 h 334963"/>
              <a:gd name="connsiteX426" fmla="*/ 228601 w 293688"/>
              <a:gd name="connsiteY426" fmla="*/ 306388 h 334963"/>
              <a:gd name="connsiteX427" fmla="*/ 223838 w 293688"/>
              <a:gd name="connsiteY427" fmla="*/ 306388 h 334963"/>
              <a:gd name="connsiteX428" fmla="*/ 222251 w 293688"/>
              <a:gd name="connsiteY428" fmla="*/ 307976 h 334963"/>
              <a:gd name="connsiteX429" fmla="*/ 219076 w 293688"/>
              <a:gd name="connsiteY429" fmla="*/ 309563 h 334963"/>
              <a:gd name="connsiteX430" fmla="*/ 217488 w 293688"/>
              <a:gd name="connsiteY430" fmla="*/ 312738 h 334963"/>
              <a:gd name="connsiteX431" fmla="*/ 212726 w 293688"/>
              <a:gd name="connsiteY431" fmla="*/ 314326 h 334963"/>
              <a:gd name="connsiteX432" fmla="*/ 211138 w 293688"/>
              <a:gd name="connsiteY432" fmla="*/ 317501 h 334963"/>
              <a:gd name="connsiteX433" fmla="*/ 207963 w 293688"/>
              <a:gd name="connsiteY433" fmla="*/ 319088 h 334963"/>
              <a:gd name="connsiteX434" fmla="*/ 206376 w 293688"/>
              <a:gd name="connsiteY434" fmla="*/ 319088 h 334963"/>
              <a:gd name="connsiteX435" fmla="*/ 203201 w 293688"/>
              <a:gd name="connsiteY435" fmla="*/ 319088 h 334963"/>
              <a:gd name="connsiteX436" fmla="*/ 203201 w 293688"/>
              <a:gd name="connsiteY436" fmla="*/ 322263 h 334963"/>
              <a:gd name="connsiteX437" fmla="*/ 201613 w 293688"/>
              <a:gd name="connsiteY437" fmla="*/ 323851 h 334963"/>
              <a:gd name="connsiteX438" fmla="*/ 198438 w 293688"/>
              <a:gd name="connsiteY438" fmla="*/ 323851 h 334963"/>
              <a:gd name="connsiteX439" fmla="*/ 196851 w 293688"/>
              <a:gd name="connsiteY439" fmla="*/ 325438 h 334963"/>
              <a:gd name="connsiteX440" fmla="*/ 192088 w 293688"/>
              <a:gd name="connsiteY440" fmla="*/ 325438 h 334963"/>
              <a:gd name="connsiteX441" fmla="*/ 187325 w 293688"/>
              <a:gd name="connsiteY441" fmla="*/ 328613 h 334963"/>
              <a:gd name="connsiteX442" fmla="*/ 182563 w 293688"/>
              <a:gd name="connsiteY442" fmla="*/ 330201 h 334963"/>
              <a:gd name="connsiteX443" fmla="*/ 180975 w 293688"/>
              <a:gd name="connsiteY443" fmla="*/ 330201 h 334963"/>
              <a:gd name="connsiteX444" fmla="*/ 179388 w 293688"/>
              <a:gd name="connsiteY444" fmla="*/ 333376 h 334963"/>
              <a:gd name="connsiteX445" fmla="*/ 176213 w 293688"/>
              <a:gd name="connsiteY445" fmla="*/ 333376 h 334963"/>
              <a:gd name="connsiteX446" fmla="*/ 174625 w 293688"/>
              <a:gd name="connsiteY446" fmla="*/ 333376 h 334963"/>
              <a:gd name="connsiteX447" fmla="*/ 171450 w 293688"/>
              <a:gd name="connsiteY447" fmla="*/ 334963 h 334963"/>
              <a:gd name="connsiteX448" fmla="*/ 169863 w 293688"/>
              <a:gd name="connsiteY448" fmla="*/ 334963 h 334963"/>
              <a:gd name="connsiteX449" fmla="*/ 169863 w 293688"/>
              <a:gd name="connsiteY449" fmla="*/ 333376 h 334963"/>
              <a:gd name="connsiteX450" fmla="*/ 171450 w 293688"/>
              <a:gd name="connsiteY450" fmla="*/ 330201 h 334963"/>
              <a:gd name="connsiteX451" fmla="*/ 174625 w 293688"/>
              <a:gd name="connsiteY451" fmla="*/ 330201 h 334963"/>
              <a:gd name="connsiteX452" fmla="*/ 176213 w 293688"/>
              <a:gd name="connsiteY452" fmla="*/ 328613 h 334963"/>
              <a:gd name="connsiteX453" fmla="*/ 174625 w 293688"/>
              <a:gd name="connsiteY453" fmla="*/ 328613 h 334963"/>
              <a:gd name="connsiteX454" fmla="*/ 171450 w 293688"/>
              <a:gd name="connsiteY454" fmla="*/ 328613 h 334963"/>
              <a:gd name="connsiteX455" fmla="*/ 169863 w 293688"/>
              <a:gd name="connsiteY455" fmla="*/ 328613 h 334963"/>
              <a:gd name="connsiteX456" fmla="*/ 168275 w 293688"/>
              <a:gd name="connsiteY456" fmla="*/ 328613 h 334963"/>
              <a:gd name="connsiteX457" fmla="*/ 168275 w 293688"/>
              <a:gd name="connsiteY457" fmla="*/ 330201 h 334963"/>
              <a:gd name="connsiteX458" fmla="*/ 165100 w 293688"/>
              <a:gd name="connsiteY458" fmla="*/ 330201 h 334963"/>
              <a:gd name="connsiteX459" fmla="*/ 165100 w 293688"/>
              <a:gd name="connsiteY459" fmla="*/ 333376 h 334963"/>
              <a:gd name="connsiteX460" fmla="*/ 165100 w 293688"/>
              <a:gd name="connsiteY460" fmla="*/ 334963 h 334963"/>
              <a:gd name="connsiteX461" fmla="*/ 163513 w 293688"/>
              <a:gd name="connsiteY461" fmla="*/ 334963 h 334963"/>
              <a:gd name="connsiteX462" fmla="*/ 160338 w 293688"/>
              <a:gd name="connsiteY462" fmla="*/ 334963 h 334963"/>
              <a:gd name="connsiteX463" fmla="*/ 158750 w 293688"/>
              <a:gd name="connsiteY463" fmla="*/ 334963 h 334963"/>
              <a:gd name="connsiteX464" fmla="*/ 155575 w 293688"/>
              <a:gd name="connsiteY464" fmla="*/ 334963 h 334963"/>
              <a:gd name="connsiteX465" fmla="*/ 153988 w 293688"/>
              <a:gd name="connsiteY465" fmla="*/ 334963 h 334963"/>
              <a:gd name="connsiteX466" fmla="*/ 152400 w 293688"/>
              <a:gd name="connsiteY466" fmla="*/ 333376 h 334963"/>
              <a:gd name="connsiteX467" fmla="*/ 149225 w 293688"/>
              <a:gd name="connsiteY467" fmla="*/ 333376 h 334963"/>
              <a:gd name="connsiteX468" fmla="*/ 147638 w 293688"/>
              <a:gd name="connsiteY468" fmla="*/ 333376 h 334963"/>
              <a:gd name="connsiteX469" fmla="*/ 144463 w 293688"/>
              <a:gd name="connsiteY469" fmla="*/ 333376 h 334963"/>
              <a:gd name="connsiteX470" fmla="*/ 142875 w 293688"/>
              <a:gd name="connsiteY470" fmla="*/ 333376 h 334963"/>
              <a:gd name="connsiteX471" fmla="*/ 139700 w 293688"/>
              <a:gd name="connsiteY471" fmla="*/ 333376 h 334963"/>
              <a:gd name="connsiteX472" fmla="*/ 138112 w 293688"/>
              <a:gd name="connsiteY472" fmla="*/ 334963 h 334963"/>
              <a:gd name="connsiteX473" fmla="*/ 136525 w 293688"/>
              <a:gd name="connsiteY473" fmla="*/ 333376 h 334963"/>
              <a:gd name="connsiteX474" fmla="*/ 133350 w 293688"/>
              <a:gd name="connsiteY474" fmla="*/ 333376 h 334963"/>
              <a:gd name="connsiteX475" fmla="*/ 133350 w 293688"/>
              <a:gd name="connsiteY475" fmla="*/ 330201 h 334963"/>
              <a:gd name="connsiteX476" fmla="*/ 131762 w 293688"/>
              <a:gd name="connsiteY476" fmla="*/ 330201 h 334963"/>
              <a:gd name="connsiteX477" fmla="*/ 128587 w 293688"/>
              <a:gd name="connsiteY477" fmla="*/ 330201 h 334963"/>
              <a:gd name="connsiteX478" fmla="*/ 127000 w 293688"/>
              <a:gd name="connsiteY478" fmla="*/ 330201 h 334963"/>
              <a:gd name="connsiteX479" fmla="*/ 127000 w 293688"/>
              <a:gd name="connsiteY479" fmla="*/ 328613 h 334963"/>
              <a:gd name="connsiteX480" fmla="*/ 123825 w 293688"/>
              <a:gd name="connsiteY480" fmla="*/ 328613 h 334963"/>
              <a:gd name="connsiteX481" fmla="*/ 122237 w 293688"/>
              <a:gd name="connsiteY481" fmla="*/ 328613 h 334963"/>
              <a:gd name="connsiteX482" fmla="*/ 122237 w 293688"/>
              <a:gd name="connsiteY482" fmla="*/ 325438 h 334963"/>
              <a:gd name="connsiteX483" fmla="*/ 120650 w 293688"/>
              <a:gd name="connsiteY483" fmla="*/ 325438 h 334963"/>
              <a:gd name="connsiteX484" fmla="*/ 117475 w 293688"/>
              <a:gd name="connsiteY484" fmla="*/ 323851 h 334963"/>
              <a:gd name="connsiteX485" fmla="*/ 115887 w 293688"/>
              <a:gd name="connsiteY485" fmla="*/ 322263 h 334963"/>
              <a:gd name="connsiteX486" fmla="*/ 112712 w 293688"/>
              <a:gd name="connsiteY486" fmla="*/ 322263 h 334963"/>
              <a:gd name="connsiteX487" fmla="*/ 111125 w 293688"/>
              <a:gd name="connsiteY487" fmla="*/ 322263 h 334963"/>
              <a:gd name="connsiteX488" fmla="*/ 107950 w 293688"/>
              <a:gd name="connsiteY488" fmla="*/ 322263 h 334963"/>
              <a:gd name="connsiteX489" fmla="*/ 106362 w 293688"/>
              <a:gd name="connsiteY489" fmla="*/ 322263 h 334963"/>
              <a:gd name="connsiteX490" fmla="*/ 104775 w 293688"/>
              <a:gd name="connsiteY490" fmla="*/ 322263 h 334963"/>
              <a:gd name="connsiteX491" fmla="*/ 104775 w 293688"/>
              <a:gd name="connsiteY491" fmla="*/ 319088 h 334963"/>
              <a:gd name="connsiteX492" fmla="*/ 101600 w 293688"/>
              <a:gd name="connsiteY492" fmla="*/ 319088 h 334963"/>
              <a:gd name="connsiteX493" fmla="*/ 100012 w 293688"/>
              <a:gd name="connsiteY493" fmla="*/ 319088 h 334963"/>
              <a:gd name="connsiteX494" fmla="*/ 96837 w 293688"/>
              <a:gd name="connsiteY494" fmla="*/ 319088 h 334963"/>
              <a:gd name="connsiteX495" fmla="*/ 96837 w 293688"/>
              <a:gd name="connsiteY495" fmla="*/ 317501 h 334963"/>
              <a:gd name="connsiteX496" fmla="*/ 96837 w 293688"/>
              <a:gd name="connsiteY496" fmla="*/ 314326 h 334963"/>
              <a:gd name="connsiteX497" fmla="*/ 95250 w 293688"/>
              <a:gd name="connsiteY497" fmla="*/ 314326 h 334963"/>
              <a:gd name="connsiteX498" fmla="*/ 93662 w 293688"/>
              <a:gd name="connsiteY498" fmla="*/ 312738 h 334963"/>
              <a:gd name="connsiteX499" fmla="*/ 93662 w 293688"/>
              <a:gd name="connsiteY499" fmla="*/ 314326 h 334963"/>
              <a:gd name="connsiteX500" fmla="*/ 90487 w 293688"/>
              <a:gd name="connsiteY500" fmla="*/ 314326 h 334963"/>
              <a:gd name="connsiteX501" fmla="*/ 90487 w 293688"/>
              <a:gd name="connsiteY501" fmla="*/ 312738 h 334963"/>
              <a:gd name="connsiteX502" fmla="*/ 88900 w 293688"/>
              <a:gd name="connsiteY502" fmla="*/ 312738 h 334963"/>
              <a:gd name="connsiteX503" fmla="*/ 88900 w 293688"/>
              <a:gd name="connsiteY503" fmla="*/ 314326 h 334963"/>
              <a:gd name="connsiteX504" fmla="*/ 85725 w 293688"/>
              <a:gd name="connsiteY504" fmla="*/ 314326 h 334963"/>
              <a:gd name="connsiteX505" fmla="*/ 85725 w 293688"/>
              <a:gd name="connsiteY505" fmla="*/ 312738 h 334963"/>
              <a:gd name="connsiteX506" fmla="*/ 84137 w 293688"/>
              <a:gd name="connsiteY506" fmla="*/ 312738 h 334963"/>
              <a:gd name="connsiteX507" fmla="*/ 80962 w 293688"/>
              <a:gd name="connsiteY507" fmla="*/ 312738 h 334963"/>
              <a:gd name="connsiteX508" fmla="*/ 80962 w 293688"/>
              <a:gd name="connsiteY508" fmla="*/ 309563 h 334963"/>
              <a:gd name="connsiteX509" fmla="*/ 80962 w 293688"/>
              <a:gd name="connsiteY509" fmla="*/ 307976 h 334963"/>
              <a:gd name="connsiteX510" fmla="*/ 79375 w 293688"/>
              <a:gd name="connsiteY510" fmla="*/ 309563 h 334963"/>
              <a:gd name="connsiteX511" fmla="*/ 77787 w 293688"/>
              <a:gd name="connsiteY511" fmla="*/ 307976 h 334963"/>
              <a:gd name="connsiteX512" fmla="*/ 74612 w 293688"/>
              <a:gd name="connsiteY512" fmla="*/ 306388 h 334963"/>
              <a:gd name="connsiteX513" fmla="*/ 73025 w 293688"/>
              <a:gd name="connsiteY513" fmla="*/ 303213 h 334963"/>
              <a:gd name="connsiteX514" fmla="*/ 74612 w 293688"/>
              <a:gd name="connsiteY514" fmla="*/ 303213 h 334963"/>
              <a:gd name="connsiteX515" fmla="*/ 77787 w 293688"/>
              <a:gd name="connsiteY515" fmla="*/ 303213 h 334963"/>
              <a:gd name="connsiteX516" fmla="*/ 79375 w 293688"/>
              <a:gd name="connsiteY516" fmla="*/ 303213 h 334963"/>
              <a:gd name="connsiteX517" fmla="*/ 79375 w 293688"/>
              <a:gd name="connsiteY517" fmla="*/ 301626 h 334963"/>
              <a:gd name="connsiteX518" fmla="*/ 77787 w 293688"/>
              <a:gd name="connsiteY518" fmla="*/ 301626 h 334963"/>
              <a:gd name="connsiteX519" fmla="*/ 74612 w 293688"/>
              <a:gd name="connsiteY519" fmla="*/ 298451 h 334963"/>
              <a:gd name="connsiteX520" fmla="*/ 73025 w 293688"/>
              <a:gd name="connsiteY520" fmla="*/ 298451 h 334963"/>
              <a:gd name="connsiteX521" fmla="*/ 73025 w 293688"/>
              <a:gd name="connsiteY521" fmla="*/ 296863 h 334963"/>
              <a:gd name="connsiteX522" fmla="*/ 69850 w 293688"/>
              <a:gd name="connsiteY522" fmla="*/ 296863 h 334963"/>
              <a:gd name="connsiteX523" fmla="*/ 69850 w 293688"/>
              <a:gd name="connsiteY523" fmla="*/ 298451 h 334963"/>
              <a:gd name="connsiteX524" fmla="*/ 73025 w 293688"/>
              <a:gd name="connsiteY524" fmla="*/ 298451 h 334963"/>
              <a:gd name="connsiteX525" fmla="*/ 73025 w 293688"/>
              <a:gd name="connsiteY525" fmla="*/ 301626 h 334963"/>
              <a:gd name="connsiteX526" fmla="*/ 69850 w 293688"/>
              <a:gd name="connsiteY526" fmla="*/ 301626 h 334963"/>
              <a:gd name="connsiteX527" fmla="*/ 68262 w 293688"/>
              <a:gd name="connsiteY527" fmla="*/ 301626 h 334963"/>
              <a:gd name="connsiteX528" fmla="*/ 65087 w 293688"/>
              <a:gd name="connsiteY528" fmla="*/ 298451 h 334963"/>
              <a:gd name="connsiteX529" fmla="*/ 65087 w 293688"/>
              <a:gd name="connsiteY529" fmla="*/ 296863 h 334963"/>
              <a:gd name="connsiteX530" fmla="*/ 63500 w 293688"/>
              <a:gd name="connsiteY530" fmla="*/ 296863 h 334963"/>
              <a:gd name="connsiteX531" fmla="*/ 61912 w 293688"/>
              <a:gd name="connsiteY531" fmla="*/ 296863 h 334963"/>
              <a:gd name="connsiteX532" fmla="*/ 61912 w 293688"/>
              <a:gd name="connsiteY532" fmla="*/ 293688 h 334963"/>
              <a:gd name="connsiteX533" fmla="*/ 58737 w 293688"/>
              <a:gd name="connsiteY533" fmla="*/ 293688 h 334963"/>
              <a:gd name="connsiteX534" fmla="*/ 57150 w 293688"/>
              <a:gd name="connsiteY534" fmla="*/ 293688 h 334963"/>
              <a:gd name="connsiteX535" fmla="*/ 57150 w 293688"/>
              <a:gd name="connsiteY535" fmla="*/ 296863 h 334963"/>
              <a:gd name="connsiteX536" fmla="*/ 53975 w 293688"/>
              <a:gd name="connsiteY536" fmla="*/ 293688 h 334963"/>
              <a:gd name="connsiteX537" fmla="*/ 53975 w 293688"/>
              <a:gd name="connsiteY537" fmla="*/ 292101 h 334963"/>
              <a:gd name="connsiteX538" fmla="*/ 52387 w 293688"/>
              <a:gd name="connsiteY538" fmla="*/ 292101 h 334963"/>
              <a:gd name="connsiteX539" fmla="*/ 52387 w 293688"/>
              <a:gd name="connsiteY539" fmla="*/ 290513 h 334963"/>
              <a:gd name="connsiteX540" fmla="*/ 52387 w 293688"/>
              <a:gd name="connsiteY540" fmla="*/ 287338 h 334963"/>
              <a:gd name="connsiteX541" fmla="*/ 52387 w 293688"/>
              <a:gd name="connsiteY541" fmla="*/ 285751 h 334963"/>
              <a:gd name="connsiteX542" fmla="*/ 49212 w 293688"/>
              <a:gd name="connsiteY542" fmla="*/ 287338 h 334963"/>
              <a:gd name="connsiteX543" fmla="*/ 47625 w 293688"/>
              <a:gd name="connsiteY543" fmla="*/ 285751 h 334963"/>
              <a:gd name="connsiteX544" fmla="*/ 46037 w 293688"/>
              <a:gd name="connsiteY544" fmla="*/ 285751 h 334963"/>
              <a:gd name="connsiteX545" fmla="*/ 46037 w 293688"/>
              <a:gd name="connsiteY545" fmla="*/ 282576 h 334963"/>
              <a:gd name="connsiteX546" fmla="*/ 42862 w 293688"/>
              <a:gd name="connsiteY546" fmla="*/ 282576 h 334963"/>
              <a:gd name="connsiteX547" fmla="*/ 41275 w 293688"/>
              <a:gd name="connsiteY547" fmla="*/ 280988 h 334963"/>
              <a:gd name="connsiteX548" fmla="*/ 38100 w 293688"/>
              <a:gd name="connsiteY548" fmla="*/ 280988 h 334963"/>
              <a:gd name="connsiteX549" fmla="*/ 36512 w 293688"/>
              <a:gd name="connsiteY549" fmla="*/ 279401 h 334963"/>
              <a:gd name="connsiteX550" fmla="*/ 36512 w 293688"/>
              <a:gd name="connsiteY550" fmla="*/ 276226 h 334963"/>
              <a:gd name="connsiteX551" fmla="*/ 33337 w 293688"/>
              <a:gd name="connsiteY551" fmla="*/ 274638 h 334963"/>
              <a:gd name="connsiteX552" fmla="*/ 36512 w 293688"/>
              <a:gd name="connsiteY552" fmla="*/ 271463 h 334963"/>
              <a:gd name="connsiteX553" fmla="*/ 33337 w 293688"/>
              <a:gd name="connsiteY553" fmla="*/ 271463 h 334963"/>
              <a:gd name="connsiteX554" fmla="*/ 31750 w 293688"/>
              <a:gd name="connsiteY554" fmla="*/ 271463 h 334963"/>
              <a:gd name="connsiteX555" fmla="*/ 30162 w 293688"/>
              <a:gd name="connsiteY555" fmla="*/ 269876 h 334963"/>
              <a:gd name="connsiteX556" fmla="*/ 30162 w 293688"/>
              <a:gd name="connsiteY556" fmla="*/ 266701 h 334963"/>
              <a:gd name="connsiteX557" fmla="*/ 26987 w 293688"/>
              <a:gd name="connsiteY557" fmla="*/ 265113 h 334963"/>
              <a:gd name="connsiteX558" fmla="*/ 26987 w 293688"/>
              <a:gd name="connsiteY558" fmla="*/ 263526 h 334963"/>
              <a:gd name="connsiteX559" fmla="*/ 26987 w 293688"/>
              <a:gd name="connsiteY559" fmla="*/ 260351 h 334963"/>
              <a:gd name="connsiteX560" fmla="*/ 25400 w 293688"/>
              <a:gd name="connsiteY560" fmla="*/ 260351 h 334963"/>
              <a:gd name="connsiteX561" fmla="*/ 26987 w 293688"/>
              <a:gd name="connsiteY561" fmla="*/ 258763 h 334963"/>
              <a:gd name="connsiteX562" fmla="*/ 25400 w 293688"/>
              <a:gd name="connsiteY562" fmla="*/ 258763 h 334963"/>
              <a:gd name="connsiteX563" fmla="*/ 25400 w 293688"/>
              <a:gd name="connsiteY563" fmla="*/ 255588 h 334963"/>
              <a:gd name="connsiteX564" fmla="*/ 22225 w 293688"/>
              <a:gd name="connsiteY564" fmla="*/ 255588 h 334963"/>
              <a:gd name="connsiteX565" fmla="*/ 22225 w 293688"/>
              <a:gd name="connsiteY565" fmla="*/ 254001 h 334963"/>
              <a:gd name="connsiteX566" fmla="*/ 20637 w 293688"/>
              <a:gd name="connsiteY566" fmla="*/ 255588 h 334963"/>
              <a:gd name="connsiteX567" fmla="*/ 17462 w 293688"/>
              <a:gd name="connsiteY567" fmla="*/ 254001 h 334963"/>
              <a:gd name="connsiteX568" fmla="*/ 17462 w 293688"/>
              <a:gd name="connsiteY568" fmla="*/ 250826 h 334963"/>
              <a:gd name="connsiteX569" fmla="*/ 17462 w 293688"/>
              <a:gd name="connsiteY569" fmla="*/ 249238 h 334963"/>
              <a:gd name="connsiteX570" fmla="*/ 15875 w 293688"/>
              <a:gd name="connsiteY570" fmla="*/ 247651 h 334963"/>
              <a:gd name="connsiteX571" fmla="*/ 15875 w 293688"/>
              <a:gd name="connsiteY571" fmla="*/ 244476 h 334963"/>
              <a:gd name="connsiteX572" fmla="*/ 15875 w 293688"/>
              <a:gd name="connsiteY572" fmla="*/ 242888 h 334963"/>
              <a:gd name="connsiteX573" fmla="*/ 15875 w 293688"/>
              <a:gd name="connsiteY573" fmla="*/ 239713 h 334963"/>
              <a:gd name="connsiteX574" fmla="*/ 15875 w 293688"/>
              <a:gd name="connsiteY574" fmla="*/ 238126 h 334963"/>
              <a:gd name="connsiteX575" fmla="*/ 14287 w 293688"/>
              <a:gd name="connsiteY575" fmla="*/ 238126 h 334963"/>
              <a:gd name="connsiteX576" fmla="*/ 14287 w 293688"/>
              <a:gd name="connsiteY576" fmla="*/ 234951 h 334963"/>
              <a:gd name="connsiteX577" fmla="*/ 11112 w 293688"/>
              <a:gd name="connsiteY577" fmla="*/ 234951 h 334963"/>
              <a:gd name="connsiteX578" fmla="*/ 11112 w 293688"/>
              <a:gd name="connsiteY578" fmla="*/ 233363 h 334963"/>
              <a:gd name="connsiteX579" fmla="*/ 9525 w 293688"/>
              <a:gd name="connsiteY579" fmla="*/ 231776 h 334963"/>
              <a:gd name="connsiteX580" fmla="*/ 9525 w 293688"/>
              <a:gd name="connsiteY580" fmla="*/ 228601 h 334963"/>
              <a:gd name="connsiteX581" fmla="*/ 6350 w 293688"/>
              <a:gd name="connsiteY581" fmla="*/ 222251 h 334963"/>
              <a:gd name="connsiteX582" fmla="*/ 4762 w 293688"/>
              <a:gd name="connsiteY582" fmla="*/ 217488 h 334963"/>
              <a:gd name="connsiteX583" fmla="*/ 3175 w 293688"/>
              <a:gd name="connsiteY583" fmla="*/ 215901 h 334963"/>
              <a:gd name="connsiteX584" fmla="*/ 3175 w 293688"/>
              <a:gd name="connsiteY584" fmla="*/ 212726 h 334963"/>
              <a:gd name="connsiteX585" fmla="*/ 3175 w 293688"/>
              <a:gd name="connsiteY585" fmla="*/ 211138 h 334963"/>
              <a:gd name="connsiteX586" fmla="*/ 3175 w 293688"/>
              <a:gd name="connsiteY586" fmla="*/ 207963 h 334963"/>
              <a:gd name="connsiteX587" fmla="*/ 0 w 293688"/>
              <a:gd name="connsiteY587" fmla="*/ 206376 h 334963"/>
              <a:gd name="connsiteX588" fmla="*/ 3175 w 293688"/>
              <a:gd name="connsiteY588" fmla="*/ 206376 h 334963"/>
              <a:gd name="connsiteX589" fmla="*/ 3175 w 293688"/>
              <a:gd name="connsiteY589" fmla="*/ 204788 h 334963"/>
              <a:gd name="connsiteX590" fmla="*/ 3175 w 293688"/>
              <a:gd name="connsiteY590" fmla="*/ 201613 h 334963"/>
              <a:gd name="connsiteX591" fmla="*/ 3175 w 293688"/>
              <a:gd name="connsiteY591" fmla="*/ 200026 h 334963"/>
              <a:gd name="connsiteX592" fmla="*/ 3175 w 293688"/>
              <a:gd name="connsiteY592" fmla="*/ 196851 h 334963"/>
              <a:gd name="connsiteX593" fmla="*/ 3175 w 293688"/>
              <a:gd name="connsiteY593" fmla="*/ 195263 h 334963"/>
              <a:gd name="connsiteX594" fmla="*/ 3175 w 293688"/>
              <a:gd name="connsiteY594" fmla="*/ 192088 h 334963"/>
              <a:gd name="connsiteX595" fmla="*/ 3175 w 293688"/>
              <a:gd name="connsiteY595" fmla="*/ 188913 h 334963"/>
              <a:gd name="connsiteX596" fmla="*/ 3175 w 293688"/>
              <a:gd name="connsiteY596" fmla="*/ 185738 h 334963"/>
              <a:gd name="connsiteX597" fmla="*/ 3175 w 293688"/>
              <a:gd name="connsiteY597" fmla="*/ 184151 h 334963"/>
              <a:gd name="connsiteX598" fmla="*/ 4762 w 293688"/>
              <a:gd name="connsiteY598" fmla="*/ 184151 h 334963"/>
              <a:gd name="connsiteX599" fmla="*/ 4762 w 293688"/>
              <a:gd name="connsiteY599" fmla="*/ 180976 h 334963"/>
              <a:gd name="connsiteX600" fmla="*/ 3175 w 293688"/>
              <a:gd name="connsiteY600" fmla="*/ 180976 h 334963"/>
              <a:gd name="connsiteX601" fmla="*/ 4762 w 293688"/>
              <a:gd name="connsiteY601" fmla="*/ 179388 h 334963"/>
              <a:gd name="connsiteX602" fmla="*/ 4762 w 293688"/>
              <a:gd name="connsiteY602" fmla="*/ 176213 h 334963"/>
              <a:gd name="connsiteX603" fmla="*/ 3175 w 293688"/>
              <a:gd name="connsiteY603" fmla="*/ 176213 h 334963"/>
              <a:gd name="connsiteX604" fmla="*/ 3175 w 293688"/>
              <a:gd name="connsiteY604" fmla="*/ 174626 h 334963"/>
              <a:gd name="connsiteX605" fmla="*/ 3175 w 293688"/>
              <a:gd name="connsiteY605" fmla="*/ 173038 h 334963"/>
              <a:gd name="connsiteX606" fmla="*/ 4762 w 293688"/>
              <a:gd name="connsiteY606" fmla="*/ 173038 h 334963"/>
              <a:gd name="connsiteX607" fmla="*/ 4762 w 293688"/>
              <a:gd name="connsiteY607" fmla="*/ 169863 h 334963"/>
              <a:gd name="connsiteX608" fmla="*/ 4762 w 293688"/>
              <a:gd name="connsiteY608" fmla="*/ 168276 h 334963"/>
              <a:gd name="connsiteX609" fmla="*/ 4762 w 293688"/>
              <a:gd name="connsiteY609" fmla="*/ 165101 h 334963"/>
              <a:gd name="connsiteX610" fmla="*/ 4762 w 293688"/>
              <a:gd name="connsiteY610" fmla="*/ 163513 h 334963"/>
              <a:gd name="connsiteX611" fmla="*/ 4762 w 293688"/>
              <a:gd name="connsiteY611" fmla="*/ 160338 h 334963"/>
              <a:gd name="connsiteX612" fmla="*/ 4762 w 293688"/>
              <a:gd name="connsiteY612" fmla="*/ 158751 h 334963"/>
              <a:gd name="connsiteX613" fmla="*/ 4762 w 293688"/>
              <a:gd name="connsiteY613" fmla="*/ 157163 h 334963"/>
              <a:gd name="connsiteX614" fmla="*/ 4762 w 293688"/>
              <a:gd name="connsiteY614" fmla="*/ 153988 h 334963"/>
              <a:gd name="connsiteX615" fmla="*/ 6350 w 293688"/>
              <a:gd name="connsiteY615" fmla="*/ 152401 h 334963"/>
              <a:gd name="connsiteX616" fmla="*/ 6350 w 293688"/>
              <a:gd name="connsiteY616" fmla="*/ 149226 h 334963"/>
              <a:gd name="connsiteX617" fmla="*/ 6350 w 293688"/>
              <a:gd name="connsiteY617" fmla="*/ 147638 h 334963"/>
              <a:gd name="connsiteX618" fmla="*/ 4762 w 293688"/>
              <a:gd name="connsiteY618" fmla="*/ 147638 h 334963"/>
              <a:gd name="connsiteX619" fmla="*/ 6350 w 293688"/>
              <a:gd name="connsiteY619" fmla="*/ 144463 h 334963"/>
              <a:gd name="connsiteX620" fmla="*/ 6350 w 293688"/>
              <a:gd name="connsiteY620" fmla="*/ 142876 h 334963"/>
              <a:gd name="connsiteX621" fmla="*/ 6350 w 293688"/>
              <a:gd name="connsiteY621" fmla="*/ 141288 h 334963"/>
              <a:gd name="connsiteX622" fmla="*/ 9525 w 293688"/>
              <a:gd name="connsiteY622" fmla="*/ 141288 h 334963"/>
              <a:gd name="connsiteX623" fmla="*/ 9525 w 293688"/>
              <a:gd name="connsiteY623" fmla="*/ 138113 h 334963"/>
              <a:gd name="connsiteX624" fmla="*/ 11112 w 293688"/>
              <a:gd name="connsiteY624" fmla="*/ 138113 h 334963"/>
              <a:gd name="connsiteX625" fmla="*/ 11112 w 293688"/>
              <a:gd name="connsiteY625" fmla="*/ 136526 h 334963"/>
              <a:gd name="connsiteX626" fmla="*/ 14287 w 293688"/>
              <a:gd name="connsiteY626" fmla="*/ 136526 h 334963"/>
              <a:gd name="connsiteX627" fmla="*/ 14287 w 293688"/>
              <a:gd name="connsiteY627" fmla="*/ 133351 h 334963"/>
              <a:gd name="connsiteX628" fmla="*/ 14287 w 293688"/>
              <a:gd name="connsiteY628" fmla="*/ 131763 h 334963"/>
              <a:gd name="connsiteX629" fmla="*/ 14287 w 293688"/>
              <a:gd name="connsiteY629" fmla="*/ 130176 h 334963"/>
              <a:gd name="connsiteX630" fmla="*/ 15875 w 293688"/>
              <a:gd name="connsiteY630" fmla="*/ 127001 h 334963"/>
              <a:gd name="connsiteX631" fmla="*/ 15875 w 293688"/>
              <a:gd name="connsiteY631" fmla="*/ 125413 h 334963"/>
              <a:gd name="connsiteX632" fmla="*/ 17462 w 293688"/>
              <a:gd name="connsiteY632" fmla="*/ 125413 h 334963"/>
              <a:gd name="connsiteX633" fmla="*/ 17462 w 293688"/>
              <a:gd name="connsiteY633" fmla="*/ 122238 h 334963"/>
              <a:gd name="connsiteX634" fmla="*/ 20637 w 293688"/>
              <a:gd name="connsiteY634" fmla="*/ 127001 h 334963"/>
              <a:gd name="connsiteX635" fmla="*/ 20637 w 293688"/>
              <a:gd name="connsiteY635" fmla="*/ 125413 h 334963"/>
              <a:gd name="connsiteX636" fmla="*/ 20637 w 293688"/>
              <a:gd name="connsiteY636" fmla="*/ 122238 h 334963"/>
              <a:gd name="connsiteX637" fmla="*/ 20637 w 293688"/>
              <a:gd name="connsiteY637" fmla="*/ 120651 h 334963"/>
              <a:gd name="connsiteX638" fmla="*/ 22225 w 293688"/>
              <a:gd name="connsiteY638" fmla="*/ 120651 h 334963"/>
              <a:gd name="connsiteX639" fmla="*/ 22225 w 293688"/>
              <a:gd name="connsiteY639" fmla="*/ 117476 h 334963"/>
              <a:gd name="connsiteX640" fmla="*/ 22225 w 293688"/>
              <a:gd name="connsiteY640" fmla="*/ 115888 h 334963"/>
              <a:gd name="connsiteX641" fmla="*/ 22225 w 293688"/>
              <a:gd name="connsiteY641" fmla="*/ 114301 h 334963"/>
              <a:gd name="connsiteX642" fmla="*/ 25400 w 293688"/>
              <a:gd name="connsiteY642" fmla="*/ 114301 h 334963"/>
              <a:gd name="connsiteX643" fmla="*/ 25400 w 293688"/>
              <a:gd name="connsiteY643" fmla="*/ 111126 h 334963"/>
              <a:gd name="connsiteX644" fmla="*/ 25400 w 293688"/>
              <a:gd name="connsiteY644" fmla="*/ 109538 h 334963"/>
              <a:gd name="connsiteX645" fmla="*/ 26987 w 293688"/>
              <a:gd name="connsiteY645" fmla="*/ 109538 h 334963"/>
              <a:gd name="connsiteX646" fmla="*/ 26987 w 293688"/>
              <a:gd name="connsiteY646" fmla="*/ 106363 h 334963"/>
              <a:gd name="connsiteX647" fmla="*/ 26987 w 293688"/>
              <a:gd name="connsiteY647" fmla="*/ 104776 h 334963"/>
              <a:gd name="connsiteX648" fmla="*/ 26987 w 293688"/>
              <a:gd name="connsiteY648" fmla="*/ 101601 h 334963"/>
              <a:gd name="connsiteX649" fmla="*/ 26987 w 293688"/>
              <a:gd name="connsiteY649" fmla="*/ 100013 h 334963"/>
              <a:gd name="connsiteX650" fmla="*/ 30162 w 293688"/>
              <a:gd name="connsiteY650" fmla="*/ 100013 h 334963"/>
              <a:gd name="connsiteX651" fmla="*/ 30162 w 293688"/>
              <a:gd name="connsiteY651" fmla="*/ 93663 h 334963"/>
              <a:gd name="connsiteX652" fmla="*/ 31750 w 293688"/>
              <a:gd name="connsiteY652" fmla="*/ 93663 h 334963"/>
              <a:gd name="connsiteX653" fmla="*/ 31750 w 293688"/>
              <a:gd name="connsiteY653" fmla="*/ 90488 h 334963"/>
              <a:gd name="connsiteX654" fmla="*/ 31750 w 293688"/>
              <a:gd name="connsiteY654" fmla="*/ 88901 h 334963"/>
              <a:gd name="connsiteX655" fmla="*/ 33337 w 293688"/>
              <a:gd name="connsiteY655" fmla="*/ 88901 h 334963"/>
              <a:gd name="connsiteX656" fmla="*/ 33337 w 293688"/>
              <a:gd name="connsiteY656" fmla="*/ 85726 h 334963"/>
              <a:gd name="connsiteX657" fmla="*/ 36512 w 293688"/>
              <a:gd name="connsiteY657" fmla="*/ 85726 h 334963"/>
              <a:gd name="connsiteX658" fmla="*/ 36512 w 293688"/>
              <a:gd name="connsiteY658" fmla="*/ 88901 h 334963"/>
              <a:gd name="connsiteX659" fmla="*/ 38100 w 293688"/>
              <a:gd name="connsiteY659" fmla="*/ 88901 h 334963"/>
              <a:gd name="connsiteX660" fmla="*/ 38100 w 293688"/>
              <a:gd name="connsiteY660" fmla="*/ 85726 h 334963"/>
              <a:gd name="connsiteX661" fmla="*/ 41275 w 293688"/>
              <a:gd name="connsiteY661" fmla="*/ 85726 h 334963"/>
              <a:gd name="connsiteX662" fmla="*/ 41275 w 293688"/>
              <a:gd name="connsiteY662" fmla="*/ 84138 h 334963"/>
              <a:gd name="connsiteX663" fmla="*/ 41275 w 293688"/>
              <a:gd name="connsiteY663" fmla="*/ 82551 h 334963"/>
              <a:gd name="connsiteX664" fmla="*/ 42862 w 293688"/>
              <a:gd name="connsiteY664" fmla="*/ 82551 h 334963"/>
              <a:gd name="connsiteX665" fmla="*/ 42862 w 293688"/>
              <a:gd name="connsiteY665" fmla="*/ 79376 h 334963"/>
              <a:gd name="connsiteX666" fmla="*/ 46037 w 293688"/>
              <a:gd name="connsiteY666" fmla="*/ 77788 h 334963"/>
              <a:gd name="connsiteX667" fmla="*/ 46037 w 293688"/>
              <a:gd name="connsiteY667" fmla="*/ 74613 h 334963"/>
              <a:gd name="connsiteX668" fmla="*/ 46037 w 293688"/>
              <a:gd name="connsiteY668" fmla="*/ 73026 h 334963"/>
              <a:gd name="connsiteX669" fmla="*/ 47625 w 293688"/>
              <a:gd name="connsiteY669" fmla="*/ 73026 h 334963"/>
              <a:gd name="connsiteX670" fmla="*/ 47625 w 293688"/>
              <a:gd name="connsiteY670" fmla="*/ 69851 h 334963"/>
              <a:gd name="connsiteX671" fmla="*/ 47625 w 293688"/>
              <a:gd name="connsiteY671" fmla="*/ 68263 h 334963"/>
              <a:gd name="connsiteX672" fmla="*/ 49212 w 293688"/>
              <a:gd name="connsiteY672" fmla="*/ 68263 h 334963"/>
              <a:gd name="connsiteX673" fmla="*/ 49212 w 293688"/>
              <a:gd name="connsiteY673" fmla="*/ 66676 h 334963"/>
              <a:gd name="connsiteX674" fmla="*/ 49212 w 293688"/>
              <a:gd name="connsiteY674" fmla="*/ 63501 h 334963"/>
              <a:gd name="connsiteX675" fmla="*/ 52387 w 293688"/>
              <a:gd name="connsiteY675" fmla="*/ 61913 h 334963"/>
              <a:gd name="connsiteX676" fmla="*/ 52387 w 293688"/>
              <a:gd name="connsiteY676" fmla="*/ 58738 h 334963"/>
              <a:gd name="connsiteX677" fmla="*/ 53975 w 293688"/>
              <a:gd name="connsiteY677" fmla="*/ 58738 h 334963"/>
              <a:gd name="connsiteX678" fmla="*/ 53975 w 293688"/>
              <a:gd name="connsiteY678" fmla="*/ 57150 h 334963"/>
              <a:gd name="connsiteX679" fmla="*/ 53975 w 293688"/>
              <a:gd name="connsiteY679" fmla="*/ 55563 h 334963"/>
              <a:gd name="connsiteX680" fmla="*/ 57150 w 293688"/>
              <a:gd name="connsiteY680" fmla="*/ 55563 h 334963"/>
              <a:gd name="connsiteX681" fmla="*/ 57150 w 293688"/>
              <a:gd name="connsiteY681" fmla="*/ 57150 h 334963"/>
              <a:gd name="connsiteX682" fmla="*/ 58737 w 293688"/>
              <a:gd name="connsiteY682" fmla="*/ 57150 h 334963"/>
              <a:gd name="connsiteX683" fmla="*/ 58737 w 293688"/>
              <a:gd name="connsiteY683" fmla="*/ 55563 h 334963"/>
              <a:gd name="connsiteX684" fmla="*/ 61912 w 293688"/>
              <a:gd name="connsiteY684" fmla="*/ 55563 h 334963"/>
              <a:gd name="connsiteX685" fmla="*/ 61912 w 293688"/>
              <a:gd name="connsiteY685" fmla="*/ 52388 h 334963"/>
              <a:gd name="connsiteX686" fmla="*/ 63500 w 293688"/>
              <a:gd name="connsiteY686" fmla="*/ 52388 h 334963"/>
              <a:gd name="connsiteX687" fmla="*/ 63500 w 293688"/>
              <a:gd name="connsiteY687" fmla="*/ 50800 h 334963"/>
              <a:gd name="connsiteX688" fmla="*/ 65087 w 293688"/>
              <a:gd name="connsiteY688" fmla="*/ 50800 h 334963"/>
              <a:gd name="connsiteX689" fmla="*/ 65087 w 293688"/>
              <a:gd name="connsiteY689" fmla="*/ 47625 h 334963"/>
              <a:gd name="connsiteX690" fmla="*/ 68262 w 293688"/>
              <a:gd name="connsiteY690" fmla="*/ 46038 h 334963"/>
              <a:gd name="connsiteX691" fmla="*/ 68262 w 293688"/>
              <a:gd name="connsiteY691" fmla="*/ 42863 h 334963"/>
              <a:gd name="connsiteX692" fmla="*/ 69850 w 293688"/>
              <a:gd name="connsiteY692" fmla="*/ 41275 h 334963"/>
              <a:gd name="connsiteX693" fmla="*/ 69850 w 293688"/>
              <a:gd name="connsiteY693" fmla="*/ 39688 h 334963"/>
              <a:gd name="connsiteX694" fmla="*/ 73025 w 293688"/>
              <a:gd name="connsiteY694" fmla="*/ 39688 h 334963"/>
              <a:gd name="connsiteX695" fmla="*/ 73025 w 293688"/>
              <a:gd name="connsiteY695" fmla="*/ 36513 h 334963"/>
              <a:gd name="connsiteX696" fmla="*/ 74612 w 293688"/>
              <a:gd name="connsiteY696" fmla="*/ 34925 h 334963"/>
              <a:gd name="connsiteX697" fmla="*/ 74612 w 293688"/>
              <a:gd name="connsiteY697" fmla="*/ 31750 h 334963"/>
              <a:gd name="connsiteX698" fmla="*/ 77787 w 293688"/>
              <a:gd name="connsiteY698" fmla="*/ 31750 h 334963"/>
              <a:gd name="connsiteX699" fmla="*/ 79375 w 293688"/>
              <a:gd name="connsiteY699" fmla="*/ 31750 h 334963"/>
              <a:gd name="connsiteX700" fmla="*/ 79375 w 293688"/>
              <a:gd name="connsiteY700" fmla="*/ 30163 h 334963"/>
              <a:gd name="connsiteX701" fmla="*/ 79375 w 293688"/>
              <a:gd name="connsiteY701" fmla="*/ 26988 h 334963"/>
              <a:gd name="connsiteX702" fmla="*/ 80962 w 293688"/>
              <a:gd name="connsiteY702" fmla="*/ 30163 h 334963"/>
              <a:gd name="connsiteX703" fmla="*/ 80962 w 293688"/>
              <a:gd name="connsiteY703" fmla="*/ 25400 h 334963"/>
              <a:gd name="connsiteX704" fmla="*/ 80962 w 293688"/>
              <a:gd name="connsiteY704" fmla="*/ 23813 h 334963"/>
              <a:gd name="connsiteX705" fmla="*/ 84137 w 293688"/>
              <a:gd name="connsiteY705" fmla="*/ 23813 h 334963"/>
              <a:gd name="connsiteX706" fmla="*/ 85725 w 293688"/>
              <a:gd name="connsiteY706" fmla="*/ 20638 h 334963"/>
              <a:gd name="connsiteX707" fmla="*/ 85725 w 293688"/>
              <a:gd name="connsiteY707" fmla="*/ 19050 h 334963"/>
              <a:gd name="connsiteX708" fmla="*/ 88900 w 293688"/>
              <a:gd name="connsiteY708" fmla="*/ 19050 h 334963"/>
              <a:gd name="connsiteX709" fmla="*/ 88900 w 293688"/>
              <a:gd name="connsiteY709" fmla="*/ 20638 h 334963"/>
              <a:gd name="connsiteX710" fmla="*/ 90487 w 293688"/>
              <a:gd name="connsiteY710" fmla="*/ 19050 h 334963"/>
              <a:gd name="connsiteX711" fmla="*/ 93662 w 293688"/>
              <a:gd name="connsiteY711" fmla="*/ 15875 h 334963"/>
              <a:gd name="connsiteX712" fmla="*/ 95250 w 293688"/>
              <a:gd name="connsiteY712" fmla="*/ 11113 h 334963"/>
              <a:gd name="connsiteX713" fmla="*/ 95250 w 293688"/>
              <a:gd name="connsiteY713" fmla="*/ 14288 h 334963"/>
              <a:gd name="connsiteX714" fmla="*/ 95250 w 293688"/>
              <a:gd name="connsiteY714" fmla="*/ 15875 h 334963"/>
              <a:gd name="connsiteX715" fmla="*/ 96837 w 293688"/>
              <a:gd name="connsiteY715" fmla="*/ 15875 h 334963"/>
              <a:gd name="connsiteX716" fmla="*/ 100012 w 293688"/>
              <a:gd name="connsiteY716" fmla="*/ 15875 h 334963"/>
              <a:gd name="connsiteX717" fmla="*/ 100012 w 293688"/>
              <a:gd name="connsiteY717" fmla="*/ 14288 h 334963"/>
              <a:gd name="connsiteX718" fmla="*/ 101600 w 293688"/>
              <a:gd name="connsiteY718" fmla="*/ 11113 h 334963"/>
              <a:gd name="connsiteX719" fmla="*/ 101600 w 293688"/>
              <a:gd name="connsiteY719" fmla="*/ 9525 h 334963"/>
              <a:gd name="connsiteX720" fmla="*/ 104775 w 293688"/>
              <a:gd name="connsiteY720" fmla="*/ 9525 h 334963"/>
              <a:gd name="connsiteX721" fmla="*/ 106362 w 293688"/>
              <a:gd name="connsiteY721" fmla="*/ 9525 h 334963"/>
              <a:gd name="connsiteX722" fmla="*/ 111125 w 293688"/>
              <a:gd name="connsiteY722" fmla="*/ 3175 h 334963"/>
              <a:gd name="connsiteX723" fmla="*/ 112713 w 293688"/>
              <a:gd name="connsiteY723" fmla="*/ 3175 h 334963"/>
              <a:gd name="connsiteX724" fmla="*/ 115888 w 293688"/>
              <a:gd name="connsiteY724" fmla="*/ 3175 h 334963"/>
              <a:gd name="connsiteX725" fmla="*/ 115888 w 293688"/>
              <a:gd name="connsiteY725" fmla="*/ 4763 h 334963"/>
              <a:gd name="connsiteX726" fmla="*/ 112713 w 293688"/>
              <a:gd name="connsiteY726" fmla="*/ 4763 h 334963"/>
              <a:gd name="connsiteX727" fmla="*/ 111125 w 293688"/>
              <a:gd name="connsiteY727" fmla="*/ 4763 h 334963"/>
              <a:gd name="connsiteX728" fmla="*/ 117476 w 293688"/>
              <a:gd name="connsiteY728" fmla="*/ 0 h 334963"/>
              <a:gd name="connsiteX729" fmla="*/ 117476 w 293688"/>
              <a:gd name="connsiteY729" fmla="*/ 3175 h 334963"/>
              <a:gd name="connsiteX730" fmla="*/ 115888 w 293688"/>
              <a:gd name="connsiteY730" fmla="*/ 3175 h 33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</a:cxnLst>
            <a:rect l="l" t="t" r="r" b="b"/>
            <a:pathLst>
              <a:path w="293688" h="334963">
                <a:moveTo>
                  <a:pt x="142875" y="333376"/>
                </a:moveTo>
                <a:lnTo>
                  <a:pt x="144463" y="334963"/>
                </a:lnTo>
                <a:lnTo>
                  <a:pt x="142875" y="334963"/>
                </a:lnTo>
                <a:close/>
                <a:moveTo>
                  <a:pt x="163513" y="330201"/>
                </a:moveTo>
                <a:lnTo>
                  <a:pt x="160338" y="333376"/>
                </a:lnTo>
                <a:lnTo>
                  <a:pt x="163513" y="333376"/>
                </a:lnTo>
                <a:close/>
                <a:moveTo>
                  <a:pt x="93662" y="314326"/>
                </a:moveTo>
                <a:lnTo>
                  <a:pt x="95250" y="314326"/>
                </a:lnTo>
                <a:lnTo>
                  <a:pt x="95250" y="317501"/>
                </a:lnTo>
                <a:close/>
                <a:moveTo>
                  <a:pt x="88900" y="314326"/>
                </a:moveTo>
                <a:lnTo>
                  <a:pt x="90487" y="317501"/>
                </a:lnTo>
                <a:lnTo>
                  <a:pt x="88900" y="317501"/>
                </a:lnTo>
                <a:close/>
                <a:moveTo>
                  <a:pt x="74612" y="301626"/>
                </a:moveTo>
                <a:lnTo>
                  <a:pt x="77787" y="301626"/>
                </a:lnTo>
                <a:lnTo>
                  <a:pt x="74612" y="303213"/>
                </a:lnTo>
                <a:close/>
                <a:moveTo>
                  <a:pt x="20637" y="263526"/>
                </a:moveTo>
                <a:lnTo>
                  <a:pt x="20637" y="265113"/>
                </a:lnTo>
                <a:lnTo>
                  <a:pt x="20637" y="266701"/>
                </a:lnTo>
                <a:lnTo>
                  <a:pt x="17462" y="265113"/>
                </a:lnTo>
                <a:close/>
                <a:moveTo>
                  <a:pt x="20637" y="255588"/>
                </a:moveTo>
                <a:lnTo>
                  <a:pt x="22225" y="255588"/>
                </a:lnTo>
                <a:lnTo>
                  <a:pt x="22225" y="258763"/>
                </a:lnTo>
                <a:lnTo>
                  <a:pt x="20637" y="260351"/>
                </a:lnTo>
                <a:lnTo>
                  <a:pt x="17462" y="260351"/>
                </a:lnTo>
                <a:lnTo>
                  <a:pt x="20637" y="258763"/>
                </a:lnTo>
                <a:close/>
                <a:moveTo>
                  <a:pt x="14287" y="250826"/>
                </a:moveTo>
                <a:lnTo>
                  <a:pt x="15875" y="250826"/>
                </a:lnTo>
                <a:lnTo>
                  <a:pt x="15875" y="254001"/>
                </a:lnTo>
                <a:close/>
                <a:moveTo>
                  <a:pt x="14287" y="247651"/>
                </a:moveTo>
                <a:lnTo>
                  <a:pt x="15875" y="247651"/>
                </a:lnTo>
                <a:lnTo>
                  <a:pt x="15875" y="249238"/>
                </a:lnTo>
                <a:lnTo>
                  <a:pt x="14287" y="249238"/>
                </a:lnTo>
                <a:close/>
                <a:moveTo>
                  <a:pt x="11112" y="242888"/>
                </a:moveTo>
                <a:lnTo>
                  <a:pt x="14287" y="244476"/>
                </a:lnTo>
                <a:lnTo>
                  <a:pt x="11112" y="244476"/>
                </a:lnTo>
                <a:close/>
                <a:moveTo>
                  <a:pt x="9525" y="238126"/>
                </a:moveTo>
                <a:lnTo>
                  <a:pt x="11112" y="238126"/>
                </a:lnTo>
                <a:lnTo>
                  <a:pt x="11112" y="239713"/>
                </a:lnTo>
                <a:lnTo>
                  <a:pt x="11112" y="242888"/>
                </a:lnTo>
                <a:lnTo>
                  <a:pt x="9525" y="239713"/>
                </a:lnTo>
                <a:close/>
                <a:moveTo>
                  <a:pt x="196850" y="55563"/>
                </a:moveTo>
                <a:lnTo>
                  <a:pt x="198438" y="55563"/>
                </a:lnTo>
                <a:lnTo>
                  <a:pt x="201613" y="55563"/>
                </a:lnTo>
                <a:lnTo>
                  <a:pt x="203200" y="55563"/>
                </a:lnTo>
                <a:lnTo>
                  <a:pt x="206376" y="55563"/>
                </a:lnTo>
                <a:lnTo>
                  <a:pt x="207963" y="55563"/>
                </a:lnTo>
                <a:lnTo>
                  <a:pt x="211138" y="55563"/>
                </a:lnTo>
                <a:lnTo>
                  <a:pt x="207963" y="57151"/>
                </a:lnTo>
                <a:lnTo>
                  <a:pt x="206376" y="57151"/>
                </a:lnTo>
                <a:lnTo>
                  <a:pt x="201613" y="57151"/>
                </a:lnTo>
                <a:close/>
                <a:moveTo>
                  <a:pt x="57150" y="52388"/>
                </a:moveTo>
                <a:lnTo>
                  <a:pt x="58737" y="55563"/>
                </a:lnTo>
                <a:lnTo>
                  <a:pt x="57150" y="55563"/>
                </a:lnTo>
                <a:close/>
                <a:moveTo>
                  <a:pt x="165100" y="36513"/>
                </a:moveTo>
                <a:lnTo>
                  <a:pt x="168275" y="36513"/>
                </a:lnTo>
                <a:lnTo>
                  <a:pt x="165100" y="39688"/>
                </a:lnTo>
                <a:close/>
                <a:moveTo>
                  <a:pt x="165100" y="31750"/>
                </a:moveTo>
                <a:lnTo>
                  <a:pt x="168275" y="31750"/>
                </a:lnTo>
                <a:lnTo>
                  <a:pt x="165100" y="34925"/>
                </a:lnTo>
                <a:close/>
                <a:moveTo>
                  <a:pt x="160338" y="30163"/>
                </a:moveTo>
                <a:lnTo>
                  <a:pt x="163513" y="31750"/>
                </a:lnTo>
                <a:lnTo>
                  <a:pt x="160338" y="31750"/>
                </a:lnTo>
                <a:close/>
                <a:moveTo>
                  <a:pt x="160338" y="26988"/>
                </a:moveTo>
                <a:lnTo>
                  <a:pt x="163513" y="26988"/>
                </a:lnTo>
                <a:lnTo>
                  <a:pt x="160338" y="30163"/>
                </a:lnTo>
                <a:close/>
                <a:moveTo>
                  <a:pt x="160338" y="20638"/>
                </a:moveTo>
                <a:lnTo>
                  <a:pt x="163513" y="20638"/>
                </a:lnTo>
                <a:lnTo>
                  <a:pt x="163513" y="23813"/>
                </a:lnTo>
                <a:lnTo>
                  <a:pt x="160338" y="23813"/>
                </a:lnTo>
                <a:close/>
                <a:moveTo>
                  <a:pt x="107950" y="9525"/>
                </a:moveTo>
                <a:lnTo>
                  <a:pt x="111125" y="9525"/>
                </a:lnTo>
                <a:lnTo>
                  <a:pt x="111125" y="11113"/>
                </a:lnTo>
                <a:lnTo>
                  <a:pt x="107950" y="14288"/>
                </a:lnTo>
                <a:lnTo>
                  <a:pt x="107950" y="11113"/>
                </a:lnTo>
                <a:close/>
                <a:moveTo>
                  <a:pt x="106362" y="7938"/>
                </a:moveTo>
                <a:lnTo>
                  <a:pt x="107950" y="9525"/>
                </a:lnTo>
                <a:lnTo>
                  <a:pt x="106362" y="11113"/>
                </a:lnTo>
                <a:lnTo>
                  <a:pt x="106362" y="14288"/>
                </a:lnTo>
                <a:lnTo>
                  <a:pt x="106363" y="14288"/>
                </a:lnTo>
                <a:lnTo>
                  <a:pt x="107950" y="14288"/>
                </a:lnTo>
                <a:lnTo>
                  <a:pt x="106363" y="15875"/>
                </a:lnTo>
                <a:lnTo>
                  <a:pt x="106363" y="15876"/>
                </a:lnTo>
                <a:lnTo>
                  <a:pt x="106362" y="15876"/>
                </a:lnTo>
                <a:lnTo>
                  <a:pt x="106362" y="19050"/>
                </a:lnTo>
                <a:lnTo>
                  <a:pt x="104776" y="20637"/>
                </a:lnTo>
                <a:lnTo>
                  <a:pt x="104776" y="20638"/>
                </a:lnTo>
                <a:lnTo>
                  <a:pt x="104775" y="20638"/>
                </a:lnTo>
                <a:lnTo>
                  <a:pt x="104775" y="20638"/>
                </a:lnTo>
                <a:lnTo>
                  <a:pt x="104775" y="23813"/>
                </a:lnTo>
                <a:lnTo>
                  <a:pt x="104775" y="25400"/>
                </a:lnTo>
                <a:lnTo>
                  <a:pt x="101600" y="26988"/>
                </a:lnTo>
                <a:lnTo>
                  <a:pt x="100012" y="30163"/>
                </a:lnTo>
                <a:lnTo>
                  <a:pt x="101600" y="30163"/>
                </a:lnTo>
                <a:lnTo>
                  <a:pt x="104775" y="30163"/>
                </a:lnTo>
                <a:lnTo>
                  <a:pt x="104775" y="26988"/>
                </a:lnTo>
                <a:lnTo>
                  <a:pt x="106362" y="26988"/>
                </a:lnTo>
                <a:lnTo>
                  <a:pt x="106362" y="25400"/>
                </a:lnTo>
                <a:lnTo>
                  <a:pt x="107950" y="25400"/>
                </a:lnTo>
                <a:lnTo>
                  <a:pt x="111125" y="25400"/>
                </a:lnTo>
                <a:lnTo>
                  <a:pt x="111125" y="26988"/>
                </a:lnTo>
                <a:lnTo>
                  <a:pt x="112712" y="26988"/>
                </a:lnTo>
                <a:lnTo>
                  <a:pt x="112712" y="25400"/>
                </a:lnTo>
                <a:lnTo>
                  <a:pt x="115887" y="23813"/>
                </a:lnTo>
                <a:lnTo>
                  <a:pt x="117475" y="23813"/>
                </a:lnTo>
                <a:lnTo>
                  <a:pt x="120650" y="23813"/>
                </a:lnTo>
                <a:lnTo>
                  <a:pt x="120650" y="20638"/>
                </a:lnTo>
                <a:lnTo>
                  <a:pt x="122237" y="19050"/>
                </a:lnTo>
                <a:lnTo>
                  <a:pt x="123825" y="19050"/>
                </a:lnTo>
                <a:lnTo>
                  <a:pt x="127000" y="15875"/>
                </a:lnTo>
                <a:lnTo>
                  <a:pt x="127000" y="19050"/>
                </a:lnTo>
                <a:lnTo>
                  <a:pt x="128587" y="19050"/>
                </a:lnTo>
                <a:lnTo>
                  <a:pt x="128587" y="15875"/>
                </a:lnTo>
                <a:lnTo>
                  <a:pt x="131762" y="15875"/>
                </a:lnTo>
                <a:lnTo>
                  <a:pt x="133350" y="15875"/>
                </a:lnTo>
                <a:lnTo>
                  <a:pt x="136525" y="15875"/>
                </a:lnTo>
                <a:lnTo>
                  <a:pt x="138112" y="15875"/>
                </a:lnTo>
                <a:lnTo>
                  <a:pt x="139700" y="15875"/>
                </a:lnTo>
                <a:lnTo>
                  <a:pt x="139700" y="14288"/>
                </a:lnTo>
                <a:lnTo>
                  <a:pt x="142875" y="14288"/>
                </a:lnTo>
                <a:lnTo>
                  <a:pt x="142875" y="11113"/>
                </a:lnTo>
                <a:lnTo>
                  <a:pt x="144463" y="9525"/>
                </a:lnTo>
                <a:lnTo>
                  <a:pt x="147638" y="9525"/>
                </a:lnTo>
                <a:lnTo>
                  <a:pt x="147638" y="14288"/>
                </a:lnTo>
                <a:lnTo>
                  <a:pt x="144463" y="14288"/>
                </a:lnTo>
                <a:lnTo>
                  <a:pt x="144463" y="15875"/>
                </a:lnTo>
                <a:lnTo>
                  <a:pt x="147638" y="15875"/>
                </a:lnTo>
                <a:lnTo>
                  <a:pt x="147638" y="14288"/>
                </a:lnTo>
                <a:lnTo>
                  <a:pt x="149225" y="14288"/>
                </a:lnTo>
                <a:lnTo>
                  <a:pt x="152400" y="14288"/>
                </a:lnTo>
                <a:lnTo>
                  <a:pt x="152400" y="11113"/>
                </a:lnTo>
                <a:lnTo>
                  <a:pt x="153988" y="11113"/>
                </a:lnTo>
                <a:lnTo>
                  <a:pt x="153988" y="14288"/>
                </a:lnTo>
                <a:lnTo>
                  <a:pt x="153988" y="15875"/>
                </a:lnTo>
                <a:lnTo>
                  <a:pt x="153988" y="19050"/>
                </a:lnTo>
                <a:lnTo>
                  <a:pt x="153988" y="20638"/>
                </a:lnTo>
                <a:lnTo>
                  <a:pt x="152400" y="23813"/>
                </a:lnTo>
                <a:lnTo>
                  <a:pt x="152400" y="25400"/>
                </a:lnTo>
                <a:lnTo>
                  <a:pt x="153988" y="25400"/>
                </a:lnTo>
                <a:lnTo>
                  <a:pt x="155575" y="25400"/>
                </a:lnTo>
                <a:lnTo>
                  <a:pt x="158750" y="25400"/>
                </a:lnTo>
                <a:lnTo>
                  <a:pt x="158750" y="23813"/>
                </a:lnTo>
                <a:lnTo>
                  <a:pt x="160338" y="23813"/>
                </a:lnTo>
                <a:lnTo>
                  <a:pt x="160338" y="25400"/>
                </a:lnTo>
                <a:lnTo>
                  <a:pt x="160338" y="25401"/>
                </a:lnTo>
                <a:lnTo>
                  <a:pt x="160337" y="25401"/>
                </a:lnTo>
                <a:lnTo>
                  <a:pt x="158750" y="26988"/>
                </a:lnTo>
                <a:lnTo>
                  <a:pt x="158750" y="30163"/>
                </a:lnTo>
                <a:lnTo>
                  <a:pt x="155575" y="31750"/>
                </a:lnTo>
                <a:lnTo>
                  <a:pt x="158750" y="31750"/>
                </a:lnTo>
                <a:lnTo>
                  <a:pt x="160338" y="31750"/>
                </a:lnTo>
                <a:lnTo>
                  <a:pt x="163513" y="34925"/>
                </a:lnTo>
                <a:lnTo>
                  <a:pt x="165100" y="34925"/>
                </a:lnTo>
                <a:lnTo>
                  <a:pt x="165100" y="36513"/>
                </a:lnTo>
                <a:lnTo>
                  <a:pt x="163513" y="36513"/>
                </a:lnTo>
                <a:lnTo>
                  <a:pt x="163513" y="39688"/>
                </a:lnTo>
                <a:lnTo>
                  <a:pt x="160338" y="39688"/>
                </a:lnTo>
                <a:lnTo>
                  <a:pt x="160338" y="41275"/>
                </a:lnTo>
                <a:lnTo>
                  <a:pt x="163513" y="41275"/>
                </a:lnTo>
                <a:lnTo>
                  <a:pt x="163513" y="41275"/>
                </a:lnTo>
                <a:lnTo>
                  <a:pt x="163513" y="39688"/>
                </a:lnTo>
                <a:lnTo>
                  <a:pt x="165100" y="39688"/>
                </a:lnTo>
                <a:lnTo>
                  <a:pt x="165100" y="41275"/>
                </a:lnTo>
                <a:lnTo>
                  <a:pt x="165100" y="41275"/>
                </a:lnTo>
                <a:lnTo>
                  <a:pt x="165100" y="42863"/>
                </a:lnTo>
                <a:lnTo>
                  <a:pt x="163513" y="46038"/>
                </a:lnTo>
                <a:lnTo>
                  <a:pt x="160338" y="46038"/>
                </a:lnTo>
                <a:lnTo>
                  <a:pt x="160338" y="47625"/>
                </a:lnTo>
                <a:lnTo>
                  <a:pt x="163513" y="46038"/>
                </a:lnTo>
                <a:lnTo>
                  <a:pt x="163513" y="47625"/>
                </a:lnTo>
                <a:lnTo>
                  <a:pt x="165100" y="47625"/>
                </a:lnTo>
                <a:lnTo>
                  <a:pt x="165100" y="50800"/>
                </a:lnTo>
                <a:lnTo>
                  <a:pt x="163513" y="50800"/>
                </a:lnTo>
                <a:lnTo>
                  <a:pt x="160338" y="50800"/>
                </a:lnTo>
                <a:lnTo>
                  <a:pt x="160338" y="52388"/>
                </a:lnTo>
                <a:lnTo>
                  <a:pt x="158750" y="52388"/>
                </a:lnTo>
                <a:lnTo>
                  <a:pt x="158750" y="55563"/>
                </a:lnTo>
                <a:lnTo>
                  <a:pt x="158750" y="57150"/>
                </a:lnTo>
                <a:lnTo>
                  <a:pt x="160338" y="57150"/>
                </a:lnTo>
                <a:lnTo>
                  <a:pt x="160338" y="58738"/>
                </a:lnTo>
                <a:lnTo>
                  <a:pt x="163513" y="58738"/>
                </a:lnTo>
                <a:lnTo>
                  <a:pt x="163513" y="57150"/>
                </a:lnTo>
                <a:lnTo>
                  <a:pt x="165100" y="57150"/>
                </a:lnTo>
                <a:lnTo>
                  <a:pt x="168275" y="55563"/>
                </a:lnTo>
                <a:lnTo>
                  <a:pt x="169863" y="52388"/>
                </a:lnTo>
                <a:lnTo>
                  <a:pt x="169863" y="55563"/>
                </a:lnTo>
                <a:lnTo>
                  <a:pt x="169863" y="57150"/>
                </a:lnTo>
                <a:lnTo>
                  <a:pt x="169863" y="58738"/>
                </a:lnTo>
                <a:lnTo>
                  <a:pt x="168275" y="61913"/>
                </a:lnTo>
                <a:lnTo>
                  <a:pt x="169863" y="63501"/>
                </a:lnTo>
                <a:lnTo>
                  <a:pt x="168275" y="63501"/>
                </a:lnTo>
                <a:lnTo>
                  <a:pt x="168275" y="66676"/>
                </a:lnTo>
                <a:lnTo>
                  <a:pt x="165100" y="68263"/>
                </a:lnTo>
                <a:lnTo>
                  <a:pt x="165100" y="69851"/>
                </a:lnTo>
                <a:lnTo>
                  <a:pt x="165100" y="73026"/>
                </a:lnTo>
                <a:lnTo>
                  <a:pt x="168275" y="73026"/>
                </a:lnTo>
                <a:lnTo>
                  <a:pt x="169863" y="73026"/>
                </a:lnTo>
                <a:lnTo>
                  <a:pt x="171450" y="73026"/>
                </a:lnTo>
                <a:lnTo>
                  <a:pt x="174625" y="69851"/>
                </a:lnTo>
                <a:lnTo>
                  <a:pt x="171450" y="74613"/>
                </a:lnTo>
                <a:lnTo>
                  <a:pt x="169863" y="74613"/>
                </a:lnTo>
                <a:lnTo>
                  <a:pt x="169863" y="77788"/>
                </a:lnTo>
                <a:lnTo>
                  <a:pt x="168275" y="77788"/>
                </a:lnTo>
                <a:lnTo>
                  <a:pt x="168275" y="79376"/>
                </a:lnTo>
                <a:lnTo>
                  <a:pt x="165100" y="79376"/>
                </a:lnTo>
                <a:lnTo>
                  <a:pt x="165100" y="82551"/>
                </a:lnTo>
                <a:lnTo>
                  <a:pt x="163513" y="82551"/>
                </a:lnTo>
                <a:lnTo>
                  <a:pt x="163513" y="84138"/>
                </a:lnTo>
                <a:lnTo>
                  <a:pt x="163513" y="85726"/>
                </a:lnTo>
                <a:lnTo>
                  <a:pt x="160338" y="85726"/>
                </a:lnTo>
                <a:lnTo>
                  <a:pt x="160338" y="88901"/>
                </a:lnTo>
                <a:lnTo>
                  <a:pt x="160338" y="90488"/>
                </a:lnTo>
                <a:lnTo>
                  <a:pt x="158750" y="90488"/>
                </a:lnTo>
                <a:lnTo>
                  <a:pt x="158750" y="93663"/>
                </a:lnTo>
                <a:lnTo>
                  <a:pt x="158750" y="95251"/>
                </a:lnTo>
                <a:lnTo>
                  <a:pt x="160338" y="95251"/>
                </a:lnTo>
                <a:lnTo>
                  <a:pt x="163513" y="93663"/>
                </a:lnTo>
                <a:lnTo>
                  <a:pt x="165100" y="93663"/>
                </a:lnTo>
                <a:lnTo>
                  <a:pt x="168275" y="93663"/>
                </a:lnTo>
                <a:lnTo>
                  <a:pt x="168275" y="90488"/>
                </a:lnTo>
                <a:lnTo>
                  <a:pt x="169863" y="90488"/>
                </a:lnTo>
                <a:lnTo>
                  <a:pt x="179388" y="88901"/>
                </a:lnTo>
                <a:lnTo>
                  <a:pt x="185738" y="85726"/>
                </a:lnTo>
                <a:lnTo>
                  <a:pt x="187325" y="85726"/>
                </a:lnTo>
                <a:lnTo>
                  <a:pt x="190500" y="85726"/>
                </a:lnTo>
                <a:lnTo>
                  <a:pt x="190500" y="84138"/>
                </a:lnTo>
                <a:lnTo>
                  <a:pt x="192088" y="84138"/>
                </a:lnTo>
                <a:lnTo>
                  <a:pt x="195263" y="84138"/>
                </a:lnTo>
                <a:lnTo>
                  <a:pt x="196851" y="84138"/>
                </a:lnTo>
                <a:lnTo>
                  <a:pt x="196851" y="82551"/>
                </a:lnTo>
                <a:lnTo>
                  <a:pt x="198438" y="82551"/>
                </a:lnTo>
                <a:lnTo>
                  <a:pt x="201613" y="82551"/>
                </a:lnTo>
                <a:lnTo>
                  <a:pt x="203201" y="82551"/>
                </a:lnTo>
                <a:lnTo>
                  <a:pt x="206376" y="79376"/>
                </a:lnTo>
                <a:lnTo>
                  <a:pt x="203201" y="79376"/>
                </a:lnTo>
                <a:lnTo>
                  <a:pt x="201613" y="79376"/>
                </a:lnTo>
                <a:lnTo>
                  <a:pt x="201613" y="77788"/>
                </a:lnTo>
                <a:lnTo>
                  <a:pt x="203201" y="77788"/>
                </a:lnTo>
                <a:lnTo>
                  <a:pt x="206376" y="77788"/>
                </a:lnTo>
                <a:lnTo>
                  <a:pt x="211138" y="77788"/>
                </a:lnTo>
                <a:lnTo>
                  <a:pt x="214313" y="77788"/>
                </a:lnTo>
                <a:lnTo>
                  <a:pt x="217488" y="77788"/>
                </a:lnTo>
                <a:lnTo>
                  <a:pt x="219076" y="74613"/>
                </a:lnTo>
                <a:lnTo>
                  <a:pt x="219076" y="77788"/>
                </a:lnTo>
                <a:lnTo>
                  <a:pt x="222251" y="77788"/>
                </a:lnTo>
                <a:lnTo>
                  <a:pt x="223838" y="77788"/>
                </a:lnTo>
                <a:lnTo>
                  <a:pt x="227013" y="77788"/>
                </a:lnTo>
                <a:lnTo>
                  <a:pt x="228601" y="74613"/>
                </a:lnTo>
                <a:lnTo>
                  <a:pt x="230188" y="74613"/>
                </a:lnTo>
                <a:lnTo>
                  <a:pt x="233363" y="74613"/>
                </a:lnTo>
                <a:lnTo>
                  <a:pt x="234951" y="74613"/>
                </a:lnTo>
                <a:lnTo>
                  <a:pt x="234951" y="77788"/>
                </a:lnTo>
                <a:lnTo>
                  <a:pt x="238126" y="77788"/>
                </a:lnTo>
                <a:lnTo>
                  <a:pt x="239713" y="77788"/>
                </a:lnTo>
                <a:lnTo>
                  <a:pt x="244476" y="79376"/>
                </a:lnTo>
                <a:lnTo>
                  <a:pt x="246063" y="79376"/>
                </a:lnTo>
                <a:lnTo>
                  <a:pt x="249238" y="79376"/>
                </a:lnTo>
                <a:lnTo>
                  <a:pt x="249238" y="77788"/>
                </a:lnTo>
                <a:lnTo>
                  <a:pt x="246063" y="74613"/>
                </a:lnTo>
                <a:lnTo>
                  <a:pt x="246063" y="73026"/>
                </a:lnTo>
                <a:lnTo>
                  <a:pt x="246063" y="69851"/>
                </a:lnTo>
                <a:lnTo>
                  <a:pt x="244476" y="69851"/>
                </a:lnTo>
                <a:lnTo>
                  <a:pt x="244476" y="68263"/>
                </a:lnTo>
                <a:lnTo>
                  <a:pt x="242888" y="68263"/>
                </a:lnTo>
                <a:lnTo>
                  <a:pt x="242888" y="66676"/>
                </a:lnTo>
                <a:lnTo>
                  <a:pt x="239713" y="66676"/>
                </a:lnTo>
                <a:lnTo>
                  <a:pt x="238126" y="63501"/>
                </a:lnTo>
                <a:lnTo>
                  <a:pt x="238126" y="61913"/>
                </a:lnTo>
                <a:lnTo>
                  <a:pt x="234951" y="61913"/>
                </a:lnTo>
                <a:lnTo>
                  <a:pt x="234951" y="58738"/>
                </a:lnTo>
                <a:lnTo>
                  <a:pt x="233363" y="58738"/>
                </a:lnTo>
                <a:lnTo>
                  <a:pt x="230188" y="57150"/>
                </a:lnTo>
                <a:lnTo>
                  <a:pt x="228601" y="57150"/>
                </a:lnTo>
                <a:lnTo>
                  <a:pt x="228601" y="55563"/>
                </a:lnTo>
                <a:lnTo>
                  <a:pt x="227013" y="55563"/>
                </a:lnTo>
                <a:lnTo>
                  <a:pt x="227013" y="57150"/>
                </a:lnTo>
                <a:lnTo>
                  <a:pt x="225426" y="57150"/>
                </a:lnTo>
                <a:lnTo>
                  <a:pt x="225426" y="58738"/>
                </a:lnTo>
                <a:lnTo>
                  <a:pt x="223838" y="58738"/>
                </a:lnTo>
                <a:lnTo>
                  <a:pt x="223838" y="57150"/>
                </a:lnTo>
                <a:lnTo>
                  <a:pt x="223838" y="57150"/>
                </a:lnTo>
                <a:lnTo>
                  <a:pt x="223838" y="55563"/>
                </a:lnTo>
                <a:lnTo>
                  <a:pt x="222251" y="55563"/>
                </a:lnTo>
                <a:lnTo>
                  <a:pt x="219076" y="55563"/>
                </a:lnTo>
                <a:lnTo>
                  <a:pt x="217488" y="55563"/>
                </a:lnTo>
                <a:lnTo>
                  <a:pt x="214313" y="55563"/>
                </a:lnTo>
                <a:lnTo>
                  <a:pt x="217488" y="52388"/>
                </a:lnTo>
                <a:lnTo>
                  <a:pt x="219076" y="52388"/>
                </a:lnTo>
                <a:lnTo>
                  <a:pt x="222251" y="52388"/>
                </a:lnTo>
                <a:lnTo>
                  <a:pt x="217488" y="50800"/>
                </a:lnTo>
                <a:lnTo>
                  <a:pt x="214313" y="50800"/>
                </a:lnTo>
                <a:lnTo>
                  <a:pt x="214313" y="52388"/>
                </a:lnTo>
                <a:lnTo>
                  <a:pt x="212725" y="52388"/>
                </a:lnTo>
                <a:lnTo>
                  <a:pt x="212725" y="50800"/>
                </a:lnTo>
                <a:lnTo>
                  <a:pt x="211138" y="50800"/>
                </a:lnTo>
                <a:lnTo>
                  <a:pt x="211138" y="49213"/>
                </a:lnTo>
                <a:lnTo>
                  <a:pt x="211138" y="47625"/>
                </a:lnTo>
                <a:lnTo>
                  <a:pt x="211138" y="47625"/>
                </a:lnTo>
                <a:lnTo>
                  <a:pt x="212726" y="47625"/>
                </a:lnTo>
                <a:lnTo>
                  <a:pt x="212726" y="47625"/>
                </a:lnTo>
                <a:lnTo>
                  <a:pt x="214313" y="47625"/>
                </a:lnTo>
                <a:lnTo>
                  <a:pt x="219076" y="47625"/>
                </a:lnTo>
                <a:lnTo>
                  <a:pt x="222251" y="46038"/>
                </a:lnTo>
                <a:lnTo>
                  <a:pt x="223838" y="46038"/>
                </a:lnTo>
                <a:lnTo>
                  <a:pt x="223838" y="47625"/>
                </a:lnTo>
                <a:lnTo>
                  <a:pt x="227013" y="47625"/>
                </a:lnTo>
                <a:lnTo>
                  <a:pt x="228601" y="47625"/>
                </a:lnTo>
                <a:lnTo>
                  <a:pt x="230188" y="47625"/>
                </a:lnTo>
                <a:lnTo>
                  <a:pt x="230188" y="50800"/>
                </a:lnTo>
                <a:lnTo>
                  <a:pt x="233363" y="47625"/>
                </a:lnTo>
                <a:lnTo>
                  <a:pt x="233363" y="50800"/>
                </a:lnTo>
                <a:lnTo>
                  <a:pt x="234951" y="50800"/>
                </a:lnTo>
                <a:lnTo>
                  <a:pt x="238126" y="50800"/>
                </a:lnTo>
                <a:lnTo>
                  <a:pt x="238126" y="52388"/>
                </a:lnTo>
                <a:lnTo>
                  <a:pt x="239713" y="52388"/>
                </a:lnTo>
                <a:lnTo>
                  <a:pt x="242888" y="52388"/>
                </a:lnTo>
                <a:lnTo>
                  <a:pt x="244476" y="55563"/>
                </a:lnTo>
                <a:lnTo>
                  <a:pt x="246063" y="55563"/>
                </a:lnTo>
                <a:lnTo>
                  <a:pt x="254001" y="57150"/>
                </a:lnTo>
                <a:lnTo>
                  <a:pt x="254001" y="58738"/>
                </a:lnTo>
                <a:lnTo>
                  <a:pt x="255588" y="58738"/>
                </a:lnTo>
                <a:lnTo>
                  <a:pt x="255588" y="61913"/>
                </a:lnTo>
                <a:lnTo>
                  <a:pt x="258763" y="63501"/>
                </a:lnTo>
                <a:lnTo>
                  <a:pt x="260351" y="68263"/>
                </a:lnTo>
                <a:lnTo>
                  <a:pt x="261938" y="68263"/>
                </a:lnTo>
                <a:lnTo>
                  <a:pt x="261938" y="69851"/>
                </a:lnTo>
                <a:lnTo>
                  <a:pt x="265113" y="69851"/>
                </a:lnTo>
                <a:lnTo>
                  <a:pt x="266701" y="73026"/>
                </a:lnTo>
                <a:lnTo>
                  <a:pt x="269876" y="73026"/>
                </a:lnTo>
                <a:lnTo>
                  <a:pt x="269876" y="74613"/>
                </a:lnTo>
                <a:lnTo>
                  <a:pt x="266701" y="74613"/>
                </a:lnTo>
                <a:lnTo>
                  <a:pt x="266701" y="77788"/>
                </a:lnTo>
                <a:lnTo>
                  <a:pt x="269876" y="77788"/>
                </a:lnTo>
                <a:lnTo>
                  <a:pt x="269876" y="79376"/>
                </a:lnTo>
                <a:lnTo>
                  <a:pt x="271463" y="79376"/>
                </a:lnTo>
                <a:lnTo>
                  <a:pt x="271463" y="82551"/>
                </a:lnTo>
                <a:lnTo>
                  <a:pt x="271463" y="84138"/>
                </a:lnTo>
                <a:lnTo>
                  <a:pt x="271463" y="85726"/>
                </a:lnTo>
                <a:lnTo>
                  <a:pt x="271463" y="88901"/>
                </a:lnTo>
                <a:lnTo>
                  <a:pt x="273051" y="90488"/>
                </a:lnTo>
                <a:lnTo>
                  <a:pt x="273051" y="93663"/>
                </a:lnTo>
                <a:lnTo>
                  <a:pt x="273051" y="95251"/>
                </a:lnTo>
                <a:lnTo>
                  <a:pt x="271463" y="93663"/>
                </a:lnTo>
                <a:lnTo>
                  <a:pt x="269876" y="95251"/>
                </a:lnTo>
                <a:lnTo>
                  <a:pt x="269876" y="98426"/>
                </a:lnTo>
                <a:lnTo>
                  <a:pt x="271463" y="98426"/>
                </a:lnTo>
                <a:lnTo>
                  <a:pt x="271463" y="100013"/>
                </a:lnTo>
                <a:lnTo>
                  <a:pt x="273051" y="100013"/>
                </a:lnTo>
                <a:lnTo>
                  <a:pt x="276226" y="101601"/>
                </a:lnTo>
                <a:lnTo>
                  <a:pt x="276226" y="104776"/>
                </a:lnTo>
                <a:lnTo>
                  <a:pt x="277813" y="104776"/>
                </a:lnTo>
                <a:lnTo>
                  <a:pt x="277813" y="106363"/>
                </a:lnTo>
                <a:lnTo>
                  <a:pt x="280988" y="106363"/>
                </a:lnTo>
                <a:lnTo>
                  <a:pt x="280988" y="109538"/>
                </a:lnTo>
                <a:lnTo>
                  <a:pt x="282576" y="109538"/>
                </a:lnTo>
                <a:lnTo>
                  <a:pt x="282576" y="111126"/>
                </a:lnTo>
                <a:lnTo>
                  <a:pt x="282576" y="114301"/>
                </a:lnTo>
                <a:lnTo>
                  <a:pt x="285751" y="115888"/>
                </a:lnTo>
                <a:lnTo>
                  <a:pt x="285751" y="117476"/>
                </a:lnTo>
                <a:lnTo>
                  <a:pt x="285751" y="120651"/>
                </a:lnTo>
                <a:lnTo>
                  <a:pt x="285751" y="122238"/>
                </a:lnTo>
                <a:lnTo>
                  <a:pt x="287338" y="122238"/>
                </a:lnTo>
                <a:lnTo>
                  <a:pt x="287338" y="125413"/>
                </a:lnTo>
                <a:lnTo>
                  <a:pt x="287338" y="127001"/>
                </a:lnTo>
                <a:lnTo>
                  <a:pt x="287338" y="130176"/>
                </a:lnTo>
                <a:lnTo>
                  <a:pt x="287338" y="131763"/>
                </a:lnTo>
                <a:lnTo>
                  <a:pt x="288926" y="133351"/>
                </a:lnTo>
                <a:lnTo>
                  <a:pt x="288926" y="136526"/>
                </a:lnTo>
                <a:lnTo>
                  <a:pt x="288926" y="138113"/>
                </a:lnTo>
                <a:lnTo>
                  <a:pt x="288926" y="141288"/>
                </a:lnTo>
                <a:lnTo>
                  <a:pt x="288926" y="142876"/>
                </a:lnTo>
                <a:lnTo>
                  <a:pt x="292101" y="142876"/>
                </a:lnTo>
                <a:lnTo>
                  <a:pt x="292101" y="144463"/>
                </a:lnTo>
                <a:lnTo>
                  <a:pt x="292101" y="147638"/>
                </a:lnTo>
                <a:lnTo>
                  <a:pt x="292101" y="149226"/>
                </a:lnTo>
                <a:lnTo>
                  <a:pt x="292101" y="152401"/>
                </a:lnTo>
                <a:lnTo>
                  <a:pt x="292101" y="153988"/>
                </a:lnTo>
                <a:lnTo>
                  <a:pt x="292101" y="158751"/>
                </a:lnTo>
                <a:lnTo>
                  <a:pt x="293688" y="163513"/>
                </a:lnTo>
                <a:lnTo>
                  <a:pt x="293688" y="165101"/>
                </a:lnTo>
                <a:lnTo>
                  <a:pt x="293688" y="168276"/>
                </a:lnTo>
                <a:lnTo>
                  <a:pt x="293688" y="173038"/>
                </a:lnTo>
                <a:lnTo>
                  <a:pt x="292101" y="176213"/>
                </a:lnTo>
                <a:lnTo>
                  <a:pt x="292101" y="188913"/>
                </a:lnTo>
                <a:lnTo>
                  <a:pt x="292101" y="192088"/>
                </a:lnTo>
                <a:lnTo>
                  <a:pt x="292101" y="195263"/>
                </a:lnTo>
                <a:lnTo>
                  <a:pt x="288926" y="196851"/>
                </a:lnTo>
                <a:lnTo>
                  <a:pt x="288926" y="200026"/>
                </a:lnTo>
                <a:lnTo>
                  <a:pt x="288926" y="201613"/>
                </a:lnTo>
                <a:lnTo>
                  <a:pt x="288926" y="204788"/>
                </a:lnTo>
                <a:lnTo>
                  <a:pt x="288926" y="206376"/>
                </a:lnTo>
                <a:lnTo>
                  <a:pt x="287338" y="207963"/>
                </a:lnTo>
                <a:lnTo>
                  <a:pt x="287338" y="212726"/>
                </a:lnTo>
                <a:lnTo>
                  <a:pt x="285751" y="217488"/>
                </a:lnTo>
                <a:lnTo>
                  <a:pt x="287338" y="219076"/>
                </a:lnTo>
                <a:lnTo>
                  <a:pt x="285751" y="222251"/>
                </a:lnTo>
                <a:lnTo>
                  <a:pt x="285751" y="223838"/>
                </a:lnTo>
                <a:lnTo>
                  <a:pt x="282576" y="223838"/>
                </a:lnTo>
                <a:lnTo>
                  <a:pt x="282576" y="227013"/>
                </a:lnTo>
                <a:lnTo>
                  <a:pt x="282576" y="228601"/>
                </a:lnTo>
                <a:lnTo>
                  <a:pt x="280988" y="231776"/>
                </a:lnTo>
                <a:lnTo>
                  <a:pt x="280988" y="233363"/>
                </a:lnTo>
                <a:lnTo>
                  <a:pt x="280988" y="234951"/>
                </a:lnTo>
                <a:lnTo>
                  <a:pt x="277813" y="234951"/>
                </a:lnTo>
                <a:lnTo>
                  <a:pt x="277813" y="238126"/>
                </a:lnTo>
                <a:lnTo>
                  <a:pt x="277813" y="239713"/>
                </a:lnTo>
                <a:lnTo>
                  <a:pt x="276226" y="242888"/>
                </a:lnTo>
                <a:lnTo>
                  <a:pt x="276226" y="244476"/>
                </a:lnTo>
                <a:lnTo>
                  <a:pt x="273051" y="249238"/>
                </a:lnTo>
                <a:lnTo>
                  <a:pt x="271463" y="254001"/>
                </a:lnTo>
                <a:lnTo>
                  <a:pt x="269876" y="258763"/>
                </a:lnTo>
                <a:lnTo>
                  <a:pt x="266701" y="263526"/>
                </a:lnTo>
                <a:lnTo>
                  <a:pt x="265113" y="265113"/>
                </a:lnTo>
                <a:lnTo>
                  <a:pt x="261938" y="269876"/>
                </a:lnTo>
                <a:lnTo>
                  <a:pt x="261938" y="271463"/>
                </a:lnTo>
                <a:lnTo>
                  <a:pt x="260351" y="276226"/>
                </a:lnTo>
                <a:lnTo>
                  <a:pt x="255588" y="282576"/>
                </a:lnTo>
                <a:lnTo>
                  <a:pt x="249238" y="287338"/>
                </a:lnTo>
                <a:lnTo>
                  <a:pt x="246063" y="292101"/>
                </a:lnTo>
                <a:lnTo>
                  <a:pt x="244476" y="293688"/>
                </a:lnTo>
                <a:lnTo>
                  <a:pt x="239713" y="296863"/>
                </a:lnTo>
                <a:lnTo>
                  <a:pt x="238126" y="298451"/>
                </a:lnTo>
                <a:lnTo>
                  <a:pt x="234951" y="298451"/>
                </a:lnTo>
                <a:lnTo>
                  <a:pt x="234951" y="301626"/>
                </a:lnTo>
                <a:lnTo>
                  <a:pt x="233363" y="301626"/>
                </a:lnTo>
                <a:lnTo>
                  <a:pt x="230188" y="301626"/>
                </a:lnTo>
                <a:lnTo>
                  <a:pt x="228601" y="303213"/>
                </a:lnTo>
                <a:lnTo>
                  <a:pt x="228601" y="306388"/>
                </a:lnTo>
                <a:lnTo>
                  <a:pt x="223838" y="306388"/>
                </a:lnTo>
                <a:lnTo>
                  <a:pt x="222251" y="307976"/>
                </a:lnTo>
                <a:lnTo>
                  <a:pt x="219076" y="309563"/>
                </a:lnTo>
                <a:lnTo>
                  <a:pt x="217488" y="312738"/>
                </a:lnTo>
                <a:lnTo>
                  <a:pt x="212726" y="314326"/>
                </a:lnTo>
                <a:lnTo>
                  <a:pt x="211138" y="317501"/>
                </a:lnTo>
                <a:lnTo>
                  <a:pt x="207963" y="319088"/>
                </a:lnTo>
                <a:lnTo>
                  <a:pt x="206376" y="319088"/>
                </a:lnTo>
                <a:lnTo>
                  <a:pt x="203201" y="319088"/>
                </a:lnTo>
                <a:lnTo>
                  <a:pt x="203201" y="322263"/>
                </a:lnTo>
                <a:lnTo>
                  <a:pt x="201613" y="323851"/>
                </a:lnTo>
                <a:lnTo>
                  <a:pt x="198438" y="323851"/>
                </a:lnTo>
                <a:lnTo>
                  <a:pt x="196851" y="325438"/>
                </a:lnTo>
                <a:lnTo>
                  <a:pt x="192088" y="325438"/>
                </a:lnTo>
                <a:lnTo>
                  <a:pt x="187325" y="328613"/>
                </a:lnTo>
                <a:lnTo>
                  <a:pt x="182563" y="330201"/>
                </a:lnTo>
                <a:lnTo>
                  <a:pt x="180975" y="330201"/>
                </a:lnTo>
                <a:lnTo>
                  <a:pt x="179388" y="333376"/>
                </a:lnTo>
                <a:lnTo>
                  <a:pt x="176213" y="333376"/>
                </a:lnTo>
                <a:lnTo>
                  <a:pt x="174625" y="333376"/>
                </a:lnTo>
                <a:lnTo>
                  <a:pt x="171450" y="334963"/>
                </a:lnTo>
                <a:lnTo>
                  <a:pt x="169863" y="334963"/>
                </a:lnTo>
                <a:lnTo>
                  <a:pt x="169863" y="333376"/>
                </a:lnTo>
                <a:lnTo>
                  <a:pt x="171450" y="330201"/>
                </a:lnTo>
                <a:lnTo>
                  <a:pt x="174625" y="330201"/>
                </a:lnTo>
                <a:lnTo>
                  <a:pt x="176213" y="328613"/>
                </a:lnTo>
                <a:lnTo>
                  <a:pt x="174625" y="328613"/>
                </a:lnTo>
                <a:lnTo>
                  <a:pt x="171450" y="328613"/>
                </a:lnTo>
                <a:lnTo>
                  <a:pt x="169863" y="328613"/>
                </a:lnTo>
                <a:lnTo>
                  <a:pt x="168275" y="328613"/>
                </a:lnTo>
                <a:lnTo>
                  <a:pt x="168275" y="330201"/>
                </a:lnTo>
                <a:lnTo>
                  <a:pt x="165100" y="330201"/>
                </a:lnTo>
                <a:lnTo>
                  <a:pt x="165100" y="333376"/>
                </a:lnTo>
                <a:lnTo>
                  <a:pt x="165100" y="334963"/>
                </a:lnTo>
                <a:lnTo>
                  <a:pt x="163513" y="334963"/>
                </a:lnTo>
                <a:lnTo>
                  <a:pt x="160338" y="334963"/>
                </a:lnTo>
                <a:lnTo>
                  <a:pt x="158750" y="334963"/>
                </a:lnTo>
                <a:lnTo>
                  <a:pt x="155575" y="334963"/>
                </a:lnTo>
                <a:lnTo>
                  <a:pt x="153988" y="334963"/>
                </a:lnTo>
                <a:lnTo>
                  <a:pt x="152400" y="333376"/>
                </a:lnTo>
                <a:lnTo>
                  <a:pt x="149225" y="333376"/>
                </a:lnTo>
                <a:lnTo>
                  <a:pt x="147638" y="333376"/>
                </a:lnTo>
                <a:lnTo>
                  <a:pt x="144463" y="333376"/>
                </a:lnTo>
                <a:lnTo>
                  <a:pt x="142875" y="333376"/>
                </a:lnTo>
                <a:lnTo>
                  <a:pt x="139700" y="333376"/>
                </a:lnTo>
                <a:lnTo>
                  <a:pt x="138112" y="334963"/>
                </a:lnTo>
                <a:lnTo>
                  <a:pt x="136525" y="333376"/>
                </a:lnTo>
                <a:lnTo>
                  <a:pt x="133350" y="333376"/>
                </a:lnTo>
                <a:lnTo>
                  <a:pt x="133350" y="330201"/>
                </a:lnTo>
                <a:lnTo>
                  <a:pt x="131762" y="330201"/>
                </a:lnTo>
                <a:lnTo>
                  <a:pt x="128587" y="330201"/>
                </a:lnTo>
                <a:lnTo>
                  <a:pt x="127000" y="330201"/>
                </a:lnTo>
                <a:lnTo>
                  <a:pt x="127000" y="328613"/>
                </a:lnTo>
                <a:lnTo>
                  <a:pt x="123825" y="328613"/>
                </a:lnTo>
                <a:lnTo>
                  <a:pt x="122237" y="328613"/>
                </a:lnTo>
                <a:lnTo>
                  <a:pt x="122237" y="325438"/>
                </a:lnTo>
                <a:lnTo>
                  <a:pt x="120650" y="325438"/>
                </a:lnTo>
                <a:lnTo>
                  <a:pt x="117475" y="323851"/>
                </a:lnTo>
                <a:lnTo>
                  <a:pt x="115887" y="322263"/>
                </a:lnTo>
                <a:lnTo>
                  <a:pt x="112712" y="322263"/>
                </a:lnTo>
                <a:lnTo>
                  <a:pt x="111125" y="322263"/>
                </a:lnTo>
                <a:lnTo>
                  <a:pt x="107950" y="322263"/>
                </a:lnTo>
                <a:lnTo>
                  <a:pt x="106362" y="322263"/>
                </a:lnTo>
                <a:lnTo>
                  <a:pt x="104775" y="322263"/>
                </a:lnTo>
                <a:lnTo>
                  <a:pt x="104775" y="319088"/>
                </a:lnTo>
                <a:lnTo>
                  <a:pt x="101600" y="319088"/>
                </a:lnTo>
                <a:lnTo>
                  <a:pt x="100012" y="319088"/>
                </a:lnTo>
                <a:lnTo>
                  <a:pt x="96837" y="319088"/>
                </a:lnTo>
                <a:lnTo>
                  <a:pt x="96837" y="317501"/>
                </a:lnTo>
                <a:lnTo>
                  <a:pt x="96837" y="314326"/>
                </a:lnTo>
                <a:lnTo>
                  <a:pt x="95250" y="314326"/>
                </a:lnTo>
                <a:lnTo>
                  <a:pt x="93662" y="312738"/>
                </a:lnTo>
                <a:lnTo>
                  <a:pt x="93662" y="314326"/>
                </a:lnTo>
                <a:lnTo>
                  <a:pt x="90487" y="314326"/>
                </a:lnTo>
                <a:lnTo>
                  <a:pt x="90487" y="312738"/>
                </a:lnTo>
                <a:lnTo>
                  <a:pt x="88900" y="312738"/>
                </a:lnTo>
                <a:lnTo>
                  <a:pt x="88900" y="314326"/>
                </a:lnTo>
                <a:lnTo>
                  <a:pt x="85725" y="314326"/>
                </a:lnTo>
                <a:lnTo>
                  <a:pt x="85725" y="312738"/>
                </a:lnTo>
                <a:lnTo>
                  <a:pt x="84137" y="312738"/>
                </a:lnTo>
                <a:lnTo>
                  <a:pt x="80962" y="312738"/>
                </a:lnTo>
                <a:lnTo>
                  <a:pt x="80962" y="309563"/>
                </a:lnTo>
                <a:lnTo>
                  <a:pt x="80962" y="307976"/>
                </a:lnTo>
                <a:lnTo>
                  <a:pt x="79375" y="309563"/>
                </a:lnTo>
                <a:lnTo>
                  <a:pt x="77787" y="307976"/>
                </a:lnTo>
                <a:lnTo>
                  <a:pt x="74612" y="306388"/>
                </a:lnTo>
                <a:lnTo>
                  <a:pt x="73025" y="303213"/>
                </a:lnTo>
                <a:lnTo>
                  <a:pt x="74612" y="303213"/>
                </a:lnTo>
                <a:lnTo>
                  <a:pt x="77787" y="303213"/>
                </a:lnTo>
                <a:lnTo>
                  <a:pt x="79375" y="303213"/>
                </a:lnTo>
                <a:lnTo>
                  <a:pt x="79375" y="301626"/>
                </a:lnTo>
                <a:lnTo>
                  <a:pt x="77787" y="301626"/>
                </a:lnTo>
                <a:lnTo>
                  <a:pt x="74612" y="298451"/>
                </a:lnTo>
                <a:lnTo>
                  <a:pt x="73025" y="298451"/>
                </a:lnTo>
                <a:lnTo>
                  <a:pt x="73025" y="296863"/>
                </a:lnTo>
                <a:lnTo>
                  <a:pt x="69850" y="296863"/>
                </a:lnTo>
                <a:lnTo>
                  <a:pt x="69850" y="298451"/>
                </a:lnTo>
                <a:lnTo>
                  <a:pt x="73025" y="298451"/>
                </a:lnTo>
                <a:lnTo>
                  <a:pt x="73025" y="301626"/>
                </a:lnTo>
                <a:lnTo>
                  <a:pt x="69850" y="301626"/>
                </a:lnTo>
                <a:lnTo>
                  <a:pt x="68262" y="301626"/>
                </a:lnTo>
                <a:lnTo>
                  <a:pt x="65087" y="298451"/>
                </a:lnTo>
                <a:lnTo>
                  <a:pt x="65087" y="296863"/>
                </a:lnTo>
                <a:lnTo>
                  <a:pt x="63500" y="296863"/>
                </a:lnTo>
                <a:lnTo>
                  <a:pt x="61912" y="296863"/>
                </a:lnTo>
                <a:lnTo>
                  <a:pt x="61912" y="293688"/>
                </a:lnTo>
                <a:lnTo>
                  <a:pt x="58737" y="293688"/>
                </a:lnTo>
                <a:lnTo>
                  <a:pt x="57150" y="293688"/>
                </a:lnTo>
                <a:lnTo>
                  <a:pt x="57150" y="296863"/>
                </a:lnTo>
                <a:lnTo>
                  <a:pt x="53975" y="293688"/>
                </a:lnTo>
                <a:lnTo>
                  <a:pt x="53975" y="292101"/>
                </a:lnTo>
                <a:lnTo>
                  <a:pt x="52387" y="292101"/>
                </a:lnTo>
                <a:lnTo>
                  <a:pt x="52387" y="290513"/>
                </a:lnTo>
                <a:lnTo>
                  <a:pt x="52387" y="287338"/>
                </a:lnTo>
                <a:lnTo>
                  <a:pt x="52387" y="285751"/>
                </a:lnTo>
                <a:lnTo>
                  <a:pt x="49212" y="287338"/>
                </a:lnTo>
                <a:lnTo>
                  <a:pt x="47625" y="285751"/>
                </a:lnTo>
                <a:lnTo>
                  <a:pt x="46037" y="285751"/>
                </a:lnTo>
                <a:lnTo>
                  <a:pt x="46037" y="282576"/>
                </a:lnTo>
                <a:lnTo>
                  <a:pt x="42862" y="282576"/>
                </a:lnTo>
                <a:lnTo>
                  <a:pt x="41275" y="280988"/>
                </a:lnTo>
                <a:lnTo>
                  <a:pt x="38100" y="280988"/>
                </a:lnTo>
                <a:lnTo>
                  <a:pt x="36512" y="279401"/>
                </a:lnTo>
                <a:lnTo>
                  <a:pt x="36512" y="276226"/>
                </a:lnTo>
                <a:lnTo>
                  <a:pt x="33337" y="274638"/>
                </a:lnTo>
                <a:lnTo>
                  <a:pt x="36512" y="271463"/>
                </a:lnTo>
                <a:lnTo>
                  <a:pt x="33337" y="271463"/>
                </a:lnTo>
                <a:lnTo>
                  <a:pt x="31750" y="271463"/>
                </a:lnTo>
                <a:lnTo>
                  <a:pt x="30162" y="269876"/>
                </a:lnTo>
                <a:lnTo>
                  <a:pt x="30162" y="266701"/>
                </a:lnTo>
                <a:lnTo>
                  <a:pt x="26987" y="265113"/>
                </a:lnTo>
                <a:lnTo>
                  <a:pt x="26987" y="263526"/>
                </a:lnTo>
                <a:lnTo>
                  <a:pt x="26987" y="260351"/>
                </a:lnTo>
                <a:lnTo>
                  <a:pt x="25400" y="260351"/>
                </a:lnTo>
                <a:lnTo>
                  <a:pt x="26987" y="258763"/>
                </a:lnTo>
                <a:lnTo>
                  <a:pt x="25400" y="258763"/>
                </a:lnTo>
                <a:lnTo>
                  <a:pt x="25400" y="255588"/>
                </a:lnTo>
                <a:lnTo>
                  <a:pt x="22225" y="255588"/>
                </a:lnTo>
                <a:lnTo>
                  <a:pt x="22225" y="254001"/>
                </a:lnTo>
                <a:lnTo>
                  <a:pt x="20637" y="255588"/>
                </a:lnTo>
                <a:lnTo>
                  <a:pt x="17462" y="254001"/>
                </a:lnTo>
                <a:lnTo>
                  <a:pt x="17462" y="250826"/>
                </a:lnTo>
                <a:lnTo>
                  <a:pt x="17462" y="249238"/>
                </a:lnTo>
                <a:lnTo>
                  <a:pt x="15875" y="247651"/>
                </a:lnTo>
                <a:lnTo>
                  <a:pt x="15875" y="244476"/>
                </a:lnTo>
                <a:lnTo>
                  <a:pt x="15875" y="242888"/>
                </a:lnTo>
                <a:lnTo>
                  <a:pt x="15875" y="239713"/>
                </a:lnTo>
                <a:lnTo>
                  <a:pt x="15875" y="238126"/>
                </a:lnTo>
                <a:lnTo>
                  <a:pt x="14287" y="238126"/>
                </a:lnTo>
                <a:lnTo>
                  <a:pt x="14287" y="234951"/>
                </a:lnTo>
                <a:lnTo>
                  <a:pt x="11112" y="234951"/>
                </a:lnTo>
                <a:lnTo>
                  <a:pt x="11112" y="233363"/>
                </a:lnTo>
                <a:lnTo>
                  <a:pt x="9525" y="231776"/>
                </a:lnTo>
                <a:lnTo>
                  <a:pt x="9525" y="228601"/>
                </a:lnTo>
                <a:lnTo>
                  <a:pt x="6350" y="222251"/>
                </a:lnTo>
                <a:lnTo>
                  <a:pt x="4762" y="217488"/>
                </a:lnTo>
                <a:lnTo>
                  <a:pt x="3175" y="215901"/>
                </a:lnTo>
                <a:lnTo>
                  <a:pt x="3175" y="212726"/>
                </a:lnTo>
                <a:lnTo>
                  <a:pt x="3175" y="211138"/>
                </a:lnTo>
                <a:lnTo>
                  <a:pt x="3175" y="207963"/>
                </a:lnTo>
                <a:lnTo>
                  <a:pt x="0" y="206376"/>
                </a:lnTo>
                <a:lnTo>
                  <a:pt x="3175" y="206376"/>
                </a:lnTo>
                <a:lnTo>
                  <a:pt x="3175" y="204788"/>
                </a:lnTo>
                <a:lnTo>
                  <a:pt x="3175" y="201613"/>
                </a:lnTo>
                <a:lnTo>
                  <a:pt x="3175" y="200026"/>
                </a:lnTo>
                <a:lnTo>
                  <a:pt x="3175" y="196851"/>
                </a:lnTo>
                <a:lnTo>
                  <a:pt x="3175" y="195263"/>
                </a:lnTo>
                <a:lnTo>
                  <a:pt x="3175" y="192088"/>
                </a:lnTo>
                <a:lnTo>
                  <a:pt x="3175" y="188913"/>
                </a:lnTo>
                <a:lnTo>
                  <a:pt x="3175" y="185738"/>
                </a:lnTo>
                <a:lnTo>
                  <a:pt x="3175" y="184151"/>
                </a:lnTo>
                <a:lnTo>
                  <a:pt x="4762" y="184151"/>
                </a:lnTo>
                <a:lnTo>
                  <a:pt x="4762" y="180976"/>
                </a:lnTo>
                <a:lnTo>
                  <a:pt x="3175" y="180976"/>
                </a:lnTo>
                <a:lnTo>
                  <a:pt x="4762" y="179388"/>
                </a:lnTo>
                <a:lnTo>
                  <a:pt x="4762" y="176213"/>
                </a:lnTo>
                <a:lnTo>
                  <a:pt x="3175" y="176213"/>
                </a:lnTo>
                <a:lnTo>
                  <a:pt x="3175" y="174626"/>
                </a:lnTo>
                <a:lnTo>
                  <a:pt x="3175" y="173038"/>
                </a:lnTo>
                <a:lnTo>
                  <a:pt x="4762" y="173038"/>
                </a:lnTo>
                <a:lnTo>
                  <a:pt x="4762" y="169863"/>
                </a:lnTo>
                <a:lnTo>
                  <a:pt x="4762" y="168276"/>
                </a:lnTo>
                <a:lnTo>
                  <a:pt x="4762" y="165101"/>
                </a:lnTo>
                <a:lnTo>
                  <a:pt x="4762" y="163513"/>
                </a:lnTo>
                <a:lnTo>
                  <a:pt x="4762" y="160338"/>
                </a:lnTo>
                <a:lnTo>
                  <a:pt x="4762" y="158751"/>
                </a:lnTo>
                <a:lnTo>
                  <a:pt x="4762" y="157163"/>
                </a:lnTo>
                <a:lnTo>
                  <a:pt x="4762" y="153988"/>
                </a:lnTo>
                <a:lnTo>
                  <a:pt x="6350" y="152401"/>
                </a:lnTo>
                <a:lnTo>
                  <a:pt x="6350" y="149226"/>
                </a:lnTo>
                <a:lnTo>
                  <a:pt x="6350" y="147638"/>
                </a:lnTo>
                <a:lnTo>
                  <a:pt x="4762" y="147638"/>
                </a:lnTo>
                <a:lnTo>
                  <a:pt x="6350" y="144463"/>
                </a:lnTo>
                <a:lnTo>
                  <a:pt x="6350" y="142876"/>
                </a:lnTo>
                <a:lnTo>
                  <a:pt x="6350" y="141288"/>
                </a:lnTo>
                <a:lnTo>
                  <a:pt x="9525" y="141288"/>
                </a:lnTo>
                <a:lnTo>
                  <a:pt x="9525" y="138113"/>
                </a:lnTo>
                <a:lnTo>
                  <a:pt x="11112" y="138113"/>
                </a:lnTo>
                <a:lnTo>
                  <a:pt x="11112" y="136526"/>
                </a:lnTo>
                <a:lnTo>
                  <a:pt x="14287" y="136526"/>
                </a:lnTo>
                <a:lnTo>
                  <a:pt x="14287" y="133351"/>
                </a:lnTo>
                <a:lnTo>
                  <a:pt x="14287" y="131763"/>
                </a:lnTo>
                <a:lnTo>
                  <a:pt x="14287" y="130176"/>
                </a:lnTo>
                <a:lnTo>
                  <a:pt x="15875" y="127001"/>
                </a:lnTo>
                <a:lnTo>
                  <a:pt x="15875" y="125413"/>
                </a:lnTo>
                <a:lnTo>
                  <a:pt x="17462" y="125413"/>
                </a:lnTo>
                <a:lnTo>
                  <a:pt x="17462" y="122238"/>
                </a:lnTo>
                <a:lnTo>
                  <a:pt x="20637" y="127001"/>
                </a:lnTo>
                <a:lnTo>
                  <a:pt x="20637" y="125413"/>
                </a:lnTo>
                <a:lnTo>
                  <a:pt x="20637" y="122238"/>
                </a:lnTo>
                <a:lnTo>
                  <a:pt x="20637" y="120651"/>
                </a:lnTo>
                <a:lnTo>
                  <a:pt x="22225" y="120651"/>
                </a:lnTo>
                <a:lnTo>
                  <a:pt x="22225" y="117476"/>
                </a:lnTo>
                <a:lnTo>
                  <a:pt x="22225" y="115888"/>
                </a:lnTo>
                <a:lnTo>
                  <a:pt x="22225" y="114301"/>
                </a:lnTo>
                <a:lnTo>
                  <a:pt x="25400" y="114301"/>
                </a:lnTo>
                <a:lnTo>
                  <a:pt x="25400" y="111126"/>
                </a:lnTo>
                <a:lnTo>
                  <a:pt x="25400" y="109538"/>
                </a:lnTo>
                <a:lnTo>
                  <a:pt x="26987" y="109538"/>
                </a:lnTo>
                <a:lnTo>
                  <a:pt x="26987" y="106363"/>
                </a:lnTo>
                <a:lnTo>
                  <a:pt x="26987" y="104776"/>
                </a:lnTo>
                <a:lnTo>
                  <a:pt x="26987" y="101601"/>
                </a:lnTo>
                <a:lnTo>
                  <a:pt x="26987" y="100013"/>
                </a:lnTo>
                <a:lnTo>
                  <a:pt x="30162" y="100013"/>
                </a:lnTo>
                <a:lnTo>
                  <a:pt x="30162" y="93663"/>
                </a:lnTo>
                <a:lnTo>
                  <a:pt x="31750" y="93663"/>
                </a:lnTo>
                <a:lnTo>
                  <a:pt x="31750" y="90488"/>
                </a:lnTo>
                <a:lnTo>
                  <a:pt x="31750" y="88901"/>
                </a:lnTo>
                <a:lnTo>
                  <a:pt x="33337" y="88901"/>
                </a:lnTo>
                <a:lnTo>
                  <a:pt x="33337" y="85726"/>
                </a:lnTo>
                <a:lnTo>
                  <a:pt x="36512" y="85726"/>
                </a:lnTo>
                <a:lnTo>
                  <a:pt x="36512" y="88901"/>
                </a:lnTo>
                <a:lnTo>
                  <a:pt x="38100" y="88901"/>
                </a:lnTo>
                <a:lnTo>
                  <a:pt x="38100" y="85726"/>
                </a:lnTo>
                <a:lnTo>
                  <a:pt x="41275" y="85726"/>
                </a:lnTo>
                <a:lnTo>
                  <a:pt x="41275" y="84138"/>
                </a:lnTo>
                <a:lnTo>
                  <a:pt x="41275" y="82551"/>
                </a:lnTo>
                <a:lnTo>
                  <a:pt x="42862" y="82551"/>
                </a:lnTo>
                <a:lnTo>
                  <a:pt x="42862" y="79376"/>
                </a:lnTo>
                <a:lnTo>
                  <a:pt x="46037" y="77788"/>
                </a:lnTo>
                <a:lnTo>
                  <a:pt x="46037" y="74613"/>
                </a:lnTo>
                <a:lnTo>
                  <a:pt x="46037" y="73026"/>
                </a:lnTo>
                <a:lnTo>
                  <a:pt x="47625" y="73026"/>
                </a:lnTo>
                <a:lnTo>
                  <a:pt x="47625" y="69851"/>
                </a:lnTo>
                <a:lnTo>
                  <a:pt x="47625" y="68263"/>
                </a:lnTo>
                <a:lnTo>
                  <a:pt x="49212" y="68263"/>
                </a:lnTo>
                <a:lnTo>
                  <a:pt x="49212" y="66676"/>
                </a:lnTo>
                <a:lnTo>
                  <a:pt x="49212" y="63501"/>
                </a:lnTo>
                <a:lnTo>
                  <a:pt x="52387" y="61913"/>
                </a:lnTo>
                <a:lnTo>
                  <a:pt x="52387" y="58738"/>
                </a:lnTo>
                <a:lnTo>
                  <a:pt x="53975" y="58738"/>
                </a:lnTo>
                <a:lnTo>
                  <a:pt x="53975" y="57150"/>
                </a:lnTo>
                <a:lnTo>
                  <a:pt x="53975" y="55563"/>
                </a:lnTo>
                <a:lnTo>
                  <a:pt x="57150" y="55563"/>
                </a:lnTo>
                <a:lnTo>
                  <a:pt x="57150" y="57150"/>
                </a:lnTo>
                <a:lnTo>
                  <a:pt x="58737" y="57150"/>
                </a:lnTo>
                <a:lnTo>
                  <a:pt x="58737" y="55563"/>
                </a:lnTo>
                <a:lnTo>
                  <a:pt x="61912" y="55563"/>
                </a:lnTo>
                <a:lnTo>
                  <a:pt x="61912" y="52388"/>
                </a:lnTo>
                <a:lnTo>
                  <a:pt x="63500" y="52388"/>
                </a:lnTo>
                <a:lnTo>
                  <a:pt x="63500" y="50800"/>
                </a:lnTo>
                <a:lnTo>
                  <a:pt x="65087" y="50800"/>
                </a:lnTo>
                <a:lnTo>
                  <a:pt x="65087" y="47625"/>
                </a:lnTo>
                <a:lnTo>
                  <a:pt x="68262" y="46038"/>
                </a:lnTo>
                <a:lnTo>
                  <a:pt x="68262" y="42863"/>
                </a:lnTo>
                <a:lnTo>
                  <a:pt x="69850" y="41275"/>
                </a:lnTo>
                <a:lnTo>
                  <a:pt x="69850" y="39688"/>
                </a:lnTo>
                <a:lnTo>
                  <a:pt x="73025" y="39688"/>
                </a:lnTo>
                <a:lnTo>
                  <a:pt x="73025" y="36513"/>
                </a:lnTo>
                <a:lnTo>
                  <a:pt x="74612" y="34925"/>
                </a:lnTo>
                <a:lnTo>
                  <a:pt x="74612" y="31750"/>
                </a:lnTo>
                <a:lnTo>
                  <a:pt x="77787" y="31750"/>
                </a:lnTo>
                <a:lnTo>
                  <a:pt x="79375" y="31750"/>
                </a:lnTo>
                <a:lnTo>
                  <a:pt x="79375" y="30163"/>
                </a:lnTo>
                <a:lnTo>
                  <a:pt x="79375" y="26988"/>
                </a:lnTo>
                <a:lnTo>
                  <a:pt x="80962" y="30163"/>
                </a:lnTo>
                <a:lnTo>
                  <a:pt x="80962" y="25400"/>
                </a:lnTo>
                <a:lnTo>
                  <a:pt x="80962" y="23813"/>
                </a:lnTo>
                <a:lnTo>
                  <a:pt x="84137" y="23813"/>
                </a:lnTo>
                <a:lnTo>
                  <a:pt x="85725" y="20638"/>
                </a:lnTo>
                <a:lnTo>
                  <a:pt x="85725" y="19050"/>
                </a:lnTo>
                <a:lnTo>
                  <a:pt x="88900" y="19050"/>
                </a:lnTo>
                <a:lnTo>
                  <a:pt x="88900" y="20638"/>
                </a:lnTo>
                <a:lnTo>
                  <a:pt x="90487" y="19050"/>
                </a:lnTo>
                <a:lnTo>
                  <a:pt x="93662" y="15875"/>
                </a:lnTo>
                <a:lnTo>
                  <a:pt x="95250" y="11113"/>
                </a:lnTo>
                <a:lnTo>
                  <a:pt x="95250" y="14288"/>
                </a:lnTo>
                <a:lnTo>
                  <a:pt x="95250" y="15875"/>
                </a:lnTo>
                <a:lnTo>
                  <a:pt x="96837" y="15875"/>
                </a:lnTo>
                <a:lnTo>
                  <a:pt x="100012" y="15875"/>
                </a:lnTo>
                <a:lnTo>
                  <a:pt x="100012" y="14288"/>
                </a:lnTo>
                <a:lnTo>
                  <a:pt x="101600" y="11113"/>
                </a:lnTo>
                <a:lnTo>
                  <a:pt x="101600" y="9525"/>
                </a:lnTo>
                <a:lnTo>
                  <a:pt x="104775" y="9525"/>
                </a:lnTo>
                <a:lnTo>
                  <a:pt x="106362" y="9525"/>
                </a:lnTo>
                <a:close/>
                <a:moveTo>
                  <a:pt x="111125" y="3175"/>
                </a:moveTo>
                <a:lnTo>
                  <a:pt x="112713" y="3175"/>
                </a:lnTo>
                <a:lnTo>
                  <a:pt x="115888" y="3175"/>
                </a:lnTo>
                <a:lnTo>
                  <a:pt x="115888" y="4763"/>
                </a:lnTo>
                <a:lnTo>
                  <a:pt x="112713" y="4763"/>
                </a:lnTo>
                <a:lnTo>
                  <a:pt x="111125" y="4763"/>
                </a:lnTo>
                <a:close/>
                <a:moveTo>
                  <a:pt x="117476" y="0"/>
                </a:moveTo>
                <a:lnTo>
                  <a:pt x="117476" y="3175"/>
                </a:lnTo>
                <a:lnTo>
                  <a:pt x="115888" y="3175"/>
                </a:lnTo>
                <a:close/>
              </a:path>
            </a:pathLst>
          </a:custGeom>
          <a:blipFill>
            <a:blip r:embed="rId7"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2ABB6A8-824C-4740-A2FF-2CD9CD3E0E8F}"/>
              </a:ext>
            </a:extLst>
          </p:cNvPr>
          <p:cNvGrpSpPr/>
          <p:nvPr/>
        </p:nvGrpSpPr>
        <p:grpSpPr>
          <a:xfrm>
            <a:off x="4136406" y="1314082"/>
            <a:ext cx="1292662" cy="3324267"/>
            <a:chOff x="5529410" y="1144663"/>
            <a:chExt cx="1292662" cy="3324267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1275DE85-6FC2-4E2D-9D3E-9789890FE69A}"/>
                </a:ext>
              </a:extLst>
            </p:cNvPr>
            <p:cNvSpPr txBox="1"/>
            <p:nvPr/>
          </p:nvSpPr>
          <p:spPr>
            <a:xfrm>
              <a:off x="5666427" y="2119569"/>
              <a:ext cx="861774" cy="234936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400" dirty="0"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经验分享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13B3EDB-511F-42D0-AC7F-3139422BA6B5}"/>
                </a:ext>
              </a:extLst>
            </p:cNvPr>
            <p:cNvSpPr txBox="1"/>
            <p:nvPr/>
          </p:nvSpPr>
          <p:spPr>
            <a:xfrm>
              <a:off x="5529410" y="1144663"/>
              <a:ext cx="1292662" cy="100273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7200" dirty="0">
                  <a:solidFill>
                    <a:schemeClr val="bg1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叁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D964E872-48D3-4EEC-89CB-9EBFE8FFEF83}"/>
              </a:ext>
            </a:extLst>
          </p:cNvPr>
          <p:cNvSpPr txBox="1"/>
          <p:nvPr/>
        </p:nvSpPr>
        <p:spPr>
          <a:xfrm>
            <a:off x="2778696" y="2510940"/>
            <a:ext cx="1477328" cy="190545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</a:t>
            </a:r>
            <a:r>
              <a:rPr lang="en-US" altLang="zh-CN" sz="1400" dirty="0"/>
              <a:t>... ...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892471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59108" y="0"/>
            <a:ext cx="3589554" cy="6896897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  <p:sp>
        <p:nvSpPr>
          <p:cNvPr id="5" name="文本框 4"/>
          <p:cNvSpPr txBox="1"/>
          <p:nvPr/>
        </p:nvSpPr>
        <p:spPr>
          <a:xfrm>
            <a:off x="9235308" y="1688452"/>
            <a:ext cx="2324349" cy="1534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38152" y="2311993"/>
            <a:ext cx="2734310" cy="617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093699" y="1975526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093702" y="3653748"/>
            <a:ext cx="2734310" cy="617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049251" y="3317198"/>
            <a:ext cx="2734310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081637" y="4942163"/>
            <a:ext cx="2734310" cy="617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037186" y="4605613"/>
            <a:ext cx="2734310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952FA2F-D60D-4F42-8F1F-0D8E39A5A927}"/>
              </a:ext>
            </a:extLst>
          </p:cNvPr>
          <p:cNvGrpSpPr/>
          <p:nvPr/>
        </p:nvGrpSpPr>
        <p:grpSpPr>
          <a:xfrm>
            <a:off x="370763" y="215986"/>
            <a:ext cx="3080915" cy="804232"/>
            <a:chOff x="370763" y="215986"/>
            <a:chExt cx="3080915" cy="804232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308E6241-FD14-498D-8B8F-B7820F3032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548" y="270439"/>
              <a:ext cx="657389" cy="749779"/>
            </a:xfrm>
            <a:custGeom>
              <a:avLst/>
              <a:gdLst>
                <a:gd name="connsiteX0" fmla="*/ 142875 w 293688"/>
                <a:gd name="connsiteY0" fmla="*/ 333376 h 334963"/>
                <a:gd name="connsiteX1" fmla="*/ 144463 w 293688"/>
                <a:gd name="connsiteY1" fmla="*/ 334963 h 334963"/>
                <a:gd name="connsiteX2" fmla="*/ 142875 w 293688"/>
                <a:gd name="connsiteY2" fmla="*/ 334963 h 334963"/>
                <a:gd name="connsiteX3" fmla="*/ 163513 w 293688"/>
                <a:gd name="connsiteY3" fmla="*/ 330201 h 334963"/>
                <a:gd name="connsiteX4" fmla="*/ 160338 w 293688"/>
                <a:gd name="connsiteY4" fmla="*/ 333376 h 334963"/>
                <a:gd name="connsiteX5" fmla="*/ 163513 w 293688"/>
                <a:gd name="connsiteY5" fmla="*/ 333376 h 334963"/>
                <a:gd name="connsiteX6" fmla="*/ 93662 w 293688"/>
                <a:gd name="connsiteY6" fmla="*/ 314326 h 334963"/>
                <a:gd name="connsiteX7" fmla="*/ 95250 w 293688"/>
                <a:gd name="connsiteY7" fmla="*/ 314326 h 334963"/>
                <a:gd name="connsiteX8" fmla="*/ 95250 w 293688"/>
                <a:gd name="connsiteY8" fmla="*/ 317501 h 334963"/>
                <a:gd name="connsiteX9" fmla="*/ 88900 w 293688"/>
                <a:gd name="connsiteY9" fmla="*/ 314326 h 334963"/>
                <a:gd name="connsiteX10" fmla="*/ 90487 w 293688"/>
                <a:gd name="connsiteY10" fmla="*/ 317501 h 334963"/>
                <a:gd name="connsiteX11" fmla="*/ 88900 w 293688"/>
                <a:gd name="connsiteY11" fmla="*/ 317501 h 334963"/>
                <a:gd name="connsiteX12" fmla="*/ 74612 w 293688"/>
                <a:gd name="connsiteY12" fmla="*/ 301626 h 334963"/>
                <a:gd name="connsiteX13" fmla="*/ 77787 w 293688"/>
                <a:gd name="connsiteY13" fmla="*/ 301626 h 334963"/>
                <a:gd name="connsiteX14" fmla="*/ 74612 w 293688"/>
                <a:gd name="connsiteY14" fmla="*/ 303213 h 334963"/>
                <a:gd name="connsiteX15" fmla="*/ 20637 w 293688"/>
                <a:gd name="connsiteY15" fmla="*/ 263526 h 334963"/>
                <a:gd name="connsiteX16" fmla="*/ 20637 w 293688"/>
                <a:gd name="connsiteY16" fmla="*/ 265113 h 334963"/>
                <a:gd name="connsiteX17" fmla="*/ 20637 w 293688"/>
                <a:gd name="connsiteY17" fmla="*/ 266701 h 334963"/>
                <a:gd name="connsiteX18" fmla="*/ 17462 w 293688"/>
                <a:gd name="connsiteY18" fmla="*/ 265113 h 334963"/>
                <a:gd name="connsiteX19" fmla="*/ 20637 w 293688"/>
                <a:gd name="connsiteY19" fmla="*/ 255588 h 334963"/>
                <a:gd name="connsiteX20" fmla="*/ 22225 w 293688"/>
                <a:gd name="connsiteY20" fmla="*/ 255588 h 334963"/>
                <a:gd name="connsiteX21" fmla="*/ 22225 w 293688"/>
                <a:gd name="connsiteY21" fmla="*/ 258763 h 334963"/>
                <a:gd name="connsiteX22" fmla="*/ 20637 w 293688"/>
                <a:gd name="connsiteY22" fmla="*/ 260351 h 334963"/>
                <a:gd name="connsiteX23" fmla="*/ 17462 w 293688"/>
                <a:gd name="connsiteY23" fmla="*/ 260351 h 334963"/>
                <a:gd name="connsiteX24" fmla="*/ 20637 w 293688"/>
                <a:gd name="connsiteY24" fmla="*/ 258763 h 334963"/>
                <a:gd name="connsiteX25" fmla="*/ 14287 w 293688"/>
                <a:gd name="connsiteY25" fmla="*/ 250826 h 334963"/>
                <a:gd name="connsiteX26" fmla="*/ 15875 w 293688"/>
                <a:gd name="connsiteY26" fmla="*/ 250826 h 334963"/>
                <a:gd name="connsiteX27" fmla="*/ 15875 w 293688"/>
                <a:gd name="connsiteY27" fmla="*/ 254001 h 334963"/>
                <a:gd name="connsiteX28" fmla="*/ 14287 w 293688"/>
                <a:gd name="connsiteY28" fmla="*/ 247651 h 334963"/>
                <a:gd name="connsiteX29" fmla="*/ 15875 w 293688"/>
                <a:gd name="connsiteY29" fmla="*/ 247651 h 334963"/>
                <a:gd name="connsiteX30" fmla="*/ 15875 w 293688"/>
                <a:gd name="connsiteY30" fmla="*/ 249238 h 334963"/>
                <a:gd name="connsiteX31" fmla="*/ 14287 w 293688"/>
                <a:gd name="connsiteY31" fmla="*/ 249238 h 334963"/>
                <a:gd name="connsiteX32" fmla="*/ 11112 w 293688"/>
                <a:gd name="connsiteY32" fmla="*/ 242888 h 334963"/>
                <a:gd name="connsiteX33" fmla="*/ 14287 w 293688"/>
                <a:gd name="connsiteY33" fmla="*/ 244476 h 334963"/>
                <a:gd name="connsiteX34" fmla="*/ 11112 w 293688"/>
                <a:gd name="connsiteY34" fmla="*/ 244476 h 334963"/>
                <a:gd name="connsiteX35" fmla="*/ 9525 w 293688"/>
                <a:gd name="connsiteY35" fmla="*/ 238126 h 334963"/>
                <a:gd name="connsiteX36" fmla="*/ 11112 w 293688"/>
                <a:gd name="connsiteY36" fmla="*/ 238126 h 334963"/>
                <a:gd name="connsiteX37" fmla="*/ 11112 w 293688"/>
                <a:gd name="connsiteY37" fmla="*/ 239713 h 334963"/>
                <a:gd name="connsiteX38" fmla="*/ 11112 w 293688"/>
                <a:gd name="connsiteY38" fmla="*/ 242888 h 334963"/>
                <a:gd name="connsiteX39" fmla="*/ 9525 w 293688"/>
                <a:gd name="connsiteY39" fmla="*/ 239713 h 334963"/>
                <a:gd name="connsiteX40" fmla="*/ 196850 w 293688"/>
                <a:gd name="connsiteY40" fmla="*/ 55563 h 334963"/>
                <a:gd name="connsiteX41" fmla="*/ 198438 w 293688"/>
                <a:gd name="connsiteY41" fmla="*/ 55563 h 334963"/>
                <a:gd name="connsiteX42" fmla="*/ 201613 w 293688"/>
                <a:gd name="connsiteY42" fmla="*/ 55563 h 334963"/>
                <a:gd name="connsiteX43" fmla="*/ 203200 w 293688"/>
                <a:gd name="connsiteY43" fmla="*/ 55563 h 334963"/>
                <a:gd name="connsiteX44" fmla="*/ 206376 w 293688"/>
                <a:gd name="connsiteY44" fmla="*/ 55563 h 334963"/>
                <a:gd name="connsiteX45" fmla="*/ 207963 w 293688"/>
                <a:gd name="connsiteY45" fmla="*/ 55563 h 334963"/>
                <a:gd name="connsiteX46" fmla="*/ 211138 w 293688"/>
                <a:gd name="connsiteY46" fmla="*/ 55563 h 334963"/>
                <a:gd name="connsiteX47" fmla="*/ 207963 w 293688"/>
                <a:gd name="connsiteY47" fmla="*/ 57151 h 334963"/>
                <a:gd name="connsiteX48" fmla="*/ 206376 w 293688"/>
                <a:gd name="connsiteY48" fmla="*/ 57151 h 334963"/>
                <a:gd name="connsiteX49" fmla="*/ 201613 w 293688"/>
                <a:gd name="connsiteY49" fmla="*/ 57151 h 334963"/>
                <a:gd name="connsiteX50" fmla="*/ 57150 w 293688"/>
                <a:gd name="connsiteY50" fmla="*/ 52388 h 334963"/>
                <a:gd name="connsiteX51" fmla="*/ 58737 w 293688"/>
                <a:gd name="connsiteY51" fmla="*/ 55563 h 334963"/>
                <a:gd name="connsiteX52" fmla="*/ 57150 w 293688"/>
                <a:gd name="connsiteY52" fmla="*/ 55563 h 334963"/>
                <a:gd name="connsiteX53" fmla="*/ 165100 w 293688"/>
                <a:gd name="connsiteY53" fmla="*/ 36513 h 334963"/>
                <a:gd name="connsiteX54" fmla="*/ 168275 w 293688"/>
                <a:gd name="connsiteY54" fmla="*/ 36513 h 334963"/>
                <a:gd name="connsiteX55" fmla="*/ 165100 w 293688"/>
                <a:gd name="connsiteY55" fmla="*/ 39688 h 334963"/>
                <a:gd name="connsiteX56" fmla="*/ 165100 w 293688"/>
                <a:gd name="connsiteY56" fmla="*/ 31750 h 334963"/>
                <a:gd name="connsiteX57" fmla="*/ 168275 w 293688"/>
                <a:gd name="connsiteY57" fmla="*/ 31750 h 334963"/>
                <a:gd name="connsiteX58" fmla="*/ 165100 w 293688"/>
                <a:gd name="connsiteY58" fmla="*/ 34925 h 334963"/>
                <a:gd name="connsiteX59" fmla="*/ 160338 w 293688"/>
                <a:gd name="connsiteY59" fmla="*/ 30163 h 334963"/>
                <a:gd name="connsiteX60" fmla="*/ 163513 w 293688"/>
                <a:gd name="connsiteY60" fmla="*/ 31750 h 334963"/>
                <a:gd name="connsiteX61" fmla="*/ 160338 w 293688"/>
                <a:gd name="connsiteY61" fmla="*/ 31750 h 334963"/>
                <a:gd name="connsiteX62" fmla="*/ 160338 w 293688"/>
                <a:gd name="connsiteY62" fmla="*/ 26988 h 334963"/>
                <a:gd name="connsiteX63" fmla="*/ 163513 w 293688"/>
                <a:gd name="connsiteY63" fmla="*/ 26988 h 334963"/>
                <a:gd name="connsiteX64" fmla="*/ 160338 w 293688"/>
                <a:gd name="connsiteY64" fmla="*/ 30163 h 334963"/>
                <a:gd name="connsiteX65" fmla="*/ 160338 w 293688"/>
                <a:gd name="connsiteY65" fmla="*/ 20638 h 334963"/>
                <a:gd name="connsiteX66" fmla="*/ 163513 w 293688"/>
                <a:gd name="connsiteY66" fmla="*/ 20638 h 334963"/>
                <a:gd name="connsiteX67" fmla="*/ 163513 w 293688"/>
                <a:gd name="connsiteY67" fmla="*/ 23813 h 334963"/>
                <a:gd name="connsiteX68" fmla="*/ 160338 w 293688"/>
                <a:gd name="connsiteY68" fmla="*/ 23813 h 334963"/>
                <a:gd name="connsiteX69" fmla="*/ 107950 w 293688"/>
                <a:gd name="connsiteY69" fmla="*/ 9525 h 334963"/>
                <a:gd name="connsiteX70" fmla="*/ 111125 w 293688"/>
                <a:gd name="connsiteY70" fmla="*/ 9525 h 334963"/>
                <a:gd name="connsiteX71" fmla="*/ 111125 w 293688"/>
                <a:gd name="connsiteY71" fmla="*/ 11113 h 334963"/>
                <a:gd name="connsiteX72" fmla="*/ 107950 w 293688"/>
                <a:gd name="connsiteY72" fmla="*/ 14288 h 334963"/>
                <a:gd name="connsiteX73" fmla="*/ 107950 w 293688"/>
                <a:gd name="connsiteY73" fmla="*/ 11113 h 334963"/>
                <a:gd name="connsiteX74" fmla="*/ 106362 w 293688"/>
                <a:gd name="connsiteY74" fmla="*/ 7938 h 334963"/>
                <a:gd name="connsiteX75" fmla="*/ 107950 w 293688"/>
                <a:gd name="connsiteY75" fmla="*/ 9525 h 334963"/>
                <a:gd name="connsiteX76" fmla="*/ 106362 w 293688"/>
                <a:gd name="connsiteY76" fmla="*/ 11113 h 334963"/>
                <a:gd name="connsiteX77" fmla="*/ 106362 w 293688"/>
                <a:gd name="connsiteY77" fmla="*/ 14288 h 334963"/>
                <a:gd name="connsiteX78" fmla="*/ 106363 w 293688"/>
                <a:gd name="connsiteY78" fmla="*/ 14288 h 334963"/>
                <a:gd name="connsiteX79" fmla="*/ 107950 w 293688"/>
                <a:gd name="connsiteY79" fmla="*/ 14288 h 334963"/>
                <a:gd name="connsiteX80" fmla="*/ 106363 w 293688"/>
                <a:gd name="connsiteY80" fmla="*/ 15875 h 334963"/>
                <a:gd name="connsiteX81" fmla="*/ 106363 w 293688"/>
                <a:gd name="connsiteY81" fmla="*/ 15876 h 334963"/>
                <a:gd name="connsiteX82" fmla="*/ 106362 w 293688"/>
                <a:gd name="connsiteY82" fmla="*/ 15876 h 334963"/>
                <a:gd name="connsiteX83" fmla="*/ 106362 w 293688"/>
                <a:gd name="connsiteY83" fmla="*/ 19050 h 334963"/>
                <a:gd name="connsiteX84" fmla="*/ 104776 w 293688"/>
                <a:gd name="connsiteY84" fmla="*/ 20637 h 334963"/>
                <a:gd name="connsiteX85" fmla="*/ 104776 w 293688"/>
                <a:gd name="connsiteY85" fmla="*/ 20638 h 334963"/>
                <a:gd name="connsiteX86" fmla="*/ 104775 w 293688"/>
                <a:gd name="connsiteY86" fmla="*/ 20638 h 334963"/>
                <a:gd name="connsiteX87" fmla="*/ 104775 w 293688"/>
                <a:gd name="connsiteY87" fmla="*/ 20638 h 334963"/>
                <a:gd name="connsiteX88" fmla="*/ 104775 w 293688"/>
                <a:gd name="connsiteY88" fmla="*/ 23813 h 334963"/>
                <a:gd name="connsiteX89" fmla="*/ 104775 w 293688"/>
                <a:gd name="connsiteY89" fmla="*/ 25400 h 334963"/>
                <a:gd name="connsiteX90" fmla="*/ 101600 w 293688"/>
                <a:gd name="connsiteY90" fmla="*/ 26988 h 334963"/>
                <a:gd name="connsiteX91" fmla="*/ 100012 w 293688"/>
                <a:gd name="connsiteY91" fmla="*/ 30163 h 334963"/>
                <a:gd name="connsiteX92" fmla="*/ 101600 w 293688"/>
                <a:gd name="connsiteY92" fmla="*/ 30163 h 334963"/>
                <a:gd name="connsiteX93" fmla="*/ 104775 w 293688"/>
                <a:gd name="connsiteY93" fmla="*/ 30163 h 334963"/>
                <a:gd name="connsiteX94" fmla="*/ 104775 w 293688"/>
                <a:gd name="connsiteY94" fmla="*/ 26988 h 334963"/>
                <a:gd name="connsiteX95" fmla="*/ 106362 w 293688"/>
                <a:gd name="connsiteY95" fmla="*/ 26988 h 334963"/>
                <a:gd name="connsiteX96" fmla="*/ 106362 w 293688"/>
                <a:gd name="connsiteY96" fmla="*/ 25400 h 334963"/>
                <a:gd name="connsiteX97" fmla="*/ 107950 w 293688"/>
                <a:gd name="connsiteY97" fmla="*/ 25400 h 334963"/>
                <a:gd name="connsiteX98" fmla="*/ 111125 w 293688"/>
                <a:gd name="connsiteY98" fmla="*/ 25400 h 334963"/>
                <a:gd name="connsiteX99" fmla="*/ 111125 w 293688"/>
                <a:gd name="connsiteY99" fmla="*/ 26988 h 334963"/>
                <a:gd name="connsiteX100" fmla="*/ 112712 w 293688"/>
                <a:gd name="connsiteY100" fmla="*/ 26988 h 334963"/>
                <a:gd name="connsiteX101" fmla="*/ 112712 w 293688"/>
                <a:gd name="connsiteY101" fmla="*/ 25400 h 334963"/>
                <a:gd name="connsiteX102" fmla="*/ 115887 w 293688"/>
                <a:gd name="connsiteY102" fmla="*/ 23813 h 334963"/>
                <a:gd name="connsiteX103" fmla="*/ 117475 w 293688"/>
                <a:gd name="connsiteY103" fmla="*/ 23813 h 334963"/>
                <a:gd name="connsiteX104" fmla="*/ 120650 w 293688"/>
                <a:gd name="connsiteY104" fmla="*/ 23813 h 334963"/>
                <a:gd name="connsiteX105" fmla="*/ 120650 w 293688"/>
                <a:gd name="connsiteY105" fmla="*/ 20638 h 334963"/>
                <a:gd name="connsiteX106" fmla="*/ 122237 w 293688"/>
                <a:gd name="connsiteY106" fmla="*/ 19050 h 334963"/>
                <a:gd name="connsiteX107" fmla="*/ 123825 w 293688"/>
                <a:gd name="connsiteY107" fmla="*/ 19050 h 334963"/>
                <a:gd name="connsiteX108" fmla="*/ 127000 w 293688"/>
                <a:gd name="connsiteY108" fmla="*/ 15875 h 334963"/>
                <a:gd name="connsiteX109" fmla="*/ 127000 w 293688"/>
                <a:gd name="connsiteY109" fmla="*/ 19050 h 334963"/>
                <a:gd name="connsiteX110" fmla="*/ 128587 w 293688"/>
                <a:gd name="connsiteY110" fmla="*/ 19050 h 334963"/>
                <a:gd name="connsiteX111" fmla="*/ 128587 w 293688"/>
                <a:gd name="connsiteY111" fmla="*/ 15875 h 334963"/>
                <a:gd name="connsiteX112" fmla="*/ 131762 w 293688"/>
                <a:gd name="connsiteY112" fmla="*/ 15875 h 334963"/>
                <a:gd name="connsiteX113" fmla="*/ 133350 w 293688"/>
                <a:gd name="connsiteY113" fmla="*/ 15875 h 334963"/>
                <a:gd name="connsiteX114" fmla="*/ 136525 w 293688"/>
                <a:gd name="connsiteY114" fmla="*/ 15875 h 334963"/>
                <a:gd name="connsiteX115" fmla="*/ 138112 w 293688"/>
                <a:gd name="connsiteY115" fmla="*/ 15875 h 334963"/>
                <a:gd name="connsiteX116" fmla="*/ 139700 w 293688"/>
                <a:gd name="connsiteY116" fmla="*/ 15875 h 334963"/>
                <a:gd name="connsiteX117" fmla="*/ 139700 w 293688"/>
                <a:gd name="connsiteY117" fmla="*/ 14288 h 334963"/>
                <a:gd name="connsiteX118" fmla="*/ 142875 w 293688"/>
                <a:gd name="connsiteY118" fmla="*/ 14288 h 334963"/>
                <a:gd name="connsiteX119" fmla="*/ 142875 w 293688"/>
                <a:gd name="connsiteY119" fmla="*/ 11113 h 334963"/>
                <a:gd name="connsiteX120" fmla="*/ 144463 w 293688"/>
                <a:gd name="connsiteY120" fmla="*/ 9525 h 334963"/>
                <a:gd name="connsiteX121" fmla="*/ 147638 w 293688"/>
                <a:gd name="connsiteY121" fmla="*/ 9525 h 334963"/>
                <a:gd name="connsiteX122" fmla="*/ 147638 w 293688"/>
                <a:gd name="connsiteY122" fmla="*/ 14288 h 334963"/>
                <a:gd name="connsiteX123" fmla="*/ 144463 w 293688"/>
                <a:gd name="connsiteY123" fmla="*/ 14288 h 334963"/>
                <a:gd name="connsiteX124" fmla="*/ 144463 w 293688"/>
                <a:gd name="connsiteY124" fmla="*/ 15875 h 334963"/>
                <a:gd name="connsiteX125" fmla="*/ 147638 w 293688"/>
                <a:gd name="connsiteY125" fmla="*/ 15875 h 334963"/>
                <a:gd name="connsiteX126" fmla="*/ 147638 w 293688"/>
                <a:gd name="connsiteY126" fmla="*/ 14288 h 334963"/>
                <a:gd name="connsiteX127" fmla="*/ 149225 w 293688"/>
                <a:gd name="connsiteY127" fmla="*/ 14288 h 334963"/>
                <a:gd name="connsiteX128" fmla="*/ 152400 w 293688"/>
                <a:gd name="connsiteY128" fmla="*/ 14288 h 334963"/>
                <a:gd name="connsiteX129" fmla="*/ 152400 w 293688"/>
                <a:gd name="connsiteY129" fmla="*/ 11113 h 334963"/>
                <a:gd name="connsiteX130" fmla="*/ 153988 w 293688"/>
                <a:gd name="connsiteY130" fmla="*/ 11113 h 334963"/>
                <a:gd name="connsiteX131" fmla="*/ 153988 w 293688"/>
                <a:gd name="connsiteY131" fmla="*/ 14288 h 334963"/>
                <a:gd name="connsiteX132" fmla="*/ 153988 w 293688"/>
                <a:gd name="connsiteY132" fmla="*/ 15875 h 334963"/>
                <a:gd name="connsiteX133" fmla="*/ 153988 w 293688"/>
                <a:gd name="connsiteY133" fmla="*/ 19050 h 334963"/>
                <a:gd name="connsiteX134" fmla="*/ 153988 w 293688"/>
                <a:gd name="connsiteY134" fmla="*/ 20638 h 334963"/>
                <a:gd name="connsiteX135" fmla="*/ 152400 w 293688"/>
                <a:gd name="connsiteY135" fmla="*/ 23813 h 334963"/>
                <a:gd name="connsiteX136" fmla="*/ 152400 w 293688"/>
                <a:gd name="connsiteY136" fmla="*/ 25400 h 334963"/>
                <a:gd name="connsiteX137" fmla="*/ 153988 w 293688"/>
                <a:gd name="connsiteY137" fmla="*/ 25400 h 334963"/>
                <a:gd name="connsiteX138" fmla="*/ 155575 w 293688"/>
                <a:gd name="connsiteY138" fmla="*/ 25400 h 334963"/>
                <a:gd name="connsiteX139" fmla="*/ 158750 w 293688"/>
                <a:gd name="connsiteY139" fmla="*/ 25400 h 334963"/>
                <a:gd name="connsiteX140" fmla="*/ 158750 w 293688"/>
                <a:gd name="connsiteY140" fmla="*/ 23813 h 334963"/>
                <a:gd name="connsiteX141" fmla="*/ 160338 w 293688"/>
                <a:gd name="connsiteY141" fmla="*/ 23813 h 334963"/>
                <a:gd name="connsiteX142" fmla="*/ 160338 w 293688"/>
                <a:gd name="connsiteY142" fmla="*/ 25400 h 334963"/>
                <a:gd name="connsiteX143" fmla="*/ 160338 w 293688"/>
                <a:gd name="connsiteY143" fmla="*/ 25401 h 334963"/>
                <a:gd name="connsiteX144" fmla="*/ 160337 w 293688"/>
                <a:gd name="connsiteY144" fmla="*/ 25401 h 334963"/>
                <a:gd name="connsiteX145" fmla="*/ 158750 w 293688"/>
                <a:gd name="connsiteY145" fmla="*/ 26988 h 334963"/>
                <a:gd name="connsiteX146" fmla="*/ 158750 w 293688"/>
                <a:gd name="connsiteY146" fmla="*/ 30163 h 334963"/>
                <a:gd name="connsiteX147" fmla="*/ 155575 w 293688"/>
                <a:gd name="connsiteY147" fmla="*/ 31750 h 334963"/>
                <a:gd name="connsiteX148" fmla="*/ 158750 w 293688"/>
                <a:gd name="connsiteY148" fmla="*/ 31750 h 334963"/>
                <a:gd name="connsiteX149" fmla="*/ 160338 w 293688"/>
                <a:gd name="connsiteY149" fmla="*/ 31750 h 334963"/>
                <a:gd name="connsiteX150" fmla="*/ 163513 w 293688"/>
                <a:gd name="connsiteY150" fmla="*/ 34925 h 334963"/>
                <a:gd name="connsiteX151" fmla="*/ 165100 w 293688"/>
                <a:gd name="connsiteY151" fmla="*/ 34925 h 334963"/>
                <a:gd name="connsiteX152" fmla="*/ 165100 w 293688"/>
                <a:gd name="connsiteY152" fmla="*/ 36513 h 334963"/>
                <a:gd name="connsiteX153" fmla="*/ 163513 w 293688"/>
                <a:gd name="connsiteY153" fmla="*/ 36513 h 334963"/>
                <a:gd name="connsiteX154" fmla="*/ 163513 w 293688"/>
                <a:gd name="connsiteY154" fmla="*/ 39688 h 334963"/>
                <a:gd name="connsiteX155" fmla="*/ 160338 w 293688"/>
                <a:gd name="connsiteY155" fmla="*/ 39688 h 334963"/>
                <a:gd name="connsiteX156" fmla="*/ 160338 w 293688"/>
                <a:gd name="connsiteY156" fmla="*/ 41275 h 334963"/>
                <a:gd name="connsiteX157" fmla="*/ 163513 w 293688"/>
                <a:gd name="connsiteY157" fmla="*/ 41275 h 334963"/>
                <a:gd name="connsiteX158" fmla="*/ 163513 w 293688"/>
                <a:gd name="connsiteY158" fmla="*/ 41275 h 334963"/>
                <a:gd name="connsiteX159" fmla="*/ 163513 w 293688"/>
                <a:gd name="connsiteY159" fmla="*/ 39688 h 334963"/>
                <a:gd name="connsiteX160" fmla="*/ 165100 w 293688"/>
                <a:gd name="connsiteY160" fmla="*/ 39688 h 334963"/>
                <a:gd name="connsiteX161" fmla="*/ 165100 w 293688"/>
                <a:gd name="connsiteY161" fmla="*/ 41275 h 334963"/>
                <a:gd name="connsiteX162" fmla="*/ 165100 w 293688"/>
                <a:gd name="connsiteY162" fmla="*/ 41275 h 334963"/>
                <a:gd name="connsiteX163" fmla="*/ 165100 w 293688"/>
                <a:gd name="connsiteY163" fmla="*/ 42863 h 334963"/>
                <a:gd name="connsiteX164" fmla="*/ 163513 w 293688"/>
                <a:gd name="connsiteY164" fmla="*/ 46038 h 334963"/>
                <a:gd name="connsiteX165" fmla="*/ 160338 w 293688"/>
                <a:gd name="connsiteY165" fmla="*/ 46038 h 334963"/>
                <a:gd name="connsiteX166" fmla="*/ 160338 w 293688"/>
                <a:gd name="connsiteY166" fmla="*/ 47625 h 334963"/>
                <a:gd name="connsiteX167" fmla="*/ 163513 w 293688"/>
                <a:gd name="connsiteY167" fmla="*/ 46038 h 334963"/>
                <a:gd name="connsiteX168" fmla="*/ 163513 w 293688"/>
                <a:gd name="connsiteY168" fmla="*/ 47625 h 334963"/>
                <a:gd name="connsiteX169" fmla="*/ 165100 w 293688"/>
                <a:gd name="connsiteY169" fmla="*/ 47625 h 334963"/>
                <a:gd name="connsiteX170" fmla="*/ 165100 w 293688"/>
                <a:gd name="connsiteY170" fmla="*/ 50800 h 334963"/>
                <a:gd name="connsiteX171" fmla="*/ 163513 w 293688"/>
                <a:gd name="connsiteY171" fmla="*/ 50800 h 334963"/>
                <a:gd name="connsiteX172" fmla="*/ 160338 w 293688"/>
                <a:gd name="connsiteY172" fmla="*/ 50800 h 334963"/>
                <a:gd name="connsiteX173" fmla="*/ 160338 w 293688"/>
                <a:gd name="connsiteY173" fmla="*/ 52388 h 334963"/>
                <a:gd name="connsiteX174" fmla="*/ 158750 w 293688"/>
                <a:gd name="connsiteY174" fmla="*/ 52388 h 334963"/>
                <a:gd name="connsiteX175" fmla="*/ 158750 w 293688"/>
                <a:gd name="connsiteY175" fmla="*/ 55563 h 334963"/>
                <a:gd name="connsiteX176" fmla="*/ 158750 w 293688"/>
                <a:gd name="connsiteY176" fmla="*/ 57150 h 334963"/>
                <a:gd name="connsiteX177" fmla="*/ 160338 w 293688"/>
                <a:gd name="connsiteY177" fmla="*/ 57150 h 334963"/>
                <a:gd name="connsiteX178" fmla="*/ 160338 w 293688"/>
                <a:gd name="connsiteY178" fmla="*/ 58738 h 334963"/>
                <a:gd name="connsiteX179" fmla="*/ 163513 w 293688"/>
                <a:gd name="connsiteY179" fmla="*/ 58738 h 334963"/>
                <a:gd name="connsiteX180" fmla="*/ 163513 w 293688"/>
                <a:gd name="connsiteY180" fmla="*/ 57150 h 334963"/>
                <a:gd name="connsiteX181" fmla="*/ 165100 w 293688"/>
                <a:gd name="connsiteY181" fmla="*/ 57150 h 334963"/>
                <a:gd name="connsiteX182" fmla="*/ 168275 w 293688"/>
                <a:gd name="connsiteY182" fmla="*/ 55563 h 334963"/>
                <a:gd name="connsiteX183" fmla="*/ 169863 w 293688"/>
                <a:gd name="connsiteY183" fmla="*/ 52388 h 334963"/>
                <a:gd name="connsiteX184" fmla="*/ 169863 w 293688"/>
                <a:gd name="connsiteY184" fmla="*/ 55563 h 334963"/>
                <a:gd name="connsiteX185" fmla="*/ 169863 w 293688"/>
                <a:gd name="connsiteY185" fmla="*/ 57150 h 334963"/>
                <a:gd name="connsiteX186" fmla="*/ 169863 w 293688"/>
                <a:gd name="connsiteY186" fmla="*/ 58738 h 334963"/>
                <a:gd name="connsiteX187" fmla="*/ 168275 w 293688"/>
                <a:gd name="connsiteY187" fmla="*/ 61913 h 334963"/>
                <a:gd name="connsiteX188" fmla="*/ 169863 w 293688"/>
                <a:gd name="connsiteY188" fmla="*/ 63501 h 334963"/>
                <a:gd name="connsiteX189" fmla="*/ 168275 w 293688"/>
                <a:gd name="connsiteY189" fmla="*/ 63501 h 334963"/>
                <a:gd name="connsiteX190" fmla="*/ 168275 w 293688"/>
                <a:gd name="connsiteY190" fmla="*/ 66676 h 334963"/>
                <a:gd name="connsiteX191" fmla="*/ 165100 w 293688"/>
                <a:gd name="connsiteY191" fmla="*/ 68263 h 334963"/>
                <a:gd name="connsiteX192" fmla="*/ 165100 w 293688"/>
                <a:gd name="connsiteY192" fmla="*/ 69851 h 334963"/>
                <a:gd name="connsiteX193" fmla="*/ 165100 w 293688"/>
                <a:gd name="connsiteY193" fmla="*/ 73026 h 334963"/>
                <a:gd name="connsiteX194" fmla="*/ 168275 w 293688"/>
                <a:gd name="connsiteY194" fmla="*/ 73026 h 334963"/>
                <a:gd name="connsiteX195" fmla="*/ 169863 w 293688"/>
                <a:gd name="connsiteY195" fmla="*/ 73026 h 334963"/>
                <a:gd name="connsiteX196" fmla="*/ 171450 w 293688"/>
                <a:gd name="connsiteY196" fmla="*/ 73026 h 334963"/>
                <a:gd name="connsiteX197" fmla="*/ 174625 w 293688"/>
                <a:gd name="connsiteY197" fmla="*/ 69851 h 334963"/>
                <a:gd name="connsiteX198" fmla="*/ 171450 w 293688"/>
                <a:gd name="connsiteY198" fmla="*/ 74613 h 334963"/>
                <a:gd name="connsiteX199" fmla="*/ 169863 w 293688"/>
                <a:gd name="connsiteY199" fmla="*/ 74613 h 334963"/>
                <a:gd name="connsiteX200" fmla="*/ 169863 w 293688"/>
                <a:gd name="connsiteY200" fmla="*/ 77788 h 334963"/>
                <a:gd name="connsiteX201" fmla="*/ 168275 w 293688"/>
                <a:gd name="connsiteY201" fmla="*/ 77788 h 334963"/>
                <a:gd name="connsiteX202" fmla="*/ 168275 w 293688"/>
                <a:gd name="connsiteY202" fmla="*/ 79376 h 334963"/>
                <a:gd name="connsiteX203" fmla="*/ 165100 w 293688"/>
                <a:gd name="connsiteY203" fmla="*/ 79376 h 334963"/>
                <a:gd name="connsiteX204" fmla="*/ 165100 w 293688"/>
                <a:gd name="connsiteY204" fmla="*/ 82551 h 334963"/>
                <a:gd name="connsiteX205" fmla="*/ 163513 w 293688"/>
                <a:gd name="connsiteY205" fmla="*/ 82551 h 334963"/>
                <a:gd name="connsiteX206" fmla="*/ 163513 w 293688"/>
                <a:gd name="connsiteY206" fmla="*/ 84138 h 334963"/>
                <a:gd name="connsiteX207" fmla="*/ 163513 w 293688"/>
                <a:gd name="connsiteY207" fmla="*/ 85726 h 334963"/>
                <a:gd name="connsiteX208" fmla="*/ 160338 w 293688"/>
                <a:gd name="connsiteY208" fmla="*/ 85726 h 334963"/>
                <a:gd name="connsiteX209" fmla="*/ 160338 w 293688"/>
                <a:gd name="connsiteY209" fmla="*/ 88901 h 334963"/>
                <a:gd name="connsiteX210" fmla="*/ 160338 w 293688"/>
                <a:gd name="connsiteY210" fmla="*/ 90488 h 334963"/>
                <a:gd name="connsiteX211" fmla="*/ 158750 w 293688"/>
                <a:gd name="connsiteY211" fmla="*/ 90488 h 334963"/>
                <a:gd name="connsiteX212" fmla="*/ 158750 w 293688"/>
                <a:gd name="connsiteY212" fmla="*/ 93663 h 334963"/>
                <a:gd name="connsiteX213" fmla="*/ 158750 w 293688"/>
                <a:gd name="connsiteY213" fmla="*/ 95251 h 334963"/>
                <a:gd name="connsiteX214" fmla="*/ 160338 w 293688"/>
                <a:gd name="connsiteY214" fmla="*/ 95251 h 334963"/>
                <a:gd name="connsiteX215" fmla="*/ 163513 w 293688"/>
                <a:gd name="connsiteY215" fmla="*/ 93663 h 334963"/>
                <a:gd name="connsiteX216" fmla="*/ 165100 w 293688"/>
                <a:gd name="connsiteY216" fmla="*/ 93663 h 334963"/>
                <a:gd name="connsiteX217" fmla="*/ 168275 w 293688"/>
                <a:gd name="connsiteY217" fmla="*/ 93663 h 334963"/>
                <a:gd name="connsiteX218" fmla="*/ 168275 w 293688"/>
                <a:gd name="connsiteY218" fmla="*/ 90488 h 334963"/>
                <a:gd name="connsiteX219" fmla="*/ 169863 w 293688"/>
                <a:gd name="connsiteY219" fmla="*/ 90488 h 334963"/>
                <a:gd name="connsiteX220" fmla="*/ 179388 w 293688"/>
                <a:gd name="connsiteY220" fmla="*/ 88901 h 334963"/>
                <a:gd name="connsiteX221" fmla="*/ 185738 w 293688"/>
                <a:gd name="connsiteY221" fmla="*/ 85726 h 334963"/>
                <a:gd name="connsiteX222" fmla="*/ 187325 w 293688"/>
                <a:gd name="connsiteY222" fmla="*/ 85726 h 334963"/>
                <a:gd name="connsiteX223" fmla="*/ 190500 w 293688"/>
                <a:gd name="connsiteY223" fmla="*/ 85726 h 334963"/>
                <a:gd name="connsiteX224" fmla="*/ 190500 w 293688"/>
                <a:gd name="connsiteY224" fmla="*/ 84138 h 334963"/>
                <a:gd name="connsiteX225" fmla="*/ 192088 w 293688"/>
                <a:gd name="connsiteY225" fmla="*/ 84138 h 334963"/>
                <a:gd name="connsiteX226" fmla="*/ 195263 w 293688"/>
                <a:gd name="connsiteY226" fmla="*/ 84138 h 334963"/>
                <a:gd name="connsiteX227" fmla="*/ 196851 w 293688"/>
                <a:gd name="connsiteY227" fmla="*/ 84138 h 334963"/>
                <a:gd name="connsiteX228" fmla="*/ 196851 w 293688"/>
                <a:gd name="connsiteY228" fmla="*/ 82551 h 334963"/>
                <a:gd name="connsiteX229" fmla="*/ 198438 w 293688"/>
                <a:gd name="connsiteY229" fmla="*/ 82551 h 334963"/>
                <a:gd name="connsiteX230" fmla="*/ 201613 w 293688"/>
                <a:gd name="connsiteY230" fmla="*/ 82551 h 334963"/>
                <a:gd name="connsiteX231" fmla="*/ 203201 w 293688"/>
                <a:gd name="connsiteY231" fmla="*/ 82551 h 334963"/>
                <a:gd name="connsiteX232" fmla="*/ 206376 w 293688"/>
                <a:gd name="connsiteY232" fmla="*/ 79376 h 334963"/>
                <a:gd name="connsiteX233" fmla="*/ 203201 w 293688"/>
                <a:gd name="connsiteY233" fmla="*/ 79376 h 334963"/>
                <a:gd name="connsiteX234" fmla="*/ 201613 w 293688"/>
                <a:gd name="connsiteY234" fmla="*/ 79376 h 334963"/>
                <a:gd name="connsiteX235" fmla="*/ 201613 w 293688"/>
                <a:gd name="connsiteY235" fmla="*/ 77788 h 334963"/>
                <a:gd name="connsiteX236" fmla="*/ 203201 w 293688"/>
                <a:gd name="connsiteY236" fmla="*/ 77788 h 334963"/>
                <a:gd name="connsiteX237" fmla="*/ 206376 w 293688"/>
                <a:gd name="connsiteY237" fmla="*/ 77788 h 334963"/>
                <a:gd name="connsiteX238" fmla="*/ 211138 w 293688"/>
                <a:gd name="connsiteY238" fmla="*/ 77788 h 334963"/>
                <a:gd name="connsiteX239" fmla="*/ 214313 w 293688"/>
                <a:gd name="connsiteY239" fmla="*/ 77788 h 334963"/>
                <a:gd name="connsiteX240" fmla="*/ 217488 w 293688"/>
                <a:gd name="connsiteY240" fmla="*/ 77788 h 334963"/>
                <a:gd name="connsiteX241" fmla="*/ 219076 w 293688"/>
                <a:gd name="connsiteY241" fmla="*/ 74613 h 334963"/>
                <a:gd name="connsiteX242" fmla="*/ 219076 w 293688"/>
                <a:gd name="connsiteY242" fmla="*/ 77788 h 334963"/>
                <a:gd name="connsiteX243" fmla="*/ 222251 w 293688"/>
                <a:gd name="connsiteY243" fmla="*/ 77788 h 334963"/>
                <a:gd name="connsiteX244" fmla="*/ 223838 w 293688"/>
                <a:gd name="connsiteY244" fmla="*/ 77788 h 334963"/>
                <a:gd name="connsiteX245" fmla="*/ 227013 w 293688"/>
                <a:gd name="connsiteY245" fmla="*/ 77788 h 334963"/>
                <a:gd name="connsiteX246" fmla="*/ 228601 w 293688"/>
                <a:gd name="connsiteY246" fmla="*/ 74613 h 334963"/>
                <a:gd name="connsiteX247" fmla="*/ 230188 w 293688"/>
                <a:gd name="connsiteY247" fmla="*/ 74613 h 334963"/>
                <a:gd name="connsiteX248" fmla="*/ 233363 w 293688"/>
                <a:gd name="connsiteY248" fmla="*/ 74613 h 334963"/>
                <a:gd name="connsiteX249" fmla="*/ 234951 w 293688"/>
                <a:gd name="connsiteY249" fmla="*/ 74613 h 334963"/>
                <a:gd name="connsiteX250" fmla="*/ 234951 w 293688"/>
                <a:gd name="connsiteY250" fmla="*/ 77788 h 334963"/>
                <a:gd name="connsiteX251" fmla="*/ 238126 w 293688"/>
                <a:gd name="connsiteY251" fmla="*/ 77788 h 334963"/>
                <a:gd name="connsiteX252" fmla="*/ 239713 w 293688"/>
                <a:gd name="connsiteY252" fmla="*/ 77788 h 334963"/>
                <a:gd name="connsiteX253" fmla="*/ 244476 w 293688"/>
                <a:gd name="connsiteY253" fmla="*/ 79376 h 334963"/>
                <a:gd name="connsiteX254" fmla="*/ 246063 w 293688"/>
                <a:gd name="connsiteY254" fmla="*/ 79376 h 334963"/>
                <a:gd name="connsiteX255" fmla="*/ 249238 w 293688"/>
                <a:gd name="connsiteY255" fmla="*/ 79376 h 334963"/>
                <a:gd name="connsiteX256" fmla="*/ 249238 w 293688"/>
                <a:gd name="connsiteY256" fmla="*/ 77788 h 334963"/>
                <a:gd name="connsiteX257" fmla="*/ 246063 w 293688"/>
                <a:gd name="connsiteY257" fmla="*/ 74613 h 334963"/>
                <a:gd name="connsiteX258" fmla="*/ 246063 w 293688"/>
                <a:gd name="connsiteY258" fmla="*/ 73026 h 334963"/>
                <a:gd name="connsiteX259" fmla="*/ 246063 w 293688"/>
                <a:gd name="connsiteY259" fmla="*/ 69851 h 334963"/>
                <a:gd name="connsiteX260" fmla="*/ 244476 w 293688"/>
                <a:gd name="connsiteY260" fmla="*/ 69851 h 334963"/>
                <a:gd name="connsiteX261" fmla="*/ 244476 w 293688"/>
                <a:gd name="connsiteY261" fmla="*/ 68263 h 334963"/>
                <a:gd name="connsiteX262" fmla="*/ 242888 w 293688"/>
                <a:gd name="connsiteY262" fmla="*/ 68263 h 334963"/>
                <a:gd name="connsiteX263" fmla="*/ 242888 w 293688"/>
                <a:gd name="connsiteY263" fmla="*/ 66676 h 334963"/>
                <a:gd name="connsiteX264" fmla="*/ 239713 w 293688"/>
                <a:gd name="connsiteY264" fmla="*/ 66676 h 334963"/>
                <a:gd name="connsiteX265" fmla="*/ 238126 w 293688"/>
                <a:gd name="connsiteY265" fmla="*/ 63501 h 334963"/>
                <a:gd name="connsiteX266" fmla="*/ 238126 w 293688"/>
                <a:gd name="connsiteY266" fmla="*/ 61913 h 334963"/>
                <a:gd name="connsiteX267" fmla="*/ 234951 w 293688"/>
                <a:gd name="connsiteY267" fmla="*/ 61913 h 334963"/>
                <a:gd name="connsiteX268" fmla="*/ 234951 w 293688"/>
                <a:gd name="connsiteY268" fmla="*/ 58738 h 334963"/>
                <a:gd name="connsiteX269" fmla="*/ 233363 w 293688"/>
                <a:gd name="connsiteY269" fmla="*/ 58738 h 334963"/>
                <a:gd name="connsiteX270" fmla="*/ 230188 w 293688"/>
                <a:gd name="connsiteY270" fmla="*/ 57150 h 334963"/>
                <a:gd name="connsiteX271" fmla="*/ 228601 w 293688"/>
                <a:gd name="connsiteY271" fmla="*/ 57150 h 334963"/>
                <a:gd name="connsiteX272" fmla="*/ 228601 w 293688"/>
                <a:gd name="connsiteY272" fmla="*/ 55563 h 334963"/>
                <a:gd name="connsiteX273" fmla="*/ 227013 w 293688"/>
                <a:gd name="connsiteY273" fmla="*/ 55563 h 334963"/>
                <a:gd name="connsiteX274" fmla="*/ 227013 w 293688"/>
                <a:gd name="connsiteY274" fmla="*/ 57150 h 334963"/>
                <a:gd name="connsiteX275" fmla="*/ 225426 w 293688"/>
                <a:gd name="connsiteY275" fmla="*/ 57150 h 334963"/>
                <a:gd name="connsiteX276" fmla="*/ 225426 w 293688"/>
                <a:gd name="connsiteY276" fmla="*/ 58738 h 334963"/>
                <a:gd name="connsiteX277" fmla="*/ 223838 w 293688"/>
                <a:gd name="connsiteY277" fmla="*/ 58738 h 334963"/>
                <a:gd name="connsiteX278" fmla="*/ 223838 w 293688"/>
                <a:gd name="connsiteY278" fmla="*/ 57150 h 334963"/>
                <a:gd name="connsiteX279" fmla="*/ 223838 w 293688"/>
                <a:gd name="connsiteY279" fmla="*/ 57150 h 334963"/>
                <a:gd name="connsiteX280" fmla="*/ 223838 w 293688"/>
                <a:gd name="connsiteY280" fmla="*/ 55563 h 334963"/>
                <a:gd name="connsiteX281" fmla="*/ 222251 w 293688"/>
                <a:gd name="connsiteY281" fmla="*/ 55563 h 334963"/>
                <a:gd name="connsiteX282" fmla="*/ 219076 w 293688"/>
                <a:gd name="connsiteY282" fmla="*/ 55563 h 334963"/>
                <a:gd name="connsiteX283" fmla="*/ 217488 w 293688"/>
                <a:gd name="connsiteY283" fmla="*/ 55563 h 334963"/>
                <a:gd name="connsiteX284" fmla="*/ 214313 w 293688"/>
                <a:gd name="connsiteY284" fmla="*/ 55563 h 334963"/>
                <a:gd name="connsiteX285" fmla="*/ 217488 w 293688"/>
                <a:gd name="connsiteY285" fmla="*/ 52388 h 334963"/>
                <a:gd name="connsiteX286" fmla="*/ 219076 w 293688"/>
                <a:gd name="connsiteY286" fmla="*/ 52388 h 334963"/>
                <a:gd name="connsiteX287" fmla="*/ 222251 w 293688"/>
                <a:gd name="connsiteY287" fmla="*/ 52388 h 334963"/>
                <a:gd name="connsiteX288" fmla="*/ 217488 w 293688"/>
                <a:gd name="connsiteY288" fmla="*/ 50800 h 334963"/>
                <a:gd name="connsiteX289" fmla="*/ 214313 w 293688"/>
                <a:gd name="connsiteY289" fmla="*/ 50800 h 334963"/>
                <a:gd name="connsiteX290" fmla="*/ 214313 w 293688"/>
                <a:gd name="connsiteY290" fmla="*/ 52388 h 334963"/>
                <a:gd name="connsiteX291" fmla="*/ 212725 w 293688"/>
                <a:gd name="connsiteY291" fmla="*/ 52388 h 334963"/>
                <a:gd name="connsiteX292" fmla="*/ 212725 w 293688"/>
                <a:gd name="connsiteY292" fmla="*/ 50800 h 334963"/>
                <a:gd name="connsiteX293" fmla="*/ 211138 w 293688"/>
                <a:gd name="connsiteY293" fmla="*/ 50800 h 334963"/>
                <a:gd name="connsiteX294" fmla="*/ 211138 w 293688"/>
                <a:gd name="connsiteY294" fmla="*/ 49213 h 334963"/>
                <a:gd name="connsiteX295" fmla="*/ 211138 w 293688"/>
                <a:gd name="connsiteY295" fmla="*/ 47625 h 334963"/>
                <a:gd name="connsiteX296" fmla="*/ 211138 w 293688"/>
                <a:gd name="connsiteY296" fmla="*/ 47625 h 334963"/>
                <a:gd name="connsiteX297" fmla="*/ 212726 w 293688"/>
                <a:gd name="connsiteY297" fmla="*/ 47625 h 334963"/>
                <a:gd name="connsiteX298" fmla="*/ 212726 w 293688"/>
                <a:gd name="connsiteY298" fmla="*/ 47625 h 334963"/>
                <a:gd name="connsiteX299" fmla="*/ 214313 w 293688"/>
                <a:gd name="connsiteY299" fmla="*/ 47625 h 334963"/>
                <a:gd name="connsiteX300" fmla="*/ 219076 w 293688"/>
                <a:gd name="connsiteY300" fmla="*/ 47625 h 334963"/>
                <a:gd name="connsiteX301" fmla="*/ 222251 w 293688"/>
                <a:gd name="connsiteY301" fmla="*/ 46038 h 334963"/>
                <a:gd name="connsiteX302" fmla="*/ 223838 w 293688"/>
                <a:gd name="connsiteY302" fmla="*/ 46038 h 334963"/>
                <a:gd name="connsiteX303" fmla="*/ 223838 w 293688"/>
                <a:gd name="connsiteY303" fmla="*/ 47625 h 334963"/>
                <a:gd name="connsiteX304" fmla="*/ 227013 w 293688"/>
                <a:gd name="connsiteY304" fmla="*/ 47625 h 334963"/>
                <a:gd name="connsiteX305" fmla="*/ 228601 w 293688"/>
                <a:gd name="connsiteY305" fmla="*/ 47625 h 334963"/>
                <a:gd name="connsiteX306" fmla="*/ 230188 w 293688"/>
                <a:gd name="connsiteY306" fmla="*/ 47625 h 334963"/>
                <a:gd name="connsiteX307" fmla="*/ 230188 w 293688"/>
                <a:gd name="connsiteY307" fmla="*/ 50800 h 334963"/>
                <a:gd name="connsiteX308" fmla="*/ 233363 w 293688"/>
                <a:gd name="connsiteY308" fmla="*/ 47625 h 334963"/>
                <a:gd name="connsiteX309" fmla="*/ 233363 w 293688"/>
                <a:gd name="connsiteY309" fmla="*/ 50800 h 334963"/>
                <a:gd name="connsiteX310" fmla="*/ 234951 w 293688"/>
                <a:gd name="connsiteY310" fmla="*/ 50800 h 334963"/>
                <a:gd name="connsiteX311" fmla="*/ 238126 w 293688"/>
                <a:gd name="connsiteY311" fmla="*/ 50800 h 334963"/>
                <a:gd name="connsiteX312" fmla="*/ 238126 w 293688"/>
                <a:gd name="connsiteY312" fmla="*/ 52388 h 334963"/>
                <a:gd name="connsiteX313" fmla="*/ 239713 w 293688"/>
                <a:gd name="connsiteY313" fmla="*/ 52388 h 334963"/>
                <a:gd name="connsiteX314" fmla="*/ 242888 w 293688"/>
                <a:gd name="connsiteY314" fmla="*/ 52388 h 334963"/>
                <a:gd name="connsiteX315" fmla="*/ 244476 w 293688"/>
                <a:gd name="connsiteY315" fmla="*/ 55563 h 334963"/>
                <a:gd name="connsiteX316" fmla="*/ 246063 w 293688"/>
                <a:gd name="connsiteY316" fmla="*/ 55563 h 334963"/>
                <a:gd name="connsiteX317" fmla="*/ 254001 w 293688"/>
                <a:gd name="connsiteY317" fmla="*/ 57150 h 334963"/>
                <a:gd name="connsiteX318" fmla="*/ 254001 w 293688"/>
                <a:gd name="connsiteY318" fmla="*/ 58738 h 334963"/>
                <a:gd name="connsiteX319" fmla="*/ 255588 w 293688"/>
                <a:gd name="connsiteY319" fmla="*/ 58738 h 334963"/>
                <a:gd name="connsiteX320" fmla="*/ 255588 w 293688"/>
                <a:gd name="connsiteY320" fmla="*/ 61913 h 334963"/>
                <a:gd name="connsiteX321" fmla="*/ 258763 w 293688"/>
                <a:gd name="connsiteY321" fmla="*/ 63501 h 334963"/>
                <a:gd name="connsiteX322" fmla="*/ 260351 w 293688"/>
                <a:gd name="connsiteY322" fmla="*/ 68263 h 334963"/>
                <a:gd name="connsiteX323" fmla="*/ 261938 w 293688"/>
                <a:gd name="connsiteY323" fmla="*/ 68263 h 334963"/>
                <a:gd name="connsiteX324" fmla="*/ 261938 w 293688"/>
                <a:gd name="connsiteY324" fmla="*/ 69851 h 334963"/>
                <a:gd name="connsiteX325" fmla="*/ 265113 w 293688"/>
                <a:gd name="connsiteY325" fmla="*/ 69851 h 334963"/>
                <a:gd name="connsiteX326" fmla="*/ 266701 w 293688"/>
                <a:gd name="connsiteY326" fmla="*/ 73026 h 334963"/>
                <a:gd name="connsiteX327" fmla="*/ 269876 w 293688"/>
                <a:gd name="connsiteY327" fmla="*/ 73026 h 334963"/>
                <a:gd name="connsiteX328" fmla="*/ 269876 w 293688"/>
                <a:gd name="connsiteY328" fmla="*/ 74613 h 334963"/>
                <a:gd name="connsiteX329" fmla="*/ 266701 w 293688"/>
                <a:gd name="connsiteY329" fmla="*/ 74613 h 334963"/>
                <a:gd name="connsiteX330" fmla="*/ 266701 w 293688"/>
                <a:gd name="connsiteY330" fmla="*/ 77788 h 334963"/>
                <a:gd name="connsiteX331" fmla="*/ 269876 w 293688"/>
                <a:gd name="connsiteY331" fmla="*/ 77788 h 334963"/>
                <a:gd name="connsiteX332" fmla="*/ 269876 w 293688"/>
                <a:gd name="connsiteY332" fmla="*/ 79376 h 334963"/>
                <a:gd name="connsiteX333" fmla="*/ 271463 w 293688"/>
                <a:gd name="connsiteY333" fmla="*/ 79376 h 334963"/>
                <a:gd name="connsiteX334" fmla="*/ 271463 w 293688"/>
                <a:gd name="connsiteY334" fmla="*/ 82551 h 334963"/>
                <a:gd name="connsiteX335" fmla="*/ 271463 w 293688"/>
                <a:gd name="connsiteY335" fmla="*/ 84138 h 334963"/>
                <a:gd name="connsiteX336" fmla="*/ 271463 w 293688"/>
                <a:gd name="connsiteY336" fmla="*/ 85726 h 334963"/>
                <a:gd name="connsiteX337" fmla="*/ 271463 w 293688"/>
                <a:gd name="connsiteY337" fmla="*/ 88901 h 334963"/>
                <a:gd name="connsiteX338" fmla="*/ 273051 w 293688"/>
                <a:gd name="connsiteY338" fmla="*/ 90488 h 334963"/>
                <a:gd name="connsiteX339" fmla="*/ 273051 w 293688"/>
                <a:gd name="connsiteY339" fmla="*/ 93663 h 334963"/>
                <a:gd name="connsiteX340" fmla="*/ 273051 w 293688"/>
                <a:gd name="connsiteY340" fmla="*/ 95251 h 334963"/>
                <a:gd name="connsiteX341" fmla="*/ 271463 w 293688"/>
                <a:gd name="connsiteY341" fmla="*/ 93663 h 334963"/>
                <a:gd name="connsiteX342" fmla="*/ 269876 w 293688"/>
                <a:gd name="connsiteY342" fmla="*/ 95251 h 334963"/>
                <a:gd name="connsiteX343" fmla="*/ 269876 w 293688"/>
                <a:gd name="connsiteY343" fmla="*/ 98426 h 334963"/>
                <a:gd name="connsiteX344" fmla="*/ 271463 w 293688"/>
                <a:gd name="connsiteY344" fmla="*/ 98426 h 334963"/>
                <a:gd name="connsiteX345" fmla="*/ 271463 w 293688"/>
                <a:gd name="connsiteY345" fmla="*/ 100013 h 334963"/>
                <a:gd name="connsiteX346" fmla="*/ 273051 w 293688"/>
                <a:gd name="connsiteY346" fmla="*/ 100013 h 334963"/>
                <a:gd name="connsiteX347" fmla="*/ 276226 w 293688"/>
                <a:gd name="connsiteY347" fmla="*/ 101601 h 334963"/>
                <a:gd name="connsiteX348" fmla="*/ 276226 w 293688"/>
                <a:gd name="connsiteY348" fmla="*/ 104776 h 334963"/>
                <a:gd name="connsiteX349" fmla="*/ 277813 w 293688"/>
                <a:gd name="connsiteY349" fmla="*/ 104776 h 334963"/>
                <a:gd name="connsiteX350" fmla="*/ 277813 w 293688"/>
                <a:gd name="connsiteY350" fmla="*/ 106363 h 334963"/>
                <a:gd name="connsiteX351" fmla="*/ 280988 w 293688"/>
                <a:gd name="connsiteY351" fmla="*/ 106363 h 334963"/>
                <a:gd name="connsiteX352" fmla="*/ 280988 w 293688"/>
                <a:gd name="connsiteY352" fmla="*/ 109538 h 334963"/>
                <a:gd name="connsiteX353" fmla="*/ 282576 w 293688"/>
                <a:gd name="connsiteY353" fmla="*/ 109538 h 334963"/>
                <a:gd name="connsiteX354" fmla="*/ 282576 w 293688"/>
                <a:gd name="connsiteY354" fmla="*/ 111126 h 334963"/>
                <a:gd name="connsiteX355" fmla="*/ 282576 w 293688"/>
                <a:gd name="connsiteY355" fmla="*/ 114301 h 334963"/>
                <a:gd name="connsiteX356" fmla="*/ 285751 w 293688"/>
                <a:gd name="connsiteY356" fmla="*/ 115888 h 334963"/>
                <a:gd name="connsiteX357" fmla="*/ 285751 w 293688"/>
                <a:gd name="connsiteY357" fmla="*/ 117476 h 334963"/>
                <a:gd name="connsiteX358" fmla="*/ 285751 w 293688"/>
                <a:gd name="connsiteY358" fmla="*/ 120651 h 334963"/>
                <a:gd name="connsiteX359" fmla="*/ 285751 w 293688"/>
                <a:gd name="connsiteY359" fmla="*/ 122238 h 334963"/>
                <a:gd name="connsiteX360" fmla="*/ 287338 w 293688"/>
                <a:gd name="connsiteY360" fmla="*/ 122238 h 334963"/>
                <a:gd name="connsiteX361" fmla="*/ 287338 w 293688"/>
                <a:gd name="connsiteY361" fmla="*/ 125413 h 334963"/>
                <a:gd name="connsiteX362" fmla="*/ 287338 w 293688"/>
                <a:gd name="connsiteY362" fmla="*/ 127001 h 334963"/>
                <a:gd name="connsiteX363" fmla="*/ 287338 w 293688"/>
                <a:gd name="connsiteY363" fmla="*/ 130176 h 334963"/>
                <a:gd name="connsiteX364" fmla="*/ 287338 w 293688"/>
                <a:gd name="connsiteY364" fmla="*/ 131763 h 334963"/>
                <a:gd name="connsiteX365" fmla="*/ 288926 w 293688"/>
                <a:gd name="connsiteY365" fmla="*/ 133351 h 334963"/>
                <a:gd name="connsiteX366" fmla="*/ 288926 w 293688"/>
                <a:gd name="connsiteY366" fmla="*/ 136526 h 334963"/>
                <a:gd name="connsiteX367" fmla="*/ 288926 w 293688"/>
                <a:gd name="connsiteY367" fmla="*/ 138113 h 334963"/>
                <a:gd name="connsiteX368" fmla="*/ 288926 w 293688"/>
                <a:gd name="connsiteY368" fmla="*/ 141288 h 334963"/>
                <a:gd name="connsiteX369" fmla="*/ 288926 w 293688"/>
                <a:gd name="connsiteY369" fmla="*/ 142876 h 334963"/>
                <a:gd name="connsiteX370" fmla="*/ 292101 w 293688"/>
                <a:gd name="connsiteY370" fmla="*/ 142876 h 334963"/>
                <a:gd name="connsiteX371" fmla="*/ 292101 w 293688"/>
                <a:gd name="connsiteY371" fmla="*/ 144463 h 334963"/>
                <a:gd name="connsiteX372" fmla="*/ 292101 w 293688"/>
                <a:gd name="connsiteY372" fmla="*/ 147638 h 334963"/>
                <a:gd name="connsiteX373" fmla="*/ 292101 w 293688"/>
                <a:gd name="connsiteY373" fmla="*/ 149226 h 334963"/>
                <a:gd name="connsiteX374" fmla="*/ 292101 w 293688"/>
                <a:gd name="connsiteY374" fmla="*/ 152401 h 334963"/>
                <a:gd name="connsiteX375" fmla="*/ 292101 w 293688"/>
                <a:gd name="connsiteY375" fmla="*/ 153988 h 334963"/>
                <a:gd name="connsiteX376" fmla="*/ 292101 w 293688"/>
                <a:gd name="connsiteY376" fmla="*/ 158751 h 334963"/>
                <a:gd name="connsiteX377" fmla="*/ 293688 w 293688"/>
                <a:gd name="connsiteY377" fmla="*/ 163513 h 334963"/>
                <a:gd name="connsiteX378" fmla="*/ 293688 w 293688"/>
                <a:gd name="connsiteY378" fmla="*/ 165101 h 334963"/>
                <a:gd name="connsiteX379" fmla="*/ 293688 w 293688"/>
                <a:gd name="connsiteY379" fmla="*/ 168276 h 334963"/>
                <a:gd name="connsiteX380" fmla="*/ 293688 w 293688"/>
                <a:gd name="connsiteY380" fmla="*/ 173038 h 334963"/>
                <a:gd name="connsiteX381" fmla="*/ 292101 w 293688"/>
                <a:gd name="connsiteY381" fmla="*/ 176213 h 334963"/>
                <a:gd name="connsiteX382" fmla="*/ 292101 w 293688"/>
                <a:gd name="connsiteY382" fmla="*/ 188913 h 334963"/>
                <a:gd name="connsiteX383" fmla="*/ 292101 w 293688"/>
                <a:gd name="connsiteY383" fmla="*/ 192088 h 334963"/>
                <a:gd name="connsiteX384" fmla="*/ 292101 w 293688"/>
                <a:gd name="connsiteY384" fmla="*/ 195263 h 334963"/>
                <a:gd name="connsiteX385" fmla="*/ 288926 w 293688"/>
                <a:gd name="connsiteY385" fmla="*/ 196851 h 334963"/>
                <a:gd name="connsiteX386" fmla="*/ 288926 w 293688"/>
                <a:gd name="connsiteY386" fmla="*/ 200026 h 334963"/>
                <a:gd name="connsiteX387" fmla="*/ 288926 w 293688"/>
                <a:gd name="connsiteY387" fmla="*/ 201613 h 334963"/>
                <a:gd name="connsiteX388" fmla="*/ 288926 w 293688"/>
                <a:gd name="connsiteY388" fmla="*/ 204788 h 334963"/>
                <a:gd name="connsiteX389" fmla="*/ 288926 w 293688"/>
                <a:gd name="connsiteY389" fmla="*/ 206376 h 334963"/>
                <a:gd name="connsiteX390" fmla="*/ 287338 w 293688"/>
                <a:gd name="connsiteY390" fmla="*/ 207963 h 334963"/>
                <a:gd name="connsiteX391" fmla="*/ 287338 w 293688"/>
                <a:gd name="connsiteY391" fmla="*/ 212726 h 334963"/>
                <a:gd name="connsiteX392" fmla="*/ 285751 w 293688"/>
                <a:gd name="connsiteY392" fmla="*/ 217488 h 334963"/>
                <a:gd name="connsiteX393" fmla="*/ 287338 w 293688"/>
                <a:gd name="connsiteY393" fmla="*/ 219076 h 334963"/>
                <a:gd name="connsiteX394" fmla="*/ 285751 w 293688"/>
                <a:gd name="connsiteY394" fmla="*/ 222251 h 334963"/>
                <a:gd name="connsiteX395" fmla="*/ 285751 w 293688"/>
                <a:gd name="connsiteY395" fmla="*/ 223838 h 334963"/>
                <a:gd name="connsiteX396" fmla="*/ 282576 w 293688"/>
                <a:gd name="connsiteY396" fmla="*/ 223838 h 334963"/>
                <a:gd name="connsiteX397" fmla="*/ 282576 w 293688"/>
                <a:gd name="connsiteY397" fmla="*/ 227013 h 334963"/>
                <a:gd name="connsiteX398" fmla="*/ 282576 w 293688"/>
                <a:gd name="connsiteY398" fmla="*/ 228601 h 334963"/>
                <a:gd name="connsiteX399" fmla="*/ 280988 w 293688"/>
                <a:gd name="connsiteY399" fmla="*/ 231776 h 334963"/>
                <a:gd name="connsiteX400" fmla="*/ 280988 w 293688"/>
                <a:gd name="connsiteY400" fmla="*/ 233363 h 334963"/>
                <a:gd name="connsiteX401" fmla="*/ 280988 w 293688"/>
                <a:gd name="connsiteY401" fmla="*/ 234951 h 334963"/>
                <a:gd name="connsiteX402" fmla="*/ 277813 w 293688"/>
                <a:gd name="connsiteY402" fmla="*/ 234951 h 334963"/>
                <a:gd name="connsiteX403" fmla="*/ 277813 w 293688"/>
                <a:gd name="connsiteY403" fmla="*/ 238126 h 334963"/>
                <a:gd name="connsiteX404" fmla="*/ 277813 w 293688"/>
                <a:gd name="connsiteY404" fmla="*/ 239713 h 334963"/>
                <a:gd name="connsiteX405" fmla="*/ 276226 w 293688"/>
                <a:gd name="connsiteY405" fmla="*/ 242888 h 334963"/>
                <a:gd name="connsiteX406" fmla="*/ 276226 w 293688"/>
                <a:gd name="connsiteY406" fmla="*/ 244476 h 334963"/>
                <a:gd name="connsiteX407" fmla="*/ 273051 w 293688"/>
                <a:gd name="connsiteY407" fmla="*/ 249238 h 334963"/>
                <a:gd name="connsiteX408" fmla="*/ 271463 w 293688"/>
                <a:gd name="connsiteY408" fmla="*/ 254001 h 334963"/>
                <a:gd name="connsiteX409" fmla="*/ 269876 w 293688"/>
                <a:gd name="connsiteY409" fmla="*/ 258763 h 334963"/>
                <a:gd name="connsiteX410" fmla="*/ 266701 w 293688"/>
                <a:gd name="connsiteY410" fmla="*/ 263526 h 334963"/>
                <a:gd name="connsiteX411" fmla="*/ 265113 w 293688"/>
                <a:gd name="connsiteY411" fmla="*/ 265113 h 334963"/>
                <a:gd name="connsiteX412" fmla="*/ 261938 w 293688"/>
                <a:gd name="connsiteY412" fmla="*/ 269876 h 334963"/>
                <a:gd name="connsiteX413" fmla="*/ 261938 w 293688"/>
                <a:gd name="connsiteY413" fmla="*/ 271463 h 334963"/>
                <a:gd name="connsiteX414" fmla="*/ 260351 w 293688"/>
                <a:gd name="connsiteY414" fmla="*/ 276226 h 334963"/>
                <a:gd name="connsiteX415" fmla="*/ 255588 w 293688"/>
                <a:gd name="connsiteY415" fmla="*/ 282576 h 334963"/>
                <a:gd name="connsiteX416" fmla="*/ 249238 w 293688"/>
                <a:gd name="connsiteY416" fmla="*/ 287338 h 334963"/>
                <a:gd name="connsiteX417" fmla="*/ 246063 w 293688"/>
                <a:gd name="connsiteY417" fmla="*/ 292101 h 334963"/>
                <a:gd name="connsiteX418" fmla="*/ 244476 w 293688"/>
                <a:gd name="connsiteY418" fmla="*/ 293688 h 334963"/>
                <a:gd name="connsiteX419" fmla="*/ 239713 w 293688"/>
                <a:gd name="connsiteY419" fmla="*/ 296863 h 334963"/>
                <a:gd name="connsiteX420" fmla="*/ 238126 w 293688"/>
                <a:gd name="connsiteY420" fmla="*/ 298451 h 334963"/>
                <a:gd name="connsiteX421" fmla="*/ 234951 w 293688"/>
                <a:gd name="connsiteY421" fmla="*/ 298451 h 334963"/>
                <a:gd name="connsiteX422" fmla="*/ 234951 w 293688"/>
                <a:gd name="connsiteY422" fmla="*/ 301626 h 334963"/>
                <a:gd name="connsiteX423" fmla="*/ 233363 w 293688"/>
                <a:gd name="connsiteY423" fmla="*/ 301626 h 334963"/>
                <a:gd name="connsiteX424" fmla="*/ 230188 w 293688"/>
                <a:gd name="connsiteY424" fmla="*/ 301626 h 334963"/>
                <a:gd name="connsiteX425" fmla="*/ 228601 w 293688"/>
                <a:gd name="connsiteY425" fmla="*/ 303213 h 334963"/>
                <a:gd name="connsiteX426" fmla="*/ 228601 w 293688"/>
                <a:gd name="connsiteY426" fmla="*/ 306388 h 334963"/>
                <a:gd name="connsiteX427" fmla="*/ 223838 w 293688"/>
                <a:gd name="connsiteY427" fmla="*/ 306388 h 334963"/>
                <a:gd name="connsiteX428" fmla="*/ 222251 w 293688"/>
                <a:gd name="connsiteY428" fmla="*/ 307976 h 334963"/>
                <a:gd name="connsiteX429" fmla="*/ 219076 w 293688"/>
                <a:gd name="connsiteY429" fmla="*/ 309563 h 334963"/>
                <a:gd name="connsiteX430" fmla="*/ 217488 w 293688"/>
                <a:gd name="connsiteY430" fmla="*/ 312738 h 334963"/>
                <a:gd name="connsiteX431" fmla="*/ 212726 w 293688"/>
                <a:gd name="connsiteY431" fmla="*/ 314326 h 334963"/>
                <a:gd name="connsiteX432" fmla="*/ 211138 w 293688"/>
                <a:gd name="connsiteY432" fmla="*/ 317501 h 334963"/>
                <a:gd name="connsiteX433" fmla="*/ 207963 w 293688"/>
                <a:gd name="connsiteY433" fmla="*/ 319088 h 334963"/>
                <a:gd name="connsiteX434" fmla="*/ 206376 w 293688"/>
                <a:gd name="connsiteY434" fmla="*/ 319088 h 334963"/>
                <a:gd name="connsiteX435" fmla="*/ 203201 w 293688"/>
                <a:gd name="connsiteY435" fmla="*/ 319088 h 334963"/>
                <a:gd name="connsiteX436" fmla="*/ 203201 w 293688"/>
                <a:gd name="connsiteY436" fmla="*/ 322263 h 334963"/>
                <a:gd name="connsiteX437" fmla="*/ 201613 w 293688"/>
                <a:gd name="connsiteY437" fmla="*/ 323851 h 334963"/>
                <a:gd name="connsiteX438" fmla="*/ 198438 w 293688"/>
                <a:gd name="connsiteY438" fmla="*/ 323851 h 334963"/>
                <a:gd name="connsiteX439" fmla="*/ 196851 w 293688"/>
                <a:gd name="connsiteY439" fmla="*/ 325438 h 334963"/>
                <a:gd name="connsiteX440" fmla="*/ 192088 w 293688"/>
                <a:gd name="connsiteY440" fmla="*/ 325438 h 334963"/>
                <a:gd name="connsiteX441" fmla="*/ 187325 w 293688"/>
                <a:gd name="connsiteY441" fmla="*/ 328613 h 334963"/>
                <a:gd name="connsiteX442" fmla="*/ 182563 w 293688"/>
                <a:gd name="connsiteY442" fmla="*/ 330201 h 334963"/>
                <a:gd name="connsiteX443" fmla="*/ 180975 w 293688"/>
                <a:gd name="connsiteY443" fmla="*/ 330201 h 334963"/>
                <a:gd name="connsiteX444" fmla="*/ 179388 w 293688"/>
                <a:gd name="connsiteY444" fmla="*/ 333376 h 334963"/>
                <a:gd name="connsiteX445" fmla="*/ 176213 w 293688"/>
                <a:gd name="connsiteY445" fmla="*/ 333376 h 334963"/>
                <a:gd name="connsiteX446" fmla="*/ 174625 w 293688"/>
                <a:gd name="connsiteY446" fmla="*/ 333376 h 334963"/>
                <a:gd name="connsiteX447" fmla="*/ 171450 w 293688"/>
                <a:gd name="connsiteY447" fmla="*/ 334963 h 334963"/>
                <a:gd name="connsiteX448" fmla="*/ 169863 w 293688"/>
                <a:gd name="connsiteY448" fmla="*/ 334963 h 334963"/>
                <a:gd name="connsiteX449" fmla="*/ 169863 w 293688"/>
                <a:gd name="connsiteY449" fmla="*/ 333376 h 334963"/>
                <a:gd name="connsiteX450" fmla="*/ 171450 w 293688"/>
                <a:gd name="connsiteY450" fmla="*/ 330201 h 334963"/>
                <a:gd name="connsiteX451" fmla="*/ 174625 w 293688"/>
                <a:gd name="connsiteY451" fmla="*/ 330201 h 334963"/>
                <a:gd name="connsiteX452" fmla="*/ 176213 w 293688"/>
                <a:gd name="connsiteY452" fmla="*/ 328613 h 334963"/>
                <a:gd name="connsiteX453" fmla="*/ 174625 w 293688"/>
                <a:gd name="connsiteY453" fmla="*/ 328613 h 334963"/>
                <a:gd name="connsiteX454" fmla="*/ 171450 w 293688"/>
                <a:gd name="connsiteY454" fmla="*/ 328613 h 334963"/>
                <a:gd name="connsiteX455" fmla="*/ 169863 w 293688"/>
                <a:gd name="connsiteY455" fmla="*/ 328613 h 334963"/>
                <a:gd name="connsiteX456" fmla="*/ 168275 w 293688"/>
                <a:gd name="connsiteY456" fmla="*/ 328613 h 334963"/>
                <a:gd name="connsiteX457" fmla="*/ 168275 w 293688"/>
                <a:gd name="connsiteY457" fmla="*/ 330201 h 334963"/>
                <a:gd name="connsiteX458" fmla="*/ 165100 w 293688"/>
                <a:gd name="connsiteY458" fmla="*/ 330201 h 334963"/>
                <a:gd name="connsiteX459" fmla="*/ 165100 w 293688"/>
                <a:gd name="connsiteY459" fmla="*/ 333376 h 334963"/>
                <a:gd name="connsiteX460" fmla="*/ 165100 w 293688"/>
                <a:gd name="connsiteY460" fmla="*/ 334963 h 334963"/>
                <a:gd name="connsiteX461" fmla="*/ 163513 w 293688"/>
                <a:gd name="connsiteY461" fmla="*/ 334963 h 334963"/>
                <a:gd name="connsiteX462" fmla="*/ 160338 w 293688"/>
                <a:gd name="connsiteY462" fmla="*/ 334963 h 334963"/>
                <a:gd name="connsiteX463" fmla="*/ 158750 w 293688"/>
                <a:gd name="connsiteY463" fmla="*/ 334963 h 334963"/>
                <a:gd name="connsiteX464" fmla="*/ 155575 w 293688"/>
                <a:gd name="connsiteY464" fmla="*/ 334963 h 334963"/>
                <a:gd name="connsiteX465" fmla="*/ 153988 w 293688"/>
                <a:gd name="connsiteY465" fmla="*/ 334963 h 334963"/>
                <a:gd name="connsiteX466" fmla="*/ 152400 w 293688"/>
                <a:gd name="connsiteY466" fmla="*/ 333376 h 334963"/>
                <a:gd name="connsiteX467" fmla="*/ 149225 w 293688"/>
                <a:gd name="connsiteY467" fmla="*/ 333376 h 334963"/>
                <a:gd name="connsiteX468" fmla="*/ 147638 w 293688"/>
                <a:gd name="connsiteY468" fmla="*/ 333376 h 334963"/>
                <a:gd name="connsiteX469" fmla="*/ 144463 w 293688"/>
                <a:gd name="connsiteY469" fmla="*/ 333376 h 334963"/>
                <a:gd name="connsiteX470" fmla="*/ 142875 w 293688"/>
                <a:gd name="connsiteY470" fmla="*/ 333376 h 334963"/>
                <a:gd name="connsiteX471" fmla="*/ 139700 w 293688"/>
                <a:gd name="connsiteY471" fmla="*/ 333376 h 334963"/>
                <a:gd name="connsiteX472" fmla="*/ 138112 w 293688"/>
                <a:gd name="connsiteY472" fmla="*/ 334963 h 334963"/>
                <a:gd name="connsiteX473" fmla="*/ 136525 w 293688"/>
                <a:gd name="connsiteY473" fmla="*/ 333376 h 334963"/>
                <a:gd name="connsiteX474" fmla="*/ 133350 w 293688"/>
                <a:gd name="connsiteY474" fmla="*/ 333376 h 334963"/>
                <a:gd name="connsiteX475" fmla="*/ 133350 w 293688"/>
                <a:gd name="connsiteY475" fmla="*/ 330201 h 334963"/>
                <a:gd name="connsiteX476" fmla="*/ 131762 w 293688"/>
                <a:gd name="connsiteY476" fmla="*/ 330201 h 334963"/>
                <a:gd name="connsiteX477" fmla="*/ 128587 w 293688"/>
                <a:gd name="connsiteY477" fmla="*/ 330201 h 334963"/>
                <a:gd name="connsiteX478" fmla="*/ 127000 w 293688"/>
                <a:gd name="connsiteY478" fmla="*/ 330201 h 334963"/>
                <a:gd name="connsiteX479" fmla="*/ 127000 w 293688"/>
                <a:gd name="connsiteY479" fmla="*/ 328613 h 334963"/>
                <a:gd name="connsiteX480" fmla="*/ 123825 w 293688"/>
                <a:gd name="connsiteY480" fmla="*/ 328613 h 334963"/>
                <a:gd name="connsiteX481" fmla="*/ 122237 w 293688"/>
                <a:gd name="connsiteY481" fmla="*/ 328613 h 334963"/>
                <a:gd name="connsiteX482" fmla="*/ 122237 w 293688"/>
                <a:gd name="connsiteY482" fmla="*/ 325438 h 334963"/>
                <a:gd name="connsiteX483" fmla="*/ 120650 w 293688"/>
                <a:gd name="connsiteY483" fmla="*/ 325438 h 334963"/>
                <a:gd name="connsiteX484" fmla="*/ 117475 w 293688"/>
                <a:gd name="connsiteY484" fmla="*/ 323851 h 334963"/>
                <a:gd name="connsiteX485" fmla="*/ 115887 w 293688"/>
                <a:gd name="connsiteY485" fmla="*/ 322263 h 334963"/>
                <a:gd name="connsiteX486" fmla="*/ 112712 w 293688"/>
                <a:gd name="connsiteY486" fmla="*/ 322263 h 334963"/>
                <a:gd name="connsiteX487" fmla="*/ 111125 w 293688"/>
                <a:gd name="connsiteY487" fmla="*/ 322263 h 334963"/>
                <a:gd name="connsiteX488" fmla="*/ 107950 w 293688"/>
                <a:gd name="connsiteY488" fmla="*/ 322263 h 334963"/>
                <a:gd name="connsiteX489" fmla="*/ 106362 w 293688"/>
                <a:gd name="connsiteY489" fmla="*/ 322263 h 334963"/>
                <a:gd name="connsiteX490" fmla="*/ 104775 w 293688"/>
                <a:gd name="connsiteY490" fmla="*/ 322263 h 334963"/>
                <a:gd name="connsiteX491" fmla="*/ 104775 w 293688"/>
                <a:gd name="connsiteY491" fmla="*/ 319088 h 334963"/>
                <a:gd name="connsiteX492" fmla="*/ 101600 w 293688"/>
                <a:gd name="connsiteY492" fmla="*/ 319088 h 334963"/>
                <a:gd name="connsiteX493" fmla="*/ 100012 w 293688"/>
                <a:gd name="connsiteY493" fmla="*/ 319088 h 334963"/>
                <a:gd name="connsiteX494" fmla="*/ 96837 w 293688"/>
                <a:gd name="connsiteY494" fmla="*/ 319088 h 334963"/>
                <a:gd name="connsiteX495" fmla="*/ 96837 w 293688"/>
                <a:gd name="connsiteY495" fmla="*/ 317501 h 334963"/>
                <a:gd name="connsiteX496" fmla="*/ 96837 w 293688"/>
                <a:gd name="connsiteY496" fmla="*/ 314326 h 334963"/>
                <a:gd name="connsiteX497" fmla="*/ 95250 w 293688"/>
                <a:gd name="connsiteY497" fmla="*/ 314326 h 334963"/>
                <a:gd name="connsiteX498" fmla="*/ 93662 w 293688"/>
                <a:gd name="connsiteY498" fmla="*/ 312738 h 334963"/>
                <a:gd name="connsiteX499" fmla="*/ 93662 w 293688"/>
                <a:gd name="connsiteY499" fmla="*/ 314326 h 334963"/>
                <a:gd name="connsiteX500" fmla="*/ 90487 w 293688"/>
                <a:gd name="connsiteY500" fmla="*/ 314326 h 334963"/>
                <a:gd name="connsiteX501" fmla="*/ 90487 w 293688"/>
                <a:gd name="connsiteY501" fmla="*/ 312738 h 334963"/>
                <a:gd name="connsiteX502" fmla="*/ 88900 w 293688"/>
                <a:gd name="connsiteY502" fmla="*/ 312738 h 334963"/>
                <a:gd name="connsiteX503" fmla="*/ 88900 w 293688"/>
                <a:gd name="connsiteY503" fmla="*/ 314326 h 334963"/>
                <a:gd name="connsiteX504" fmla="*/ 85725 w 293688"/>
                <a:gd name="connsiteY504" fmla="*/ 314326 h 334963"/>
                <a:gd name="connsiteX505" fmla="*/ 85725 w 293688"/>
                <a:gd name="connsiteY505" fmla="*/ 312738 h 334963"/>
                <a:gd name="connsiteX506" fmla="*/ 84137 w 293688"/>
                <a:gd name="connsiteY506" fmla="*/ 312738 h 334963"/>
                <a:gd name="connsiteX507" fmla="*/ 80962 w 293688"/>
                <a:gd name="connsiteY507" fmla="*/ 312738 h 334963"/>
                <a:gd name="connsiteX508" fmla="*/ 80962 w 293688"/>
                <a:gd name="connsiteY508" fmla="*/ 309563 h 334963"/>
                <a:gd name="connsiteX509" fmla="*/ 80962 w 293688"/>
                <a:gd name="connsiteY509" fmla="*/ 307976 h 334963"/>
                <a:gd name="connsiteX510" fmla="*/ 79375 w 293688"/>
                <a:gd name="connsiteY510" fmla="*/ 309563 h 334963"/>
                <a:gd name="connsiteX511" fmla="*/ 77787 w 293688"/>
                <a:gd name="connsiteY511" fmla="*/ 307976 h 334963"/>
                <a:gd name="connsiteX512" fmla="*/ 74612 w 293688"/>
                <a:gd name="connsiteY512" fmla="*/ 306388 h 334963"/>
                <a:gd name="connsiteX513" fmla="*/ 73025 w 293688"/>
                <a:gd name="connsiteY513" fmla="*/ 303213 h 334963"/>
                <a:gd name="connsiteX514" fmla="*/ 74612 w 293688"/>
                <a:gd name="connsiteY514" fmla="*/ 303213 h 334963"/>
                <a:gd name="connsiteX515" fmla="*/ 77787 w 293688"/>
                <a:gd name="connsiteY515" fmla="*/ 303213 h 334963"/>
                <a:gd name="connsiteX516" fmla="*/ 79375 w 293688"/>
                <a:gd name="connsiteY516" fmla="*/ 303213 h 334963"/>
                <a:gd name="connsiteX517" fmla="*/ 79375 w 293688"/>
                <a:gd name="connsiteY517" fmla="*/ 301626 h 334963"/>
                <a:gd name="connsiteX518" fmla="*/ 77787 w 293688"/>
                <a:gd name="connsiteY518" fmla="*/ 301626 h 334963"/>
                <a:gd name="connsiteX519" fmla="*/ 74612 w 293688"/>
                <a:gd name="connsiteY519" fmla="*/ 298451 h 334963"/>
                <a:gd name="connsiteX520" fmla="*/ 73025 w 293688"/>
                <a:gd name="connsiteY520" fmla="*/ 298451 h 334963"/>
                <a:gd name="connsiteX521" fmla="*/ 73025 w 293688"/>
                <a:gd name="connsiteY521" fmla="*/ 296863 h 334963"/>
                <a:gd name="connsiteX522" fmla="*/ 69850 w 293688"/>
                <a:gd name="connsiteY522" fmla="*/ 296863 h 334963"/>
                <a:gd name="connsiteX523" fmla="*/ 69850 w 293688"/>
                <a:gd name="connsiteY523" fmla="*/ 298451 h 334963"/>
                <a:gd name="connsiteX524" fmla="*/ 73025 w 293688"/>
                <a:gd name="connsiteY524" fmla="*/ 298451 h 334963"/>
                <a:gd name="connsiteX525" fmla="*/ 73025 w 293688"/>
                <a:gd name="connsiteY525" fmla="*/ 301626 h 334963"/>
                <a:gd name="connsiteX526" fmla="*/ 69850 w 293688"/>
                <a:gd name="connsiteY526" fmla="*/ 301626 h 334963"/>
                <a:gd name="connsiteX527" fmla="*/ 68262 w 293688"/>
                <a:gd name="connsiteY527" fmla="*/ 301626 h 334963"/>
                <a:gd name="connsiteX528" fmla="*/ 65087 w 293688"/>
                <a:gd name="connsiteY528" fmla="*/ 298451 h 334963"/>
                <a:gd name="connsiteX529" fmla="*/ 65087 w 293688"/>
                <a:gd name="connsiteY529" fmla="*/ 296863 h 334963"/>
                <a:gd name="connsiteX530" fmla="*/ 63500 w 293688"/>
                <a:gd name="connsiteY530" fmla="*/ 296863 h 334963"/>
                <a:gd name="connsiteX531" fmla="*/ 61912 w 293688"/>
                <a:gd name="connsiteY531" fmla="*/ 296863 h 334963"/>
                <a:gd name="connsiteX532" fmla="*/ 61912 w 293688"/>
                <a:gd name="connsiteY532" fmla="*/ 293688 h 334963"/>
                <a:gd name="connsiteX533" fmla="*/ 58737 w 293688"/>
                <a:gd name="connsiteY533" fmla="*/ 293688 h 334963"/>
                <a:gd name="connsiteX534" fmla="*/ 57150 w 293688"/>
                <a:gd name="connsiteY534" fmla="*/ 293688 h 334963"/>
                <a:gd name="connsiteX535" fmla="*/ 57150 w 293688"/>
                <a:gd name="connsiteY535" fmla="*/ 296863 h 334963"/>
                <a:gd name="connsiteX536" fmla="*/ 53975 w 293688"/>
                <a:gd name="connsiteY536" fmla="*/ 293688 h 334963"/>
                <a:gd name="connsiteX537" fmla="*/ 53975 w 293688"/>
                <a:gd name="connsiteY537" fmla="*/ 292101 h 334963"/>
                <a:gd name="connsiteX538" fmla="*/ 52387 w 293688"/>
                <a:gd name="connsiteY538" fmla="*/ 292101 h 334963"/>
                <a:gd name="connsiteX539" fmla="*/ 52387 w 293688"/>
                <a:gd name="connsiteY539" fmla="*/ 290513 h 334963"/>
                <a:gd name="connsiteX540" fmla="*/ 52387 w 293688"/>
                <a:gd name="connsiteY540" fmla="*/ 287338 h 334963"/>
                <a:gd name="connsiteX541" fmla="*/ 52387 w 293688"/>
                <a:gd name="connsiteY541" fmla="*/ 285751 h 334963"/>
                <a:gd name="connsiteX542" fmla="*/ 49212 w 293688"/>
                <a:gd name="connsiteY542" fmla="*/ 287338 h 334963"/>
                <a:gd name="connsiteX543" fmla="*/ 47625 w 293688"/>
                <a:gd name="connsiteY543" fmla="*/ 285751 h 334963"/>
                <a:gd name="connsiteX544" fmla="*/ 46037 w 293688"/>
                <a:gd name="connsiteY544" fmla="*/ 285751 h 334963"/>
                <a:gd name="connsiteX545" fmla="*/ 46037 w 293688"/>
                <a:gd name="connsiteY545" fmla="*/ 282576 h 334963"/>
                <a:gd name="connsiteX546" fmla="*/ 42862 w 293688"/>
                <a:gd name="connsiteY546" fmla="*/ 282576 h 334963"/>
                <a:gd name="connsiteX547" fmla="*/ 41275 w 293688"/>
                <a:gd name="connsiteY547" fmla="*/ 280988 h 334963"/>
                <a:gd name="connsiteX548" fmla="*/ 38100 w 293688"/>
                <a:gd name="connsiteY548" fmla="*/ 280988 h 334963"/>
                <a:gd name="connsiteX549" fmla="*/ 36512 w 293688"/>
                <a:gd name="connsiteY549" fmla="*/ 279401 h 334963"/>
                <a:gd name="connsiteX550" fmla="*/ 36512 w 293688"/>
                <a:gd name="connsiteY550" fmla="*/ 276226 h 334963"/>
                <a:gd name="connsiteX551" fmla="*/ 33337 w 293688"/>
                <a:gd name="connsiteY551" fmla="*/ 274638 h 334963"/>
                <a:gd name="connsiteX552" fmla="*/ 36512 w 293688"/>
                <a:gd name="connsiteY552" fmla="*/ 271463 h 334963"/>
                <a:gd name="connsiteX553" fmla="*/ 33337 w 293688"/>
                <a:gd name="connsiteY553" fmla="*/ 271463 h 334963"/>
                <a:gd name="connsiteX554" fmla="*/ 31750 w 293688"/>
                <a:gd name="connsiteY554" fmla="*/ 271463 h 334963"/>
                <a:gd name="connsiteX555" fmla="*/ 30162 w 293688"/>
                <a:gd name="connsiteY555" fmla="*/ 269876 h 334963"/>
                <a:gd name="connsiteX556" fmla="*/ 30162 w 293688"/>
                <a:gd name="connsiteY556" fmla="*/ 266701 h 334963"/>
                <a:gd name="connsiteX557" fmla="*/ 26987 w 293688"/>
                <a:gd name="connsiteY557" fmla="*/ 265113 h 334963"/>
                <a:gd name="connsiteX558" fmla="*/ 26987 w 293688"/>
                <a:gd name="connsiteY558" fmla="*/ 263526 h 334963"/>
                <a:gd name="connsiteX559" fmla="*/ 26987 w 293688"/>
                <a:gd name="connsiteY559" fmla="*/ 260351 h 334963"/>
                <a:gd name="connsiteX560" fmla="*/ 25400 w 293688"/>
                <a:gd name="connsiteY560" fmla="*/ 260351 h 334963"/>
                <a:gd name="connsiteX561" fmla="*/ 26987 w 293688"/>
                <a:gd name="connsiteY561" fmla="*/ 258763 h 334963"/>
                <a:gd name="connsiteX562" fmla="*/ 25400 w 293688"/>
                <a:gd name="connsiteY562" fmla="*/ 258763 h 334963"/>
                <a:gd name="connsiteX563" fmla="*/ 25400 w 293688"/>
                <a:gd name="connsiteY563" fmla="*/ 255588 h 334963"/>
                <a:gd name="connsiteX564" fmla="*/ 22225 w 293688"/>
                <a:gd name="connsiteY564" fmla="*/ 255588 h 334963"/>
                <a:gd name="connsiteX565" fmla="*/ 22225 w 293688"/>
                <a:gd name="connsiteY565" fmla="*/ 254001 h 334963"/>
                <a:gd name="connsiteX566" fmla="*/ 20637 w 293688"/>
                <a:gd name="connsiteY566" fmla="*/ 255588 h 334963"/>
                <a:gd name="connsiteX567" fmla="*/ 17462 w 293688"/>
                <a:gd name="connsiteY567" fmla="*/ 254001 h 334963"/>
                <a:gd name="connsiteX568" fmla="*/ 17462 w 293688"/>
                <a:gd name="connsiteY568" fmla="*/ 250826 h 334963"/>
                <a:gd name="connsiteX569" fmla="*/ 17462 w 293688"/>
                <a:gd name="connsiteY569" fmla="*/ 249238 h 334963"/>
                <a:gd name="connsiteX570" fmla="*/ 15875 w 293688"/>
                <a:gd name="connsiteY570" fmla="*/ 247651 h 334963"/>
                <a:gd name="connsiteX571" fmla="*/ 15875 w 293688"/>
                <a:gd name="connsiteY571" fmla="*/ 244476 h 334963"/>
                <a:gd name="connsiteX572" fmla="*/ 15875 w 293688"/>
                <a:gd name="connsiteY572" fmla="*/ 242888 h 334963"/>
                <a:gd name="connsiteX573" fmla="*/ 15875 w 293688"/>
                <a:gd name="connsiteY573" fmla="*/ 239713 h 334963"/>
                <a:gd name="connsiteX574" fmla="*/ 15875 w 293688"/>
                <a:gd name="connsiteY574" fmla="*/ 238126 h 334963"/>
                <a:gd name="connsiteX575" fmla="*/ 14287 w 293688"/>
                <a:gd name="connsiteY575" fmla="*/ 238126 h 334963"/>
                <a:gd name="connsiteX576" fmla="*/ 14287 w 293688"/>
                <a:gd name="connsiteY576" fmla="*/ 234951 h 334963"/>
                <a:gd name="connsiteX577" fmla="*/ 11112 w 293688"/>
                <a:gd name="connsiteY577" fmla="*/ 234951 h 334963"/>
                <a:gd name="connsiteX578" fmla="*/ 11112 w 293688"/>
                <a:gd name="connsiteY578" fmla="*/ 233363 h 334963"/>
                <a:gd name="connsiteX579" fmla="*/ 9525 w 293688"/>
                <a:gd name="connsiteY579" fmla="*/ 231776 h 334963"/>
                <a:gd name="connsiteX580" fmla="*/ 9525 w 293688"/>
                <a:gd name="connsiteY580" fmla="*/ 228601 h 334963"/>
                <a:gd name="connsiteX581" fmla="*/ 6350 w 293688"/>
                <a:gd name="connsiteY581" fmla="*/ 222251 h 334963"/>
                <a:gd name="connsiteX582" fmla="*/ 4762 w 293688"/>
                <a:gd name="connsiteY582" fmla="*/ 217488 h 334963"/>
                <a:gd name="connsiteX583" fmla="*/ 3175 w 293688"/>
                <a:gd name="connsiteY583" fmla="*/ 215901 h 334963"/>
                <a:gd name="connsiteX584" fmla="*/ 3175 w 293688"/>
                <a:gd name="connsiteY584" fmla="*/ 212726 h 334963"/>
                <a:gd name="connsiteX585" fmla="*/ 3175 w 293688"/>
                <a:gd name="connsiteY585" fmla="*/ 211138 h 334963"/>
                <a:gd name="connsiteX586" fmla="*/ 3175 w 293688"/>
                <a:gd name="connsiteY586" fmla="*/ 207963 h 334963"/>
                <a:gd name="connsiteX587" fmla="*/ 0 w 293688"/>
                <a:gd name="connsiteY587" fmla="*/ 206376 h 334963"/>
                <a:gd name="connsiteX588" fmla="*/ 3175 w 293688"/>
                <a:gd name="connsiteY588" fmla="*/ 206376 h 334963"/>
                <a:gd name="connsiteX589" fmla="*/ 3175 w 293688"/>
                <a:gd name="connsiteY589" fmla="*/ 204788 h 334963"/>
                <a:gd name="connsiteX590" fmla="*/ 3175 w 293688"/>
                <a:gd name="connsiteY590" fmla="*/ 201613 h 334963"/>
                <a:gd name="connsiteX591" fmla="*/ 3175 w 293688"/>
                <a:gd name="connsiteY591" fmla="*/ 200026 h 334963"/>
                <a:gd name="connsiteX592" fmla="*/ 3175 w 293688"/>
                <a:gd name="connsiteY592" fmla="*/ 196851 h 334963"/>
                <a:gd name="connsiteX593" fmla="*/ 3175 w 293688"/>
                <a:gd name="connsiteY593" fmla="*/ 195263 h 334963"/>
                <a:gd name="connsiteX594" fmla="*/ 3175 w 293688"/>
                <a:gd name="connsiteY594" fmla="*/ 192088 h 334963"/>
                <a:gd name="connsiteX595" fmla="*/ 3175 w 293688"/>
                <a:gd name="connsiteY595" fmla="*/ 188913 h 334963"/>
                <a:gd name="connsiteX596" fmla="*/ 3175 w 293688"/>
                <a:gd name="connsiteY596" fmla="*/ 185738 h 334963"/>
                <a:gd name="connsiteX597" fmla="*/ 3175 w 293688"/>
                <a:gd name="connsiteY597" fmla="*/ 184151 h 334963"/>
                <a:gd name="connsiteX598" fmla="*/ 4762 w 293688"/>
                <a:gd name="connsiteY598" fmla="*/ 184151 h 334963"/>
                <a:gd name="connsiteX599" fmla="*/ 4762 w 293688"/>
                <a:gd name="connsiteY599" fmla="*/ 180976 h 334963"/>
                <a:gd name="connsiteX600" fmla="*/ 3175 w 293688"/>
                <a:gd name="connsiteY600" fmla="*/ 180976 h 334963"/>
                <a:gd name="connsiteX601" fmla="*/ 4762 w 293688"/>
                <a:gd name="connsiteY601" fmla="*/ 179388 h 334963"/>
                <a:gd name="connsiteX602" fmla="*/ 4762 w 293688"/>
                <a:gd name="connsiteY602" fmla="*/ 176213 h 334963"/>
                <a:gd name="connsiteX603" fmla="*/ 3175 w 293688"/>
                <a:gd name="connsiteY603" fmla="*/ 176213 h 334963"/>
                <a:gd name="connsiteX604" fmla="*/ 3175 w 293688"/>
                <a:gd name="connsiteY604" fmla="*/ 174626 h 334963"/>
                <a:gd name="connsiteX605" fmla="*/ 3175 w 293688"/>
                <a:gd name="connsiteY605" fmla="*/ 173038 h 334963"/>
                <a:gd name="connsiteX606" fmla="*/ 4762 w 293688"/>
                <a:gd name="connsiteY606" fmla="*/ 173038 h 334963"/>
                <a:gd name="connsiteX607" fmla="*/ 4762 w 293688"/>
                <a:gd name="connsiteY607" fmla="*/ 169863 h 334963"/>
                <a:gd name="connsiteX608" fmla="*/ 4762 w 293688"/>
                <a:gd name="connsiteY608" fmla="*/ 168276 h 334963"/>
                <a:gd name="connsiteX609" fmla="*/ 4762 w 293688"/>
                <a:gd name="connsiteY609" fmla="*/ 165101 h 334963"/>
                <a:gd name="connsiteX610" fmla="*/ 4762 w 293688"/>
                <a:gd name="connsiteY610" fmla="*/ 163513 h 334963"/>
                <a:gd name="connsiteX611" fmla="*/ 4762 w 293688"/>
                <a:gd name="connsiteY611" fmla="*/ 160338 h 334963"/>
                <a:gd name="connsiteX612" fmla="*/ 4762 w 293688"/>
                <a:gd name="connsiteY612" fmla="*/ 158751 h 334963"/>
                <a:gd name="connsiteX613" fmla="*/ 4762 w 293688"/>
                <a:gd name="connsiteY613" fmla="*/ 157163 h 334963"/>
                <a:gd name="connsiteX614" fmla="*/ 4762 w 293688"/>
                <a:gd name="connsiteY614" fmla="*/ 153988 h 334963"/>
                <a:gd name="connsiteX615" fmla="*/ 6350 w 293688"/>
                <a:gd name="connsiteY615" fmla="*/ 152401 h 334963"/>
                <a:gd name="connsiteX616" fmla="*/ 6350 w 293688"/>
                <a:gd name="connsiteY616" fmla="*/ 149226 h 334963"/>
                <a:gd name="connsiteX617" fmla="*/ 6350 w 293688"/>
                <a:gd name="connsiteY617" fmla="*/ 147638 h 334963"/>
                <a:gd name="connsiteX618" fmla="*/ 4762 w 293688"/>
                <a:gd name="connsiteY618" fmla="*/ 147638 h 334963"/>
                <a:gd name="connsiteX619" fmla="*/ 6350 w 293688"/>
                <a:gd name="connsiteY619" fmla="*/ 144463 h 334963"/>
                <a:gd name="connsiteX620" fmla="*/ 6350 w 293688"/>
                <a:gd name="connsiteY620" fmla="*/ 142876 h 334963"/>
                <a:gd name="connsiteX621" fmla="*/ 6350 w 293688"/>
                <a:gd name="connsiteY621" fmla="*/ 141288 h 334963"/>
                <a:gd name="connsiteX622" fmla="*/ 9525 w 293688"/>
                <a:gd name="connsiteY622" fmla="*/ 141288 h 334963"/>
                <a:gd name="connsiteX623" fmla="*/ 9525 w 293688"/>
                <a:gd name="connsiteY623" fmla="*/ 138113 h 334963"/>
                <a:gd name="connsiteX624" fmla="*/ 11112 w 293688"/>
                <a:gd name="connsiteY624" fmla="*/ 138113 h 334963"/>
                <a:gd name="connsiteX625" fmla="*/ 11112 w 293688"/>
                <a:gd name="connsiteY625" fmla="*/ 136526 h 334963"/>
                <a:gd name="connsiteX626" fmla="*/ 14287 w 293688"/>
                <a:gd name="connsiteY626" fmla="*/ 136526 h 334963"/>
                <a:gd name="connsiteX627" fmla="*/ 14287 w 293688"/>
                <a:gd name="connsiteY627" fmla="*/ 133351 h 334963"/>
                <a:gd name="connsiteX628" fmla="*/ 14287 w 293688"/>
                <a:gd name="connsiteY628" fmla="*/ 131763 h 334963"/>
                <a:gd name="connsiteX629" fmla="*/ 14287 w 293688"/>
                <a:gd name="connsiteY629" fmla="*/ 130176 h 334963"/>
                <a:gd name="connsiteX630" fmla="*/ 15875 w 293688"/>
                <a:gd name="connsiteY630" fmla="*/ 127001 h 334963"/>
                <a:gd name="connsiteX631" fmla="*/ 15875 w 293688"/>
                <a:gd name="connsiteY631" fmla="*/ 125413 h 334963"/>
                <a:gd name="connsiteX632" fmla="*/ 17462 w 293688"/>
                <a:gd name="connsiteY632" fmla="*/ 125413 h 334963"/>
                <a:gd name="connsiteX633" fmla="*/ 17462 w 293688"/>
                <a:gd name="connsiteY633" fmla="*/ 122238 h 334963"/>
                <a:gd name="connsiteX634" fmla="*/ 20637 w 293688"/>
                <a:gd name="connsiteY634" fmla="*/ 127001 h 334963"/>
                <a:gd name="connsiteX635" fmla="*/ 20637 w 293688"/>
                <a:gd name="connsiteY635" fmla="*/ 125413 h 334963"/>
                <a:gd name="connsiteX636" fmla="*/ 20637 w 293688"/>
                <a:gd name="connsiteY636" fmla="*/ 122238 h 334963"/>
                <a:gd name="connsiteX637" fmla="*/ 20637 w 293688"/>
                <a:gd name="connsiteY637" fmla="*/ 120651 h 334963"/>
                <a:gd name="connsiteX638" fmla="*/ 22225 w 293688"/>
                <a:gd name="connsiteY638" fmla="*/ 120651 h 334963"/>
                <a:gd name="connsiteX639" fmla="*/ 22225 w 293688"/>
                <a:gd name="connsiteY639" fmla="*/ 117476 h 334963"/>
                <a:gd name="connsiteX640" fmla="*/ 22225 w 293688"/>
                <a:gd name="connsiteY640" fmla="*/ 115888 h 334963"/>
                <a:gd name="connsiteX641" fmla="*/ 22225 w 293688"/>
                <a:gd name="connsiteY641" fmla="*/ 114301 h 334963"/>
                <a:gd name="connsiteX642" fmla="*/ 25400 w 293688"/>
                <a:gd name="connsiteY642" fmla="*/ 114301 h 334963"/>
                <a:gd name="connsiteX643" fmla="*/ 25400 w 293688"/>
                <a:gd name="connsiteY643" fmla="*/ 111126 h 334963"/>
                <a:gd name="connsiteX644" fmla="*/ 25400 w 293688"/>
                <a:gd name="connsiteY644" fmla="*/ 109538 h 334963"/>
                <a:gd name="connsiteX645" fmla="*/ 26987 w 293688"/>
                <a:gd name="connsiteY645" fmla="*/ 109538 h 334963"/>
                <a:gd name="connsiteX646" fmla="*/ 26987 w 293688"/>
                <a:gd name="connsiteY646" fmla="*/ 106363 h 334963"/>
                <a:gd name="connsiteX647" fmla="*/ 26987 w 293688"/>
                <a:gd name="connsiteY647" fmla="*/ 104776 h 334963"/>
                <a:gd name="connsiteX648" fmla="*/ 26987 w 293688"/>
                <a:gd name="connsiteY648" fmla="*/ 101601 h 334963"/>
                <a:gd name="connsiteX649" fmla="*/ 26987 w 293688"/>
                <a:gd name="connsiteY649" fmla="*/ 100013 h 334963"/>
                <a:gd name="connsiteX650" fmla="*/ 30162 w 293688"/>
                <a:gd name="connsiteY650" fmla="*/ 100013 h 334963"/>
                <a:gd name="connsiteX651" fmla="*/ 30162 w 293688"/>
                <a:gd name="connsiteY651" fmla="*/ 93663 h 334963"/>
                <a:gd name="connsiteX652" fmla="*/ 31750 w 293688"/>
                <a:gd name="connsiteY652" fmla="*/ 93663 h 334963"/>
                <a:gd name="connsiteX653" fmla="*/ 31750 w 293688"/>
                <a:gd name="connsiteY653" fmla="*/ 90488 h 334963"/>
                <a:gd name="connsiteX654" fmla="*/ 31750 w 293688"/>
                <a:gd name="connsiteY654" fmla="*/ 88901 h 334963"/>
                <a:gd name="connsiteX655" fmla="*/ 33337 w 293688"/>
                <a:gd name="connsiteY655" fmla="*/ 88901 h 334963"/>
                <a:gd name="connsiteX656" fmla="*/ 33337 w 293688"/>
                <a:gd name="connsiteY656" fmla="*/ 85726 h 334963"/>
                <a:gd name="connsiteX657" fmla="*/ 36512 w 293688"/>
                <a:gd name="connsiteY657" fmla="*/ 85726 h 334963"/>
                <a:gd name="connsiteX658" fmla="*/ 36512 w 293688"/>
                <a:gd name="connsiteY658" fmla="*/ 88901 h 334963"/>
                <a:gd name="connsiteX659" fmla="*/ 38100 w 293688"/>
                <a:gd name="connsiteY659" fmla="*/ 88901 h 334963"/>
                <a:gd name="connsiteX660" fmla="*/ 38100 w 293688"/>
                <a:gd name="connsiteY660" fmla="*/ 85726 h 334963"/>
                <a:gd name="connsiteX661" fmla="*/ 41275 w 293688"/>
                <a:gd name="connsiteY661" fmla="*/ 85726 h 334963"/>
                <a:gd name="connsiteX662" fmla="*/ 41275 w 293688"/>
                <a:gd name="connsiteY662" fmla="*/ 84138 h 334963"/>
                <a:gd name="connsiteX663" fmla="*/ 41275 w 293688"/>
                <a:gd name="connsiteY663" fmla="*/ 82551 h 334963"/>
                <a:gd name="connsiteX664" fmla="*/ 42862 w 293688"/>
                <a:gd name="connsiteY664" fmla="*/ 82551 h 334963"/>
                <a:gd name="connsiteX665" fmla="*/ 42862 w 293688"/>
                <a:gd name="connsiteY665" fmla="*/ 79376 h 334963"/>
                <a:gd name="connsiteX666" fmla="*/ 46037 w 293688"/>
                <a:gd name="connsiteY666" fmla="*/ 77788 h 334963"/>
                <a:gd name="connsiteX667" fmla="*/ 46037 w 293688"/>
                <a:gd name="connsiteY667" fmla="*/ 74613 h 334963"/>
                <a:gd name="connsiteX668" fmla="*/ 46037 w 293688"/>
                <a:gd name="connsiteY668" fmla="*/ 73026 h 334963"/>
                <a:gd name="connsiteX669" fmla="*/ 47625 w 293688"/>
                <a:gd name="connsiteY669" fmla="*/ 73026 h 334963"/>
                <a:gd name="connsiteX670" fmla="*/ 47625 w 293688"/>
                <a:gd name="connsiteY670" fmla="*/ 69851 h 334963"/>
                <a:gd name="connsiteX671" fmla="*/ 47625 w 293688"/>
                <a:gd name="connsiteY671" fmla="*/ 68263 h 334963"/>
                <a:gd name="connsiteX672" fmla="*/ 49212 w 293688"/>
                <a:gd name="connsiteY672" fmla="*/ 68263 h 334963"/>
                <a:gd name="connsiteX673" fmla="*/ 49212 w 293688"/>
                <a:gd name="connsiteY673" fmla="*/ 66676 h 334963"/>
                <a:gd name="connsiteX674" fmla="*/ 49212 w 293688"/>
                <a:gd name="connsiteY674" fmla="*/ 63501 h 334963"/>
                <a:gd name="connsiteX675" fmla="*/ 52387 w 293688"/>
                <a:gd name="connsiteY675" fmla="*/ 61913 h 334963"/>
                <a:gd name="connsiteX676" fmla="*/ 52387 w 293688"/>
                <a:gd name="connsiteY676" fmla="*/ 58738 h 334963"/>
                <a:gd name="connsiteX677" fmla="*/ 53975 w 293688"/>
                <a:gd name="connsiteY677" fmla="*/ 58738 h 334963"/>
                <a:gd name="connsiteX678" fmla="*/ 53975 w 293688"/>
                <a:gd name="connsiteY678" fmla="*/ 57150 h 334963"/>
                <a:gd name="connsiteX679" fmla="*/ 53975 w 293688"/>
                <a:gd name="connsiteY679" fmla="*/ 55563 h 334963"/>
                <a:gd name="connsiteX680" fmla="*/ 57150 w 293688"/>
                <a:gd name="connsiteY680" fmla="*/ 55563 h 334963"/>
                <a:gd name="connsiteX681" fmla="*/ 57150 w 293688"/>
                <a:gd name="connsiteY681" fmla="*/ 57150 h 334963"/>
                <a:gd name="connsiteX682" fmla="*/ 58737 w 293688"/>
                <a:gd name="connsiteY682" fmla="*/ 57150 h 334963"/>
                <a:gd name="connsiteX683" fmla="*/ 58737 w 293688"/>
                <a:gd name="connsiteY683" fmla="*/ 55563 h 334963"/>
                <a:gd name="connsiteX684" fmla="*/ 61912 w 293688"/>
                <a:gd name="connsiteY684" fmla="*/ 55563 h 334963"/>
                <a:gd name="connsiteX685" fmla="*/ 61912 w 293688"/>
                <a:gd name="connsiteY685" fmla="*/ 52388 h 334963"/>
                <a:gd name="connsiteX686" fmla="*/ 63500 w 293688"/>
                <a:gd name="connsiteY686" fmla="*/ 52388 h 334963"/>
                <a:gd name="connsiteX687" fmla="*/ 63500 w 293688"/>
                <a:gd name="connsiteY687" fmla="*/ 50800 h 334963"/>
                <a:gd name="connsiteX688" fmla="*/ 65087 w 293688"/>
                <a:gd name="connsiteY688" fmla="*/ 50800 h 334963"/>
                <a:gd name="connsiteX689" fmla="*/ 65087 w 293688"/>
                <a:gd name="connsiteY689" fmla="*/ 47625 h 334963"/>
                <a:gd name="connsiteX690" fmla="*/ 68262 w 293688"/>
                <a:gd name="connsiteY690" fmla="*/ 46038 h 334963"/>
                <a:gd name="connsiteX691" fmla="*/ 68262 w 293688"/>
                <a:gd name="connsiteY691" fmla="*/ 42863 h 334963"/>
                <a:gd name="connsiteX692" fmla="*/ 69850 w 293688"/>
                <a:gd name="connsiteY692" fmla="*/ 41275 h 334963"/>
                <a:gd name="connsiteX693" fmla="*/ 69850 w 293688"/>
                <a:gd name="connsiteY693" fmla="*/ 39688 h 334963"/>
                <a:gd name="connsiteX694" fmla="*/ 73025 w 293688"/>
                <a:gd name="connsiteY694" fmla="*/ 39688 h 334963"/>
                <a:gd name="connsiteX695" fmla="*/ 73025 w 293688"/>
                <a:gd name="connsiteY695" fmla="*/ 36513 h 334963"/>
                <a:gd name="connsiteX696" fmla="*/ 74612 w 293688"/>
                <a:gd name="connsiteY696" fmla="*/ 34925 h 334963"/>
                <a:gd name="connsiteX697" fmla="*/ 74612 w 293688"/>
                <a:gd name="connsiteY697" fmla="*/ 31750 h 334963"/>
                <a:gd name="connsiteX698" fmla="*/ 77787 w 293688"/>
                <a:gd name="connsiteY698" fmla="*/ 31750 h 334963"/>
                <a:gd name="connsiteX699" fmla="*/ 79375 w 293688"/>
                <a:gd name="connsiteY699" fmla="*/ 31750 h 334963"/>
                <a:gd name="connsiteX700" fmla="*/ 79375 w 293688"/>
                <a:gd name="connsiteY700" fmla="*/ 30163 h 334963"/>
                <a:gd name="connsiteX701" fmla="*/ 79375 w 293688"/>
                <a:gd name="connsiteY701" fmla="*/ 26988 h 334963"/>
                <a:gd name="connsiteX702" fmla="*/ 80962 w 293688"/>
                <a:gd name="connsiteY702" fmla="*/ 30163 h 334963"/>
                <a:gd name="connsiteX703" fmla="*/ 80962 w 293688"/>
                <a:gd name="connsiteY703" fmla="*/ 25400 h 334963"/>
                <a:gd name="connsiteX704" fmla="*/ 80962 w 293688"/>
                <a:gd name="connsiteY704" fmla="*/ 23813 h 334963"/>
                <a:gd name="connsiteX705" fmla="*/ 84137 w 293688"/>
                <a:gd name="connsiteY705" fmla="*/ 23813 h 334963"/>
                <a:gd name="connsiteX706" fmla="*/ 85725 w 293688"/>
                <a:gd name="connsiteY706" fmla="*/ 20638 h 334963"/>
                <a:gd name="connsiteX707" fmla="*/ 85725 w 293688"/>
                <a:gd name="connsiteY707" fmla="*/ 19050 h 334963"/>
                <a:gd name="connsiteX708" fmla="*/ 88900 w 293688"/>
                <a:gd name="connsiteY708" fmla="*/ 19050 h 334963"/>
                <a:gd name="connsiteX709" fmla="*/ 88900 w 293688"/>
                <a:gd name="connsiteY709" fmla="*/ 20638 h 334963"/>
                <a:gd name="connsiteX710" fmla="*/ 90487 w 293688"/>
                <a:gd name="connsiteY710" fmla="*/ 19050 h 334963"/>
                <a:gd name="connsiteX711" fmla="*/ 93662 w 293688"/>
                <a:gd name="connsiteY711" fmla="*/ 15875 h 334963"/>
                <a:gd name="connsiteX712" fmla="*/ 95250 w 293688"/>
                <a:gd name="connsiteY712" fmla="*/ 11113 h 334963"/>
                <a:gd name="connsiteX713" fmla="*/ 95250 w 293688"/>
                <a:gd name="connsiteY713" fmla="*/ 14288 h 334963"/>
                <a:gd name="connsiteX714" fmla="*/ 95250 w 293688"/>
                <a:gd name="connsiteY714" fmla="*/ 15875 h 334963"/>
                <a:gd name="connsiteX715" fmla="*/ 96837 w 293688"/>
                <a:gd name="connsiteY715" fmla="*/ 15875 h 334963"/>
                <a:gd name="connsiteX716" fmla="*/ 100012 w 293688"/>
                <a:gd name="connsiteY716" fmla="*/ 15875 h 334963"/>
                <a:gd name="connsiteX717" fmla="*/ 100012 w 293688"/>
                <a:gd name="connsiteY717" fmla="*/ 14288 h 334963"/>
                <a:gd name="connsiteX718" fmla="*/ 101600 w 293688"/>
                <a:gd name="connsiteY718" fmla="*/ 11113 h 334963"/>
                <a:gd name="connsiteX719" fmla="*/ 101600 w 293688"/>
                <a:gd name="connsiteY719" fmla="*/ 9525 h 334963"/>
                <a:gd name="connsiteX720" fmla="*/ 104775 w 293688"/>
                <a:gd name="connsiteY720" fmla="*/ 9525 h 334963"/>
                <a:gd name="connsiteX721" fmla="*/ 106362 w 293688"/>
                <a:gd name="connsiteY721" fmla="*/ 9525 h 334963"/>
                <a:gd name="connsiteX722" fmla="*/ 111125 w 293688"/>
                <a:gd name="connsiteY722" fmla="*/ 3175 h 334963"/>
                <a:gd name="connsiteX723" fmla="*/ 112713 w 293688"/>
                <a:gd name="connsiteY723" fmla="*/ 3175 h 334963"/>
                <a:gd name="connsiteX724" fmla="*/ 115888 w 293688"/>
                <a:gd name="connsiteY724" fmla="*/ 3175 h 334963"/>
                <a:gd name="connsiteX725" fmla="*/ 115888 w 293688"/>
                <a:gd name="connsiteY725" fmla="*/ 4763 h 334963"/>
                <a:gd name="connsiteX726" fmla="*/ 112713 w 293688"/>
                <a:gd name="connsiteY726" fmla="*/ 4763 h 334963"/>
                <a:gd name="connsiteX727" fmla="*/ 111125 w 293688"/>
                <a:gd name="connsiteY727" fmla="*/ 4763 h 334963"/>
                <a:gd name="connsiteX728" fmla="*/ 117476 w 293688"/>
                <a:gd name="connsiteY728" fmla="*/ 0 h 334963"/>
                <a:gd name="connsiteX729" fmla="*/ 117476 w 293688"/>
                <a:gd name="connsiteY729" fmla="*/ 3175 h 334963"/>
                <a:gd name="connsiteX730" fmla="*/ 115888 w 293688"/>
                <a:gd name="connsiteY730" fmla="*/ 3175 h 33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</a:cxnLst>
              <a:rect l="l" t="t" r="r" b="b"/>
              <a:pathLst>
                <a:path w="293688" h="334963">
                  <a:moveTo>
                    <a:pt x="142875" y="333376"/>
                  </a:moveTo>
                  <a:lnTo>
                    <a:pt x="144463" y="334963"/>
                  </a:lnTo>
                  <a:lnTo>
                    <a:pt x="142875" y="334963"/>
                  </a:lnTo>
                  <a:close/>
                  <a:moveTo>
                    <a:pt x="163513" y="330201"/>
                  </a:moveTo>
                  <a:lnTo>
                    <a:pt x="160338" y="333376"/>
                  </a:lnTo>
                  <a:lnTo>
                    <a:pt x="163513" y="333376"/>
                  </a:lnTo>
                  <a:close/>
                  <a:moveTo>
                    <a:pt x="93662" y="314326"/>
                  </a:moveTo>
                  <a:lnTo>
                    <a:pt x="95250" y="314326"/>
                  </a:lnTo>
                  <a:lnTo>
                    <a:pt x="95250" y="317501"/>
                  </a:lnTo>
                  <a:close/>
                  <a:moveTo>
                    <a:pt x="88900" y="314326"/>
                  </a:moveTo>
                  <a:lnTo>
                    <a:pt x="90487" y="317501"/>
                  </a:lnTo>
                  <a:lnTo>
                    <a:pt x="88900" y="317501"/>
                  </a:lnTo>
                  <a:close/>
                  <a:moveTo>
                    <a:pt x="74612" y="301626"/>
                  </a:moveTo>
                  <a:lnTo>
                    <a:pt x="77787" y="301626"/>
                  </a:lnTo>
                  <a:lnTo>
                    <a:pt x="74612" y="303213"/>
                  </a:lnTo>
                  <a:close/>
                  <a:moveTo>
                    <a:pt x="20637" y="263526"/>
                  </a:moveTo>
                  <a:lnTo>
                    <a:pt x="20637" y="265113"/>
                  </a:lnTo>
                  <a:lnTo>
                    <a:pt x="20637" y="266701"/>
                  </a:lnTo>
                  <a:lnTo>
                    <a:pt x="17462" y="265113"/>
                  </a:lnTo>
                  <a:close/>
                  <a:moveTo>
                    <a:pt x="20637" y="255588"/>
                  </a:moveTo>
                  <a:lnTo>
                    <a:pt x="22225" y="255588"/>
                  </a:lnTo>
                  <a:lnTo>
                    <a:pt x="22225" y="258763"/>
                  </a:lnTo>
                  <a:lnTo>
                    <a:pt x="20637" y="260351"/>
                  </a:lnTo>
                  <a:lnTo>
                    <a:pt x="17462" y="260351"/>
                  </a:lnTo>
                  <a:lnTo>
                    <a:pt x="20637" y="258763"/>
                  </a:lnTo>
                  <a:close/>
                  <a:moveTo>
                    <a:pt x="14287" y="250826"/>
                  </a:moveTo>
                  <a:lnTo>
                    <a:pt x="15875" y="250826"/>
                  </a:lnTo>
                  <a:lnTo>
                    <a:pt x="15875" y="254001"/>
                  </a:lnTo>
                  <a:close/>
                  <a:moveTo>
                    <a:pt x="14287" y="247651"/>
                  </a:moveTo>
                  <a:lnTo>
                    <a:pt x="15875" y="247651"/>
                  </a:lnTo>
                  <a:lnTo>
                    <a:pt x="15875" y="249238"/>
                  </a:lnTo>
                  <a:lnTo>
                    <a:pt x="14287" y="249238"/>
                  </a:lnTo>
                  <a:close/>
                  <a:moveTo>
                    <a:pt x="11112" y="242888"/>
                  </a:moveTo>
                  <a:lnTo>
                    <a:pt x="14287" y="244476"/>
                  </a:lnTo>
                  <a:lnTo>
                    <a:pt x="11112" y="244476"/>
                  </a:lnTo>
                  <a:close/>
                  <a:moveTo>
                    <a:pt x="9525" y="238126"/>
                  </a:moveTo>
                  <a:lnTo>
                    <a:pt x="11112" y="238126"/>
                  </a:lnTo>
                  <a:lnTo>
                    <a:pt x="11112" y="239713"/>
                  </a:lnTo>
                  <a:lnTo>
                    <a:pt x="11112" y="242888"/>
                  </a:lnTo>
                  <a:lnTo>
                    <a:pt x="9525" y="239713"/>
                  </a:lnTo>
                  <a:close/>
                  <a:moveTo>
                    <a:pt x="196850" y="55563"/>
                  </a:moveTo>
                  <a:lnTo>
                    <a:pt x="198438" y="55563"/>
                  </a:lnTo>
                  <a:lnTo>
                    <a:pt x="201613" y="55563"/>
                  </a:lnTo>
                  <a:lnTo>
                    <a:pt x="203200" y="55563"/>
                  </a:lnTo>
                  <a:lnTo>
                    <a:pt x="206376" y="55563"/>
                  </a:lnTo>
                  <a:lnTo>
                    <a:pt x="207963" y="55563"/>
                  </a:lnTo>
                  <a:lnTo>
                    <a:pt x="211138" y="55563"/>
                  </a:lnTo>
                  <a:lnTo>
                    <a:pt x="207963" y="57151"/>
                  </a:lnTo>
                  <a:lnTo>
                    <a:pt x="206376" y="57151"/>
                  </a:lnTo>
                  <a:lnTo>
                    <a:pt x="201613" y="57151"/>
                  </a:lnTo>
                  <a:close/>
                  <a:moveTo>
                    <a:pt x="57150" y="52388"/>
                  </a:moveTo>
                  <a:lnTo>
                    <a:pt x="58737" y="55563"/>
                  </a:lnTo>
                  <a:lnTo>
                    <a:pt x="57150" y="55563"/>
                  </a:lnTo>
                  <a:close/>
                  <a:moveTo>
                    <a:pt x="165100" y="36513"/>
                  </a:moveTo>
                  <a:lnTo>
                    <a:pt x="168275" y="36513"/>
                  </a:lnTo>
                  <a:lnTo>
                    <a:pt x="165100" y="39688"/>
                  </a:lnTo>
                  <a:close/>
                  <a:moveTo>
                    <a:pt x="165100" y="31750"/>
                  </a:moveTo>
                  <a:lnTo>
                    <a:pt x="168275" y="31750"/>
                  </a:lnTo>
                  <a:lnTo>
                    <a:pt x="165100" y="34925"/>
                  </a:lnTo>
                  <a:close/>
                  <a:moveTo>
                    <a:pt x="160338" y="30163"/>
                  </a:moveTo>
                  <a:lnTo>
                    <a:pt x="163513" y="31750"/>
                  </a:lnTo>
                  <a:lnTo>
                    <a:pt x="160338" y="31750"/>
                  </a:lnTo>
                  <a:close/>
                  <a:moveTo>
                    <a:pt x="160338" y="26988"/>
                  </a:moveTo>
                  <a:lnTo>
                    <a:pt x="163513" y="26988"/>
                  </a:lnTo>
                  <a:lnTo>
                    <a:pt x="160338" y="30163"/>
                  </a:lnTo>
                  <a:close/>
                  <a:moveTo>
                    <a:pt x="160338" y="20638"/>
                  </a:moveTo>
                  <a:lnTo>
                    <a:pt x="163513" y="20638"/>
                  </a:lnTo>
                  <a:lnTo>
                    <a:pt x="163513" y="23813"/>
                  </a:lnTo>
                  <a:lnTo>
                    <a:pt x="160338" y="23813"/>
                  </a:lnTo>
                  <a:close/>
                  <a:moveTo>
                    <a:pt x="107950" y="9525"/>
                  </a:moveTo>
                  <a:lnTo>
                    <a:pt x="111125" y="9525"/>
                  </a:lnTo>
                  <a:lnTo>
                    <a:pt x="111125" y="11113"/>
                  </a:lnTo>
                  <a:lnTo>
                    <a:pt x="107950" y="14288"/>
                  </a:lnTo>
                  <a:lnTo>
                    <a:pt x="107950" y="11113"/>
                  </a:lnTo>
                  <a:close/>
                  <a:moveTo>
                    <a:pt x="106362" y="7938"/>
                  </a:moveTo>
                  <a:lnTo>
                    <a:pt x="107950" y="9525"/>
                  </a:lnTo>
                  <a:lnTo>
                    <a:pt x="106362" y="11113"/>
                  </a:lnTo>
                  <a:lnTo>
                    <a:pt x="106362" y="14288"/>
                  </a:lnTo>
                  <a:lnTo>
                    <a:pt x="106363" y="14288"/>
                  </a:lnTo>
                  <a:lnTo>
                    <a:pt x="107950" y="14288"/>
                  </a:lnTo>
                  <a:lnTo>
                    <a:pt x="106363" y="15875"/>
                  </a:lnTo>
                  <a:lnTo>
                    <a:pt x="106363" y="15876"/>
                  </a:lnTo>
                  <a:lnTo>
                    <a:pt x="106362" y="15876"/>
                  </a:lnTo>
                  <a:lnTo>
                    <a:pt x="106362" y="19050"/>
                  </a:lnTo>
                  <a:lnTo>
                    <a:pt x="104776" y="20637"/>
                  </a:lnTo>
                  <a:lnTo>
                    <a:pt x="104776" y="20638"/>
                  </a:lnTo>
                  <a:lnTo>
                    <a:pt x="104775" y="20638"/>
                  </a:lnTo>
                  <a:lnTo>
                    <a:pt x="104775" y="20638"/>
                  </a:lnTo>
                  <a:lnTo>
                    <a:pt x="104775" y="23813"/>
                  </a:lnTo>
                  <a:lnTo>
                    <a:pt x="104775" y="25400"/>
                  </a:lnTo>
                  <a:lnTo>
                    <a:pt x="101600" y="26988"/>
                  </a:lnTo>
                  <a:lnTo>
                    <a:pt x="100012" y="30163"/>
                  </a:lnTo>
                  <a:lnTo>
                    <a:pt x="101600" y="30163"/>
                  </a:lnTo>
                  <a:lnTo>
                    <a:pt x="104775" y="30163"/>
                  </a:lnTo>
                  <a:lnTo>
                    <a:pt x="104775" y="26988"/>
                  </a:lnTo>
                  <a:lnTo>
                    <a:pt x="106362" y="26988"/>
                  </a:lnTo>
                  <a:lnTo>
                    <a:pt x="106362" y="25400"/>
                  </a:lnTo>
                  <a:lnTo>
                    <a:pt x="107950" y="25400"/>
                  </a:lnTo>
                  <a:lnTo>
                    <a:pt x="111125" y="25400"/>
                  </a:lnTo>
                  <a:lnTo>
                    <a:pt x="111125" y="26988"/>
                  </a:lnTo>
                  <a:lnTo>
                    <a:pt x="112712" y="26988"/>
                  </a:lnTo>
                  <a:lnTo>
                    <a:pt x="112712" y="25400"/>
                  </a:lnTo>
                  <a:lnTo>
                    <a:pt x="115887" y="23813"/>
                  </a:lnTo>
                  <a:lnTo>
                    <a:pt x="117475" y="23813"/>
                  </a:lnTo>
                  <a:lnTo>
                    <a:pt x="120650" y="23813"/>
                  </a:lnTo>
                  <a:lnTo>
                    <a:pt x="120650" y="20638"/>
                  </a:lnTo>
                  <a:lnTo>
                    <a:pt x="122237" y="19050"/>
                  </a:lnTo>
                  <a:lnTo>
                    <a:pt x="123825" y="19050"/>
                  </a:lnTo>
                  <a:lnTo>
                    <a:pt x="127000" y="15875"/>
                  </a:lnTo>
                  <a:lnTo>
                    <a:pt x="127000" y="19050"/>
                  </a:lnTo>
                  <a:lnTo>
                    <a:pt x="128587" y="19050"/>
                  </a:lnTo>
                  <a:lnTo>
                    <a:pt x="128587" y="15875"/>
                  </a:lnTo>
                  <a:lnTo>
                    <a:pt x="131762" y="15875"/>
                  </a:lnTo>
                  <a:lnTo>
                    <a:pt x="133350" y="15875"/>
                  </a:lnTo>
                  <a:lnTo>
                    <a:pt x="136525" y="15875"/>
                  </a:lnTo>
                  <a:lnTo>
                    <a:pt x="138112" y="15875"/>
                  </a:lnTo>
                  <a:lnTo>
                    <a:pt x="139700" y="15875"/>
                  </a:lnTo>
                  <a:lnTo>
                    <a:pt x="139700" y="14288"/>
                  </a:lnTo>
                  <a:lnTo>
                    <a:pt x="142875" y="14288"/>
                  </a:lnTo>
                  <a:lnTo>
                    <a:pt x="142875" y="11113"/>
                  </a:lnTo>
                  <a:lnTo>
                    <a:pt x="144463" y="9525"/>
                  </a:lnTo>
                  <a:lnTo>
                    <a:pt x="147638" y="9525"/>
                  </a:lnTo>
                  <a:lnTo>
                    <a:pt x="147638" y="14288"/>
                  </a:lnTo>
                  <a:lnTo>
                    <a:pt x="144463" y="14288"/>
                  </a:lnTo>
                  <a:lnTo>
                    <a:pt x="144463" y="15875"/>
                  </a:lnTo>
                  <a:lnTo>
                    <a:pt x="147638" y="15875"/>
                  </a:lnTo>
                  <a:lnTo>
                    <a:pt x="147638" y="14288"/>
                  </a:lnTo>
                  <a:lnTo>
                    <a:pt x="149225" y="14288"/>
                  </a:lnTo>
                  <a:lnTo>
                    <a:pt x="152400" y="14288"/>
                  </a:lnTo>
                  <a:lnTo>
                    <a:pt x="152400" y="11113"/>
                  </a:lnTo>
                  <a:lnTo>
                    <a:pt x="153988" y="11113"/>
                  </a:lnTo>
                  <a:lnTo>
                    <a:pt x="153988" y="14288"/>
                  </a:lnTo>
                  <a:lnTo>
                    <a:pt x="153988" y="15875"/>
                  </a:lnTo>
                  <a:lnTo>
                    <a:pt x="153988" y="19050"/>
                  </a:lnTo>
                  <a:lnTo>
                    <a:pt x="153988" y="20638"/>
                  </a:lnTo>
                  <a:lnTo>
                    <a:pt x="152400" y="23813"/>
                  </a:lnTo>
                  <a:lnTo>
                    <a:pt x="152400" y="25400"/>
                  </a:lnTo>
                  <a:lnTo>
                    <a:pt x="153988" y="25400"/>
                  </a:lnTo>
                  <a:lnTo>
                    <a:pt x="155575" y="25400"/>
                  </a:lnTo>
                  <a:lnTo>
                    <a:pt x="158750" y="25400"/>
                  </a:lnTo>
                  <a:lnTo>
                    <a:pt x="158750" y="23813"/>
                  </a:lnTo>
                  <a:lnTo>
                    <a:pt x="160338" y="23813"/>
                  </a:lnTo>
                  <a:lnTo>
                    <a:pt x="160338" y="25400"/>
                  </a:lnTo>
                  <a:lnTo>
                    <a:pt x="160338" y="25401"/>
                  </a:lnTo>
                  <a:lnTo>
                    <a:pt x="160337" y="25401"/>
                  </a:lnTo>
                  <a:lnTo>
                    <a:pt x="158750" y="26988"/>
                  </a:lnTo>
                  <a:lnTo>
                    <a:pt x="158750" y="30163"/>
                  </a:lnTo>
                  <a:lnTo>
                    <a:pt x="155575" y="31750"/>
                  </a:lnTo>
                  <a:lnTo>
                    <a:pt x="158750" y="31750"/>
                  </a:lnTo>
                  <a:lnTo>
                    <a:pt x="160338" y="31750"/>
                  </a:lnTo>
                  <a:lnTo>
                    <a:pt x="163513" y="34925"/>
                  </a:lnTo>
                  <a:lnTo>
                    <a:pt x="165100" y="34925"/>
                  </a:lnTo>
                  <a:lnTo>
                    <a:pt x="165100" y="36513"/>
                  </a:lnTo>
                  <a:lnTo>
                    <a:pt x="163513" y="36513"/>
                  </a:lnTo>
                  <a:lnTo>
                    <a:pt x="163513" y="39688"/>
                  </a:lnTo>
                  <a:lnTo>
                    <a:pt x="160338" y="39688"/>
                  </a:lnTo>
                  <a:lnTo>
                    <a:pt x="160338" y="41275"/>
                  </a:lnTo>
                  <a:lnTo>
                    <a:pt x="163513" y="41275"/>
                  </a:lnTo>
                  <a:lnTo>
                    <a:pt x="163513" y="41275"/>
                  </a:lnTo>
                  <a:lnTo>
                    <a:pt x="163513" y="39688"/>
                  </a:lnTo>
                  <a:lnTo>
                    <a:pt x="165100" y="39688"/>
                  </a:lnTo>
                  <a:lnTo>
                    <a:pt x="165100" y="41275"/>
                  </a:lnTo>
                  <a:lnTo>
                    <a:pt x="165100" y="41275"/>
                  </a:lnTo>
                  <a:lnTo>
                    <a:pt x="165100" y="42863"/>
                  </a:lnTo>
                  <a:lnTo>
                    <a:pt x="163513" y="46038"/>
                  </a:lnTo>
                  <a:lnTo>
                    <a:pt x="160338" y="46038"/>
                  </a:lnTo>
                  <a:lnTo>
                    <a:pt x="160338" y="47625"/>
                  </a:lnTo>
                  <a:lnTo>
                    <a:pt x="163513" y="46038"/>
                  </a:lnTo>
                  <a:lnTo>
                    <a:pt x="163513" y="47625"/>
                  </a:lnTo>
                  <a:lnTo>
                    <a:pt x="165100" y="47625"/>
                  </a:lnTo>
                  <a:lnTo>
                    <a:pt x="165100" y="50800"/>
                  </a:lnTo>
                  <a:lnTo>
                    <a:pt x="163513" y="50800"/>
                  </a:lnTo>
                  <a:lnTo>
                    <a:pt x="160338" y="50800"/>
                  </a:lnTo>
                  <a:lnTo>
                    <a:pt x="160338" y="52388"/>
                  </a:lnTo>
                  <a:lnTo>
                    <a:pt x="158750" y="52388"/>
                  </a:lnTo>
                  <a:lnTo>
                    <a:pt x="158750" y="55563"/>
                  </a:lnTo>
                  <a:lnTo>
                    <a:pt x="158750" y="57150"/>
                  </a:lnTo>
                  <a:lnTo>
                    <a:pt x="160338" y="57150"/>
                  </a:lnTo>
                  <a:lnTo>
                    <a:pt x="160338" y="58738"/>
                  </a:lnTo>
                  <a:lnTo>
                    <a:pt x="163513" y="58738"/>
                  </a:lnTo>
                  <a:lnTo>
                    <a:pt x="163513" y="57150"/>
                  </a:lnTo>
                  <a:lnTo>
                    <a:pt x="165100" y="57150"/>
                  </a:lnTo>
                  <a:lnTo>
                    <a:pt x="168275" y="55563"/>
                  </a:lnTo>
                  <a:lnTo>
                    <a:pt x="169863" y="52388"/>
                  </a:lnTo>
                  <a:lnTo>
                    <a:pt x="169863" y="55563"/>
                  </a:lnTo>
                  <a:lnTo>
                    <a:pt x="169863" y="57150"/>
                  </a:lnTo>
                  <a:lnTo>
                    <a:pt x="169863" y="58738"/>
                  </a:lnTo>
                  <a:lnTo>
                    <a:pt x="168275" y="61913"/>
                  </a:lnTo>
                  <a:lnTo>
                    <a:pt x="169863" y="63501"/>
                  </a:lnTo>
                  <a:lnTo>
                    <a:pt x="168275" y="63501"/>
                  </a:lnTo>
                  <a:lnTo>
                    <a:pt x="168275" y="66676"/>
                  </a:lnTo>
                  <a:lnTo>
                    <a:pt x="165100" y="68263"/>
                  </a:lnTo>
                  <a:lnTo>
                    <a:pt x="165100" y="69851"/>
                  </a:lnTo>
                  <a:lnTo>
                    <a:pt x="165100" y="73026"/>
                  </a:lnTo>
                  <a:lnTo>
                    <a:pt x="168275" y="73026"/>
                  </a:lnTo>
                  <a:lnTo>
                    <a:pt x="169863" y="73026"/>
                  </a:lnTo>
                  <a:lnTo>
                    <a:pt x="171450" y="73026"/>
                  </a:lnTo>
                  <a:lnTo>
                    <a:pt x="174625" y="69851"/>
                  </a:lnTo>
                  <a:lnTo>
                    <a:pt x="171450" y="74613"/>
                  </a:lnTo>
                  <a:lnTo>
                    <a:pt x="169863" y="74613"/>
                  </a:lnTo>
                  <a:lnTo>
                    <a:pt x="169863" y="77788"/>
                  </a:lnTo>
                  <a:lnTo>
                    <a:pt x="168275" y="77788"/>
                  </a:lnTo>
                  <a:lnTo>
                    <a:pt x="168275" y="79376"/>
                  </a:lnTo>
                  <a:lnTo>
                    <a:pt x="165100" y="79376"/>
                  </a:lnTo>
                  <a:lnTo>
                    <a:pt x="165100" y="82551"/>
                  </a:lnTo>
                  <a:lnTo>
                    <a:pt x="163513" y="82551"/>
                  </a:lnTo>
                  <a:lnTo>
                    <a:pt x="163513" y="84138"/>
                  </a:lnTo>
                  <a:lnTo>
                    <a:pt x="163513" y="85726"/>
                  </a:lnTo>
                  <a:lnTo>
                    <a:pt x="160338" y="85726"/>
                  </a:lnTo>
                  <a:lnTo>
                    <a:pt x="160338" y="88901"/>
                  </a:lnTo>
                  <a:lnTo>
                    <a:pt x="160338" y="90488"/>
                  </a:lnTo>
                  <a:lnTo>
                    <a:pt x="158750" y="90488"/>
                  </a:lnTo>
                  <a:lnTo>
                    <a:pt x="158750" y="93663"/>
                  </a:lnTo>
                  <a:lnTo>
                    <a:pt x="158750" y="95251"/>
                  </a:lnTo>
                  <a:lnTo>
                    <a:pt x="160338" y="95251"/>
                  </a:lnTo>
                  <a:lnTo>
                    <a:pt x="163513" y="93663"/>
                  </a:lnTo>
                  <a:lnTo>
                    <a:pt x="165100" y="93663"/>
                  </a:lnTo>
                  <a:lnTo>
                    <a:pt x="168275" y="93663"/>
                  </a:lnTo>
                  <a:lnTo>
                    <a:pt x="168275" y="90488"/>
                  </a:lnTo>
                  <a:lnTo>
                    <a:pt x="169863" y="90488"/>
                  </a:lnTo>
                  <a:lnTo>
                    <a:pt x="179388" y="88901"/>
                  </a:lnTo>
                  <a:lnTo>
                    <a:pt x="185738" y="85726"/>
                  </a:lnTo>
                  <a:lnTo>
                    <a:pt x="187325" y="85726"/>
                  </a:lnTo>
                  <a:lnTo>
                    <a:pt x="190500" y="85726"/>
                  </a:lnTo>
                  <a:lnTo>
                    <a:pt x="190500" y="84138"/>
                  </a:lnTo>
                  <a:lnTo>
                    <a:pt x="192088" y="84138"/>
                  </a:lnTo>
                  <a:lnTo>
                    <a:pt x="195263" y="84138"/>
                  </a:lnTo>
                  <a:lnTo>
                    <a:pt x="196851" y="84138"/>
                  </a:lnTo>
                  <a:lnTo>
                    <a:pt x="196851" y="82551"/>
                  </a:lnTo>
                  <a:lnTo>
                    <a:pt x="198438" y="82551"/>
                  </a:lnTo>
                  <a:lnTo>
                    <a:pt x="201613" y="82551"/>
                  </a:lnTo>
                  <a:lnTo>
                    <a:pt x="203201" y="82551"/>
                  </a:lnTo>
                  <a:lnTo>
                    <a:pt x="206376" y="79376"/>
                  </a:lnTo>
                  <a:lnTo>
                    <a:pt x="203201" y="79376"/>
                  </a:lnTo>
                  <a:lnTo>
                    <a:pt x="201613" y="79376"/>
                  </a:lnTo>
                  <a:lnTo>
                    <a:pt x="201613" y="77788"/>
                  </a:lnTo>
                  <a:lnTo>
                    <a:pt x="203201" y="77788"/>
                  </a:lnTo>
                  <a:lnTo>
                    <a:pt x="206376" y="77788"/>
                  </a:lnTo>
                  <a:lnTo>
                    <a:pt x="211138" y="77788"/>
                  </a:lnTo>
                  <a:lnTo>
                    <a:pt x="214313" y="77788"/>
                  </a:lnTo>
                  <a:lnTo>
                    <a:pt x="217488" y="77788"/>
                  </a:lnTo>
                  <a:lnTo>
                    <a:pt x="219076" y="74613"/>
                  </a:lnTo>
                  <a:lnTo>
                    <a:pt x="219076" y="77788"/>
                  </a:lnTo>
                  <a:lnTo>
                    <a:pt x="222251" y="77788"/>
                  </a:lnTo>
                  <a:lnTo>
                    <a:pt x="223838" y="77788"/>
                  </a:lnTo>
                  <a:lnTo>
                    <a:pt x="227013" y="77788"/>
                  </a:lnTo>
                  <a:lnTo>
                    <a:pt x="228601" y="74613"/>
                  </a:lnTo>
                  <a:lnTo>
                    <a:pt x="230188" y="74613"/>
                  </a:lnTo>
                  <a:lnTo>
                    <a:pt x="233363" y="74613"/>
                  </a:lnTo>
                  <a:lnTo>
                    <a:pt x="234951" y="74613"/>
                  </a:lnTo>
                  <a:lnTo>
                    <a:pt x="234951" y="77788"/>
                  </a:lnTo>
                  <a:lnTo>
                    <a:pt x="238126" y="77788"/>
                  </a:lnTo>
                  <a:lnTo>
                    <a:pt x="239713" y="77788"/>
                  </a:lnTo>
                  <a:lnTo>
                    <a:pt x="244476" y="79376"/>
                  </a:lnTo>
                  <a:lnTo>
                    <a:pt x="246063" y="79376"/>
                  </a:lnTo>
                  <a:lnTo>
                    <a:pt x="249238" y="79376"/>
                  </a:lnTo>
                  <a:lnTo>
                    <a:pt x="249238" y="77788"/>
                  </a:lnTo>
                  <a:lnTo>
                    <a:pt x="246063" y="74613"/>
                  </a:lnTo>
                  <a:lnTo>
                    <a:pt x="246063" y="73026"/>
                  </a:lnTo>
                  <a:lnTo>
                    <a:pt x="246063" y="69851"/>
                  </a:lnTo>
                  <a:lnTo>
                    <a:pt x="244476" y="69851"/>
                  </a:lnTo>
                  <a:lnTo>
                    <a:pt x="244476" y="68263"/>
                  </a:lnTo>
                  <a:lnTo>
                    <a:pt x="242888" y="68263"/>
                  </a:lnTo>
                  <a:lnTo>
                    <a:pt x="242888" y="66676"/>
                  </a:lnTo>
                  <a:lnTo>
                    <a:pt x="239713" y="66676"/>
                  </a:lnTo>
                  <a:lnTo>
                    <a:pt x="238126" y="63501"/>
                  </a:lnTo>
                  <a:lnTo>
                    <a:pt x="238126" y="61913"/>
                  </a:lnTo>
                  <a:lnTo>
                    <a:pt x="234951" y="61913"/>
                  </a:lnTo>
                  <a:lnTo>
                    <a:pt x="234951" y="58738"/>
                  </a:lnTo>
                  <a:lnTo>
                    <a:pt x="233363" y="58738"/>
                  </a:lnTo>
                  <a:lnTo>
                    <a:pt x="230188" y="57150"/>
                  </a:lnTo>
                  <a:lnTo>
                    <a:pt x="228601" y="57150"/>
                  </a:lnTo>
                  <a:lnTo>
                    <a:pt x="228601" y="55563"/>
                  </a:lnTo>
                  <a:lnTo>
                    <a:pt x="227013" y="55563"/>
                  </a:lnTo>
                  <a:lnTo>
                    <a:pt x="227013" y="57150"/>
                  </a:lnTo>
                  <a:lnTo>
                    <a:pt x="225426" y="57150"/>
                  </a:lnTo>
                  <a:lnTo>
                    <a:pt x="225426" y="58738"/>
                  </a:lnTo>
                  <a:lnTo>
                    <a:pt x="223838" y="58738"/>
                  </a:lnTo>
                  <a:lnTo>
                    <a:pt x="223838" y="57150"/>
                  </a:lnTo>
                  <a:lnTo>
                    <a:pt x="223838" y="57150"/>
                  </a:lnTo>
                  <a:lnTo>
                    <a:pt x="223838" y="55563"/>
                  </a:lnTo>
                  <a:lnTo>
                    <a:pt x="222251" y="55563"/>
                  </a:lnTo>
                  <a:lnTo>
                    <a:pt x="219076" y="55563"/>
                  </a:lnTo>
                  <a:lnTo>
                    <a:pt x="217488" y="55563"/>
                  </a:lnTo>
                  <a:lnTo>
                    <a:pt x="214313" y="55563"/>
                  </a:lnTo>
                  <a:lnTo>
                    <a:pt x="217488" y="52388"/>
                  </a:lnTo>
                  <a:lnTo>
                    <a:pt x="219076" y="52388"/>
                  </a:lnTo>
                  <a:lnTo>
                    <a:pt x="222251" y="52388"/>
                  </a:lnTo>
                  <a:lnTo>
                    <a:pt x="217488" y="50800"/>
                  </a:lnTo>
                  <a:lnTo>
                    <a:pt x="214313" y="50800"/>
                  </a:lnTo>
                  <a:lnTo>
                    <a:pt x="214313" y="52388"/>
                  </a:lnTo>
                  <a:lnTo>
                    <a:pt x="212725" y="52388"/>
                  </a:lnTo>
                  <a:lnTo>
                    <a:pt x="212725" y="50800"/>
                  </a:lnTo>
                  <a:lnTo>
                    <a:pt x="211138" y="50800"/>
                  </a:lnTo>
                  <a:lnTo>
                    <a:pt x="211138" y="49213"/>
                  </a:lnTo>
                  <a:lnTo>
                    <a:pt x="211138" y="47625"/>
                  </a:lnTo>
                  <a:lnTo>
                    <a:pt x="211138" y="47625"/>
                  </a:lnTo>
                  <a:lnTo>
                    <a:pt x="212726" y="47625"/>
                  </a:lnTo>
                  <a:lnTo>
                    <a:pt x="212726" y="47625"/>
                  </a:lnTo>
                  <a:lnTo>
                    <a:pt x="214313" y="47625"/>
                  </a:lnTo>
                  <a:lnTo>
                    <a:pt x="219076" y="47625"/>
                  </a:lnTo>
                  <a:lnTo>
                    <a:pt x="222251" y="46038"/>
                  </a:lnTo>
                  <a:lnTo>
                    <a:pt x="223838" y="46038"/>
                  </a:lnTo>
                  <a:lnTo>
                    <a:pt x="223838" y="47625"/>
                  </a:lnTo>
                  <a:lnTo>
                    <a:pt x="227013" y="47625"/>
                  </a:lnTo>
                  <a:lnTo>
                    <a:pt x="228601" y="47625"/>
                  </a:lnTo>
                  <a:lnTo>
                    <a:pt x="230188" y="47625"/>
                  </a:lnTo>
                  <a:lnTo>
                    <a:pt x="230188" y="50800"/>
                  </a:lnTo>
                  <a:lnTo>
                    <a:pt x="233363" y="47625"/>
                  </a:lnTo>
                  <a:lnTo>
                    <a:pt x="233363" y="50800"/>
                  </a:lnTo>
                  <a:lnTo>
                    <a:pt x="234951" y="50800"/>
                  </a:lnTo>
                  <a:lnTo>
                    <a:pt x="238126" y="50800"/>
                  </a:lnTo>
                  <a:lnTo>
                    <a:pt x="238126" y="52388"/>
                  </a:lnTo>
                  <a:lnTo>
                    <a:pt x="239713" y="52388"/>
                  </a:lnTo>
                  <a:lnTo>
                    <a:pt x="242888" y="52388"/>
                  </a:lnTo>
                  <a:lnTo>
                    <a:pt x="244476" y="55563"/>
                  </a:lnTo>
                  <a:lnTo>
                    <a:pt x="246063" y="55563"/>
                  </a:lnTo>
                  <a:lnTo>
                    <a:pt x="254001" y="57150"/>
                  </a:lnTo>
                  <a:lnTo>
                    <a:pt x="254001" y="58738"/>
                  </a:lnTo>
                  <a:lnTo>
                    <a:pt x="255588" y="58738"/>
                  </a:lnTo>
                  <a:lnTo>
                    <a:pt x="255588" y="61913"/>
                  </a:lnTo>
                  <a:lnTo>
                    <a:pt x="258763" y="63501"/>
                  </a:lnTo>
                  <a:lnTo>
                    <a:pt x="260351" y="68263"/>
                  </a:lnTo>
                  <a:lnTo>
                    <a:pt x="261938" y="68263"/>
                  </a:lnTo>
                  <a:lnTo>
                    <a:pt x="261938" y="69851"/>
                  </a:lnTo>
                  <a:lnTo>
                    <a:pt x="265113" y="69851"/>
                  </a:lnTo>
                  <a:lnTo>
                    <a:pt x="266701" y="73026"/>
                  </a:lnTo>
                  <a:lnTo>
                    <a:pt x="269876" y="73026"/>
                  </a:lnTo>
                  <a:lnTo>
                    <a:pt x="269876" y="74613"/>
                  </a:lnTo>
                  <a:lnTo>
                    <a:pt x="266701" y="74613"/>
                  </a:lnTo>
                  <a:lnTo>
                    <a:pt x="266701" y="77788"/>
                  </a:lnTo>
                  <a:lnTo>
                    <a:pt x="269876" y="77788"/>
                  </a:lnTo>
                  <a:lnTo>
                    <a:pt x="269876" y="79376"/>
                  </a:lnTo>
                  <a:lnTo>
                    <a:pt x="271463" y="79376"/>
                  </a:lnTo>
                  <a:lnTo>
                    <a:pt x="271463" y="82551"/>
                  </a:lnTo>
                  <a:lnTo>
                    <a:pt x="271463" y="84138"/>
                  </a:lnTo>
                  <a:lnTo>
                    <a:pt x="271463" y="85726"/>
                  </a:lnTo>
                  <a:lnTo>
                    <a:pt x="271463" y="88901"/>
                  </a:lnTo>
                  <a:lnTo>
                    <a:pt x="273051" y="90488"/>
                  </a:lnTo>
                  <a:lnTo>
                    <a:pt x="273051" y="93663"/>
                  </a:lnTo>
                  <a:lnTo>
                    <a:pt x="273051" y="95251"/>
                  </a:lnTo>
                  <a:lnTo>
                    <a:pt x="271463" y="93663"/>
                  </a:lnTo>
                  <a:lnTo>
                    <a:pt x="269876" y="95251"/>
                  </a:lnTo>
                  <a:lnTo>
                    <a:pt x="269876" y="98426"/>
                  </a:lnTo>
                  <a:lnTo>
                    <a:pt x="271463" y="98426"/>
                  </a:lnTo>
                  <a:lnTo>
                    <a:pt x="271463" y="100013"/>
                  </a:lnTo>
                  <a:lnTo>
                    <a:pt x="273051" y="100013"/>
                  </a:lnTo>
                  <a:lnTo>
                    <a:pt x="276226" y="101601"/>
                  </a:lnTo>
                  <a:lnTo>
                    <a:pt x="276226" y="104776"/>
                  </a:lnTo>
                  <a:lnTo>
                    <a:pt x="277813" y="104776"/>
                  </a:lnTo>
                  <a:lnTo>
                    <a:pt x="277813" y="106363"/>
                  </a:lnTo>
                  <a:lnTo>
                    <a:pt x="280988" y="106363"/>
                  </a:lnTo>
                  <a:lnTo>
                    <a:pt x="280988" y="109538"/>
                  </a:lnTo>
                  <a:lnTo>
                    <a:pt x="282576" y="109538"/>
                  </a:lnTo>
                  <a:lnTo>
                    <a:pt x="282576" y="111126"/>
                  </a:lnTo>
                  <a:lnTo>
                    <a:pt x="282576" y="114301"/>
                  </a:lnTo>
                  <a:lnTo>
                    <a:pt x="285751" y="115888"/>
                  </a:lnTo>
                  <a:lnTo>
                    <a:pt x="285751" y="117476"/>
                  </a:lnTo>
                  <a:lnTo>
                    <a:pt x="285751" y="120651"/>
                  </a:lnTo>
                  <a:lnTo>
                    <a:pt x="285751" y="122238"/>
                  </a:lnTo>
                  <a:lnTo>
                    <a:pt x="287338" y="122238"/>
                  </a:lnTo>
                  <a:lnTo>
                    <a:pt x="287338" y="125413"/>
                  </a:lnTo>
                  <a:lnTo>
                    <a:pt x="287338" y="127001"/>
                  </a:lnTo>
                  <a:lnTo>
                    <a:pt x="287338" y="130176"/>
                  </a:lnTo>
                  <a:lnTo>
                    <a:pt x="287338" y="131763"/>
                  </a:lnTo>
                  <a:lnTo>
                    <a:pt x="288926" y="133351"/>
                  </a:lnTo>
                  <a:lnTo>
                    <a:pt x="288926" y="136526"/>
                  </a:lnTo>
                  <a:lnTo>
                    <a:pt x="288926" y="138113"/>
                  </a:lnTo>
                  <a:lnTo>
                    <a:pt x="288926" y="141288"/>
                  </a:lnTo>
                  <a:lnTo>
                    <a:pt x="288926" y="142876"/>
                  </a:lnTo>
                  <a:lnTo>
                    <a:pt x="292101" y="142876"/>
                  </a:lnTo>
                  <a:lnTo>
                    <a:pt x="292101" y="144463"/>
                  </a:lnTo>
                  <a:lnTo>
                    <a:pt x="292101" y="147638"/>
                  </a:lnTo>
                  <a:lnTo>
                    <a:pt x="292101" y="149226"/>
                  </a:lnTo>
                  <a:lnTo>
                    <a:pt x="292101" y="152401"/>
                  </a:lnTo>
                  <a:lnTo>
                    <a:pt x="292101" y="153988"/>
                  </a:lnTo>
                  <a:lnTo>
                    <a:pt x="292101" y="158751"/>
                  </a:lnTo>
                  <a:lnTo>
                    <a:pt x="293688" y="163513"/>
                  </a:lnTo>
                  <a:lnTo>
                    <a:pt x="293688" y="165101"/>
                  </a:lnTo>
                  <a:lnTo>
                    <a:pt x="293688" y="168276"/>
                  </a:lnTo>
                  <a:lnTo>
                    <a:pt x="293688" y="173038"/>
                  </a:lnTo>
                  <a:lnTo>
                    <a:pt x="292101" y="176213"/>
                  </a:lnTo>
                  <a:lnTo>
                    <a:pt x="292101" y="188913"/>
                  </a:lnTo>
                  <a:lnTo>
                    <a:pt x="292101" y="192088"/>
                  </a:lnTo>
                  <a:lnTo>
                    <a:pt x="292101" y="195263"/>
                  </a:lnTo>
                  <a:lnTo>
                    <a:pt x="288926" y="196851"/>
                  </a:lnTo>
                  <a:lnTo>
                    <a:pt x="288926" y="200026"/>
                  </a:lnTo>
                  <a:lnTo>
                    <a:pt x="288926" y="201613"/>
                  </a:lnTo>
                  <a:lnTo>
                    <a:pt x="288926" y="204788"/>
                  </a:lnTo>
                  <a:lnTo>
                    <a:pt x="288926" y="206376"/>
                  </a:lnTo>
                  <a:lnTo>
                    <a:pt x="287338" y="207963"/>
                  </a:lnTo>
                  <a:lnTo>
                    <a:pt x="287338" y="212726"/>
                  </a:lnTo>
                  <a:lnTo>
                    <a:pt x="285751" y="217488"/>
                  </a:lnTo>
                  <a:lnTo>
                    <a:pt x="287338" y="219076"/>
                  </a:lnTo>
                  <a:lnTo>
                    <a:pt x="285751" y="222251"/>
                  </a:lnTo>
                  <a:lnTo>
                    <a:pt x="285751" y="223838"/>
                  </a:lnTo>
                  <a:lnTo>
                    <a:pt x="282576" y="223838"/>
                  </a:lnTo>
                  <a:lnTo>
                    <a:pt x="282576" y="227013"/>
                  </a:lnTo>
                  <a:lnTo>
                    <a:pt x="282576" y="228601"/>
                  </a:lnTo>
                  <a:lnTo>
                    <a:pt x="280988" y="231776"/>
                  </a:lnTo>
                  <a:lnTo>
                    <a:pt x="280988" y="233363"/>
                  </a:lnTo>
                  <a:lnTo>
                    <a:pt x="280988" y="234951"/>
                  </a:lnTo>
                  <a:lnTo>
                    <a:pt x="277813" y="234951"/>
                  </a:lnTo>
                  <a:lnTo>
                    <a:pt x="277813" y="238126"/>
                  </a:lnTo>
                  <a:lnTo>
                    <a:pt x="277813" y="239713"/>
                  </a:lnTo>
                  <a:lnTo>
                    <a:pt x="276226" y="242888"/>
                  </a:lnTo>
                  <a:lnTo>
                    <a:pt x="276226" y="244476"/>
                  </a:lnTo>
                  <a:lnTo>
                    <a:pt x="273051" y="249238"/>
                  </a:lnTo>
                  <a:lnTo>
                    <a:pt x="271463" y="254001"/>
                  </a:lnTo>
                  <a:lnTo>
                    <a:pt x="269876" y="258763"/>
                  </a:lnTo>
                  <a:lnTo>
                    <a:pt x="266701" y="263526"/>
                  </a:lnTo>
                  <a:lnTo>
                    <a:pt x="265113" y="265113"/>
                  </a:lnTo>
                  <a:lnTo>
                    <a:pt x="261938" y="269876"/>
                  </a:lnTo>
                  <a:lnTo>
                    <a:pt x="261938" y="271463"/>
                  </a:lnTo>
                  <a:lnTo>
                    <a:pt x="260351" y="276226"/>
                  </a:lnTo>
                  <a:lnTo>
                    <a:pt x="255588" y="282576"/>
                  </a:lnTo>
                  <a:lnTo>
                    <a:pt x="249238" y="287338"/>
                  </a:lnTo>
                  <a:lnTo>
                    <a:pt x="246063" y="292101"/>
                  </a:lnTo>
                  <a:lnTo>
                    <a:pt x="244476" y="293688"/>
                  </a:lnTo>
                  <a:lnTo>
                    <a:pt x="239713" y="296863"/>
                  </a:lnTo>
                  <a:lnTo>
                    <a:pt x="238126" y="298451"/>
                  </a:lnTo>
                  <a:lnTo>
                    <a:pt x="234951" y="298451"/>
                  </a:lnTo>
                  <a:lnTo>
                    <a:pt x="234951" y="301626"/>
                  </a:lnTo>
                  <a:lnTo>
                    <a:pt x="233363" y="301626"/>
                  </a:lnTo>
                  <a:lnTo>
                    <a:pt x="230188" y="301626"/>
                  </a:lnTo>
                  <a:lnTo>
                    <a:pt x="228601" y="303213"/>
                  </a:lnTo>
                  <a:lnTo>
                    <a:pt x="228601" y="306388"/>
                  </a:lnTo>
                  <a:lnTo>
                    <a:pt x="223838" y="306388"/>
                  </a:lnTo>
                  <a:lnTo>
                    <a:pt x="222251" y="307976"/>
                  </a:lnTo>
                  <a:lnTo>
                    <a:pt x="219076" y="309563"/>
                  </a:lnTo>
                  <a:lnTo>
                    <a:pt x="217488" y="312738"/>
                  </a:lnTo>
                  <a:lnTo>
                    <a:pt x="212726" y="314326"/>
                  </a:lnTo>
                  <a:lnTo>
                    <a:pt x="211138" y="317501"/>
                  </a:lnTo>
                  <a:lnTo>
                    <a:pt x="207963" y="319088"/>
                  </a:lnTo>
                  <a:lnTo>
                    <a:pt x="206376" y="319088"/>
                  </a:lnTo>
                  <a:lnTo>
                    <a:pt x="203201" y="319088"/>
                  </a:lnTo>
                  <a:lnTo>
                    <a:pt x="203201" y="322263"/>
                  </a:lnTo>
                  <a:lnTo>
                    <a:pt x="201613" y="323851"/>
                  </a:lnTo>
                  <a:lnTo>
                    <a:pt x="198438" y="323851"/>
                  </a:lnTo>
                  <a:lnTo>
                    <a:pt x="196851" y="325438"/>
                  </a:lnTo>
                  <a:lnTo>
                    <a:pt x="192088" y="325438"/>
                  </a:lnTo>
                  <a:lnTo>
                    <a:pt x="187325" y="328613"/>
                  </a:lnTo>
                  <a:lnTo>
                    <a:pt x="182563" y="330201"/>
                  </a:lnTo>
                  <a:lnTo>
                    <a:pt x="180975" y="330201"/>
                  </a:lnTo>
                  <a:lnTo>
                    <a:pt x="179388" y="333376"/>
                  </a:lnTo>
                  <a:lnTo>
                    <a:pt x="176213" y="333376"/>
                  </a:lnTo>
                  <a:lnTo>
                    <a:pt x="174625" y="333376"/>
                  </a:lnTo>
                  <a:lnTo>
                    <a:pt x="171450" y="334963"/>
                  </a:lnTo>
                  <a:lnTo>
                    <a:pt x="169863" y="334963"/>
                  </a:lnTo>
                  <a:lnTo>
                    <a:pt x="169863" y="333376"/>
                  </a:lnTo>
                  <a:lnTo>
                    <a:pt x="171450" y="330201"/>
                  </a:lnTo>
                  <a:lnTo>
                    <a:pt x="174625" y="330201"/>
                  </a:lnTo>
                  <a:lnTo>
                    <a:pt x="176213" y="328613"/>
                  </a:lnTo>
                  <a:lnTo>
                    <a:pt x="174625" y="328613"/>
                  </a:lnTo>
                  <a:lnTo>
                    <a:pt x="171450" y="328613"/>
                  </a:lnTo>
                  <a:lnTo>
                    <a:pt x="169863" y="328613"/>
                  </a:lnTo>
                  <a:lnTo>
                    <a:pt x="168275" y="328613"/>
                  </a:lnTo>
                  <a:lnTo>
                    <a:pt x="168275" y="330201"/>
                  </a:lnTo>
                  <a:lnTo>
                    <a:pt x="165100" y="330201"/>
                  </a:lnTo>
                  <a:lnTo>
                    <a:pt x="165100" y="333376"/>
                  </a:lnTo>
                  <a:lnTo>
                    <a:pt x="165100" y="334963"/>
                  </a:lnTo>
                  <a:lnTo>
                    <a:pt x="163513" y="334963"/>
                  </a:lnTo>
                  <a:lnTo>
                    <a:pt x="160338" y="334963"/>
                  </a:lnTo>
                  <a:lnTo>
                    <a:pt x="158750" y="334963"/>
                  </a:lnTo>
                  <a:lnTo>
                    <a:pt x="155575" y="334963"/>
                  </a:lnTo>
                  <a:lnTo>
                    <a:pt x="153988" y="334963"/>
                  </a:lnTo>
                  <a:lnTo>
                    <a:pt x="152400" y="333376"/>
                  </a:lnTo>
                  <a:lnTo>
                    <a:pt x="149225" y="333376"/>
                  </a:lnTo>
                  <a:lnTo>
                    <a:pt x="147638" y="333376"/>
                  </a:lnTo>
                  <a:lnTo>
                    <a:pt x="144463" y="333376"/>
                  </a:lnTo>
                  <a:lnTo>
                    <a:pt x="142875" y="333376"/>
                  </a:lnTo>
                  <a:lnTo>
                    <a:pt x="139700" y="333376"/>
                  </a:lnTo>
                  <a:lnTo>
                    <a:pt x="138112" y="334963"/>
                  </a:lnTo>
                  <a:lnTo>
                    <a:pt x="136525" y="333376"/>
                  </a:lnTo>
                  <a:lnTo>
                    <a:pt x="133350" y="333376"/>
                  </a:lnTo>
                  <a:lnTo>
                    <a:pt x="133350" y="330201"/>
                  </a:lnTo>
                  <a:lnTo>
                    <a:pt x="131762" y="330201"/>
                  </a:lnTo>
                  <a:lnTo>
                    <a:pt x="128587" y="330201"/>
                  </a:lnTo>
                  <a:lnTo>
                    <a:pt x="127000" y="330201"/>
                  </a:lnTo>
                  <a:lnTo>
                    <a:pt x="127000" y="328613"/>
                  </a:lnTo>
                  <a:lnTo>
                    <a:pt x="123825" y="328613"/>
                  </a:lnTo>
                  <a:lnTo>
                    <a:pt x="122237" y="328613"/>
                  </a:lnTo>
                  <a:lnTo>
                    <a:pt x="122237" y="325438"/>
                  </a:lnTo>
                  <a:lnTo>
                    <a:pt x="120650" y="325438"/>
                  </a:lnTo>
                  <a:lnTo>
                    <a:pt x="117475" y="323851"/>
                  </a:lnTo>
                  <a:lnTo>
                    <a:pt x="115887" y="322263"/>
                  </a:lnTo>
                  <a:lnTo>
                    <a:pt x="112712" y="322263"/>
                  </a:lnTo>
                  <a:lnTo>
                    <a:pt x="111125" y="322263"/>
                  </a:lnTo>
                  <a:lnTo>
                    <a:pt x="107950" y="322263"/>
                  </a:lnTo>
                  <a:lnTo>
                    <a:pt x="106362" y="322263"/>
                  </a:lnTo>
                  <a:lnTo>
                    <a:pt x="104775" y="322263"/>
                  </a:lnTo>
                  <a:lnTo>
                    <a:pt x="104775" y="319088"/>
                  </a:lnTo>
                  <a:lnTo>
                    <a:pt x="101600" y="319088"/>
                  </a:lnTo>
                  <a:lnTo>
                    <a:pt x="100012" y="319088"/>
                  </a:lnTo>
                  <a:lnTo>
                    <a:pt x="96837" y="319088"/>
                  </a:lnTo>
                  <a:lnTo>
                    <a:pt x="96837" y="317501"/>
                  </a:lnTo>
                  <a:lnTo>
                    <a:pt x="96837" y="314326"/>
                  </a:lnTo>
                  <a:lnTo>
                    <a:pt x="95250" y="314326"/>
                  </a:lnTo>
                  <a:lnTo>
                    <a:pt x="93662" y="312738"/>
                  </a:lnTo>
                  <a:lnTo>
                    <a:pt x="93662" y="314326"/>
                  </a:lnTo>
                  <a:lnTo>
                    <a:pt x="90487" y="314326"/>
                  </a:lnTo>
                  <a:lnTo>
                    <a:pt x="90487" y="312738"/>
                  </a:lnTo>
                  <a:lnTo>
                    <a:pt x="88900" y="312738"/>
                  </a:lnTo>
                  <a:lnTo>
                    <a:pt x="88900" y="314326"/>
                  </a:lnTo>
                  <a:lnTo>
                    <a:pt x="85725" y="314326"/>
                  </a:lnTo>
                  <a:lnTo>
                    <a:pt x="85725" y="312738"/>
                  </a:lnTo>
                  <a:lnTo>
                    <a:pt x="84137" y="312738"/>
                  </a:lnTo>
                  <a:lnTo>
                    <a:pt x="80962" y="312738"/>
                  </a:lnTo>
                  <a:lnTo>
                    <a:pt x="80962" y="309563"/>
                  </a:lnTo>
                  <a:lnTo>
                    <a:pt x="80962" y="307976"/>
                  </a:lnTo>
                  <a:lnTo>
                    <a:pt x="79375" y="309563"/>
                  </a:lnTo>
                  <a:lnTo>
                    <a:pt x="77787" y="307976"/>
                  </a:lnTo>
                  <a:lnTo>
                    <a:pt x="74612" y="306388"/>
                  </a:lnTo>
                  <a:lnTo>
                    <a:pt x="73025" y="303213"/>
                  </a:lnTo>
                  <a:lnTo>
                    <a:pt x="74612" y="303213"/>
                  </a:lnTo>
                  <a:lnTo>
                    <a:pt x="77787" y="303213"/>
                  </a:lnTo>
                  <a:lnTo>
                    <a:pt x="79375" y="303213"/>
                  </a:lnTo>
                  <a:lnTo>
                    <a:pt x="79375" y="301626"/>
                  </a:lnTo>
                  <a:lnTo>
                    <a:pt x="77787" y="301626"/>
                  </a:lnTo>
                  <a:lnTo>
                    <a:pt x="74612" y="298451"/>
                  </a:lnTo>
                  <a:lnTo>
                    <a:pt x="73025" y="298451"/>
                  </a:lnTo>
                  <a:lnTo>
                    <a:pt x="73025" y="296863"/>
                  </a:lnTo>
                  <a:lnTo>
                    <a:pt x="69850" y="296863"/>
                  </a:lnTo>
                  <a:lnTo>
                    <a:pt x="69850" y="298451"/>
                  </a:lnTo>
                  <a:lnTo>
                    <a:pt x="73025" y="298451"/>
                  </a:lnTo>
                  <a:lnTo>
                    <a:pt x="73025" y="301626"/>
                  </a:lnTo>
                  <a:lnTo>
                    <a:pt x="69850" y="301626"/>
                  </a:lnTo>
                  <a:lnTo>
                    <a:pt x="68262" y="301626"/>
                  </a:lnTo>
                  <a:lnTo>
                    <a:pt x="65087" y="298451"/>
                  </a:lnTo>
                  <a:lnTo>
                    <a:pt x="65087" y="296863"/>
                  </a:lnTo>
                  <a:lnTo>
                    <a:pt x="63500" y="296863"/>
                  </a:lnTo>
                  <a:lnTo>
                    <a:pt x="61912" y="296863"/>
                  </a:lnTo>
                  <a:lnTo>
                    <a:pt x="61912" y="293688"/>
                  </a:lnTo>
                  <a:lnTo>
                    <a:pt x="58737" y="293688"/>
                  </a:lnTo>
                  <a:lnTo>
                    <a:pt x="57150" y="293688"/>
                  </a:lnTo>
                  <a:lnTo>
                    <a:pt x="57150" y="296863"/>
                  </a:lnTo>
                  <a:lnTo>
                    <a:pt x="53975" y="293688"/>
                  </a:lnTo>
                  <a:lnTo>
                    <a:pt x="53975" y="292101"/>
                  </a:lnTo>
                  <a:lnTo>
                    <a:pt x="52387" y="292101"/>
                  </a:lnTo>
                  <a:lnTo>
                    <a:pt x="52387" y="290513"/>
                  </a:lnTo>
                  <a:lnTo>
                    <a:pt x="52387" y="287338"/>
                  </a:lnTo>
                  <a:lnTo>
                    <a:pt x="52387" y="285751"/>
                  </a:lnTo>
                  <a:lnTo>
                    <a:pt x="49212" y="287338"/>
                  </a:lnTo>
                  <a:lnTo>
                    <a:pt x="47625" y="285751"/>
                  </a:lnTo>
                  <a:lnTo>
                    <a:pt x="46037" y="285751"/>
                  </a:lnTo>
                  <a:lnTo>
                    <a:pt x="46037" y="282576"/>
                  </a:lnTo>
                  <a:lnTo>
                    <a:pt x="42862" y="282576"/>
                  </a:lnTo>
                  <a:lnTo>
                    <a:pt x="41275" y="280988"/>
                  </a:lnTo>
                  <a:lnTo>
                    <a:pt x="38100" y="280988"/>
                  </a:lnTo>
                  <a:lnTo>
                    <a:pt x="36512" y="279401"/>
                  </a:lnTo>
                  <a:lnTo>
                    <a:pt x="36512" y="276226"/>
                  </a:lnTo>
                  <a:lnTo>
                    <a:pt x="33337" y="274638"/>
                  </a:lnTo>
                  <a:lnTo>
                    <a:pt x="36512" y="271463"/>
                  </a:lnTo>
                  <a:lnTo>
                    <a:pt x="33337" y="271463"/>
                  </a:lnTo>
                  <a:lnTo>
                    <a:pt x="31750" y="271463"/>
                  </a:lnTo>
                  <a:lnTo>
                    <a:pt x="30162" y="269876"/>
                  </a:lnTo>
                  <a:lnTo>
                    <a:pt x="30162" y="266701"/>
                  </a:lnTo>
                  <a:lnTo>
                    <a:pt x="26987" y="265113"/>
                  </a:lnTo>
                  <a:lnTo>
                    <a:pt x="26987" y="263526"/>
                  </a:lnTo>
                  <a:lnTo>
                    <a:pt x="26987" y="260351"/>
                  </a:lnTo>
                  <a:lnTo>
                    <a:pt x="25400" y="260351"/>
                  </a:lnTo>
                  <a:lnTo>
                    <a:pt x="26987" y="258763"/>
                  </a:lnTo>
                  <a:lnTo>
                    <a:pt x="25400" y="258763"/>
                  </a:lnTo>
                  <a:lnTo>
                    <a:pt x="25400" y="255588"/>
                  </a:lnTo>
                  <a:lnTo>
                    <a:pt x="22225" y="255588"/>
                  </a:lnTo>
                  <a:lnTo>
                    <a:pt x="22225" y="254001"/>
                  </a:lnTo>
                  <a:lnTo>
                    <a:pt x="20637" y="255588"/>
                  </a:lnTo>
                  <a:lnTo>
                    <a:pt x="17462" y="254001"/>
                  </a:lnTo>
                  <a:lnTo>
                    <a:pt x="17462" y="250826"/>
                  </a:lnTo>
                  <a:lnTo>
                    <a:pt x="17462" y="249238"/>
                  </a:lnTo>
                  <a:lnTo>
                    <a:pt x="15875" y="247651"/>
                  </a:lnTo>
                  <a:lnTo>
                    <a:pt x="15875" y="244476"/>
                  </a:lnTo>
                  <a:lnTo>
                    <a:pt x="15875" y="242888"/>
                  </a:lnTo>
                  <a:lnTo>
                    <a:pt x="15875" y="239713"/>
                  </a:lnTo>
                  <a:lnTo>
                    <a:pt x="15875" y="238126"/>
                  </a:lnTo>
                  <a:lnTo>
                    <a:pt x="14287" y="238126"/>
                  </a:lnTo>
                  <a:lnTo>
                    <a:pt x="14287" y="234951"/>
                  </a:lnTo>
                  <a:lnTo>
                    <a:pt x="11112" y="234951"/>
                  </a:lnTo>
                  <a:lnTo>
                    <a:pt x="11112" y="233363"/>
                  </a:lnTo>
                  <a:lnTo>
                    <a:pt x="9525" y="231776"/>
                  </a:lnTo>
                  <a:lnTo>
                    <a:pt x="9525" y="228601"/>
                  </a:lnTo>
                  <a:lnTo>
                    <a:pt x="6350" y="222251"/>
                  </a:lnTo>
                  <a:lnTo>
                    <a:pt x="4762" y="217488"/>
                  </a:lnTo>
                  <a:lnTo>
                    <a:pt x="3175" y="215901"/>
                  </a:lnTo>
                  <a:lnTo>
                    <a:pt x="3175" y="212726"/>
                  </a:lnTo>
                  <a:lnTo>
                    <a:pt x="3175" y="211138"/>
                  </a:lnTo>
                  <a:lnTo>
                    <a:pt x="3175" y="207963"/>
                  </a:lnTo>
                  <a:lnTo>
                    <a:pt x="0" y="206376"/>
                  </a:lnTo>
                  <a:lnTo>
                    <a:pt x="3175" y="206376"/>
                  </a:lnTo>
                  <a:lnTo>
                    <a:pt x="3175" y="204788"/>
                  </a:lnTo>
                  <a:lnTo>
                    <a:pt x="3175" y="201613"/>
                  </a:lnTo>
                  <a:lnTo>
                    <a:pt x="3175" y="200026"/>
                  </a:lnTo>
                  <a:lnTo>
                    <a:pt x="3175" y="196851"/>
                  </a:lnTo>
                  <a:lnTo>
                    <a:pt x="3175" y="195263"/>
                  </a:lnTo>
                  <a:lnTo>
                    <a:pt x="3175" y="192088"/>
                  </a:lnTo>
                  <a:lnTo>
                    <a:pt x="3175" y="188913"/>
                  </a:lnTo>
                  <a:lnTo>
                    <a:pt x="3175" y="185738"/>
                  </a:lnTo>
                  <a:lnTo>
                    <a:pt x="3175" y="184151"/>
                  </a:lnTo>
                  <a:lnTo>
                    <a:pt x="4762" y="184151"/>
                  </a:lnTo>
                  <a:lnTo>
                    <a:pt x="4762" y="180976"/>
                  </a:lnTo>
                  <a:lnTo>
                    <a:pt x="3175" y="180976"/>
                  </a:lnTo>
                  <a:lnTo>
                    <a:pt x="4762" y="179388"/>
                  </a:lnTo>
                  <a:lnTo>
                    <a:pt x="4762" y="176213"/>
                  </a:lnTo>
                  <a:lnTo>
                    <a:pt x="3175" y="176213"/>
                  </a:lnTo>
                  <a:lnTo>
                    <a:pt x="3175" y="174626"/>
                  </a:lnTo>
                  <a:lnTo>
                    <a:pt x="3175" y="173038"/>
                  </a:lnTo>
                  <a:lnTo>
                    <a:pt x="4762" y="173038"/>
                  </a:lnTo>
                  <a:lnTo>
                    <a:pt x="4762" y="169863"/>
                  </a:lnTo>
                  <a:lnTo>
                    <a:pt x="4762" y="168276"/>
                  </a:lnTo>
                  <a:lnTo>
                    <a:pt x="4762" y="165101"/>
                  </a:lnTo>
                  <a:lnTo>
                    <a:pt x="4762" y="163513"/>
                  </a:lnTo>
                  <a:lnTo>
                    <a:pt x="4762" y="160338"/>
                  </a:lnTo>
                  <a:lnTo>
                    <a:pt x="4762" y="158751"/>
                  </a:lnTo>
                  <a:lnTo>
                    <a:pt x="4762" y="157163"/>
                  </a:lnTo>
                  <a:lnTo>
                    <a:pt x="4762" y="153988"/>
                  </a:lnTo>
                  <a:lnTo>
                    <a:pt x="6350" y="152401"/>
                  </a:lnTo>
                  <a:lnTo>
                    <a:pt x="6350" y="149226"/>
                  </a:lnTo>
                  <a:lnTo>
                    <a:pt x="6350" y="147638"/>
                  </a:lnTo>
                  <a:lnTo>
                    <a:pt x="4762" y="147638"/>
                  </a:lnTo>
                  <a:lnTo>
                    <a:pt x="6350" y="144463"/>
                  </a:lnTo>
                  <a:lnTo>
                    <a:pt x="6350" y="142876"/>
                  </a:lnTo>
                  <a:lnTo>
                    <a:pt x="6350" y="141288"/>
                  </a:lnTo>
                  <a:lnTo>
                    <a:pt x="9525" y="141288"/>
                  </a:lnTo>
                  <a:lnTo>
                    <a:pt x="9525" y="138113"/>
                  </a:lnTo>
                  <a:lnTo>
                    <a:pt x="11112" y="138113"/>
                  </a:lnTo>
                  <a:lnTo>
                    <a:pt x="11112" y="136526"/>
                  </a:lnTo>
                  <a:lnTo>
                    <a:pt x="14287" y="136526"/>
                  </a:lnTo>
                  <a:lnTo>
                    <a:pt x="14287" y="133351"/>
                  </a:lnTo>
                  <a:lnTo>
                    <a:pt x="14287" y="131763"/>
                  </a:lnTo>
                  <a:lnTo>
                    <a:pt x="14287" y="130176"/>
                  </a:lnTo>
                  <a:lnTo>
                    <a:pt x="15875" y="127001"/>
                  </a:lnTo>
                  <a:lnTo>
                    <a:pt x="15875" y="125413"/>
                  </a:lnTo>
                  <a:lnTo>
                    <a:pt x="17462" y="125413"/>
                  </a:lnTo>
                  <a:lnTo>
                    <a:pt x="17462" y="122238"/>
                  </a:lnTo>
                  <a:lnTo>
                    <a:pt x="20637" y="127001"/>
                  </a:lnTo>
                  <a:lnTo>
                    <a:pt x="20637" y="125413"/>
                  </a:lnTo>
                  <a:lnTo>
                    <a:pt x="20637" y="122238"/>
                  </a:lnTo>
                  <a:lnTo>
                    <a:pt x="20637" y="120651"/>
                  </a:lnTo>
                  <a:lnTo>
                    <a:pt x="22225" y="120651"/>
                  </a:lnTo>
                  <a:lnTo>
                    <a:pt x="22225" y="117476"/>
                  </a:lnTo>
                  <a:lnTo>
                    <a:pt x="22225" y="115888"/>
                  </a:lnTo>
                  <a:lnTo>
                    <a:pt x="22225" y="114301"/>
                  </a:lnTo>
                  <a:lnTo>
                    <a:pt x="25400" y="114301"/>
                  </a:lnTo>
                  <a:lnTo>
                    <a:pt x="25400" y="111126"/>
                  </a:lnTo>
                  <a:lnTo>
                    <a:pt x="25400" y="109538"/>
                  </a:lnTo>
                  <a:lnTo>
                    <a:pt x="26987" y="109538"/>
                  </a:lnTo>
                  <a:lnTo>
                    <a:pt x="26987" y="106363"/>
                  </a:lnTo>
                  <a:lnTo>
                    <a:pt x="26987" y="104776"/>
                  </a:lnTo>
                  <a:lnTo>
                    <a:pt x="26987" y="101601"/>
                  </a:lnTo>
                  <a:lnTo>
                    <a:pt x="26987" y="100013"/>
                  </a:lnTo>
                  <a:lnTo>
                    <a:pt x="30162" y="100013"/>
                  </a:lnTo>
                  <a:lnTo>
                    <a:pt x="30162" y="93663"/>
                  </a:lnTo>
                  <a:lnTo>
                    <a:pt x="31750" y="93663"/>
                  </a:lnTo>
                  <a:lnTo>
                    <a:pt x="31750" y="90488"/>
                  </a:lnTo>
                  <a:lnTo>
                    <a:pt x="31750" y="88901"/>
                  </a:lnTo>
                  <a:lnTo>
                    <a:pt x="33337" y="88901"/>
                  </a:lnTo>
                  <a:lnTo>
                    <a:pt x="33337" y="85726"/>
                  </a:lnTo>
                  <a:lnTo>
                    <a:pt x="36512" y="85726"/>
                  </a:lnTo>
                  <a:lnTo>
                    <a:pt x="36512" y="88901"/>
                  </a:lnTo>
                  <a:lnTo>
                    <a:pt x="38100" y="88901"/>
                  </a:lnTo>
                  <a:lnTo>
                    <a:pt x="38100" y="85726"/>
                  </a:lnTo>
                  <a:lnTo>
                    <a:pt x="41275" y="85726"/>
                  </a:lnTo>
                  <a:lnTo>
                    <a:pt x="41275" y="84138"/>
                  </a:lnTo>
                  <a:lnTo>
                    <a:pt x="41275" y="82551"/>
                  </a:lnTo>
                  <a:lnTo>
                    <a:pt x="42862" y="82551"/>
                  </a:lnTo>
                  <a:lnTo>
                    <a:pt x="42862" y="79376"/>
                  </a:lnTo>
                  <a:lnTo>
                    <a:pt x="46037" y="77788"/>
                  </a:lnTo>
                  <a:lnTo>
                    <a:pt x="46037" y="74613"/>
                  </a:lnTo>
                  <a:lnTo>
                    <a:pt x="46037" y="73026"/>
                  </a:lnTo>
                  <a:lnTo>
                    <a:pt x="47625" y="73026"/>
                  </a:lnTo>
                  <a:lnTo>
                    <a:pt x="47625" y="69851"/>
                  </a:lnTo>
                  <a:lnTo>
                    <a:pt x="47625" y="68263"/>
                  </a:lnTo>
                  <a:lnTo>
                    <a:pt x="49212" y="68263"/>
                  </a:lnTo>
                  <a:lnTo>
                    <a:pt x="49212" y="66676"/>
                  </a:lnTo>
                  <a:lnTo>
                    <a:pt x="49212" y="63501"/>
                  </a:lnTo>
                  <a:lnTo>
                    <a:pt x="52387" y="61913"/>
                  </a:lnTo>
                  <a:lnTo>
                    <a:pt x="52387" y="58738"/>
                  </a:lnTo>
                  <a:lnTo>
                    <a:pt x="53975" y="58738"/>
                  </a:lnTo>
                  <a:lnTo>
                    <a:pt x="53975" y="57150"/>
                  </a:lnTo>
                  <a:lnTo>
                    <a:pt x="53975" y="55563"/>
                  </a:lnTo>
                  <a:lnTo>
                    <a:pt x="57150" y="55563"/>
                  </a:lnTo>
                  <a:lnTo>
                    <a:pt x="57150" y="57150"/>
                  </a:lnTo>
                  <a:lnTo>
                    <a:pt x="58737" y="57150"/>
                  </a:lnTo>
                  <a:lnTo>
                    <a:pt x="58737" y="55563"/>
                  </a:lnTo>
                  <a:lnTo>
                    <a:pt x="61912" y="55563"/>
                  </a:lnTo>
                  <a:lnTo>
                    <a:pt x="61912" y="52388"/>
                  </a:lnTo>
                  <a:lnTo>
                    <a:pt x="63500" y="52388"/>
                  </a:lnTo>
                  <a:lnTo>
                    <a:pt x="63500" y="50800"/>
                  </a:lnTo>
                  <a:lnTo>
                    <a:pt x="65087" y="50800"/>
                  </a:lnTo>
                  <a:lnTo>
                    <a:pt x="65087" y="47625"/>
                  </a:lnTo>
                  <a:lnTo>
                    <a:pt x="68262" y="46038"/>
                  </a:lnTo>
                  <a:lnTo>
                    <a:pt x="68262" y="42863"/>
                  </a:lnTo>
                  <a:lnTo>
                    <a:pt x="69850" y="41275"/>
                  </a:lnTo>
                  <a:lnTo>
                    <a:pt x="69850" y="39688"/>
                  </a:lnTo>
                  <a:lnTo>
                    <a:pt x="73025" y="39688"/>
                  </a:lnTo>
                  <a:lnTo>
                    <a:pt x="73025" y="36513"/>
                  </a:lnTo>
                  <a:lnTo>
                    <a:pt x="74612" y="34925"/>
                  </a:lnTo>
                  <a:lnTo>
                    <a:pt x="74612" y="31750"/>
                  </a:lnTo>
                  <a:lnTo>
                    <a:pt x="77787" y="31750"/>
                  </a:lnTo>
                  <a:lnTo>
                    <a:pt x="79375" y="31750"/>
                  </a:lnTo>
                  <a:lnTo>
                    <a:pt x="79375" y="30163"/>
                  </a:lnTo>
                  <a:lnTo>
                    <a:pt x="79375" y="26988"/>
                  </a:lnTo>
                  <a:lnTo>
                    <a:pt x="80962" y="30163"/>
                  </a:lnTo>
                  <a:lnTo>
                    <a:pt x="80962" y="25400"/>
                  </a:lnTo>
                  <a:lnTo>
                    <a:pt x="80962" y="23813"/>
                  </a:lnTo>
                  <a:lnTo>
                    <a:pt x="84137" y="23813"/>
                  </a:lnTo>
                  <a:lnTo>
                    <a:pt x="85725" y="20638"/>
                  </a:lnTo>
                  <a:lnTo>
                    <a:pt x="85725" y="19050"/>
                  </a:lnTo>
                  <a:lnTo>
                    <a:pt x="88900" y="19050"/>
                  </a:lnTo>
                  <a:lnTo>
                    <a:pt x="88900" y="20638"/>
                  </a:lnTo>
                  <a:lnTo>
                    <a:pt x="90487" y="19050"/>
                  </a:lnTo>
                  <a:lnTo>
                    <a:pt x="93662" y="15875"/>
                  </a:lnTo>
                  <a:lnTo>
                    <a:pt x="95250" y="11113"/>
                  </a:lnTo>
                  <a:lnTo>
                    <a:pt x="95250" y="14288"/>
                  </a:lnTo>
                  <a:lnTo>
                    <a:pt x="95250" y="15875"/>
                  </a:lnTo>
                  <a:lnTo>
                    <a:pt x="96837" y="15875"/>
                  </a:lnTo>
                  <a:lnTo>
                    <a:pt x="100012" y="15875"/>
                  </a:lnTo>
                  <a:lnTo>
                    <a:pt x="100012" y="14288"/>
                  </a:lnTo>
                  <a:lnTo>
                    <a:pt x="101600" y="11113"/>
                  </a:lnTo>
                  <a:lnTo>
                    <a:pt x="101600" y="9525"/>
                  </a:lnTo>
                  <a:lnTo>
                    <a:pt x="104775" y="9525"/>
                  </a:lnTo>
                  <a:lnTo>
                    <a:pt x="106362" y="9525"/>
                  </a:lnTo>
                  <a:close/>
                  <a:moveTo>
                    <a:pt x="111125" y="3175"/>
                  </a:moveTo>
                  <a:lnTo>
                    <a:pt x="112713" y="3175"/>
                  </a:lnTo>
                  <a:lnTo>
                    <a:pt x="115888" y="3175"/>
                  </a:lnTo>
                  <a:lnTo>
                    <a:pt x="115888" y="4763"/>
                  </a:lnTo>
                  <a:lnTo>
                    <a:pt x="112713" y="4763"/>
                  </a:lnTo>
                  <a:lnTo>
                    <a:pt x="111125" y="4763"/>
                  </a:lnTo>
                  <a:close/>
                  <a:moveTo>
                    <a:pt x="117476" y="0"/>
                  </a:moveTo>
                  <a:lnTo>
                    <a:pt x="117476" y="3175"/>
                  </a:lnTo>
                  <a:lnTo>
                    <a:pt x="115888" y="3175"/>
                  </a:lnTo>
                  <a:close/>
                </a:path>
              </a:pathLst>
            </a:custGeom>
            <a:blipFill>
              <a:blip r:embed="rId5"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EBE5D3B-B3C8-4CBD-8CEB-AC026BA59CCE}"/>
                </a:ext>
              </a:extLst>
            </p:cNvPr>
            <p:cNvSpPr txBox="1"/>
            <p:nvPr/>
          </p:nvSpPr>
          <p:spPr>
            <a:xfrm>
              <a:off x="370763" y="228258"/>
              <a:ext cx="1015663" cy="78483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叁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B59725D-8F0E-4709-B590-C0CFF611FB45}"/>
                </a:ext>
              </a:extLst>
            </p:cNvPr>
            <p:cNvSpPr txBox="1"/>
            <p:nvPr/>
          </p:nvSpPr>
          <p:spPr>
            <a:xfrm>
              <a:off x="1253640" y="215986"/>
              <a:ext cx="219803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经验分享</a:t>
              </a: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027A2CB4-E8C9-42A6-B00B-F3DCA2295607}"/>
              </a:ext>
            </a:extLst>
          </p:cNvPr>
          <p:cNvSpPr txBox="1"/>
          <p:nvPr/>
        </p:nvSpPr>
        <p:spPr>
          <a:xfrm>
            <a:off x="9235308" y="3777573"/>
            <a:ext cx="2324349" cy="1534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矩形: 圆角 5">
            <a:extLst>
              <a:ext uri="{FF2B5EF4-FFF2-40B4-BE49-F238E27FC236}">
                <a16:creationId xmlns:a16="http://schemas.microsoft.com/office/drawing/2014/main" id="{BE623B1F-03A9-4EBB-A980-DEE0901C98E5}"/>
              </a:ext>
            </a:extLst>
          </p:cNvPr>
          <p:cNvSpPr/>
          <p:nvPr/>
        </p:nvSpPr>
        <p:spPr>
          <a:xfrm>
            <a:off x="1059074" y="1967260"/>
            <a:ext cx="654704" cy="654704"/>
          </a:xfrm>
          <a:prstGeom prst="roundRect">
            <a:avLst/>
          </a:prstGeom>
          <a:solidFill>
            <a:srgbClr val="5B4E45"/>
          </a:solidFill>
          <a:ln>
            <a:solidFill>
              <a:srgbClr val="6C66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22" name="矩形: 圆角 6">
            <a:extLst>
              <a:ext uri="{FF2B5EF4-FFF2-40B4-BE49-F238E27FC236}">
                <a16:creationId xmlns:a16="http://schemas.microsoft.com/office/drawing/2014/main" id="{3D1F9324-B66F-47E3-A5DB-B1EEB91DE5F0}"/>
              </a:ext>
            </a:extLst>
          </p:cNvPr>
          <p:cNvSpPr/>
          <p:nvPr/>
        </p:nvSpPr>
        <p:spPr>
          <a:xfrm>
            <a:off x="1070979" y="3238033"/>
            <a:ext cx="654704" cy="65470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rgbClr val="6C66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23" name="矩形: 圆角 6">
            <a:extLst>
              <a:ext uri="{FF2B5EF4-FFF2-40B4-BE49-F238E27FC236}">
                <a16:creationId xmlns:a16="http://schemas.microsoft.com/office/drawing/2014/main" id="{74B85D1D-E3FC-44BC-8EFC-BAF48B3BAB96}"/>
              </a:ext>
            </a:extLst>
          </p:cNvPr>
          <p:cNvSpPr/>
          <p:nvPr/>
        </p:nvSpPr>
        <p:spPr>
          <a:xfrm>
            <a:off x="1058914" y="4526448"/>
            <a:ext cx="654704" cy="654704"/>
          </a:xfrm>
          <a:prstGeom prst="roundRect">
            <a:avLst/>
          </a:prstGeom>
          <a:solidFill>
            <a:srgbClr val="5B4E45"/>
          </a:solidFill>
          <a:ln>
            <a:solidFill>
              <a:srgbClr val="6C66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6"/>
          <p:cNvSpPr txBox="1"/>
          <p:nvPr/>
        </p:nvSpPr>
        <p:spPr>
          <a:xfrm>
            <a:off x="2211117" y="5115524"/>
            <a:ext cx="8925196" cy="5273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3" name="TextBox 70"/>
          <p:cNvSpPr txBox="1"/>
          <p:nvPr/>
        </p:nvSpPr>
        <p:spPr>
          <a:xfrm>
            <a:off x="2140384" y="4655169"/>
            <a:ext cx="17315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222A35"/>
                </a:solidFill>
                <a:cs typeface="+mn-ea"/>
                <a:sym typeface="+mn-lt"/>
              </a:rPr>
              <a:t>请添加标题</a:t>
            </a:r>
          </a:p>
        </p:txBody>
      </p:sp>
      <p:sp>
        <p:nvSpPr>
          <p:cNvPr id="4" name="Freeform 28"/>
          <p:cNvSpPr>
            <a:spLocks noEditPoints="1"/>
          </p:cNvSpPr>
          <p:nvPr/>
        </p:nvSpPr>
        <p:spPr bwMode="auto">
          <a:xfrm>
            <a:off x="997632" y="4798659"/>
            <a:ext cx="843280" cy="626745"/>
          </a:xfrm>
          <a:custGeom>
            <a:avLst/>
            <a:gdLst>
              <a:gd name="T0" fmla="*/ 44 w 209"/>
              <a:gd name="T1" fmla="*/ 99 h 155"/>
              <a:gd name="T2" fmla="*/ 24 w 209"/>
              <a:gd name="T3" fmla="*/ 87 h 155"/>
              <a:gd name="T4" fmla="*/ 28 w 209"/>
              <a:gd name="T5" fmla="*/ 4 h 155"/>
              <a:gd name="T6" fmla="*/ 179 w 209"/>
              <a:gd name="T7" fmla="*/ 4 h 155"/>
              <a:gd name="T8" fmla="*/ 182 w 209"/>
              <a:gd name="T9" fmla="*/ 87 h 155"/>
              <a:gd name="T10" fmla="*/ 161 w 209"/>
              <a:gd name="T11" fmla="*/ 99 h 155"/>
              <a:gd name="T12" fmla="*/ 209 w 209"/>
              <a:gd name="T13" fmla="*/ 141 h 155"/>
              <a:gd name="T14" fmla="*/ 7 w 209"/>
              <a:gd name="T15" fmla="*/ 155 h 155"/>
              <a:gd name="T16" fmla="*/ 63 w 209"/>
              <a:gd name="T17" fmla="*/ 102 h 155"/>
              <a:gd name="T18" fmla="*/ 63 w 209"/>
              <a:gd name="T19" fmla="*/ 99 h 155"/>
              <a:gd name="T20" fmla="*/ 36 w 209"/>
              <a:gd name="T21" fmla="*/ 12 h 155"/>
              <a:gd name="T22" fmla="*/ 36 w 209"/>
              <a:gd name="T23" fmla="*/ 12 h 155"/>
              <a:gd name="T24" fmla="*/ 36 w 209"/>
              <a:gd name="T25" fmla="*/ 87 h 155"/>
              <a:gd name="T26" fmla="*/ 170 w 209"/>
              <a:gd name="T27" fmla="*/ 87 h 155"/>
              <a:gd name="T28" fmla="*/ 170 w 209"/>
              <a:gd name="T29" fmla="*/ 12 h 155"/>
              <a:gd name="T30" fmla="*/ 27 w 209"/>
              <a:gd name="T31" fmla="*/ 133 h 155"/>
              <a:gd name="T32" fmla="*/ 31 w 209"/>
              <a:gd name="T33" fmla="*/ 126 h 155"/>
              <a:gd name="T34" fmla="*/ 61 w 209"/>
              <a:gd name="T35" fmla="*/ 115 h 155"/>
              <a:gd name="T36" fmla="*/ 157 w 209"/>
              <a:gd name="T37" fmla="*/ 110 h 155"/>
              <a:gd name="T38" fmla="*/ 170 w 209"/>
              <a:gd name="T39" fmla="*/ 110 h 155"/>
              <a:gd name="T40" fmla="*/ 140 w 209"/>
              <a:gd name="T41" fmla="*/ 115 h 155"/>
              <a:gd name="T42" fmla="*/ 139 w 209"/>
              <a:gd name="T43" fmla="*/ 110 h 155"/>
              <a:gd name="T44" fmla="*/ 136 w 209"/>
              <a:gd name="T45" fmla="*/ 115 h 155"/>
              <a:gd name="T46" fmla="*/ 103 w 209"/>
              <a:gd name="T47" fmla="*/ 110 h 155"/>
              <a:gd name="T48" fmla="*/ 117 w 209"/>
              <a:gd name="T49" fmla="*/ 110 h 155"/>
              <a:gd name="T50" fmla="*/ 84 w 209"/>
              <a:gd name="T51" fmla="*/ 115 h 155"/>
              <a:gd name="T52" fmla="*/ 85 w 209"/>
              <a:gd name="T53" fmla="*/ 110 h 155"/>
              <a:gd name="T54" fmla="*/ 80 w 209"/>
              <a:gd name="T55" fmla="*/ 115 h 155"/>
              <a:gd name="T56" fmla="*/ 152 w 209"/>
              <a:gd name="T57" fmla="*/ 117 h 155"/>
              <a:gd name="T58" fmla="*/ 175 w 209"/>
              <a:gd name="T59" fmla="*/ 117 h 155"/>
              <a:gd name="T60" fmla="*/ 134 w 209"/>
              <a:gd name="T61" fmla="*/ 123 h 155"/>
              <a:gd name="T62" fmla="*/ 132 w 209"/>
              <a:gd name="T63" fmla="*/ 117 h 155"/>
              <a:gd name="T64" fmla="*/ 129 w 209"/>
              <a:gd name="T65" fmla="*/ 123 h 155"/>
              <a:gd name="T66" fmla="*/ 94 w 209"/>
              <a:gd name="T67" fmla="*/ 117 h 155"/>
              <a:gd name="T68" fmla="*/ 109 w 209"/>
              <a:gd name="T69" fmla="*/ 117 h 155"/>
              <a:gd name="T70" fmla="*/ 73 w 209"/>
              <a:gd name="T71" fmla="*/ 123 h 155"/>
              <a:gd name="T72" fmla="*/ 75 w 209"/>
              <a:gd name="T73" fmla="*/ 117 h 155"/>
              <a:gd name="T74" fmla="*/ 68 w 209"/>
              <a:gd name="T75" fmla="*/ 123 h 155"/>
              <a:gd name="T76" fmla="*/ 37 w 209"/>
              <a:gd name="T77" fmla="*/ 117 h 155"/>
              <a:gd name="T78" fmla="*/ 51 w 209"/>
              <a:gd name="T79" fmla="*/ 117 h 155"/>
              <a:gd name="T80" fmla="*/ 163 w 209"/>
              <a:gd name="T81" fmla="*/ 133 h 155"/>
              <a:gd name="T82" fmla="*/ 160 w 209"/>
              <a:gd name="T83" fmla="*/ 126 h 155"/>
              <a:gd name="T84" fmla="*/ 158 w 209"/>
              <a:gd name="T85" fmla="*/ 133 h 155"/>
              <a:gd name="T86" fmla="*/ 119 w 209"/>
              <a:gd name="T87" fmla="*/ 126 h 155"/>
              <a:gd name="T88" fmla="*/ 135 w 209"/>
              <a:gd name="T89" fmla="*/ 126 h 155"/>
              <a:gd name="T90" fmla="*/ 98 w 209"/>
              <a:gd name="T91" fmla="*/ 133 h 155"/>
              <a:gd name="T92" fmla="*/ 98 w 209"/>
              <a:gd name="T93" fmla="*/ 126 h 155"/>
              <a:gd name="T94" fmla="*/ 92 w 209"/>
              <a:gd name="T95" fmla="*/ 133 h 155"/>
              <a:gd name="T96" fmla="*/ 57 w 209"/>
              <a:gd name="T97" fmla="*/ 126 h 155"/>
              <a:gd name="T98" fmla="*/ 73 w 209"/>
              <a:gd name="T99" fmla="*/ 126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09" h="155">
                <a:moveTo>
                  <a:pt x="27" y="102"/>
                </a:moveTo>
                <a:cubicBezTo>
                  <a:pt x="44" y="102"/>
                  <a:pt x="44" y="102"/>
                  <a:pt x="44" y="102"/>
                </a:cubicBezTo>
                <a:cubicBezTo>
                  <a:pt x="44" y="99"/>
                  <a:pt x="44" y="99"/>
                  <a:pt x="44" y="99"/>
                </a:cubicBezTo>
                <a:cubicBezTo>
                  <a:pt x="36" y="99"/>
                  <a:pt x="36" y="99"/>
                  <a:pt x="36" y="99"/>
                </a:cubicBezTo>
                <a:cubicBezTo>
                  <a:pt x="33" y="99"/>
                  <a:pt x="30" y="98"/>
                  <a:pt x="28" y="96"/>
                </a:cubicBezTo>
                <a:cubicBezTo>
                  <a:pt x="25" y="93"/>
                  <a:pt x="24" y="90"/>
                  <a:pt x="24" y="87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9"/>
                  <a:pt x="25" y="6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30" y="1"/>
                  <a:pt x="33" y="0"/>
                  <a:pt x="36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3" y="0"/>
                  <a:pt x="177" y="1"/>
                  <a:pt x="179" y="4"/>
                </a:cubicBezTo>
                <a:cubicBezTo>
                  <a:pt x="179" y="4"/>
                  <a:pt x="179" y="4"/>
                  <a:pt x="179" y="4"/>
                </a:cubicBezTo>
                <a:cubicBezTo>
                  <a:pt x="181" y="6"/>
                  <a:pt x="182" y="9"/>
                  <a:pt x="182" y="12"/>
                </a:cubicBezTo>
                <a:cubicBezTo>
                  <a:pt x="182" y="87"/>
                  <a:pt x="182" y="87"/>
                  <a:pt x="182" y="87"/>
                </a:cubicBezTo>
                <a:cubicBezTo>
                  <a:pt x="182" y="90"/>
                  <a:pt x="181" y="93"/>
                  <a:pt x="179" y="96"/>
                </a:cubicBezTo>
                <a:cubicBezTo>
                  <a:pt x="177" y="98"/>
                  <a:pt x="173" y="99"/>
                  <a:pt x="170" y="99"/>
                </a:cubicBezTo>
                <a:cubicBezTo>
                  <a:pt x="161" y="99"/>
                  <a:pt x="161" y="99"/>
                  <a:pt x="161" y="99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80" y="102"/>
                  <a:pt x="180" y="102"/>
                  <a:pt x="180" y="102"/>
                </a:cubicBezTo>
                <a:cubicBezTo>
                  <a:pt x="209" y="141"/>
                  <a:pt x="209" y="141"/>
                  <a:pt x="209" y="141"/>
                </a:cubicBezTo>
                <a:cubicBezTo>
                  <a:pt x="209" y="141"/>
                  <a:pt x="209" y="141"/>
                  <a:pt x="209" y="141"/>
                </a:cubicBezTo>
                <a:cubicBezTo>
                  <a:pt x="202" y="155"/>
                  <a:pt x="202" y="155"/>
                  <a:pt x="202" y="155"/>
                </a:cubicBezTo>
                <a:cubicBezTo>
                  <a:pt x="7" y="155"/>
                  <a:pt x="7" y="155"/>
                  <a:pt x="7" y="155"/>
                </a:cubicBezTo>
                <a:cubicBezTo>
                  <a:pt x="0" y="141"/>
                  <a:pt x="0" y="141"/>
                  <a:pt x="0" y="141"/>
                </a:cubicBezTo>
                <a:cubicBezTo>
                  <a:pt x="27" y="102"/>
                  <a:pt x="27" y="102"/>
                  <a:pt x="27" y="102"/>
                </a:cubicBezTo>
                <a:close/>
                <a:moveTo>
                  <a:pt x="63" y="102"/>
                </a:moveTo>
                <a:cubicBezTo>
                  <a:pt x="143" y="102"/>
                  <a:pt x="143" y="102"/>
                  <a:pt x="143" y="102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63" y="99"/>
                  <a:pt x="63" y="99"/>
                  <a:pt x="63" y="99"/>
                </a:cubicBezTo>
                <a:cubicBezTo>
                  <a:pt x="63" y="102"/>
                  <a:pt x="63" y="102"/>
                  <a:pt x="63" y="102"/>
                </a:cubicBezTo>
                <a:close/>
                <a:moveTo>
                  <a:pt x="170" y="12"/>
                </a:move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lose/>
                <a:moveTo>
                  <a:pt x="31" y="126"/>
                </a:moveTo>
                <a:cubicBezTo>
                  <a:pt x="30" y="128"/>
                  <a:pt x="28" y="131"/>
                  <a:pt x="27" y="133"/>
                </a:cubicBezTo>
                <a:cubicBezTo>
                  <a:pt x="34" y="133"/>
                  <a:pt x="41" y="133"/>
                  <a:pt x="48" y="133"/>
                </a:cubicBezTo>
                <a:cubicBezTo>
                  <a:pt x="49" y="131"/>
                  <a:pt x="50" y="128"/>
                  <a:pt x="51" y="126"/>
                </a:cubicBezTo>
                <a:cubicBezTo>
                  <a:pt x="44" y="126"/>
                  <a:pt x="38" y="126"/>
                  <a:pt x="31" y="126"/>
                </a:cubicBezTo>
                <a:close/>
                <a:moveTo>
                  <a:pt x="41" y="110"/>
                </a:moveTo>
                <a:cubicBezTo>
                  <a:pt x="40" y="111"/>
                  <a:pt x="39" y="113"/>
                  <a:pt x="38" y="115"/>
                </a:cubicBezTo>
                <a:cubicBezTo>
                  <a:pt x="46" y="115"/>
                  <a:pt x="53" y="115"/>
                  <a:pt x="61" y="115"/>
                </a:cubicBezTo>
                <a:cubicBezTo>
                  <a:pt x="62" y="113"/>
                  <a:pt x="62" y="111"/>
                  <a:pt x="63" y="110"/>
                </a:cubicBezTo>
                <a:cubicBezTo>
                  <a:pt x="56" y="110"/>
                  <a:pt x="49" y="110"/>
                  <a:pt x="41" y="110"/>
                </a:cubicBezTo>
                <a:close/>
                <a:moveTo>
                  <a:pt x="157" y="110"/>
                </a:moveTo>
                <a:cubicBezTo>
                  <a:pt x="157" y="111"/>
                  <a:pt x="158" y="113"/>
                  <a:pt x="159" y="115"/>
                </a:cubicBezTo>
                <a:cubicBezTo>
                  <a:pt x="164" y="115"/>
                  <a:pt x="169" y="115"/>
                  <a:pt x="173" y="115"/>
                </a:cubicBezTo>
                <a:cubicBezTo>
                  <a:pt x="172" y="113"/>
                  <a:pt x="171" y="111"/>
                  <a:pt x="170" y="110"/>
                </a:cubicBezTo>
                <a:cubicBezTo>
                  <a:pt x="166" y="110"/>
                  <a:pt x="161" y="110"/>
                  <a:pt x="157" y="110"/>
                </a:cubicBezTo>
                <a:close/>
                <a:moveTo>
                  <a:pt x="139" y="110"/>
                </a:moveTo>
                <a:cubicBezTo>
                  <a:pt x="139" y="111"/>
                  <a:pt x="140" y="113"/>
                  <a:pt x="140" y="115"/>
                </a:cubicBezTo>
                <a:cubicBezTo>
                  <a:pt x="145" y="115"/>
                  <a:pt x="150" y="115"/>
                  <a:pt x="155" y="115"/>
                </a:cubicBezTo>
                <a:cubicBezTo>
                  <a:pt x="154" y="113"/>
                  <a:pt x="153" y="111"/>
                  <a:pt x="152" y="110"/>
                </a:cubicBezTo>
                <a:cubicBezTo>
                  <a:pt x="148" y="110"/>
                  <a:pt x="143" y="110"/>
                  <a:pt x="139" y="110"/>
                </a:cubicBezTo>
                <a:close/>
                <a:moveTo>
                  <a:pt x="121" y="110"/>
                </a:moveTo>
                <a:cubicBezTo>
                  <a:pt x="121" y="111"/>
                  <a:pt x="121" y="113"/>
                  <a:pt x="122" y="115"/>
                </a:cubicBezTo>
                <a:cubicBezTo>
                  <a:pt x="126" y="115"/>
                  <a:pt x="131" y="115"/>
                  <a:pt x="136" y="115"/>
                </a:cubicBezTo>
                <a:cubicBezTo>
                  <a:pt x="135" y="113"/>
                  <a:pt x="135" y="111"/>
                  <a:pt x="134" y="110"/>
                </a:cubicBezTo>
                <a:cubicBezTo>
                  <a:pt x="130" y="110"/>
                  <a:pt x="125" y="110"/>
                  <a:pt x="121" y="110"/>
                </a:cubicBezTo>
                <a:close/>
                <a:moveTo>
                  <a:pt x="103" y="110"/>
                </a:moveTo>
                <a:cubicBezTo>
                  <a:pt x="103" y="111"/>
                  <a:pt x="103" y="113"/>
                  <a:pt x="103" y="115"/>
                </a:cubicBezTo>
                <a:cubicBezTo>
                  <a:pt x="108" y="115"/>
                  <a:pt x="113" y="115"/>
                  <a:pt x="117" y="115"/>
                </a:cubicBezTo>
                <a:cubicBezTo>
                  <a:pt x="117" y="113"/>
                  <a:pt x="117" y="111"/>
                  <a:pt x="117" y="110"/>
                </a:cubicBezTo>
                <a:cubicBezTo>
                  <a:pt x="112" y="110"/>
                  <a:pt x="108" y="110"/>
                  <a:pt x="103" y="110"/>
                </a:cubicBezTo>
                <a:close/>
                <a:moveTo>
                  <a:pt x="85" y="110"/>
                </a:moveTo>
                <a:cubicBezTo>
                  <a:pt x="85" y="111"/>
                  <a:pt x="85" y="113"/>
                  <a:pt x="84" y="115"/>
                </a:cubicBezTo>
                <a:cubicBezTo>
                  <a:pt x="89" y="115"/>
                  <a:pt x="94" y="115"/>
                  <a:pt x="98" y="115"/>
                </a:cubicBezTo>
                <a:cubicBezTo>
                  <a:pt x="99" y="113"/>
                  <a:pt x="99" y="111"/>
                  <a:pt x="99" y="110"/>
                </a:cubicBezTo>
                <a:cubicBezTo>
                  <a:pt x="94" y="110"/>
                  <a:pt x="90" y="110"/>
                  <a:pt x="85" y="110"/>
                </a:cubicBezTo>
                <a:close/>
                <a:moveTo>
                  <a:pt x="67" y="110"/>
                </a:moveTo>
                <a:cubicBezTo>
                  <a:pt x="67" y="111"/>
                  <a:pt x="66" y="113"/>
                  <a:pt x="66" y="115"/>
                </a:cubicBezTo>
                <a:cubicBezTo>
                  <a:pt x="70" y="115"/>
                  <a:pt x="75" y="115"/>
                  <a:pt x="80" y="115"/>
                </a:cubicBezTo>
                <a:cubicBezTo>
                  <a:pt x="80" y="113"/>
                  <a:pt x="81" y="111"/>
                  <a:pt x="81" y="110"/>
                </a:cubicBezTo>
                <a:cubicBezTo>
                  <a:pt x="77" y="110"/>
                  <a:pt x="72" y="110"/>
                  <a:pt x="67" y="110"/>
                </a:cubicBezTo>
                <a:close/>
                <a:moveTo>
                  <a:pt x="152" y="117"/>
                </a:moveTo>
                <a:cubicBezTo>
                  <a:pt x="153" y="119"/>
                  <a:pt x="153" y="121"/>
                  <a:pt x="154" y="123"/>
                </a:cubicBezTo>
                <a:cubicBezTo>
                  <a:pt x="162" y="123"/>
                  <a:pt x="170" y="123"/>
                  <a:pt x="178" y="123"/>
                </a:cubicBezTo>
                <a:cubicBezTo>
                  <a:pt x="177" y="121"/>
                  <a:pt x="176" y="119"/>
                  <a:pt x="175" y="117"/>
                </a:cubicBezTo>
                <a:cubicBezTo>
                  <a:pt x="167" y="117"/>
                  <a:pt x="160" y="117"/>
                  <a:pt x="152" y="117"/>
                </a:cubicBezTo>
                <a:close/>
                <a:moveTo>
                  <a:pt x="132" y="117"/>
                </a:moveTo>
                <a:cubicBezTo>
                  <a:pt x="133" y="119"/>
                  <a:pt x="133" y="121"/>
                  <a:pt x="134" y="123"/>
                </a:cubicBezTo>
                <a:cubicBezTo>
                  <a:pt x="139" y="123"/>
                  <a:pt x="144" y="123"/>
                  <a:pt x="149" y="123"/>
                </a:cubicBezTo>
                <a:cubicBezTo>
                  <a:pt x="148" y="121"/>
                  <a:pt x="148" y="119"/>
                  <a:pt x="147" y="117"/>
                </a:cubicBezTo>
                <a:cubicBezTo>
                  <a:pt x="142" y="117"/>
                  <a:pt x="137" y="117"/>
                  <a:pt x="132" y="117"/>
                </a:cubicBezTo>
                <a:close/>
                <a:moveTo>
                  <a:pt x="113" y="117"/>
                </a:moveTo>
                <a:cubicBezTo>
                  <a:pt x="113" y="119"/>
                  <a:pt x="114" y="121"/>
                  <a:pt x="114" y="123"/>
                </a:cubicBezTo>
                <a:cubicBezTo>
                  <a:pt x="119" y="123"/>
                  <a:pt x="124" y="123"/>
                  <a:pt x="129" y="123"/>
                </a:cubicBezTo>
                <a:cubicBezTo>
                  <a:pt x="129" y="121"/>
                  <a:pt x="128" y="119"/>
                  <a:pt x="128" y="117"/>
                </a:cubicBezTo>
                <a:cubicBezTo>
                  <a:pt x="123" y="117"/>
                  <a:pt x="118" y="117"/>
                  <a:pt x="113" y="117"/>
                </a:cubicBezTo>
                <a:close/>
                <a:moveTo>
                  <a:pt x="94" y="117"/>
                </a:moveTo>
                <a:cubicBezTo>
                  <a:pt x="94" y="119"/>
                  <a:pt x="94" y="121"/>
                  <a:pt x="93" y="123"/>
                </a:cubicBezTo>
                <a:cubicBezTo>
                  <a:pt x="99" y="123"/>
                  <a:pt x="104" y="123"/>
                  <a:pt x="109" y="123"/>
                </a:cubicBezTo>
                <a:cubicBezTo>
                  <a:pt x="109" y="121"/>
                  <a:pt x="109" y="119"/>
                  <a:pt x="109" y="117"/>
                </a:cubicBezTo>
                <a:cubicBezTo>
                  <a:pt x="104" y="117"/>
                  <a:pt x="99" y="117"/>
                  <a:pt x="94" y="117"/>
                </a:cubicBezTo>
                <a:close/>
                <a:moveTo>
                  <a:pt x="75" y="117"/>
                </a:moveTo>
                <a:cubicBezTo>
                  <a:pt x="74" y="119"/>
                  <a:pt x="74" y="121"/>
                  <a:pt x="73" y="123"/>
                </a:cubicBezTo>
                <a:cubicBezTo>
                  <a:pt x="79" y="123"/>
                  <a:pt x="84" y="123"/>
                  <a:pt x="89" y="123"/>
                </a:cubicBezTo>
                <a:cubicBezTo>
                  <a:pt x="89" y="121"/>
                  <a:pt x="89" y="119"/>
                  <a:pt x="90" y="117"/>
                </a:cubicBezTo>
                <a:cubicBezTo>
                  <a:pt x="85" y="117"/>
                  <a:pt x="80" y="117"/>
                  <a:pt x="75" y="117"/>
                </a:cubicBezTo>
                <a:close/>
                <a:moveTo>
                  <a:pt x="56" y="117"/>
                </a:moveTo>
                <a:cubicBezTo>
                  <a:pt x="55" y="119"/>
                  <a:pt x="54" y="121"/>
                  <a:pt x="53" y="123"/>
                </a:cubicBezTo>
                <a:cubicBezTo>
                  <a:pt x="58" y="123"/>
                  <a:pt x="63" y="123"/>
                  <a:pt x="68" y="123"/>
                </a:cubicBezTo>
                <a:cubicBezTo>
                  <a:pt x="69" y="121"/>
                  <a:pt x="70" y="119"/>
                  <a:pt x="70" y="117"/>
                </a:cubicBezTo>
                <a:cubicBezTo>
                  <a:pt x="65" y="117"/>
                  <a:pt x="60" y="117"/>
                  <a:pt x="56" y="117"/>
                </a:cubicBezTo>
                <a:close/>
                <a:moveTo>
                  <a:pt x="37" y="117"/>
                </a:moveTo>
                <a:cubicBezTo>
                  <a:pt x="35" y="119"/>
                  <a:pt x="34" y="121"/>
                  <a:pt x="33" y="123"/>
                </a:cubicBezTo>
                <a:cubicBezTo>
                  <a:pt x="38" y="123"/>
                  <a:pt x="43" y="123"/>
                  <a:pt x="48" y="123"/>
                </a:cubicBezTo>
                <a:cubicBezTo>
                  <a:pt x="49" y="121"/>
                  <a:pt x="50" y="119"/>
                  <a:pt x="51" y="117"/>
                </a:cubicBezTo>
                <a:cubicBezTo>
                  <a:pt x="46" y="117"/>
                  <a:pt x="41" y="117"/>
                  <a:pt x="37" y="117"/>
                </a:cubicBezTo>
                <a:close/>
                <a:moveTo>
                  <a:pt x="160" y="126"/>
                </a:moveTo>
                <a:cubicBezTo>
                  <a:pt x="161" y="128"/>
                  <a:pt x="162" y="131"/>
                  <a:pt x="163" y="133"/>
                </a:cubicBezTo>
                <a:cubicBezTo>
                  <a:pt x="170" y="133"/>
                  <a:pt x="177" y="133"/>
                  <a:pt x="184" y="133"/>
                </a:cubicBezTo>
                <a:cubicBezTo>
                  <a:pt x="183" y="131"/>
                  <a:pt x="182" y="128"/>
                  <a:pt x="180" y="126"/>
                </a:cubicBezTo>
                <a:cubicBezTo>
                  <a:pt x="174" y="126"/>
                  <a:pt x="167" y="126"/>
                  <a:pt x="160" y="126"/>
                </a:cubicBezTo>
                <a:close/>
                <a:moveTo>
                  <a:pt x="139" y="126"/>
                </a:moveTo>
                <a:cubicBezTo>
                  <a:pt x="140" y="128"/>
                  <a:pt x="141" y="131"/>
                  <a:pt x="141" y="133"/>
                </a:cubicBezTo>
                <a:cubicBezTo>
                  <a:pt x="147" y="133"/>
                  <a:pt x="152" y="133"/>
                  <a:pt x="158" y="133"/>
                </a:cubicBezTo>
                <a:cubicBezTo>
                  <a:pt x="157" y="131"/>
                  <a:pt x="156" y="128"/>
                  <a:pt x="155" y="126"/>
                </a:cubicBezTo>
                <a:cubicBezTo>
                  <a:pt x="150" y="126"/>
                  <a:pt x="145" y="126"/>
                  <a:pt x="139" y="126"/>
                </a:cubicBezTo>
                <a:close/>
                <a:moveTo>
                  <a:pt x="119" y="126"/>
                </a:moveTo>
                <a:cubicBezTo>
                  <a:pt x="119" y="128"/>
                  <a:pt x="119" y="131"/>
                  <a:pt x="119" y="133"/>
                </a:cubicBezTo>
                <a:cubicBezTo>
                  <a:pt x="125" y="133"/>
                  <a:pt x="131" y="133"/>
                  <a:pt x="136" y="133"/>
                </a:cubicBezTo>
                <a:cubicBezTo>
                  <a:pt x="136" y="131"/>
                  <a:pt x="135" y="128"/>
                  <a:pt x="135" y="126"/>
                </a:cubicBezTo>
                <a:cubicBezTo>
                  <a:pt x="129" y="126"/>
                  <a:pt x="124" y="126"/>
                  <a:pt x="119" y="126"/>
                </a:cubicBezTo>
                <a:close/>
                <a:moveTo>
                  <a:pt x="98" y="126"/>
                </a:moveTo>
                <a:cubicBezTo>
                  <a:pt x="98" y="128"/>
                  <a:pt x="98" y="131"/>
                  <a:pt x="98" y="133"/>
                </a:cubicBezTo>
                <a:cubicBezTo>
                  <a:pt x="103" y="133"/>
                  <a:pt x="109" y="133"/>
                  <a:pt x="115" y="133"/>
                </a:cubicBezTo>
                <a:cubicBezTo>
                  <a:pt x="114" y="131"/>
                  <a:pt x="114" y="128"/>
                  <a:pt x="114" y="126"/>
                </a:cubicBezTo>
                <a:cubicBezTo>
                  <a:pt x="109" y="126"/>
                  <a:pt x="103" y="126"/>
                  <a:pt x="98" y="126"/>
                </a:cubicBezTo>
                <a:close/>
                <a:moveTo>
                  <a:pt x="77" y="126"/>
                </a:moveTo>
                <a:cubicBezTo>
                  <a:pt x="77" y="128"/>
                  <a:pt x="76" y="131"/>
                  <a:pt x="76" y="133"/>
                </a:cubicBezTo>
                <a:cubicBezTo>
                  <a:pt x="81" y="133"/>
                  <a:pt x="87" y="133"/>
                  <a:pt x="92" y="133"/>
                </a:cubicBezTo>
                <a:cubicBezTo>
                  <a:pt x="93" y="131"/>
                  <a:pt x="93" y="128"/>
                  <a:pt x="93" y="126"/>
                </a:cubicBezTo>
                <a:cubicBezTo>
                  <a:pt x="88" y="126"/>
                  <a:pt x="83" y="126"/>
                  <a:pt x="77" y="126"/>
                </a:cubicBezTo>
                <a:close/>
                <a:moveTo>
                  <a:pt x="57" y="126"/>
                </a:moveTo>
                <a:cubicBezTo>
                  <a:pt x="56" y="128"/>
                  <a:pt x="55" y="131"/>
                  <a:pt x="54" y="133"/>
                </a:cubicBezTo>
                <a:cubicBezTo>
                  <a:pt x="60" y="133"/>
                  <a:pt x="65" y="133"/>
                  <a:pt x="71" y="133"/>
                </a:cubicBezTo>
                <a:cubicBezTo>
                  <a:pt x="71" y="131"/>
                  <a:pt x="72" y="128"/>
                  <a:pt x="73" y="126"/>
                </a:cubicBezTo>
                <a:cubicBezTo>
                  <a:pt x="67" y="126"/>
                  <a:pt x="62" y="126"/>
                  <a:pt x="57" y="126"/>
                </a:cubicBezTo>
                <a:close/>
              </a:path>
            </a:pathLst>
          </a:custGeom>
          <a:solidFill>
            <a:srgbClr val="222A35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1994582" y="4798659"/>
            <a:ext cx="5715" cy="730250"/>
          </a:xfrm>
          <a:prstGeom prst="line">
            <a:avLst/>
          </a:prstGeom>
          <a:ln>
            <a:solidFill>
              <a:srgbClr val="6C66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: 圆角 5"/>
          <p:cNvSpPr/>
          <p:nvPr/>
        </p:nvSpPr>
        <p:spPr>
          <a:xfrm>
            <a:off x="1092171" y="1607601"/>
            <a:ext cx="654704" cy="654704"/>
          </a:xfrm>
          <a:prstGeom prst="roundRect">
            <a:avLst/>
          </a:prstGeom>
          <a:solidFill>
            <a:srgbClr val="5B4E45"/>
          </a:solidFill>
          <a:ln>
            <a:solidFill>
              <a:srgbClr val="6C66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7" name="矩形: 圆角 6"/>
          <p:cNvSpPr/>
          <p:nvPr/>
        </p:nvSpPr>
        <p:spPr>
          <a:xfrm>
            <a:off x="1091376" y="2908219"/>
            <a:ext cx="654704" cy="65470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rgbClr val="5B4E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039034" y="1791425"/>
            <a:ext cx="3445510" cy="707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994582" y="1454958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994584" y="3175090"/>
            <a:ext cx="3347085" cy="707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950338" y="2838749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9C55651-D34E-41C2-A8F7-83A3F670E72F}"/>
              </a:ext>
            </a:extLst>
          </p:cNvPr>
          <p:cNvGrpSpPr/>
          <p:nvPr/>
        </p:nvGrpSpPr>
        <p:grpSpPr>
          <a:xfrm>
            <a:off x="370763" y="215986"/>
            <a:ext cx="3080915" cy="804232"/>
            <a:chOff x="370763" y="215986"/>
            <a:chExt cx="3080915" cy="804232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017CAB61-88C6-48E1-AC8F-5C05A6932B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548" y="270439"/>
              <a:ext cx="657389" cy="749779"/>
            </a:xfrm>
            <a:custGeom>
              <a:avLst/>
              <a:gdLst>
                <a:gd name="connsiteX0" fmla="*/ 142875 w 293688"/>
                <a:gd name="connsiteY0" fmla="*/ 333376 h 334963"/>
                <a:gd name="connsiteX1" fmla="*/ 144463 w 293688"/>
                <a:gd name="connsiteY1" fmla="*/ 334963 h 334963"/>
                <a:gd name="connsiteX2" fmla="*/ 142875 w 293688"/>
                <a:gd name="connsiteY2" fmla="*/ 334963 h 334963"/>
                <a:gd name="connsiteX3" fmla="*/ 163513 w 293688"/>
                <a:gd name="connsiteY3" fmla="*/ 330201 h 334963"/>
                <a:gd name="connsiteX4" fmla="*/ 160338 w 293688"/>
                <a:gd name="connsiteY4" fmla="*/ 333376 h 334963"/>
                <a:gd name="connsiteX5" fmla="*/ 163513 w 293688"/>
                <a:gd name="connsiteY5" fmla="*/ 333376 h 334963"/>
                <a:gd name="connsiteX6" fmla="*/ 93662 w 293688"/>
                <a:gd name="connsiteY6" fmla="*/ 314326 h 334963"/>
                <a:gd name="connsiteX7" fmla="*/ 95250 w 293688"/>
                <a:gd name="connsiteY7" fmla="*/ 314326 h 334963"/>
                <a:gd name="connsiteX8" fmla="*/ 95250 w 293688"/>
                <a:gd name="connsiteY8" fmla="*/ 317501 h 334963"/>
                <a:gd name="connsiteX9" fmla="*/ 88900 w 293688"/>
                <a:gd name="connsiteY9" fmla="*/ 314326 h 334963"/>
                <a:gd name="connsiteX10" fmla="*/ 90487 w 293688"/>
                <a:gd name="connsiteY10" fmla="*/ 317501 h 334963"/>
                <a:gd name="connsiteX11" fmla="*/ 88900 w 293688"/>
                <a:gd name="connsiteY11" fmla="*/ 317501 h 334963"/>
                <a:gd name="connsiteX12" fmla="*/ 74612 w 293688"/>
                <a:gd name="connsiteY12" fmla="*/ 301626 h 334963"/>
                <a:gd name="connsiteX13" fmla="*/ 77787 w 293688"/>
                <a:gd name="connsiteY13" fmla="*/ 301626 h 334963"/>
                <a:gd name="connsiteX14" fmla="*/ 74612 w 293688"/>
                <a:gd name="connsiteY14" fmla="*/ 303213 h 334963"/>
                <a:gd name="connsiteX15" fmla="*/ 20637 w 293688"/>
                <a:gd name="connsiteY15" fmla="*/ 263526 h 334963"/>
                <a:gd name="connsiteX16" fmla="*/ 20637 w 293688"/>
                <a:gd name="connsiteY16" fmla="*/ 265113 h 334963"/>
                <a:gd name="connsiteX17" fmla="*/ 20637 w 293688"/>
                <a:gd name="connsiteY17" fmla="*/ 266701 h 334963"/>
                <a:gd name="connsiteX18" fmla="*/ 17462 w 293688"/>
                <a:gd name="connsiteY18" fmla="*/ 265113 h 334963"/>
                <a:gd name="connsiteX19" fmla="*/ 20637 w 293688"/>
                <a:gd name="connsiteY19" fmla="*/ 255588 h 334963"/>
                <a:gd name="connsiteX20" fmla="*/ 22225 w 293688"/>
                <a:gd name="connsiteY20" fmla="*/ 255588 h 334963"/>
                <a:gd name="connsiteX21" fmla="*/ 22225 w 293688"/>
                <a:gd name="connsiteY21" fmla="*/ 258763 h 334963"/>
                <a:gd name="connsiteX22" fmla="*/ 20637 w 293688"/>
                <a:gd name="connsiteY22" fmla="*/ 260351 h 334963"/>
                <a:gd name="connsiteX23" fmla="*/ 17462 w 293688"/>
                <a:gd name="connsiteY23" fmla="*/ 260351 h 334963"/>
                <a:gd name="connsiteX24" fmla="*/ 20637 w 293688"/>
                <a:gd name="connsiteY24" fmla="*/ 258763 h 334963"/>
                <a:gd name="connsiteX25" fmla="*/ 14287 w 293688"/>
                <a:gd name="connsiteY25" fmla="*/ 250826 h 334963"/>
                <a:gd name="connsiteX26" fmla="*/ 15875 w 293688"/>
                <a:gd name="connsiteY26" fmla="*/ 250826 h 334963"/>
                <a:gd name="connsiteX27" fmla="*/ 15875 w 293688"/>
                <a:gd name="connsiteY27" fmla="*/ 254001 h 334963"/>
                <a:gd name="connsiteX28" fmla="*/ 14287 w 293688"/>
                <a:gd name="connsiteY28" fmla="*/ 247651 h 334963"/>
                <a:gd name="connsiteX29" fmla="*/ 15875 w 293688"/>
                <a:gd name="connsiteY29" fmla="*/ 247651 h 334963"/>
                <a:gd name="connsiteX30" fmla="*/ 15875 w 293688"/>
                <a:gd name="connsiteY30" fmla="*/ 249238 h 334963"/>
                <a:gd name="connsiteX31" fmla="*/ 14287 w 293688"/>
                <a:gd name="connsiteY31" fmla="*/ 249238 h 334963"/>
                <a:gd name="connsiteX32" fmla="*/ 11112 w 293688"/>
                <a:gd name="connsiteY32" fmla="*/ 242888 h 334963"/>
                <a:gd name="connsiteX33" fmla="*/ 14287 w 293688"/>
                <a:gd name="connsiteY33" fmla="*/ 244476 h 334963"/>
                <a:gd name="connsiteX34" fmla="*/ 11112 w 293688"/>
                <a:gd name="connsiteY34" fmla="*/ 244476 h 334963"/>
                <a:gd name="connsiteX35" fmla="*/ 9525 w 293688"/>
                <a:gd name="connsiteY35" fmla="*/ 238126 h 334963"/>
                <a:gd name="connsiteX36" fmla="*/ 11112 w 293688"/>
                <a:gd name="connsiteY36" fmla="*/ 238126 h 334963"/>
                <a:gd name="connsiteX37" fmla="*/ 11112 w 293688"/>
                <a:gd name="connsiteY37" fmla="*/ 239713 h 334963"/>
                <a:gd name="connsiteX38" fmla="*/ 11112 w 293688"/>
                <a:gd name="connsiteY38" fmla="*/ 242888 h 334963"/>
                <a:gd name="connsiteX39" fmla="*/ 9525 w 293688"/>
                <a:gd name="connsiteY39" fmla="*/ 239713 h 334963"/>
                <a:gd name="connsiteX40" fmla="*/ 196850 w 293688"/>
                <a:gd name="connsiteY40" fmla="*/ 55563 h 334963"/>
                <a:gd name="connsiteX41" fmla="*/ 198438 w 293688"/>
                <a:gd name="connsiteY41" fmla="*/ 55563 h 334963"/>
                <a:gd name="connsiteX42" fmla="*/ 201613 w 293688"/>
                <a:gd name="connsiteY42" fmla="*/ 55563 h 334963"/>
                <a:gd name="connsiteX43" fmla="*/ 203200 w 293688"/>
                <a:gd name="connsiteY43" fmla="*/ 55563 h 334963"/>
                <a:gd name="connsiteX44" fmla="*/ 206376 w 293688"/>
                <a:gd name="connsiteY44" fmla="*/ 55563 h 334963"/>
                <a:gd name="connsiteX45" fmla="*/ 207963 w 293688"/>
                <a:gd name="connsiteY45" fmla="*/ 55563 h 334963"/>
                <a:gd name="connsiteX46" fmla="*/ 211138 w 293688"/>
                <a:gd name="connsiteY46" fmla="*/ 55563 h 334963"/>
                <a:gd name="connsiteX47" fmla="*/ 207963 w 293688"/>
                <a:gd name="connsiteY47" fmla="*/ 57151 h 334963"/>
                <a:gd name="connsiteX48" fmla="*/ 206376 w 293688"/>
                <a:gd name="connsiteY48" fmla="*/ 57151 h 334963"/>
                <a:gd name="connsiteX49" fmla="*/ 201613 w 293688"/>
                <a:gd name="connsiteY49" fmla="*/ 57151 h 334963"/>
                <a:gd name="connsiteX50" fmla="*/ 57150 w 293688"/>
                <a:gd name="connsiteY50" fmla="*/ 52388 h 334963"/>
                <a:gd name="connsiteX51" fmla="*/ 58737 w 293688"/>
                <a:gd name="connsiteY51" fmla="*/ 55563 h 334963"/>
                <a:gd name="connsiteX52" fmla="*/ 57150 w 293688"/>
                <a:gd name="connsiteY52" fmla="*/ 55563 h 334963"/>
                <a:gd name="connsiteX53" fmla="*/ 165100 w 293688"/>
                <a:gd name="connsiteY53" fmla="*/ 36513 h 334963"/>
                <a:gd name="connsiteX54" fmla="*/ 168275 w 293688"/>
                <a:gd name="connsiteY54" fmla="*/ 36513 h 334963"/>
                <a:gd name="connsiteX55" fmla="*/ 165100 w 293688"/>
                <a:gd name="connsiteY55" fmla="*/ 39688 h 334963"/>
                <a:gd name="connsiteX56" fmla="*/ 165100 w 293688"/>
                <a:gd name="connsiteY56" fmla="*/ 31750 h 334963"/>
                <a:gd name="connsiteX57" fmla="*/ 168275 w 293688"/>
                <a:gd name="connsiteY57" fmla="*/ 31750 h 334963"/>
                <a:gd name="connsiteX58" fmla="*/ 165100 w 293688"/>
                <a:gd name="connsiteY58" fmla="*/ 34925 h 334963"/>
                <a:gd name="connsiteX59" fmla="*/ 160338 w 293688"/>
                <a:gd name="connsiteY59" fmla="*/ 30163 h 334963"/>
                <a:gd name="connsiteX60" fmla="*/ 163513 w 293688"/>
                <a:gd name="connsiteY60" fmla="*/ 31750 h 334963"/>
                <a:gd name="connsiteX61" fmla="*/ 160338 w 293688"/>
                <a:gd name="connsiteY61" fmla="*/ 31750 h 334963"/>
                <a:gd name="connsiteX62" fmla="*/ 160338 w 293688"/>
                <a:gd name="connsiteY62" fmla="*/ 26988 h 334963"/>
                <a:gd name="connsiteX63" fmla="*/ 163513 w 293688"/>
                <a:gd name="connsiteY63" fmla="*/ 26988 h 334963"/>
                <a:gd name="connsiteX64" fmla="*/ 160338 w 293688"/>
                <a:gd name="connsiteY64" fmla="*/ 30163 h 334963"/>
                <a:gd name="connsiteX65" fmla="*/ 160338 w 293688"/>
                <a:gd name="connsiteY65" fmla="*/ 20638 h 334963"/>
                <a:gd name="connsiteX66" fmla="*/ 163513 w 293688"/>
                <a:gd name="connsiteY66" fmla="*/ 20638 h 334963"/>
                <a:gd name="connsiteX67" fmla="*/ 163513 w 293688"/>
                <a:gd name="connsiteY67" fmla="*/ 23813 h 334963"/>
                <a:gd name="connsiteX68" fmla="*/ 160338 w 293688"/>
                <a:gd name="connsiteY68" fmla="*/ 23813 h 334963"/>
                <a:gd name="connsiteX69" fmla="*/ 107950 w 293688"/>
                <a:gd name="connsiteY69" fmla="*/ 9525 h 334963"/>
                <a:gd name="connsiteX70" fmla="*/ 111125 w 293688"/>
                <a:gd name="connsiteY70" fmla="*/ 9525 h 334963"/>
                <a:gd name="connsiteX71" fmla="*/ 111125 w 293688"/>
                <a:gd name="connsiteY71" fmla="*/ 11113 h 334963"/>
                <a:gd name="connsiteX72" fmla="*/ 107950 w 293688"/>
                <a:gd name="connsiteY72" fmla="*/ 14288 h 334963"/>
                <a:gd name="connsiteX73" fmla="*/ 107950 w 293688"/>
                <a:gd name="connsiteY73" fmla="*/ 11113 h 334963"/>
                <a:gd name="connsiteX74" fmla="*/ 106362 w 293688"/>
                <a:gd name="connsiteY74" fmla="*/ 7938 h 334963"/>
                <a:gd name="connsiteX75" fmla="*/ 107950 w 293688"/>
                <a:gd name="connsiteY75" fmla="*/ 9525 h 334963"/>
                <a:gd name="connsiteX76" fmla="*/ 106362 w 293688"/>
                <a:gd name="connsiteY76" fmla="*/ 11113 h 334963"/>
                <a:gd name="connsiteX77" fmla="*/ 106362 w 293688"/>
                <a:gd name="connsiteY77" fmla="*/ 14288 h 334963"/>
                <a:gd name="connsiteX78" fmla="*/ 106363 w 293688"/>
                <a:gd name="connsiteY78" fmla="*/ 14288 h 334963"/>
                <a:gd name="connsiteX79" fmla="*/ 107950 w 293688"/>
                <a:gd name="connsiteY79" fmla="*/ 14288 h 334963"/>
                <a:gd name="connsiteX80" fmla="*/ 106363 w 293688"/>
                <a:gd name="connsiteY80" fmla="*/ 15875 h 334963"/>
                <a:gd name="connsiteX81" fmla="*/ 106363 w 293688"/>
                <a:gd name="connsiteY81" fmla="*/ 15876 h 334963"/>
                <a:gd name="connsiteX82" fmla="*/ 106362 w 293688"/>
                <a:gd name="connsiteY82" fmla="*/ 15876 h 334963"/>
                <a:gd name="connsiteX83" fmla="*/ 106362 w 293688"/>
                <a:gd name="connsiteY83" fmla="*/ 19050 h 334963"/>
                <a:gd name="connsiteX84" fmla="*/ 104776 w 293688"/>
                <a:gd name="connsiteY84" fmla="*/ 20637 h 334963"/>
                <a:gd name="connsiteX85" fmla="*/ 104776 w 293688"/>
                <a:gd name="connsiteY85" fmla="*/ 20638 h 334963"/>
                <a:gd name="connsiteX86" fmla="*/ 104775 w 293688"/>
                <a:gd name="connsiteY86" fmla="*/ 20638 h 334963"/>
                <a:gd name="connsiteX87" fmla="*/ 104775 w 293688"/>
                <a:gd name="connsiteY87" fmla="*/ 20638 h 334963"/>
                <a:gd name="connsiteX88" fmla="*/ 104775 w 293688"/>
                <a:gd name="connsiteY88" fmla="*/ 23813 h 334963"/>
                <a:gd name="connsiteX89" fmla="*/ 104775 w 293688"/>
                <a:gd name="connsiteY89" fmla="*/ 25400 h 334963"/>
                <a:gd name="connsiteX90" fmla="*/ 101600 w 293688"/>
                <a:gd name="connsiteY90" fmla="*/ 26988 h 334963"/>
                <a:gd name="connsiteX91" fmla="*/ 100012 w 293688"/>
                <a:gd name="connsiteY91" fmla="*/ 30163 h 334963"/>
                <a:gd name="connsiteX92" fmla="*/ 101600 w 293688"/>
                <a:gd name="connsiteY92" fmla="*/ 30163 h 334963"/>
                <a:gd name="connsiteX93" fmla="*/ 104775 w 293688"/>
                <a:gd name="connsiteY93" fmla="*/ 30163 h 334963"/>
                <a:gd name="connsiteX94" fmla="*/ 104775 w 293688"/>
                <a:gd name="connsiteY94" fmla="*/ 26988 h 334963"/>
                <a:gd name="connsiteX95" fmla="*/ 106362 w 293688"/>
                <a:gd name="connsiteY95" fmla="*/ 26988 h 334963"/>
                <a:gd name="connsiteX96" fmla="*/ 106362 w 293688"/>
                <a:gd name="connsiteY96" fmla="*/ 25400 h 334963"/>
                <a:gd name="connsiteX97" fmla="*/ 107950 w 293688"/>
                <a:gd name="connsiteY97" fmla="*/ 25400 h 334963"/>
                <a:gd name="connsiteX98" fmla="*/ 111125 w 293688"/>
                <a:gd name="connsiteY98" fmla="*/ 25400 h 334963"/>
                <a:gd name="connsiteX99" fmla="*/ 111125 w 293688"/>
                <a:gd name="connsiteY99" fmla="*/ 26988 h 334963"/>
                <a:gd name="connsiteX100" fmla="*/ 112712 w 293688"/>
                <a:gd name="connsiteY100" fmla="*/ 26988 h 334963"/>
                <a:gd name="connsiteX101" fmla="*/ 112712 w 293688"/>
                <a:gd name="connsiteY101" fmla="*/ 25400 h 334963"/>
                <a:gd name="connsiteX102" fmla="*/ 115887 w 293688"/>
                <a:gd name="connsiteY102" fmla="*/ 23813 h 334963"/>
                <a:gd name="connsiteX103" fmla="*/ 117475 w 293688"/>
                <a:gd name="connsiteY103" fmla="*/ 23813 h 334963"/>
                <a:gd name="connsiteX104" fmla="*/ 120650 w 293688"/>
                <a:gd name="connsiteY104" fmla="*/ 23813 h 334963"/>
                <a:gd name="connsiteX105" fmla="*/ 120650 w 293688"/>
                <a:gd name="connsiteY105" fmla="*/ 20638 h 334963"/>
                <a:gd name="connsiteX106" fmla="*/ 122237 w 293688"/>
                <a:gd name="connsiteY106" fmla="*/ 19050 h 334963"/>
                <a:gd name="connsiteX107" fmla="*/ 123825 w 293688"/>
                <a:gd name="connsiteY107" fmla="*/ 19050 h 334963"/>
                <a:gd name="connsiteX108" fmla="*/ 127000 w 293688"/>
                <a:gd name="connsiteY108" fmla="*/ 15875 h 334963"/>
                <a:gd name="connsiteX109" fmla="*/ 127000 w 293688"/>
                <a:gd name="connsiteY109" fmla="*/ 19050 h 334963"/>
                <a:gd name="connsiteX110" fmla="*/ 128587 w 293688"/>
                <a:gd name="connsiteY110" fmla="*/ 19050 h 334963"/>
                <a:gd name="connsiteX111" fmla="*/ 128587 w 293688"/>
                <a:gd name="connsiteY111" fmla="*/ 15875 h 334963"/>
                <a:gd name="connsiteX112" fmla="*/ 131762 w 293688"/>
                <a:gd name="connsiteY112" fmla="*/ 15875 h 334963"/>
                <a:gd name="connsiteX113" fmla="*/ 133350 w 293688"/>
                <a:gd name="connsiteY113" fmla="*/ 15875 h 334963"/>
                <a:gd name="connsiteX114" fmla="*/ 136525 w 293688"/>
                <a:gd name="connsiteY114" fmla="*/ 15875 h 334963"/>
                <a:gd name="connsiteX115" fmla="*/ 138112 w 293688"/>
                <a:gd name="connsiteY115" fmla="*/ 15875 h 334963"/>
                <a:gd name="connsiteX116" fmla="*/ 139700 w 293688"/>
                <a:gd name="connsiteY116" fmla="*/ 15875 h 334963"/>
                <a:gd name="connsiteX117" fmla="*/ 139700 w 293688"/>
                <a:gd name="connsiteY117" fmla="*/ 14288 h 334963"/>
                <a:gd name="connsiteX118" fmla="*/ 142875 w 293688"/>
                <a:gd name="connsiteY118" fmla="*/ 14288 h 334963"/>
                <a:gd name="connsiteX119" fmla="*/ 142875 w 293688"/>
                <a:gd name="connsiteY119" fmla="*/ 11113 h 334963"/>
                <a:gd name="connsiteX120" fmla="*/ 144463 w 293688"/>
                <a:gd name="connsiteY120" fmla="*/ 9525 h 334963"/>
                <a:gd name="connsiteX121" fmla="*/ 147638 w 293688"/>
                <a:gd name="connsiteY121" fmla="*/ 9525 h 334963"/>
                <a:gd name="connsiteX122" fmla="*/ 147638 w 293688"/>
                <a:gd name="connsiteY122" fmla="*/ 14288 h 334963"/>
                <a:gd name="connsiteX123" fmla="*/ 144463 w 293688"/>
                <a:gd name="connsiteY123" fmla="*/ 14288 h 334963"/>
                <a:gd name="connsiteX124" fmla="*/ 144463 w 293688"/>
                <a:gd name="connsiteY124" fmla="*/ 15875 h 334963"/>
                <a:gd name="connsiteX125" fmla="*/ 147638 w 293688"/>
                <a:gd name="connsiteY125" fmla="*/ 15875 h 334963"/>
                <a:gd name="connsiteX126" fmla="*/ 147638 w 293688"/>
                <a:gd name="connsiteY126" fmla="*/ 14288 h 334963"/>
                <a:gd name="connsiteX127" fmla="*/ 149225 w 293688"/>
                <a:gd name="connsiteY127" fmla="*/ 14288 h 334963"/>
                <a:gd name="connsiteX128" fmla="*/ 152400 w 293688"/>
                <a:gd name="connsiteY128" fmla="*/ 14288 h 334963"/>
                <a:gd name="connsiteX129" fmla="*/ 152400 w 293688"/>
                <a:gd name="connsiteY129" fmla="*/ 11113 h 334963"/>
                <a:gd name="connsiteX130" fmla="*/ 153988 w 293688"/>
                <a:gd name="connsiteY130" fmla="*/ 11113 h 334963"/>
                <a:gd name="connsiteX131" fmla="*/ 153988 w 293688"/>
                <a:gd name="connsiteY131" fmla="*/ 14288 h 334963"/>
                <a:gd name="connsiteX132" fmla="*/ 153988 w 293688"/>
                <a:gd name="connsiteY132" fmla="*/ 15875 h 334963"/>
                <a:gd name="connsiteX133" fmla="*/ 153988 w 293688"/>
                <a:gd name="connsiteY133" fmla="*/ 19050 h 334963"/>
                <a:gd name="connsiteX134" fmla="*/ 153988 w 293688"/>
                <a:gd name="connsiteY134" fmla="*/ 20638 h 334963"/>
                <a:gd name="connsiteX135" fmla="*/ 152400 w 293688"/>
                <a:gd name="connsiteY135" fmla="*/ 23813 h 334963"/>
                <a:gd name="connsiteX136" fmla="*/ 152400 w 293688"/>
                <a:gd name="connsiteY136" fmla="*/ 25400 h 334963"/>
                <a:gd name="connsiteX137" fmla="*/ 153988 w 293688"/>
                <a:gd name="connsiteY137" fmla="*/ 25400 h 334963"/>
                <a:gd name="connsiteX138" fmla="*/ 155575 w 293688"/>
                <a:gd name="connsiteY138" fmla="*/ 25400 h 334963"/>
                <a:gd name="connsiteX139" fmla="*/ 158750 w 293688"/>
                <a:gd name="connsiteY139" fmla="*/ 25400 h 334963"/>
                <a:gd name="connsiteX140" fmla="*/ 158750 w 293688"/>
                <a:gd name="connsiteY140" fmla="*/ 23813 h 334963"/>
                <a:gd name="connsiteX141" fmla="*/ 160338 w 293688"/>
                <a:gd name="connsiteY141" fmla="*/ 23813 h 334963"/>
                <a:gd name="connsiteX142" fmla="*/ 160338 w 293688"/>
                <a:gd name="connsiteY142" fmla="*/ 25400 h 334963"/>
                <a:gd name="connsiteX143" fmla="*/ 160338 w 293688"/>
                <a:gd name="connsiteY143" fmla="*/ 25401 h 334963"/>
                <a:gd name="connsiteX144" fmla="*/ 160337 w 293688"/>
                <a:gd name="connsiteY144" fmla="*/ 25401 h 334963"/>
                <a:gd name="connsiteX145" fmla="*/ 158750 w 293688"/>
                <a:gd name="connsiteY145" fmla="*/ 26988 h 334963"/>
                <a:gd name="connsiteX146" fmla="*/ 158750 w 293688"/>
                <a:gd name="connsiteY146" fmla="*/ 30163 h 334963"/>
                <a:gd name="connsiteX147" fmla="*/ 155575 w 293688"/>
                <a:gd name="connsiteY147" fmla="*/ 31750 h 334963"/>
                <a:gd name="connsiteX148" fmla="*/ 158750 w 293688"/>
                <a:gd name="connsiteY148" fmla="*/ 31750 h 334963"/>
                <a:gd name="connsiteX149" fmla="*/ 160338 w 293688"/>
                <a:gd name="connsiteY149" fmla="*/ 31750 h 334963"/>
                <a:gd name="connsiteX150" fmla="*/ 163513 w 293688"/>
                <a:gd name="connsiteY150" fmla="*/ 34925 h 334963"/>
                <a:gd name="connsiteX151" fmla="*/ 165100 w 293688"/>
                <a:gd name="connsiteY151" fmla="*/ 34925 h 334963"/>
                <a:gd name="connsiteX152" fmla="*/ 165100 w 293688"/>
                <a:gd name="connsiteY152" fmla="*/ 36513 h 334963"/>
                <a:gd name="connsiteX153" fmla="*/ 163513 w 293688"/>
                <a:gd name="connsiteY153" fmla="*/ 36513 h 334963"/>
                <a:gd name="connsiteX154" fmla="*/ 163513 w 293688"/>
                <a:gd name="connsiteY154" fmla="*/ 39688 h 334963"/>
                <a:gd name="connsiteX155" fmla="*/ 160338 w 293688"/>
                <a:gd name="connsiteY155" fmla="*/ 39688 h 334963"/>
                <a:gd name="connsiteX156" fmla="*/ 160338 w 293688"/>
                <a:gd name="connsiteY156" fmla="*/ 41275 h 334963"/>
                <a:gd name="connsiteX157" fmla="*/ 163513 w 293688"/>
                <a:gd name="connsiteY157" fmla="*/ 41275 h 334963"/>
                <a:gd name="connsiteX158" fmla="*/ 163513 w 293688"/>
                <a:gd name="connsiteY158" fmla="*/ 41275 h 334963"/>
                <a:gd name="connsiteX159" fmla="*/ 163513 w 293688"/>
                <a:gd name="connsiteY159" fmla="*/ 39688 h 334963"/>
                <a:gd name="connsiteX160" fmla="*/ 165100 w 293688"/>
                <a:gd name="connsiteY160" fmla="*/ 39688 h 334963"/>
                <a:gd name="connsiteX161" fmla="*/ 165100 w 293688"/>
                <a:gd name="connsiteY161" fmla="*/ 41275 h 334963"/>
                <a:gd name="connsiteX162" fmla="*/ 165100 w 293688"/>
                <a:gd name="connsiteY162" fmla="*/ 41275 h 334963"/>
                <a:gd name="connsiteX163" fmla="*/ 165100 w 293688"/>
                <a:gd name="connsiteY163" fmla="*/ 42863 h 334963"/>
                <a:gd name="connsiteX164" fmla="*/ 163513 w 293688"/>
                <a:gd name="connsiteY164" fmla="*/ 46038 h 334963"/>
                <a:gd name="connsiteX165" fmla="*/ 160338 w 293688"/>
                <a:gd name="connsiteY165" fmla="*/ 46038 h 334963"/>
                <a:gd name="connsiteX166" fmla="*/ 160338 w 293688"/>
                <a:gd name="connsiteY166" fmla="*/ 47625 h 334963"/>
                <a:gd name="connsiteX167" fmla="*/ 163513 w 293688"/>
                <a:gd name="connsiteY167" fmla="*/ 46038 h 334963"/>
                <a:gd name="connsiteX168" fmla="*/ 163513 w 293688"/>
                <a:gd name="connsiteY168" fmla="*/ 47625 h 334963"/>
                <a:gd name="connsiteX169" fmla="*/ 165100 w 293688"/>
                <a:gd name="connsiteY169" fmla="*/ 47625 h 334963"/>
                <a:gd name="connsiteX170" fmla="*/ 165100 w 293688"/>
                <a:gd name="connsiteY170" fmla="*/ 50800 h 334963"/>
                <a:gd name="connsiteX171" fmla="*/ 163513 w 293688"/>
                <a:gd name="connsiteY171" fmla="*/ 50800 h 334963"/>
                <a:gd name="connsiteX172" fmla="*/ 160338 w 293688"/>
                <a:gd name="connsiteY172" fmla="*/ 50800 h 334963"/>
                <a:gd name="connsiteX173" fmla="*/ 160338 w 293688"/>
                <a:gd name="connsiteY173" fmla="*/ 52388 h 334963"/>
                <a:gd name="connsiteX174" fmla="*/ 158750 w 293688"/>
                <a:gd name="connsiteY174" fmla="*/ 52388 h 334963"/>
                <a:gd name="connsiteX175" fmla="*/ 158750 w 293688"/>
                <a:gd name="connsiteY175" fmla="*/ 55563 h 334963"/>
                <a:gd name="connsiteX176" fmla="*/ 158750 w 293688"/>
                <a:gd name="connsiteY176" fmla="*/ 57150 h 334963"/>
                <a:gd name="connsiteX177" fmla="*/ 160338 w 293688"/>
                <a:gd name="connsiteY177" fmla="*/ 57150 h 334963"/>
                <a:gd name="connsiteX178" fmla="*/ 160338 w 293688"/>
                <a:gd name="connsiteY178" fmla="*/ 58738 h 334963"/>
                <a:gd name="connsiteX179" fmla="*/ 163513 w 293688"/>
                <a:gd name="connsiteY179" fmla="*/ 58738 h 334963"/>
                <a:gd name="connsiteX180" fmla="*/ 163513 w 293688"/>
                <a:gd name="connsiteY180" fmla="*/ 57150 h 334963"/>
                <a:gd name="connsiteX181" fmla="*/ 165100 w 293688"/>
                <a:gd name="connsiteY181" fmla="*/ 57150 h 334963"/>
                <a:gd name="connsiteX182" fmla="*/ 168275 w 293688"/>
                <a:gd name="connsiteY182" fmla="*/ 55563 h 334963"/>
                <a:gd name="connsiteX183" fmla="*/ 169863 w 293688"/>
                <a:gd name="connsiteY183" fmla="*/ 52388 h 334963"/>
                <a:gd name="connsiteX184" fmla="*/ 169863 w 293688"/>
                <a:gd name="connsiteY184" fmla="*/ 55563 h 334963"/>
                <a:gd name="connsiteX185" fmla="*/ 169863 w 293688"/>
                <a:gd name="connsiteY185" fmla="*/ 57150 h 334963"/>
                <a:gd name="connsiteX186" fmla="*/ 169863 w 293688"/>
                <a:gd name="connsiteY186" fmla="*/ 58738 h 334963"/>
                <a:gd name="connsiteX187" fmla="*/ 168275 w 293688"/>
                <a:gd name="connsiteY187" fmla="*/ 61913 h 334963"/>
                <a:gd name="connsiteX188" fmla="*/ 169863 w 293688"/>
                <a:gd name="connsiteY188" fmla="*/ 63501 h 334963"/>
                <a:gd name="connsiteX189" fmla="*/ 168275 w 293688"/>
                <a:gd name="connsiteY189" fmla="*/ 63501 h 334963"/>
                <a:gd name="connsiteX190" fmla="*/ 168275 w 293688"/>
                <a:gd name="connsiteY190" fmla="*/ 66676 h 334963"/>
                <a:gd name="connsiteX191" fmla="*/ 165100 w 293688"/>
                <a:gd name="connsiteY191" fmla="*/ 68263 h 334963"/>
                <a:gd name="connsiteX192" fmla="*/ 165100 w 293688"/>
                <a:gd name="connsiteY192" fmla="*/ 69851 h 334963"/>
                <a:gd name="connsiteX193" fmla="*/ 165100 w 293688"/>
                <a:gd name="connsiteY193" fmla="*/ 73026 h 334963"/>
                <a:gd name="connsiteX194" fmla="*/ 168275 w 293688"/>
                <a:gd name="connsiteY194" fmla="*/ 73026 h 334963"/>
                <a:gd name="connsiteX195" fmla="*/ 169863 w 293688"/>
                <a:gd name="connsiteY195" fmla="*/ 73026 h 334963"/>
                <a:gd name="connsiteX196" fmla="*/ 171450 w 293688"/>
                <a:gd name="connsiteY196" fmla="*/ 73026 h 334963"/>
                <a:gd name="connsiteX197" fmla="*/ 174625 w 293688"/>
                <a:gd name="connsiteY197" fmla="*/ 69851 h 334963"/>
                <a:gd name="connsiteX198" fmla="*/ 171450 w 293688"/>
                <a:gd name="connsiteY198" fmla="*/ 74613 h 334963"/>
                <a:gd name="connsiteX199" fmla="*/ 169863 w 293688"/>
                <a:gd name="connsiteY199" fmla="*/ 74613 h 334963"/>
                <a:gd name="connsiteX200" fmla="*/ 169863 w 293688"/>
                <a:gd name="connsiteY200" fmla="*/ 77788 h 334963"/>
                <a:gd name="connsiteX201" fmla="*/ 168275 w 293688"/>
                <a:gd name="connsiteY201" fmla="*/ 77788 h 334963"/>
                <a:gd name="connsiteX202" fmla="*/ 168275 w 293688"/>
                <a:gd name="connsiteY202" fmla="*/ 79376 h 334963"/>
                <a:gd name="connsiteX203" fmla="*/ 165100 w 293688"/>
                <a:gd name="connsiteY203" fmla="*/ 79376 h 334963"/>
                <a:gd name="connsiteX204" fmla="*/ 165100 w 293688"/>
                <a:gd name="connsiteY204" fmla="*/ 82551 h 334963"/>
                <a:gd name="connsiteX205" fmla="*/ 163513 w 293688"/>
                <a:gd name="connsiteY205" fmla="*/ 82551 h 334963"/>
                <a:gd name="connsiteX206" fmla="*/ 163513 w 293688"/>
                <a:gd name="connsiteY206" fmla="*/ 84138 h 334963"/>
                <a:gd name="connsiteX207" fmla="*/ 163513 w 293688"/>
                <a:gd name="connsiteY207" fmla="*/ 85726 h 334963"/>
                <a:gd name="connsiteX208" fmla="*/ 160338 w 293688"/>
                <a:gd name="connsiteY208" fmla="*/ 85726 h 334963"/>
                <a:gd name="connsiteX209" fmla="*/ 160338 w 293688"/>
                <a:gd name="connsiteY209" fmla="*/ 88901 h 334963"/>
                <a:gd name="connsiteX210" fmla="*/ 160338 w 293688"/>
                <a:gd name="connsiteY210" fmla="*/ 90488 h 334963"/>
                <a:gd name="connsiteX211" fmla="*/ 158750 w 293688"/>
                <a:gd name="connsiteY211" fmla="*/ 90488 h 334963"/>
                <a:gd name="connsiteX212" fmla="*/ 158750 w 293688"/>
                <a:gd name="connsiteY212" fmla="*/ 93663 h 334963"/>
                <a:gd name="connsiteX213" fmla="*/ 158750 w 293688"/>
                <a:gd name="connsiteY213" fmla="*/ 95251 h 334963"/>
                <a:gd name="connsiteX214" fmla="*/ 160338 w 293688"/>
                <a:gd name="connsiteY214" fmla="*/ 95251 h 334963"/>
                <a:gd name="connsiteX215" fmla="*/ 163513 w 293688"/>
                <a:gd name="connsiteY215" fmla="*/ 93663 h 334963"/>
                <a:gd name="connsiteX216" fmla="*/ 165100 w 293688"/>
                <a:gd name="connsiteY216" fmla="*/ 93663 h 334963"/>
                <a:gd name="connsiteX217" fmla="*/ 168275 w 293688"/>
                <a:gd name="connsiteY217" fmla="*/ 93663 h 334963"/>
                <a:gd name="connsiteX218" fmla="*/ 168275 w 293688"/>
                <a:gd name="connsiteY218" fmla="*/ 90488 h 334963"/>
                <a:gd name="connsiteX219" fmla="*/ 169863 w 293688"/>
                <a:gd name="connsiteY219" fmla="*/ 90488 h 334963"/>
                <a:gd name="connsiteX220" fmla="*/ 179388 w 293688"/>
                <a:gd name="connsiteY220" fmla="*/ 88901 h 334963"/>
                <a:gd name="connsiteX221" fmla="*/ 185738 w 293688"/>
                <a:gd name="connsiteY221" fmla="*/ 85726 h 334963"/>
                <a:gd name="connsiteX222" fmla="*/ 187325 w 293688"/>
                <a:gd name="connsiteY222" fmla="*/ 85726 h 334963"/>
                <a:gd name="connsiteX223" fmla="*/ 190500 w 293688"/>
                <a:gd name="connsiteY223" fmla="*/ 85726 h 334963"/>
                <a:gd name="connsiteX224" fmla="*/ 190500 w 293688"/>
                <a:gd name="connsiteY224" fmla="*/ 84138 h 334963"/>
                <a:gd name="connsiteX225" fmla="*/ 192088 w 293688"/>
                <a:gd name="connsiteY225" fmla="*/ 84138 h 334963"/>
                <a:gd name="connsiteX226" fmla="*/ 195263 w 293688"/>
                <a:gd name="connsiteY226" fmla="*/ 84138 h 334963"/>
                <a:gd name="connsiteX227" fmla="*/ 196851 w 293688"/>
                <a:gd name="connsiteY227" fmla="*/ 84138 h 334963"/>
                <a:gd name="connsiteX228" fmla="*/ 196851 w 293688"/>
                <a:gd name="connsiteY228" fmla="*/ 82551 h 334963"/>
                <a:gd name="connsiteX229" fmla="*/ 198438 w 293688"/>
                <a:gd name="connsiteY229" fmla="*/ 82551 h 334963"/>
                <a:gd name="connsiteX230" fmla="*/ 201613 w 293688"/>
                <a:gd name="connsiteY230" fmla="*/ 82551 h 334963"/>
                <a:gd name="connsiteX231" fmla="*/ 203201 w 293688"/>
                <a:gd name="connsiteY231" fmla="*/ 82551 h 334963"/>
                <a:gd name="connsiteX232" fmla="*/ 206376 w 293688"/>
                <a:gd name="connsiteY232" fmla="*/ 79376 h 334963"/>
                <a:gd name="connsiteX233" fmla="*/ 203201 w 293688"/>
                <a:gd name="connsiteY233" fmla="*/ 79376 h 334963"/>
                <a:gd name="connsiteX234" fmla="*/ 201613 w 293688"/>
                <a:gd name="connsiteY234" fmla="*/ 79376 h 334963"/>
                <a:gd name="connsiteX235" fmla="*/ 201613 w 293688"/>
                <a:gd name="connsiteY235" fmla="*/ 77788 h 334963"/>
                <a:gd name="connsiteX236" fmla="*/ 203201 w 293688"/>
                <a:gd name="connsiteY236" fmla="*/ 77788 h 334963"/>
                <a:gd name="connsiteX237" fmla="*/ 206376 w 293688"/>
                <a:gd name="connsiteY237" fmla="*/ 77788 h 334963"/>
                <a:gd name="connsiteX238" fmla="*/ 211138 w 293688"/>
                <a:gd name="connsiteY238" fmla="*/ 77788 h 334963"/>
                <a:gd name="connsiteX239" fmla="*/ 214313 w 293688"/>
                <a:gd name="connsiteY239" fmla="*/ 77788 h 334963"/>
                <a:gd name="connsiteX240" fmla="*/ 217488 w 293688"/>
                <a:gd name="connsiteY240" fmla="*/ 77788 h 334963"/>
                <a:gd name="connsiteX241" fmla="*/ 219076 w 293688"/>
                <a:gd name="connsiteY241" fmla="*/ 74613 h 334963"/>
                <a:gd name="connsiteX242" fmla="*/ 219076 w 293688"/>
                <a:gd name="connsiteY242" fmla="*/ 77788 h 334963"/>
                <a:gd name="connsiteX243" fmla="*/ 222251 w 293688"/>
                <a:gd name="connsiteY243" fmla="*/ 77788 h 334963"/>
                <a:gd name="connsiteX244" fmla="*/ 223838 w 293688"/>
                <a:gd name="connsiteY244" fmla="*/ 77788 h 334963"/>
                <a:gd name="connsiteX245" fmla="*/ 227013 w 293688"/>
                <a:gd name="connsiteY245" fmla="*/ 77788 h 334963"/>
                <a:gd name="connsiteX246" fmla="*/ 228601 w 293688"/>
                <a:gd name="connsiteY246" fmla="*/ 74613 h 334963"/>
                <a:gd name="connsiteX247" fmla="*/ 230188 w 293688"/>
                <a:gd name="connsiteY247" fmla="*/ 74613 h 334963"/>
                <a:gd name="connsiteX248" fmla="*/ 233363 w 293688"/>
                <a:gd name="connsiteY248" fmla="*/ 74613 h 334963"/>
                <a:gd name="connsiteX249" fmla="*/ 234951 w 293688"/>
                <a:gd name="connsiteY249" fmla="*/ 74613 h 334963"/>
                <a:gd name="connsiteX250" fmla="*/ 234951 w 293688"/>
                <a:gd name="connsiteY250" fmla="*/ 77788 h 334963"/>
                <a:gd name="connsiteX251" fmla="*/ 238126 w 293688"/>
                <a:gd name="connsiteY251" fmla="*/ 77788 h 334963"/>
                <a:gd name="connsiteX252" fmla="*/ 239713 w 293688"/>
                <a:gd name="connsiteY252" fmla="*/ 77788 h 334963"/>
                <a:gd name="connsiteX253" fmla="*/ 244476 w 293688"/>
                <a:gd name="connsiteY253" fmla="*/ 79376 h 334963"/>
                <a:gd name="connsiteX254" fmla="*/ 246063 w 293688"/>
                <a:gd name="connsiteY254" fmla="*/ 79376 h 334963"/>
                <a:gd name="connsiteX255" fmla="*/ 249238 w 293688"/>
                <a:gd name="connsiteY255" fmla="*/ 79376 h 334963"/>
                <a:gd name="connsiteX256" fmla="*/ 249238 w 293688"/>
                <a:gd name="connsiteY256" fmla="*/ 77788 h 334963"/>
                <a:gd name="connsiteX257" fmla="*/ 246063 w 293688"/>
                <a:gd name="connsiteY257" fmla="*/ 74613 h 334963"/>
                <a:gd name="connsiteX258" fmla="*/ 246063 w 293688"/>
                <a:gd name="connsiteY258" fmla="*/ 73026 h 334963"/>
                <a:gd name="connsiteX259" fmla="*/ 246063 w 293688"/>
                <a:gd name="connsiteY259" fmla="*/ 69851 h 334963"/>
                <a:gd name="connsiteX260" fmla="*/ 244476 w 293688"/>
                <a:gd name="connsiteY260" fmla="*/ 69851 h 334963"/>
                <a:gd name="connsiteX261" fmla="*/ 244476 w 293688"/>
                <a:gd name="connsiteY261" fmla="*/ 68263 h 334963"/>
                <a:gd name="connsiteX262" fmla="*/ 242888 w 293688"/>
                <a:gd name="connsiteY262" fmla="*/ 68263 h 334963"/>
                <a:gd name="connsiteX263" fmla="*/ 242888 w 293688"/>
                <a:gd name="connsiteY263" fmla="*/ 66676 h 334963"/>
                <a:gd name="connsiteX264" fmla="*/ 239713 w 293688"/>
                <a:gd name="connsiteY264" fmla="*/ 66676 h 334963"/>
                <a:gd name="connsiteX265" fmla="*/ 238126 w 293688"/>
                <a:gd name="connsiteY265" fmla="*/ 63501 h 334963"/>
                <a:gd name="connsiteX266" fmla="*/ 238126 w 293688"/>
                <a:gd name="connsiteY266" fmla="*/ 61913 h 334963"/>
                <a:gd name="connsiteX267" fmla="*/ 234951 w 293688"/>
                <a:gd name="connsiteY267" fmla="*/ 61913 h 334963"/>
                <a:gd name="connsiteX268" fmla="*/ 234951 w 293688"/>
                <a:gd name="connsiteY268" fmla="*/ 58738 h 334963"/>
                <a:gd name="connsiteX269" fmla="*/ 233363 w 293688"/>
                <a:gd name="connsiteY269" fmla="*/ 58738 h 334963"/>
                <a:gd name="connsiteX270" fmla="*/ 230188 w 293688"/>
                <a:gd name="connsiteY270" fmla="*/ 57150 h 334963"/>
                <a:gd name="connsiteX271" fmla="*/ 228601 w 293688"/>
                <a:gd name="connsiteY271" fmla="*/ 57150 h 334963"/>
                <a:gd name="connsiteX272" fmla="*/ 228601 w 293688"/>
                <a:gd name="connsiteY272" fmla="*/ 55563 h 334963"/>
                <a:gd name="connsiteX273" fmla="*/ 227013 w 293688"/>
                <a:gd name="connsiteY273" fmla="*/ 55563 h 334963"/>
                <a:gd name="connsiteX274" fmla="*/ 227013 w 293688"/>
                <a:gd name="connsiteY274" fmla="*/ 57150 h 334963"/>
                <a:gd name="connsiteX275" fmla="*/ 225426 w 293688"/>
                <a:gd name="connsiteY275" fmla="*/ 57150 h 334963"/>
                <a:gd name="connsiteX276" fmla="*/ 225426 w 293688"/>
                <a:gd name="connsiteY276" fmla="*/ 58738 h 334963"/>
                <a:gd name="connsiteX277" fmla="*/ 223838 w 293688"/>
                <a:gd name="connsiteY277" fmla="*/ 58738 h 334963"/>
                <a:gd name="connsiteX278" fmla="*/ 223838 w 293688"/>
                <a:gd name="connsiteY278" fmla="*/ 57150 h 334963"/>
                <a:gd name="connsiteX279" fmla="*/ 223838 w 293688"/>
                <a:gd name="connsiteY279" fmla="*/ 57150 h 334963"/>
                <a:gd name="connsiteX280" fmla="*/ 223838 w 293688"/>
                <a:gd name="connsiteY280" fmla="*/ 55563 h 334963"/>
                <a:gd name="connsiteX281" fmla="*/ 222251 w 293688"/>
                <a:gd name="connsiteY281" fmla="*/ 55563 h 334963"/>
                <a:gd name="connsiteX282" fmla="*/ 219076 w 293688"/>
                <a:gd name="connsiteY282" fmla="*/ 55563 h 334963"/>
                <a:gd name="connsiteX283" fmla="*/ 217488 w 293688"/>
                <a:gd name="connsiteY283" fmla="*/ 55563 h 334963"/>
                <a:gd name="connsiteX284" fmla="*/ 214313 w 293688"/>
                <a:gd name="connsiteY284" fmla="*/ 55563 h 334963"/>
                <a:gd name="connsiteX285" fmla="*/ 217488 w 293688"/>
                <a:gd name="connsiteY285" fmla="*/ 52388 h 334963"/>
                <a:gd name="connsiteX286" fmla="*/ 219076 w 293688"/>
                <a:gd name="connsiteY286" fmla="*/ 52388 h 334963"/>
                <a:gd name="connsiteX287" fmla="*/ 222251 w 293688"/>
                <a:gd name="connsiteY287" fmla="*/ 52388 h 334963"/>
                <a:gd name="connsiteX288" fmla="*/ 217488 w 293688"/>
                <a:gd name="connsiteY288" fmla="*/ 50800 h 334963"/>
                <a:gd name="connsiteX289" fmla="*/ 214313 w 293688"/>
                <a:gd name="connsiteY289" fmla="*/ 50800 h 334963"/>
                <a:gd name="connsiteX290" fmla="*/ 214313 w 293688"/>
                <a:gd name="connsiteY290" fmla="*/ 52388 h 334963"/>
                <a:gd name="connsiteX291" fmla="*/ 212725 w 293688"/>
                <a:gd name="connsiteY291" fmla="*/ 52388 h 334963"/>
                <a:gd name="connsiteX292" fmla="*/ 212725 w 293688"/>
                <a:gd name="connsiteY292" fmla="*/ 50800 h 334963"/>
                <a:gd name="connsiteX293" fmla="*/ 211138 w 293688"/>
                <a:gd name="connsiteY293" fmla="*/ 50800 h 334963"/>
                <a:gd name="connsiteX294" fmla="*/ 211138 w 293688"/>
                <a:gd name="connsiteY294" fmla="*/ 49213 h 334963"/>
                <a:gd name="connsiteX295" fmla="*/ 211138 w 293688"/>
                <a:gd name="connsiteY295" fmla="*/ 47625 h 334963"/>
                <a:gd name="connsiteX296" fmla="*/ 211138 w 293688"/>
                <a:gd name="connsiteY296" fmla="*/ 47625 h 334963"/>
                <a:gd name="connsiteX297" fmla="*/ 212726 w 293688"/>
                <a:gd name="connsiteY297" fmla="*/ 47625 h 334963"/>
                <a:gd name="connsiteX298" fmla="*/ 212726 w 293688"/>
                <a:gd name="connsiteY298" fmla="*/ 47625 h 334963"/>
                <a:gd name="connsiteX299" fmla="*/ 214313 w 293688"/>
                <a:gd name="connsiteY299" fmla="*/ 47625 h 334963"/>
                <a:gd name="connsiteX300" fmla="*/ 219076 w 293688"/>
                <a:gd name="connsiteY300" fmla="*/ 47625 h 334963"/>
                <a:gd name="connsiteX301" fmla="*/ 222251 w 293688"/>
                <a:gd name="connsiteY301" fmla="*/ 46038 h 334963"/>
                <a:gd name="connsiteX302" fmla="*/ 223838 w 293688"/>
                <a:gd name="connsiteY302" fmla="*/ 46038 h 334963"/>
                <a:gd name="connsiteX303" fmla="*/ 223838 w 293688"/>
                <a:gd name="connsiteY303" fmla="*/ 47625 h 334963"/>
                <a:gd name="connsiteX304" fmla="*/ 227013 w 293688"/>
                <a:gd name="connsiteY304" fmla="*/ 47625 h 334963"/>
                <a:gd name="connsiteX305" fmla="*/ 228601 w 293688"/>
                <a:gd name="connsiteY305" fmla="*/ 47625 h 334963"/>
                <a:gd name="connsiteX306" fmla="*/ 230188 w 293688"/>
                <a:gd name="connsiteY306" fmla="*/ 47625 h 334963"/>
                <a:gd name="connsiteX307" fmla="*/ 230188 w 293688"/>
                <a:gd name="connsiteY307" fmla="*/ 50800 h 334963"/>
                <a:gd name="connsiteX308" fmla="*/ 233363 w 293688"/>
                <a:gd name="connsiteY308" fmla="*/ 47625 h 334963"/>
                <a:gd name="connsiteX309" fmla="*/ 233363 w 293688"/>
                <a:gd name="connsiteY309" fmla="*/ 50800 h 334963"/>
                <a:gd name="connsiteX310" fmla="*/ 234951 w 293688"/>
                <a:gd name="connsiteY310" fmla="*/ 50800 h 334963"/>
                <a:gd name="connsiteX311" fmla="*/ 238126 w 293688"/>
                <a:gd name="connsiteY311" fmla="*/ 50800 h 334963"/>
                <a:gd name="connsiteX312" fmla="*/ 238126 w 293688"/>
                <a:gd name="connsiteY312" fmla="*/ 52388 h 334963"/>
                <a:gd name="connsiteX313" fmla="*/ 239713 w 293688"/>
                <a:gd name="connsiteY313" fmla="*/ 52388 h 334963"/>
                <a:gd name="connsiteX314" fmla="*/ 242888 w 293688"/>
                <a:gd name="connsiteY314" fmla="*/ 52388 h 334963"/>
                <a:gd name="connsiteX315" fmla="*/ 244476 w 293688"/>
                <a:gd name="connsiteY315" fmla="*/ 55563 h 334963"/>
                <a:gd name="connsiteX316" fmla="*/ 246063 w 293688"/>
                <a:gd name="connsiteY316" fmla="*/ 55563 h 334963"/>
                <a:gd name="connsiteX317" fmla="*/ 254001 w 293688"/>
                <a:gd name="connsiteY317" fmla="*/ 57150 h 334963"/>
                <a:gd name="connsiteX318" fmla="*/ 254001 w 293688"/>
                <a:gd name="connsiteY318" fmla="*/ 58738 h 334963"/>
                <a:gd name="connsiteX319" fmla="*/ 255588 w 293688"/>
                <a:gd name="connsiteY319" fmla="*/ 58738 h 334963"/>
                <a:gd name="connsiteX320" fmla="*/ 255588 w 293688"/>
                <a:gd name="connsiteY320" fmla="*/ 61913 h 334963"/>
                <a:gd name="connsiteX321" fmla="*/ 258763 w 293688"/>
                <a:gd name="connsiteY321" fmla="*/ 63501 h 334963"/>
                <a:gd name="connsiteX322" fmla="*/ 260351 w 293688"/>
                <a:gd name="connsiteY322" fmla="*/ 68263 h 334963"/>
                <a:gd name="connsiteX323" fmla="*/ 261938 w 293688"/>
                <a:gd name="connsiteY323" fmla="*/ 68263 h 334963"/>
                <a:gd name="connsiteX324" fmla="*/ 261938 w 293688"/>
                <a:gd name="connsiteY324" fmla="*/ 69851 h 334963"/>
                <a:gd name="connsiteX325" fmla="*/ 265113 w 293688"/>
                <a:gd name="connsiteY325" fmla="*/ 69851 h 334963"/>
                <a:gd name="connsiteX326" fmla="*/ 266701 w 293688"/>
                <a:gd name="connsiteY326" fmla="*/ 73026 h 334963"/>
                <a:gd name="connsiteX327" fmla="*/ 269876 w 293688"/>
                <a:gd name="connsiteY327" fmla="*/ 73026 h 334963"/>
                <a:gd name="connsiteX328" fmla="*/ 269876 w 293688"/>
                <a:gd name="connsiteY328" fmla="*/ 74613 h 334963"/>
                <a:gd name="connsiteX329" fmla="*/ 266701 w 293688"/>
                <a:gd name="connsiteY329" fmla="*/ 74613 h 334963"/>
                <a:gd name="connsiteX330" fmla="*/ 266701 w 293688"/>
                <a:gd name="connsiteY330" fmla="*/ 77788 h 334963"/>
                <a:gd name="connsiteX331" fmla="*/ 269876 w 293688"/>
                <a:gd name="connsiteY331" fmla="*/ 77788 h 334963"/>
                <a:gd name="connsiteX332" fmla="*/ 269876 w 293688"/>
                <a:gd name="connsiteY332" fmla="*/ 79376 h 334963"/>
                <a:gd name="connsiteX333" fmla="*/ 271463 w 293688"/>
                <a:gd name="connsiteY333" fmla="*/ 79376 h 334963"/>
                <a:gd name="connsiteX334" fmla="*/ 271463 w 293688"/>
                <a:gd name="connsiteY334" fmla="*/ 82551 h 334963"/>
                <a:gd name="connsiteX335" fmla="*/ 271463 w 293688"/>
                <a:gd name="connsiteY335" fmla="*/ 84138 h 334963"/>
                <a:gd name="connsiteX336" fmla="*/ 271463 w 293688"/>
                <a:gd name="connsiteY336" fmla="*/ 85726 h 334963"/>
                <a:gd name="connsiteX337" fmla="*/ 271463 w 293688"/>
                <a:gd name="connsiteY337" fmla="*/ 88901 h 334963"/>
                <a:gd name="connsiteX338" fmla="*/ 273051 w 293688"/>
                <a:gd name="connsiteY338" fmla="*/ 90488 h 334963"/>
                <a:gd name="connsiteX339" fmla="*/ 273051 w 293688"/>
                <a:gd name="connsiteY339" fmla="*/ 93663 h 334963"/>
                <a:gd name="connsiteX340" fmla="*/ 273051 w 293688"/>
                <a:gd name="connsiteY340" fmla="*/ 95251 h 334963"/>
                <a:gd name="connsiteX341" fmla="*/ 271463 w 293688"/>
                <a:gd name="connsiteY341" fmla="*/ 93663 h 334963"/>
                <a:gd name="connsiteX342" fmla="*/ 269876 w 293688"/>
                <a:gd name="connsiteY342" fmla="*/ 95251 h 334963"/>
                <a:gd name="connsiteX343" fmla="*/ 269876 w 293688"/>
                <a:gd name="connsiteY343" fmla="*/ 98426 h 334963"/>
                <a:gd name="connsiteX344" fmla="*/ 271463 w 293688"/>
                <a:gd name="connsiteY344" fmla="*/ 98426 h 334963"/>
                <a:gd name="connsiteX345" fmla="*/ 271463 w 293688"/>
                <a:gd name="connsiteY345" fmla="*/ 100013 h 334963"/>
                <a:gd name="connsiteX346" fmla="*/ 273051 w 293688"/>
                <a:gd name="connsiteY346" fmla="*/ 100013 h 334963"/>
                <a:gd name="connsiteX347" fmla="*/ 276226 w 293688"/>
                <a:gd name="connsiteY347" fmla="*/ 101601 h 334963"/>
                <a:gd name="connsiteX348" fmla="*/ 276226 w 293688"/>
                <a:gd name="connsiteY348" fmla="*/ 104776 h 334963"/>
                <a:gd name="connsiteX349" fmla="*/ 277813 w 293688"/>
                <a:gd name="connsiteY349" fmla="*/ 104776 h 334963"/>
                <a:gd name="connsiteX350" fmla="*/ 277813 w 293688"/>
                <a:gd name="connsiteY350" fmla="*/ 106363 h 334963"/>
                <a:gd name="connsiteX351" fmla="*/ 280988 w 293688"/>
                <a:gd name="connsiteY351" fmla="*/ 106363 h 334963"/>
                <a:gd name="connsiteX352" fmla="*/ 280988 w 293688"/>
                <a:gd name="connsiteY352" fmla="*/ 109538 h 334963"/>
                <a:gd name="connsiteX353" fmla="*/ 282576 w 293688"/>
                <a:gd name="connsiteY353" fmla="*/ 109538 h 334963"/>
                <a:gd name="connsiteX354" fmla="*/ 282576 w 293688"/>
                <a:gd name="connsiteY354" fmla="*/ 111126 h 334963"/>
                <a:gd name="connsiteX355" fmla="*/ 282576 w 293688"/>
                <a:gd name="connsiteY355" fmla="*/ 114301 h 334963"/>
                <a:gd name="connsiteX356" fmla="*/ 285751 w 293688"/>
                <a:gd name="connsiteY356" fmla="*/ 115888 h 334963"/>
                <a:gd name="connsiteX357" fmla="*/ 285751 w 293688"/>
                <a:gd name="connsiteY357" fmla="*/ 117476 h 334963"/>
                <a:gd name="connsiteX358" fmla="*/ 285751 w 293688"/>
                <a:gd name="connsiteY358" fmla="*/ 120651 h 334963"/>
                <a:gd name="connsiteX359" fmla="*/ 285751 w 293688"/>
                <a:gd name="connsiteY359" fmla="*/ 122238 h 334963"/>
                <a:gd name="connsiteX360" fmla="*/ 287338 w 293688"/>
                <a:gd name="connsiteY360" fmla="*/ 122238 h 334963"/>
                <a:gd name="connsiteX361" fmla="*/ 287338 w 293688"/>
                <a:gd name="connsiteY361" fmla="*/ 125413 h 334963"/>
                <a:gd name="connsiteX362" fmla="*/ 287338 w 293688"/>
                <a:gd name="connsiteY362" fmla="*/ 127001 h 334963"/>
                <a:gd name="connsiteX363" fmla="*/ 287338 w 293688"/>
                <a:gd name="connsiteY363" fmla="*/ 130176 h 334963"/>
                <a:gd name="connsiteX364" fmla="*/ 287338 w 293688"/>
                <a:gd name="connsiteY364" fmla="*/ 131763 h 334963"/>
                <a:gd name="connsiteX365" fmla="*/ 288926 w 293688"/>
                <a:gd name="connsiteY365" fmla="*/ 133351 h 334963"/>
                <a:gd name="connsiteX366" fmla="*/ 288926 w 293688"/>
                <a:gd name="connsiteY366" fmla="*/ 136526 h 334963"/>
                <a:gd name="connsiteX367" fmla="*/ 288926 w 293688"/>
                <a:gd name="connsiteY367" fmla="*/ 138113 h 334963"/>
                <a:gd name="connsiteX368" fmla="*/ 288926 w 293688"/>
                <a:gd name="connsiteY368" fmla="*/ 141288 h 334963"/>
                <a:gd name="connsiteX369" fmla="*/ 288926 w 293688"/>
                <a:gd name="connsiteY369" fmla="*/ 142876 h 334963"/>
                <a:gd name="connsiteX370" fmla="*/ 292101 w 293688"/>
                <a:gd name="connsiteY370" fmla="*/ 142876 h 334963"/>
                <a:gd name="connsiteX371" fmla="*/ 292101 w 293688"/>
                <a:gd name="connsiteY371" fmla="*/ 144463 h 334963"/>
                <a:gd name="connsiteX372" fmla="*/ 292101 w 293688"/>
                <a:gd name="connsiteY372" fmla="*/ 147638 h 334963"/>
                <a:gd name="connsiteX373" fmla="*/ 292101 w 293688"/>
                <a:gd name="connsiteY373" fmla="*/ 149226 h 334963"/>
                <a:gd name="connsiteX374" fmla="*/ 292101 w 293688"/>
                <a:gd name="connsiteY374" fmla="*/ 152401 h 334963"/>
                <a:gd name="connsiteX375" fmla="*/ 292101 w 293688"/>
                <a:gd name="connsiteY375" fmla="*/ 153988 h 334963"/>
                <a:gd name="connsiteX376" fmla="*/ 292101 w 293688"/>
                <a:gd name="connsiteY376" fmla="*/ 158751 h 334963"/>
                <a:gd name="connsiteX377" fmla="*/ 293688 w 293688"/>
                <a:gd name="connsiteY377" fmla="*/ 163513 h 334963"/>
                <a:gd name="connsiteX378" fmla="*/ 293688 w 293688"/>
                <a:gd name="connsiteY378" fmla="*/ 165101 h 334963"/>
                <a:gd name="connsiteX379" fmla="*/ 293688 w 293688"/>
                <a:gd name="connsiteY379" fmla="*/ 168276 h 334963"/>
                <a:gd name="connsiteX380" fmla="*/ 293688 w 293688"/>
                <a:gd name="connsiteY380" fmla="*/ 173038 h 334963"/>
                <a:gd name="connsiteX381" fmla="*/ 292101 w 293688"/>
                <a:gd name="connsiteY381" fmla="*/ 176213 h 334963"/>
                <a:gd name="connsiteX382" fmla="*/ 292101 w 293688"/>
                <a:gd name="connsiteY382" fmla="*/ 188913 h 334963"/>
                <a:gd name="connsiteX383" fmla="*/ 292101 w 293688"/>
                <a:gd name="connsiteY383" fmla="*/ 192088 h 334963"/>
                <a:gd name="connsiteX384" fmla="*/ 292101 w 293688"/>
                <a:gd name="connsiteY384" fmla="*/ 195263 h 334963"/>
                <a:gd name="connsiteX385" fmla="*/ 288926 w 293688"/>
                <a:gd name="connsiteY385" fmla="*/ 196851 h 334963"/>
                <a:gd name="connsiteX386" fmla="*/ 288926 w 293688"/>
                <a:gd name="connsiteY386" fmla="*/ 200026 h 334963"/>
                <a:gd name="connsiteX387" fmla="*/ 288926 w 293688"/>
                <a:gd name="connsiteY387" fmla="*/ 201613 h 334963"/>
                <a:gd name="connsiteX388" fmla="*/ 288926 w 293688"/>
                <a:gd name="connsiteY388" fmla="*/ 204788 h 334963"/>
                <a:gd name="connsiteX389" fmla="*/ 288926 w 293688"/>
                <a:gd name="connsiteY389" fmla="*/ 206376 h 334963"/>
                <a:gd name="connsiteX390" fmla="*/ 287338 w 293688"/>
                <a:gd name="connsiteY390" fmla="*/ 207963 h 334963"/>
                <a:gd name="connsiteX391" fmla="*/ 287338 w 293688"/>
                <a:gd name="connsiteY391" fmla="*/ 212726 h 334963"/>
                <a:gd name="connsiteX392" fmla="*/ 285751 w 293688"/>
                <a:gd name="connsiteY392" fmla="*/ 217488 h 334963"/>
                <a:gd name="connsiteX393" fmla="*/ 287338 w 293688"/>
                <a:gd name="connsiteY393" fmla="*/ 219076 h 334963"/>
                <a:gd name="connsiteX394" fmla="*/ 285751 w 293688"/>
                <a:gd name="connsiteY394" fmla="*/ 222251 h 334963"/>
                <a:gd name="connsiteX395" fmla="*/ 285751 w 293688"/>
                <a:gd name="connsiteY395" fmla="*/ 223838 h 334963"/>
                <a:gd name="connsiteX396" fmla="*/ 282576 w 293688"/>
                <a:gd name="connsiteY396" fmla="*/ 223838 h 334963"/>
                <a:gd name="connsiteX397" fmla="*/ 282576 w 293688"/>
                <a:gd name="connsiteY397" fmla="*/ 227013 h 334963"/>
                <a:gd name="connsiteX398" fmla="*/ 282576 w 293688"/>
                <a:gd name="connsiteY398" fmla="*/ 228601 h 334963"/>
                <a:gd name="connsiteX399" fmla="*/ 280988 w 293688"/>
                <a:gd name="connsiteY399" fmla="*/ 231776 h 334963"/>
                <a:gd name="connsiteX400" fmla="*/ 280988 w 293688"/>
                <a:gd name="connsiteY400" fmla="*/ 233363 h 334963"/>
                <a:gd name="connsiteX401" fmla="*/ 280988 w 293688"/>
                <a:gd name="connsiteY401" fmla="*/ 234951 h 334963"/>
                <a:gd name="connsiteX402" fmla="*/ 277813 w 293688"/>
                <a:gd name="connsiteY402" fmla="*/ 234951 h 334963"/>
                <a:gd name="connsiteX403" fmla="*/ 277813 w 293688"/>
                <a:gd name="connsiteY403" fmla="*/ 238126 h 334963"/>
                <a:gd name="connsiteX404" fmla="*/ 277813 w 293688"/>
                <a:gd name="connsiteY404" fmla="*/ 239713 h 334963"/>
                <a:gd name="connsiteX405" fmla="*/ 276226 w 293688"/>
                <a:gd name="connsiteY405" fmla="*/ 242888 h 334963"/>
                <a:gd name="connsiteX406" fmla="*/ 276226 w 293688"/>
                <a:gd name="connsiteY406" fmla="*/ 244476 h 334963"/>
                <a:gd name="connsiteX407" fmla="*/ 273051 w 293688"/>
                <a:gd name="connsiteY407" fmla="*/ 249238 h 334963"/>
                <a:gd name="connsiteX408" fmla="*/ 271463 w 293688"/>
                <a:gd name="connsiteY408" fmla="*/ 254001 h 334963"/>
                <a:gd name="connsiteX409" fmla="*/ 269876 w 293688"/>
                <a:gd name="connsiteY409" fmla="*/ 258763 h 334963"/>
                <a:gd name="connsiteX410" fmla="*/ 266701 w 293688"/>
                <a:gd name="connsiteY410" fmla="*/ 263526 h 334963"/>
                <a:gd name="connsiteX411" fmla="*/ 265113 w 293688"/>
                <a:gd name="connsiteY411" fmla="*/ 265113 h 334963"/>
                <a:gd name="connsiteX412" fmla="*/ 261938 w 293688"/>
                <a:gd name="connsiteY412" fmla="*/ 269876 h 334963"/>
                <a:gd name="connsiteX413" fmla="*/ 261938 w 293688"/>
                <a:gd name="connsiteY413" fmla="*/ 271463 h 334963"/>
                <a:gd name="connsiteX414" fmla="*/ 260351 w 293688"/>
                <a:gd name="connsiteY414" fmla="*/ 276226 h 334963"/>
                <a:gd name="connsiteX415" fmla="*/ 255588 w 293688"/>
                <a:gd name="connsiteY415" fmla="*/ 282576 h 334963"/>
                <a:gd name="connsiteX416" fmla="*/ 249238 w 293688"/>
                <a:gd name="connsiteY416" fmla="*/ 287338 h 334963"/>
                <a:gd name="connsiteX417" fmla="*/ 246063 w 293688"/>
                <a:gd name="connsiteY417" fmla="*/ 292101 h 334963"/>
                <a:gd name="connsiteX418" fmla="*/ 244476 w 293688"/>
                <a:gd name="connsiteY418" fmla="*/ 293688 h 334963"/>
                <a:gd name="connsiteX419" fmla="*/ 239713 w 293688"/>
                <a:gd name="connsiteY419" fmla="*/ 296863 h 334963"/>
                <a:gd name="connsiteX420" fmla="*/ 238126 w 293688"/>
                <a:gd name="connsiteY420" fmla="*/ 298451 h 334963"/>
                <a:gd name="connsiteX421" fmla="*/ 234951 w 293688"/>
                <a:gd name="connsiteY421" fmla="*/ 298451 h 334963"/>
                <a:gd name="connsiteX422" fmla="*/ 234951 w 293688"/>
                <a:gd name="connsiteY422" fmla="*/ 301626 h 334963"/>
                <a:gd name="connsiteX423" fmla="*/ 233363 w 293688"/>
                <a:gd name="connsiteY423" fmla="*/ 301626 h 334963"/>
                <a:gd name="connsiteX424" fmla="*/ 230188 w 293688"/>
                <a:gd name="connsiteY424" fmla="*/ 301626 h 334963"/>
                <a:gd name="connsiteX425" fmla="*/ 228601 w 293688"/>
                <a:gd name="connsiteY425" fmla="*/ 303213 h 334963"/>
                <a:gd name="connsiteX426" fmla="*/ 228601 w 293688"/>
                <a:gd name="connsiteY426" fmla="*/ 306388 h 334963"/>
                <a:gd name="connsiteX427" fmla="*/ 223838 w 293688"/>
                <a:gd name="connsiteY427" fmla="*/ 306388 h 334963"/>
                <a:gd name="connsiteX428" fmla="*/ 222251 w 293688"/>
                <a:gd name="connsiteY428" fmla="*/ 307976 h 334963"/>
                <a:gd name="connsiteX429" fmla="*/ 219076 w 293688"/>
                <a:gd name="connsiteY429" fmla="*/ 309563 h 334963"/>
                <a:gd name="connsiteX430" fmla="*/ 217488 w 293688"/>
                <a:gd name="connsiteY430" fmla="*/ 312738 h 334963"/>
                <a:gd name="connsiteX431" fmla="*/ 212726 w 293688"/>
                <a:gd name="connsiteY431" fmla="*/ 314326 h 334963"/>
                <a:gd name="connsiteX432" fmla="*/ 211138 w 293688"/>
                <a:gd name="connsiteY432" fmla="*/ 317501 h 334963"/>
                <a:gd name="connsiteX433" fmla="*/ 207963 w 293688"/>
                <a:gd name="connsiteY433" fmla="*/ 319088 h 334963"/>
                <a:gd name="connsiteX434" fmla="*/ 206376 w 293688"/>
                <a:gd name="connsiteY434" fmla="*/ 319088 h 334963"/>
                <a:gd name="connsiteX435" fmla="*/ 203201 w 293688"/>
                <a:gd name="connsiteY435" fmla="*/ 319088 h 334963"/>
                <a:gd name="connsiteX436" fmla="*/ 203201 w 293688"/>
                <a:gd name="connsiteY436" fmla="*/ 322263 h 334963"/>
                <a:gd name="connsiteX437" fmla="*/ 201613 w 293688"/>
                <a:gd name="connsiteY437" fmla="*/ 323851 h 334963"/>
                <a:gd name="connsiteX438" fmla="*/ 198438 w 293688"/>
                <a:gd name="connsiteY438" fmla="*/ 323851 h 334963"/>
                <a:gd name="connsiteX439" fmla="*/ 196851 w 293688"/>
                <a:gd name="connsiteY439" fmla="*/ 325438 h 334963"/>
                <a:gd name="connsiteX440" fmla="*/ 192088 w 293688"/>
                <a:gd name="connsiteY440" fmla="*/ 325438 h 334963"/>
                <a:gd name="connsiteX441" fmla="*/ 187325 w 293688"/>
                <a:gd name="connsiteY441" fmla="*/ 328613 h 334963"/>
                <a:gd name="connsiteX442" fmla="*/ 182563 w 293688"/>
                <a:gd name="connsiteY442" fmla="*/ 330201 h 334963"/>
                <a:gd name="connsiteX443" fmla="*/ 180975 w 293688"/>
                <a:gd name="connsiteY443" fmla="*/ 330201 h 334963"/>
                <a:gd name="connsiteX444" fmla="*/ 179388 w 293688"/>
                <a:gd name="connsiteY444" fmla="*/ 333376 h 334963"/>
                <a:gd name="connsiteX445" fmla="*/ 176213 w 293688"/>
                <a:gd name="connsiteY445" fmla="*/ 333376 h 334963"/>
                <a:gd name="connsiteX446" fmla="*/ 174625 w 293688"/>
                <a:gd name="connsiteY446" fmla="*/ 333376 h 334963"/>
                <a:gd name="connsiteX447" fmla="*/ 171450 w 293688"/>
                <a:gd name="connsiteY447" fmla="*/ 334963 h 334963"/>
                <a:gd name="connsiteX448" fmla="*/ 169863 w 293688"/>
                <a:gd name="connsiteY448" fmla="*/ 334963 h 334963"/>
                <a:gd name="connsiteX449" fmla="*/ 169863 w 293688"/>
                <a:gd name="connsiteY449" fmla="*/ 333376 h 334963"/>
                <a:gd name="connsiteX450" fmla="*/ 171450 w 293688"/>
                <a:gd name="connsiteY450" fmla="*/ 330201 h 334963"/>
                <a:gd name="connsiteX451" fmla="*/ 174625 w 293688"/>
                <a:gd name="connsiteY451" fmla="*/ 330201 h 334963"/>
                <a:gd name="connsiteX452" fmla="*/ 176213 w 293688"/>
                <a:gd name="connsiteY452" fmla="*/ 328613 h 334963"/>
                <a:gd name="connsiteX453" fmla="*/ 174625 w 293688"/>
                <a:gd name="connsiteY453" fmla="*/ 328613 h 334963"/>
                <a:gd name="connsiteX454" fmla="*/ 171450 w 293688"/>
                <a:gd name="connsiteY454" fmla="*/ 328613 h 334963"/>
                <a:gd name="connsiteX455" fmla="*/ 169863 w 293688"/>
                <a:gd name="connsiteY455" fmla="*/ 328613 h 334963"/>
                <a:gd name="connsiteX456" fmla="*/ 168275 w 293688"/>
                <a:gd name="connsiteY456" fmla="*/ 328613 h 334963"/>
                <a:gd name="connsiteX457" fmla="*/ 168275 w 293688"/>
                <a:gd name="connsiteY457" fmla="*/ 330201 h 334963"/>
                <a:gd name="connsiteX458" fmla="*/ 165100 w 293688"/>
                <a:gd name="connsiteY458" fmla="*/ 330201 h 334963"/>
                <a:gd name="connsiteX459" fmla="*/ 165100 w 293688"/>
                <a:gd name="connsiteY459" fmla="*/ 333376 h 334963"/>
                <a:gd name="connsiteX460" fmla="*/ 165100 w 293688"/>
                <a:gd name="connsiteY460" fmla="*/ 334963 h 334963"/>
                <a:gd name="connsiteX461" fmla="*/ 163513 w 293688"/>
                <a:gd name="connsiteY461" fmla="*/ 334963 h 334963"/>
                <a:gd name="connsiteX462" fmla="*/ 160338 w 293688"/>
                <a:gd name="connsiteY462" fmla="*/ 334963 h 334963"/>
                <a:gd name="connsiteX463" fmla="*/ 158750 w 293688"/>
                <a:gd name="connsiteY463" fmla="*/ 334963 h 334963"/>
                <a:gd name="connsiteX464" fmla="*/ 155575 w 293688"/>
                <a:gd name="connsiteY464" fmla="*/ 334963 h 334963"/>
                <a:gd name="connsiteX465" fmla="*/ 153988 w 293688"/>
                <a:gd name="connsiteY465" fmla="*/ 334963 h 334963"/>
                <a:gd name="connsiteX466" fmla="*/ 152400 w 293688"/>
                <a:gd name="connsiteY466" fmla="*/ 333376 h 334963"/>
                <a:gd name="connsiteX467" fmla="*/ 149225 w 293688"/>
                <a:gd name="connsiteY467" fmla="*/ 333376 h 334963"/>
                <a:gd name="connsiteX468" fmla="*/ 147638 w 293688"/>
                <a:gd name="connsiteY468" fmla="*/ 333376 h 334963"/>
                <a:gd name="connsiteX469" fmla="*/ 144463 w 293688"/>
                <a:gd name="connsiteY469" fmla="*/ 333376 h 334963"/>
                <a:gd name="connsiteX470" fmla="*/ 142875 w 293688"/>
                <a:gd name="connsiteY470" fmla="*/ 333376 h 334963"/>
                <a:gd name="connsiteX471" fmla="*/ 139700 w 293688"/>
                <a:gd name="connsiteY471" fmla="*/ 333376 h 334963"/>
                <a:gd name="connsiteX472" fmla="*/ 138112 w 293688"/>
                <a:gd name="connsiteY472" fmla="*/ 334963 h 334963"/>
                <a:gd name="connsiteX473" fmla="*/ 136525 w 293688"/>
                <a:gd name="connsiteY473" fmla="*/ 333376 h 334963"/>
                <a:gd name="connsiteX474" fmla="*/ 133350 w 293688"/>
                <a:gd name="connsiteY474" fmla="*/ 333376 h 334963"/>
                <a:gd name="connsiteX475" fmla="*/ 133350 w 293688"/>
                <a:gd name="connsiteY475" fmla="*/ 330201 h 334963"/>
                <a:gd name="connsiteX476" fmla="*/ 131762 w 293688"/>
                <a:gd name="connsiteY476" fmla="*/ 330201 h 334963"/>
                <a:gd name="connsiteX477" fmla="*/ 128587 w 293688"/>
                <a:gd name="connsiteY477" fmla="*/ 330201 h 334963"/>
                <a:gd name="connsiteX478" fmla="*/ 127000 w 293688"/>
                <a:gd name="connsiteY478" fmla="*/ 330201 h 334963"/>
                <a:gd name="connsiteX479" fmla="*/ 127000 w 293688"/>
                <a:gd name="connsiteY479" fmla="*/ 328613 h 334963"/>
                <a:gd name="connsiteX480" fmla="*/ 123825 w 293688"/>
                <a:gd name="connsiteY480" fmla="*/ 328613 h 334963"/>
                <a:gd name="connsiteX481" fmla="*/ 122237 w 293688"/>
                <a:gd name="connsiteY481" fmla="*/ 328613 h 334963"/>
                <a:gd name="connsiteX482" fmla="*/ 122237 w 293688"/>
                <a:gd name="connsiteY482" fmla="*/ 325438 h 334963"/>
                <a:gd name="connsiteX483" fmla="*/ 120650 w 293688"/>
                <a:gd name="connsiteY483" fmla="*/ 325438 h 334963"/>
                <a:gd name="connsiteX484" fmla="*/ 117475 w 293688"/>
                <a:gd name="connsiteY484" fmla="*/ 323851 h 334963"/>
                <a:gd name="connsiteX485" fmla="*/ 115887 w 293688"/>
                <a:gd name="connsiteY485" fmla="*/ 322263 h 334963"/>
                <a:gd name="connsiteX486" fmla="*/ 112712 w 293688"/>
                <a:gd name="connsiteY486" fmla="*/ 322263 h 334963"/>
                <a:gd name="connsiteX487" fmla="*/ 111125 w 293688"/>
                <a:gd name="connsiteY487" fmla="*/ 322263 h 334963"/>
                <a:gd name="connsiteX488" fmla="*/ 107950 w 293688"/>
                <a:gd name="connsiteY488" fmla="*/ 322263 h 334963"/>
                <a:gd name="connsiteX489" fmla="*/ 106362 w 293688"/>
                <a:gd name="connsiteY489" fmla="*/ 322263 h 334963"/>
                <a:gd name="connsiteX490" fmla="*/ 104775 w 293688"/>
                <a:gd name="connsiteY490" fmla="*/ 322263 h 334963"/>
                <a:gd name="connsiteX491" fmla="*/ 104775 w 293688"/>
                <a:gd name="connsiteY491" fmla="*/ 319088 h 334963"/>
                <a:gd name="connsiteX492" fmla="*/ 101600 w 293688"/>
                <a:gd name="connsiteY492" fmla="*/ 319088 h 334963"/>
                <a:gd name="connsiteX493" fmla="*/ 100012 w 293688"/>
                <a:gd name="connsiteY493" fmla="*/ 319088 h 334963"/>
                <a:gd name="connsiteX494" fmla="*/ 96837 w 293688"/>
                <a:gd name="connsiteY494" fmla="*/ 319088 h 334963"/>
                <a:gd name="connsiteX495" fmla="*/ 96837 w 293688"/>
                <a:gd name="connsiteY495" fmla="*/ 317501 h 334963"/>
                <a:gd name="connsiteX496" fmla="*/ 96837 w 293688"/>
                <a:gd name="connsiteY496" fmla="*/ 314326 h 334963"/>
                <a:gd name="connsiteX497" fmla="*/ 95250 w 293688"/>
                <a:gd name="connsiteY497" fmla="*/ 314326 h 334963"/>
                <a:gd name="connsiteX498" fmla="*/ 93662 w 293688"/>
                <a:gd name="connsiteY498" fmla="*/ 312738 h 334963"/>
                <a:gd name="connsiteX499" fmla="*/ 93662 w 293688"/>
                <a:gd name="connsiteY499" fmla="*/ 314326 h 334963"/>
                <a:gd name="connsiteX500" fmla="*/ 90487 w 293688"/>
                <a:gd name="connsiteY500" fmla="*/ 314326 h 334963"/>
                <a:gd name="connsiteX501" fmla="*/ 90487 w 293688"/>
                <a:gd name="connsiteY501" fmla="*/ 312738 h 334963"/>
                <a:gd name="connsiteX502" fmla="*/ 88900 w 293688"/>
                <a:gd name="connsiteY502" fmla="*/ 312738 h 334963"/>
                <a:gd name="connsiteX503" fmla="*/ 88900 w 293688"/>
                <a:gd name="connsiteY503" fmla="*/ 314326 h 334963"/>
                <a:gd name="connsiteX504" fmla="*/ 85725 w 293688"/>
                <a:gd name="connsiteY504" fmla="*/ 314326 h 334963"/>
                <a:gd name="connsiteX505" fmla="*/ 85725 w 293688"/>
                <a:gd name="connsiteY505" fmla="*/ 312738 h 334963"/>
                <a:gd name="connsiteX506" fmla="*/ 84137 w 293688"/>
                <a:gd name="connsiteY506" fmla="*/ 312738 h 334963"/>
                <a:gd name="connsiteX507" fmla="*/ 80962 w 293688"/>
                <a:gd name="connsiteY507" fmla="*/ 312738 h 334963"/>
                <a:gd name="connsiteX508" fmla="*/ 80962 w 293688"/>
                <a:gd name="connsiteY508" fmla="*/ 309563 h 334963"/>
                <a:gd name="connsiteX509" fmla="*/ 80962 w 293688"/>
                <a:gd name="connsiteY509" fmla="*/ 307976 h 334963"/>
                <a:gd name="connsiteX510" fmla="*/ 79375 w 293688"/>
                <a:gd name="connsiteY510" fmla="*/ 309563 h 334963"/>
                <a:gd name="connsiteX511" fmla="*/ 77787 w 293688"/>
                <a:gd name="connsiteY511" fmla="*/ 307976 h 334963"/>
                <a:gd name="connsiteX512" fmla="*/ 74612 w 293688"/>
                <a:gd name="connsiteY512" fmla="*/ 306388 h 334963"/>
                <a:gd name="connsiteX513" fmla="*/ 73025 w 293688"/>
                <a:gd name="connsiteY513" fmla="*/ 303213 h 334963"/>
                <a:gd name="connsiteX514" fmla="*/ 74612 w 293688"/>
                <a:gd name="connsiteY514" fmla="*/ 303213 h 334963"/>
                <a:gd name="connsiteX515" fmla="*/ 77787 w 293688"/>
                <a:gd name="connsiteY515" fmla="*/ 303213 h 334963"/>
                <a:gd name="connsiteX516" fmla="*/ 79375 w 293688"/>
                <a:gd name="connsiteY516" fmla="*/ 303213 h 334963"/>
                <a:gd name="connsiteX517" fmla="*/ 79375 w 293688"/>
                <a:gd name="connsiteY517" fmla="*/ 301626 h 334963"/>
                <a:gd name="connsiteX518" fmla="*/ 77787 w 293688"/>
                <a:gd name="connsiteY518" fmla="*/ 301626 h 334963"/>
                <a:gd name="connsiteX519" fmla="*/ 74612 w 293688"/>
                <a:gd name="connsiteY519" fmla="*/ 298451 h 334963"/>
                <a:gd name="connsiteX520" fmla="*/ 73025 w 293688"/>
                <a:gd name="connsiteY520" fmla="*/ 298451 h 334963"/>
                <a:gd name="connsiteX521" fmla="*/ 73025 w 293688"/>
                <a:gd name="connsiteY521" fmla="*/ 296863 h 334963"/>
                <a:gd name="connsiteX522" fmla="*/ 69850 w 293688"/>
                <a:gd name="connsiteY522" fmla="*/ 296863 h 334963"/>
                <a:gd name="connsiteX523" fmla="*/ 69850 w 293688"/>
                <a:gd name="connsiteY523" fmla="*/ 298451 h 334963"/>
                <a:gd name="connsiteX524" fmla="*/ 73025 w 293688"/>
                <a:gd name="connsiteY524" fmla="*/ 298451 h 334963"/>
                <a:gd name="connsiteX525" fmla="*/ 73025 w 293688"/>
                <a:gd name="connsiteY525" fmla="*/ 301626 h 334963"/>
                <a:gd name="connsiteX526" fmla="*/ 69850 w 293688"/>
                <a:gd name="connsiteY526" fmla="*/ 301626 h 334963"/>
                <a:gd name="connsiteX527" fmla="*/ 68262 w 293688"/>
                <a:gd name="connsiteY527" fmla="*/ 301626 h 334963"/>
                <a:gd name="connsiteX528" fmla="*/ 65087 w 293688"/>
                <a:gd name="connsiteY528" fmla="*/ 298451 h 334963"/>
                <a:gd name="connsiteX529" fmla="*/ 65087 w 293688"/>
                <a:gd name="connsiteY529" fmla="*/ 296863 h 334963"/>
                <a:gd name="connsiteX530" fmla="*/ 63500 w 293688"/>
                <a:gd name="connsiteY530" fmla="*/ 296863 h 334963"/>
                <a:gd name="connsiteX531" fmla="*/ 61912 w 293688"/>
                <a:gd name="connsiteY531" fmla="*/ 296863 h 334963"/>
                <a:gd name="connsiteX532" fmla="*/ 61912 w 293688"/>
                <a:gd name="connsiteY532" fmla="*/ 293688 h 334963"/>
                <a:gd name="connsiteX533" fmla="*/ 58737 w 293688"/>
                <a:gd name="connsiteY533" fmla="*/ 293688 h 334963"/>
                <a:gd name="connsiteX534" fmla="*/ 57150 w 293688"/>
                <a:gd name="connsiteY534" fmla="*/ 293688 h 334963"/>
                <a:gd name="connsiteX535" fmla="*/ 57150 w 293688"/>
                <a:gd name="connsiteY535" fmla="*/ 296863 h 334963"/>
                <a:gd name="connsiteX536" fmla="*/ 53975 w 293688"/>
                <a:gd name="connsiteY536" fmla="*/ 293688 h 334963"/>
                <a:gd name="connsiteX537" fmla="*/ 53975 w 293688"/>
                <a:gd name="connsiteY537" fmla="*/ 292101 h 334963"/>
                <a:gd name="connsiteX538" fmla="*/ 52387 w 293688"/>
                <a:gd name="connsiteY538" fmla="*/ 292101 h 334963"/>
                <a:gd name="connsiteX539" fmla="*/ 52387 w 293688"/>
                <a:gd name="connsiteY539" fmla="*/ 290513 h 334963"/>
                <a:gd name="connsiteX540" fmla="*/ 52387 w 293688"/>
                <a:gd name="connsiteY540" fmla="*/ 287338 h 334963"/>
                <a:gd name="connsiteX541" fmla="*/ 52387 w 293688"/>
                <a:gd name="connsiteY541" fmla="*/ 285751 h 334963"/>
                <a:gd name="connsiteX542" fmla="*/ 49212 w 293688"/>
                <a:gd name="connsiteY542" fmla="*/ 287338 h 334963"/>
                <a:gd name="connsiteX543" fmla="*/ 47625 w 293688"/>
                <a:gd name="connsiteY543" fmla="*/ 285751 h 334963"/>
                <a:gd name="connsiteX544" fmla="*/ 46037 w 293688"/>
                <a:gd name="connsiteY544" fmla="*/ 285751 h 334963"/>
                <a:gd name="connsiteX545" fmla="*/ 46037 w 293688"/>
                <a:gd name="connsiteY545" fmla="*/ 282576 h 334963"/>
                <a:gd name="connsiteX546" fmla="*/ 42862 w 293688"/>
                <a:gd name="connsiteY546" fmla="*/ 282576 h 334963"/>
                <a:gd name="connsiteX547" fmla="*/ 41275 w 293688"/>
                <a:gd name="connsiteY547" fmla="*/ 280988 h 334963"/>
                <a:gd name="connsiteX548" fmla="*/ 38100 w 293688"/>
                <a:gd name="connsiteY548" fmla="*/ 280988 h 334963"/>
                <a:gd name="connsiteX549" fmla="*/ 36512 w 293688"/>
                <a:gd name="connsiteY549" fmla="*/ 279401 h 334963"/>
                <a:gd name="connsiteX550" fmla="*/ 36512 w 293688"/>
                <a:gd name="connsiteY550" fmla="*/ 276226 h 334963"/>
                <a:gd name="connsiteX551" fmla="*/ 33337 w 293688"/>
                <a:gd name="connsiteY551" fmla="*/ 274638 h 334963"/>
                <a:gd name="connsiteX552" fmla="*/ 36512 w 293688"/>
                <a:gd name="connsiteY552" fmla="*/ 271463 h 334963"/>
                <a:gd name="connsiteX553" fmla="*/ 33337 w 293688"/>
                <a:gd name="connsiteY553" fmla="*/ 271463 h 334963"/>
                <a:gd name="connsiteX554" fmla="*/ 31750 w 293688"/>
                <a:gd name="connsiteY554" fmla="*/ 271463 h 334963"/>
                <a:gd name="connsiteX555" fmla="*/ 30162 w 293688"/>
                <a:gd name="connsiteY555" fmla="*/ 269876 h 334963"/>
                <a:gd name="connsiteX556" fmla="*/ 30162 w 293688"/>
                <a:gd name="connsiteY556" fmla="*/ 266701 h 334963"/>
                <a:gd name="connsiteX557" fmla="*/ 26987 w 293688"/>
                <a:gd name="connsiteY557" fmla="*/ 265113 h 334963"/>
                <a:gd name="connsiteX558" fmla="*/ 26987 w 293688"/>
                <a:gd name="connsiteY558" fmla="*/ 263526 h 334963"/>
                <a:gd name="connsiteX559" fmla="*/ 26987 w 293688"/>
                <a:gd name="connsiteY559" fmla="*/ 260351 h 334963"/>
                <a:gd name="connsiteX560" fmla="*/ 25400 w 293688"/>
                <a:gd name="connsiteY560" fmla="*/ 260351 h 334963"/>
                <a:gd name="connsiteX561" fmla="*/ 26987 w 293688"/>
                <a:gd name="connsiteY561" fmla="*/ 258763 h 334963"/>
                <a:gd name="connsiteX562" fmla="*/ 25400 w 293688"/>
                <a:gd name="connsiteY562" fmla="*/ 258763 h 334963"/>
                <a:gd name="connsiteX563" fmla="*/ 25400 w 293688"/>
                <a:gd name="connsiteY563" fmla="*/ 255588 h 334963"/>
                <a:gd name="connsiteX564" fmla="*/ 22225 w 293688"/>
                <a:gd name="connsiteY564" fmla="*/ 255588 h 334963"/>
                <a:gd name="connsiteX565" fmla="*/ 22225 w 293688"/>
                <a:gd name="connsiteY565" fmla="*/ 254001 h 334963"/>
                <a:gd name="connsiteX566" fmla="*/ 20637 w 293688"/>
                <a:gd name="connsiteY566" fmla="*/ 255588 h 334963"/>
                <a:gd name="connsiteX567" fmla="*/ 17462 w 293688"/>
                <a:gd name="connsiteY567" fmla="*/ 254001 h 334963"/>
                <a:gd name="connsiteX568" fmla="*/ 17462 w 293688"/>
                <a:gd name="connsiteY568" fmla="*/ 250826 h 334963"/>
                <a:gd name="connsiteX569" fmla="*/ 17462 w 293688"/>
                <a:gd name="connsiteY569" fmla="*/ 249238 h 334963"/>
                <a:gd name="connsiteX570" fmla="*/ 15875 w 293688"/>
                <a:gd name="connsiteY570" fmla="*/ 247651 h 334963"/>
                <a:gd name="connsiteX571" fmla="*/ 15875 w 293688"/>
                <a:gd name="connsiteY571" fmla="*/ 244476 h 334963"/>
                <a:gd name="connsiteX572" fmla="*/ 15875 w 293688"/>
                <a:gd name="connsiteY572" fmla="*/ 242888 h 334963"/>
                <a:gd name="connsiteX573" fmla="*/ 15875 w 293688"/>
                <a:gd name="connsiteY573" fmla="*/ 239713 h 334963"/>
                <a:gd name="connsiteX574" fmla="*/ 15875 w 293688"/>
                <a:gd name="connsiteY574" fmla="*/ 238126 h 334963"/>
                <a:gd name="connsiteX575" fmla="*/ 14287 w 293688"/>
                <a:gd name="connsiteY575" fmla="*/ 238126 h 334963"/>
                <a:gd name="connsiteX576" fmla="*/ 14287 w 293688"/>
                <a:gd name="connsiteY576" fmla="*/ 234951 h 334963"/>
                <a:gd name="connsiteX577" fmla="*/ 11112 w 293688"/>
                <a:gd name="connsiteY577" fmla="*/ 234951 h 334963"/>
                <a:gd name="connsiteX578" fmla="*/ 11112 w 293688"/>
                <a:gd name="connsiteY578" fmla="*/ 233363 h 334963"/>
                <a:gd name="connsiteX579" fmla="*/ 9525 w 293688"/>
                <a:gd name="connsiteY579" fmla="*/ 231776 h 334963"/>
                <a:gd name="connsiteX580" fmla="*/ 9525 w 293688"/>
                <a:gd name="connsiteY580" fmla="*/ 228601 h 334963"/>
                <a:gd name="connsiteX581" fmla="*/ 6350 w 293688"/>
                <a:gd name="connsiteY581" fmla="*/ 222251 h 334963"/>
                <a:gd name="connsiteX582" fmla="*/ 4762 w 293688"/>
                <a:gd name="connsiteY582" fmla="*/ 217488 h 334963"/>
                <a:gd name="connsiteX583" fmla="*/ 3175 w 293688"/>
                <a:gd name="connsiteY583" fmla="*/ 215901 h 334963"/>
                <a:gd name="connsiteX584" fmla="*/ 3175 w 293688"/>
                <a:gd name="connsiteY584" fmla="*/ 212726 h 334963"/>
                <a:gd name="connsiteX585" fmla="*/ 3175 w 293688"/>
                <a:gd name="connsiteY585" fmla="*/ 211138 h 334963"/>
                <a:gd name="connsiteX586" fmla="*/ 3175 w 293688"/>
                <a:gd name="connsiteY586" fmla="*/ 207963 h 334963"/>
                <a:gd name="connsiteX587" fmla="*/ 0 w 293688"/>
                <a:gd name="connsiteY587" fmla="*/ 206376 h 334963"/>
                <a:gd name="connsiteX588" fmla="*/ 3175 w 293688"/>
                <a:gd name="connsiteY588" fmla="*/ 206376 h 334963"/>
                <a:gd name="connsiteX589" fmla="*/ 3175 w 293688"/>
                <a:gd name="connsiteY589" fmla="*/ 204788 h 334963"/>
                <a:gd name="connsiteX590" fmla="*/ 3175 w 293688"/>
                <a:gd name="connsiteY590" fmla="*/ 201613 h 334963"/>
                <a:gd name="connsiteX591" fmla="*/ 3175 w 293688"/>
                <a:gd name="connsiteY591" fmla="*/ 200026 h 334963"/>
                <a:gd name="connsiteX592" fmla="*/ 3175 w 293688"/>
                <a:gd name="connsiteY592" fmla="*/ 196851 h 334963"/>
                <a:gd name="connsiteX593" fmla="*/ 3175 w 293688"/>
                <a:gd name="connsiteY593" fmla="*/ 195263 h 334963"/>
                <a:gd name="connsiteX594" fmla="*/ 3175 w 293688"/>
                <a:gd name="connsiteY594" fmla="*/ 192088 h 334963"/>
                <a:gd name="connsiteX595" fmla="*/ 3175 w 293688"/>
                <a:gd name="connsiteY595" fmla="*/ 188913 h 334963"/>
                <a:gd name="connsiteX596" fmla="*/ 3175 w 293688"/>
                <a:gd name="connsiteY596" fmla="*/ 185738 h 334963"/>
                <a:gd name="connsiteX597" fmla="*/ 3175 w 293688"/>
                <a:gd name="connsiteY597" fmla="*/ 184151 h 334963"/>
                <a:gd name="connsiteX598" fmla="*/ 4762 w 293688"/>
                <a:gd name="connsiteY598" fmla="*/ 184151 h 334963"/>
                <a:gd name="connsiteX599" fmla="*/ 4762 w 293688"/>
                <a:gd name="connsiteY599" fmla="*/ 180976 h 334963"/>
                <a:gd name="connsiteX600" fmla="*/ 3175 w 293688"/>
                <a:gd name="connsiteY600" fmla="*/ 180976 h 334963"/>
                <a:gd name="connsiteX601" fmla="*/ 4762 w 293688"/>
                <a:gd name="connsiteY601" fmla="*/ 179388 h 334963"/>
                <a:gd name="connsiteX602" fmla="*/ 4762 w 293688"/>
                <a:gd name="connsiteY602" fmla="*/ 176213 h 334963"/>
                <a:gd name="connsiteX603" fmla="*/ 3175 w 293688"/>
                <a:gd name="connsiteY603" fmla="*/ 176213 h 334963"/>
                <a:gd name="connsiteX604" fmla="*/ 3175 w 293688"/>
                <a:gd name="connsiteY604" fmla="*/ 174626 h 334963"/>
                <a:gd name="connsiteX605" fmla="*/ 3175 w 293688"/>
                <a:gd name="connsiteY605" fmla="*/ 173038 h 334963"/>
                <a:gd name="connsiteX606" fmla="*/ 4762 w 293688"/>
                <a:gd name="connsiteY606" fmla="*/ 173038 h 334963"/>
                <a:gd name="connsiteX607" fmla="*/ 4762 w 293688"/>
                <a:gd name="connsiteY607" fmla="*/ 169863 h 334963"/>
                <a:gd name="connsiteX608" fmla="*/ 4762 w 293688"/>
                <a:gd name="connsiteY608" fmla="*/ 168276 h 334963"/>
                <a:gd name="connsiteX609" fmla="*/ 4762 w 293688"/>
                <a:gd name="connsiteY609" fmla="*/ 165101 h 334963"/>
                <a:gd name="connsiteX610" fmla="*/ 4762 w 293688"/>
                <a:gd name="connsiteY610" fmla="*/ 163513 h 334963"/>
                <a:gd name="connsiteX611" fmla="*/ 4762 w 293688"/>
                <a:gd name="connsiteY611" fmla="*/ 160338 h 334963"/>
                <a:gd name="connsiteX612" fmla="*/ 4762 w 293688"/>
                <a:gd name="connsiteY612" fmla="*/ 158751 h 334963"/>
                <a:gd name="connsiteX613" fmla="*/ 4762 w 293688"/>
                <a:gd name="connsiteY613" fmla="*/ 157163 h 334963"/>
                <a:gd name="connsiteX614" fmla="*/ 4762 w 293688"/>
                <a:gd name="connsiteY614" fmla="*/ 153988 h 334963"/>
                <a:gd name="connsiteX615" fmla="*/ 6350 w 293688"/>
                <a:gd name="connsiteY615" fmla="*/ 152401 h 334963"/>
                <a:gd name="connsiteX616" fmla="*/ 6350 w 293688"/>
                <a:gd name="connsiteY616" fmla="*/ 149226 h 334963"/>
                <a:gd name="connsiteX617" fmla="*/ 6350 w 293688"/>
                <a:gd name="connsiteY617" fmla="*/ 147638 h 334963"/>
                <a:gd name="connsiteX618" fmla="*/ 4762 w 293688"/>
                <a:gd name="connsiteY618" fmla="*/ 147638 h 334963"/>
                <a:gd name="connsiteX619" fmla="*/ 6350 w 293688"/>
                <a:gd name="connsiteY619" fmla="*/ 144463 h 334963"/>
                <a:gd name="connsiteX620" fmla="*/ 6350 w 293688"/>
                <a:gd name="connsiteY620" fmla="*/ 142876 h 334963"/>
                <a:gd name="connsiteX621" fmla="*/ 6350 w 293688"/>
                <a:gd name="connsiteY621" fmla="*/ 141288 h 334963"/>
                <a:gd name="connsiteX622" fmla="*/ 9525 w 293688"/>
                <a:gd name="connsiteY622" fmla="*/ 141288 h 334963"/>
                <a:gd name="connsiteX623" fmla="*/ 9525 w 293688"/>
                <a:gd name="connsiteY623" fmla="*/ 138113 h 334963"/>
                <a:gd name="connsiteX624" fmla="*/ 11112 w 293688"/>
                <a:gd name="connsiteY624" fmla="*/ 138113 h 334963"/>
                <a:gd name="connsiteX625" fmla="*/ 11112 w 293688"/>
                <a:gd name="connsiteY625" fmla="*/ 136526 h 334963"/>
                <a:gd name="connsiteX626" fmla="*/ 14287 w 293688"/>
                <a:gd name="connsiteY626" fmla="*/ 136526 h 334963"/>
                <a:gd name="connsiteX627" fmla="*/ 14287 w 293688"/>
                <a:gd name="connsiteY627" fmla="*/ 133351 h 334963"/>
                <a:gd name="connsiteX628" fmla="*/ 14287 w 293688"/>
                <a:gd name="connsiteY628" fmla="*/ 131763 h 334963"/>
                <a:gd name="connsiteX629" fmla="*/ 14287 w 293688"/>
                <a:gd name="connsiteY629" fmla="*/ 130176 h 334963"/>
                <a:gd name="connsiteX630" fmla="*/ 15875 w 293688"/>
                <a:gd name="connsiteY630" fmla="*/ 127001 h 334963"/>
                <a:gd name="connsiteX631" fmla="*/ 15875 w 293688"/>
                <a:gd name="connsiteY631" fmla="*/ 125413 h 334963"/>
                <a:gd name="connsiteX632" fmla="*/ 17462 w 293688"/>
                <a:gd name="connsiteY632" fmla="*/ 125413 h 334963"/>
                <a:gd name="connsiteX633" fmla="*/ 17462 w 293688"/>
                <a:gd name="connsiteY633" fmla="*/ 122238 h 334963"/>
                <a:gd name="connsiteX634" fmla="*/ 20637 w 293688"/>
                <a:gd name="connsiteY634" fmla="*/ 127001 h 334963"/>
                <a:gd name="connsiteX635" fmla="*/ 20637 w 293688"/>
                <a:gd name="connsiteY635" fmla="*/ 125413 h 334963"/>
                <a:gd name="connsiteX636" fmla="*/ 20637 w 293688"/>
                <a:gd name="connsiteY636" fmla="*/ 122238 h 334963"/>
                <a:gd name="connsiteX637" fmla="*/ 20637 w 293688"/>
                <a:gd name="connsiteY637" fmla="*/ 120651 h 334963"/>
                <a:gd name="connsiteX638" fmla="*/ 22225 w 293688"/>
                <a:gd name="connsiteY638" fmla="*/ 120651 h 334963"/>
                <a:gd name="connsiteX639" fmla="*/ 22225 w 293688"/>
                <a:gd name="connsiteY639" fmla="*/ 117476 h 334963"/>
                <a:gd name="connsiteX640" fmla="*/ 22225 w 293688"/>
                <a:gd name="connsiteY640" fmla="*/ 115888 h 334963"/>
                <a:gd name="connsiteX641" fmla="*/ 22225 w 293688"/>
                <a:gd name="connsiteY641" fmla="*/ 114301 h 334963"/>
                <a:gd name="connsiteX642" fmla="*/ 25400 w 293688"/>
                <a:gd name="connsiteY642" fmla="*/ 114301 h 334963"/>
                <a:gd name="connsiteX643" fmla="*/ 25400 w 293688"/>
                <a:gd name="connsiteY643" fmla="*/ 111126 h 334963"/>
                <a:gd name="connsiteX644" fmla="*/ 25400 w 293688"/>
                <a:gd name="connsiteY644" fmla="*/ 109538 h 334963"/>
                <a:gd name="connsiteX645" fmla="*/ 26987 w 293688"/>
                <a:gd name="connsiteY645" fmla="*/ 109538 h 334963"/>
                <a:gd name="connsiteX646" fmla="*/ 26987 w 293688"/>
                <a:gd name="connsiteY646" fmla="*/ 106363 h 334963"/>
                <a:gd name="connsiteX647" fmla="*/ 26987 w 293688"/>
                <a:gd name="connsiteY647" fmla="*/ 104776 h 334963"/>
                <a:gd name="connsiteX648" fmla="*/ 26987 w 293688"/>
                <a:gd name="connsiteY648" fmla="*/ 101601 h 334963"/>
                <a:gd name="connsiteX649" fmla="*/ 26987 w 293688"/>
                <a:gd name="connsiteY649" fmla="*/ 100013 h 334963"/>
                <a:gd name="connsiteX650" fmla="*/ 30162 w 293688"/>
                <a:gd name="connsiteY650" fmla="*/ 100013 h 334963"/>
                <a:gd name="connsiteX651" fmla="*/ 30162 w 293688"/>
                <a:gd name="connsiteY651" fmla="*/ 93663 h 334963"/>
                <a:gd name="connsiteX652" fmla="*/ 31750 w 293688"/>
                <a:gd name="connsiteY652" fmla="*/ 93663 h 334963"/>
                <a:gd name="connsiteX653" fmla="*/ 31750 w 293688"/>
                <a:gd name="connsiteY653" fmla="*/ 90488 h 334963"/>
                <a:gd name="connsiteX654" fmla="*/ 31750 w 293688"/>
                <a:gd name="connsiteY654" fmla="*/ 88901 h 334963"/>
                <a:gd name="connsiteX655" fmla="*/ 33337 w 293688"/>
                <a:gd name="connsiteY655" fmla="*/ 88901 h 334963"/>
                <a:gd name="connsiteX656" fmla="*/ 33337 w 293688"/>
                <a:gd name="connsiteY656" fmla="*/ 85726 h 334963"/>
                <a:gd name="connsiteX657" fmla="*/ 36512 w 293688"/>
                <a:gd name="connsiteY657" fmla="*/ 85726 h 334963"/>
                <a:gd name="connsiteX658" fmla="*/ 36512 w 293688"/>
                <a:gd name="connsiteY658" fmla="*/ 88901 h 334963"/>
                <a:gd name="connsiteX659" fmla="*/ 38100 w 293688"/>
                <a:gd name="connsiteY659" fmla="*/ 88901 h 334963"/>
                <a:gd name="connsiteX660" fmla="*/ 38100 w 293688"/>
                <a:gd name="connsiteY660" fmla="*/ 85726 h 334963"/>
                <a:gd name="connsiteX661" fmla="*/ 41275 w 293688"/>
                <a:gd name="connsiteY661" fmla="*/ 85726 h 334963"/>
                <a:gd name="connsiteX662" fmla="*/ 41275 w 293688"/>
                <a:gd name="connsiteY662" fmla="*/ 84138 h 334963"/>
                <a:gd name="connsiteX663" fmla="*/ 41275 w 293688"/>
                <a:gd name="connsiteY663" fmla="*/ 82551 h 334963"/>
                <a:gd name="connsiteX664" fmla="*/ 42862 w 293688"/>
                <a:gd name="connsiteY664" fmla="*/ 82551 h 334963"/>
                <a:gd name="connsiteX665" fmla="*/ 42862 w 293688"/>
                <a:gd name="connsiteY665" fmla="*/ 79376 h 334963"/>
                <a:gd name="connsiteX666" fmla="*/ 46037 w 293688"/>
                <a:gd name="connsiteY666" fmla="*/ 77788 h 334963"/>
                <a:gd name="connsiteX667" fmla="*/ 46037 w 293688"/>
                <a:gd name="connsiteY667" fmla="*/ 74613 h 334963"/>
                <a:gd name="connsiteX668" fmla="*/ 46037 w 293688"/>
                <a:gd name="connsiteY668" fmla="*/ 73026 h 334963"/>
                <a:gd name="connsiteX669" fmla="*/ 47625 w 293688"/>
                <a:gd name="connsiteY669" fmla="*/ 73026 h 334963"/>
                <a:gd name="connsiteX670" fmla="*/ 47625 w 293688"/>
                <a:gd name="connsiteY670" fmla="*/ 69851 h 334963"/>
                <a:gd name="connsiteX671" fmla="*/ 47625 w 293688"/>
                <a:gd name="connsiteY671" fmla="*/ 68263 h 334963"/>
                <a:gd name="connsiteX672" fmla="*/ 49212 w 293688"/>
                <a:gd name="connsiteY672" fmla="*/ 68263 h 334963"/>
                <a:gd name="connsiteX673" fmla="*/ 49212 w 293688"/>
                <a:gd name="connsiteY673" fmla="*/ 66676 h 334963"/>
                <a:gd name="connsiteX674" fmla="*/ 49212 w 293688"/>
                <a:gd name="connsiteY674" fmla="*/ 63501 h 334963"/>
                <a:gd name="connsiteX675" fmla="*/ 52387 w 293688"/>
                <a:gd name="connsiteY675" fmla="*/ 61913 h 334963"/>
                <a:gd name="connsiteX676" fmla="*/ 52387 w 293688"/>
                <a:gd name="connsiteY676" fmla="*/ 58738 h 334963"/>
                <a:gd name="connsiteX677" fmla="*/ 53975 w 293688"/>
                <a:gd name="connsiteY677" fmla="*/ 58738 h 334963"/>
                <a:gd name="connsiteX678" fmla="*/ 53975 w 293688"/>
                <a:gd name="connsiteY678" fmla="*/ 57150 h 334963"/>
                <a:gd name="connsiteX679" fmla="*/ 53975 w 293688"/>
                <a:gd name="connsiteY679" fmla="*/ 55563 h 334963"/>
                <a:gd name="connsiteX680" fmla="*/ 57150 w 293688"/>
                <a:gd name="connsiteY680" fmla="*/ 55563 h 334963"/>
                <a:gd name="connsiteX681" fmla="*/ 57150 w 293688"/>
                <a:gd name="connsiteY681" fmla="*/ 57150 h 334963"/>
                <a:gd name="connsiteX682" fmla="*/ 58737 w 293688"/>
                <a:gd name="connsiteY682" fmla="*/ 57150 h 334963"/>
                <a:gd name="connsiteX683" fmla="*/ 58737 w 293688"/>
                <a:gd name="connsiteY683" fmla="*/ 55563 h 334963"/>
                <a:gd name="connsiteX684" fmla="*/ 61912 w 293688"/>
                <a:gd name="connsiteY684" fmla="*/ 55563 h 334963"/>
                <a:gd name="connsiteX685" fmla="*/ 61912 w 293688"/>
                <a:gd name="connsiteY685" fmla="*/ 52388 h 334963"/>
                <a:gd name="connsiteX686" fmla="*/ 63500 w 293688"/>
                <a:gd name="connsiteY686" fmla="*/ 52388 h 334963"/>
                <a:gd name="connsiteX687" fmla="*/ 63500 w 293688"/>
                <a:gd name="connsiteY687" fmla="*/ 50800 h 334963"/>
                <a:gd name="connsiteX688" fmla="*/ 65087 w 293688"/>
                <a:gd name="connsiteY688" fmla="*/ 50800 h 334963"/>
                <a:gd name="connsiteX689" fmla="*/ 65087 w 293688"/>
                <a:gd name="connsiteY689" fmla="*/ 47625 h 334963"/>
                <a:gd name="connsiteX690" fmla="*/ 68262 w 293688"/>
                <a:gd name="connsiteY690" fmla="*/ 46038 h 334963"/>
                <a:gd name="connsiteX691" fmla="*/ 68262 w 293688"/>
                <a:gd name="connsiteY691" fmla="*/ 42863 h 334963"/>
                <a:gd name="connsiteX692" fmla="*/ 69850 w 293688"/>
                <a:gd name="connsiteY692" fmla="*/ 41275 h 334963"/>
                <a:gd name="connsiteX693" fmla="*/ 69850 w 293688"/>
                <a:gd name="connsiteY693" fmla="*/ 39688 h 334963"/>
                <a:gd name="connsiteX694" fmla="*/ 73025 w 293688"/>
                <a:gd name="connsiteY694" fmla="*/ 39688 h 334963"/>
                <a:gd name="connsiteX695" fmla="*/ 73025 w 293688"/>
                <a:gd name="connsiteY695" fmla="*/ 36513 h 334963"/>
                <a:gd name="connsiteX696" fmla="*/ 74612 w 293688"/>
                <a:gd name="connsiteY696" fmla="*/ 34925 h 334963"/>
                <a:gd name="connsiteX697" fmla="*/ 74612 w 293688"/>
                <a:gd name="connsiteY697" fmla="*/ 31750 h 334963"/>
                <a:gd name="connsiteX698" fmla="*/ 77787 w 293688"/>
                <a:gd name="connsiteY698" fmla="*/ 31750 h 334963"/>
                <a:gd name="connsiteX699" fmla="*/ 79375 w 293688"/>
                <a:gd name="connsiteY699" fmla="*/ 31750 h 334963"/>
                <a:gd name="connsiteX700" fmla="*/ 79375 w 293688"/>
                <a:gd name="connsiteY700" fmla="*/ 30163 h 334963"/>
                <a:gd name="connsiteX701" fmla="*/ 79375 w 293688"/>
                <a:gd name="connsiteY701" fmla="*/ 26988 h 334963"/>
                <a:gd name="connsiteX702" fmla="*/ 80962 w 293688"/>
                <a:gd name="connsiteY702" fmla="*/ 30163 h 334963"/>
                <a:gd name="connsiteX703" fmla="*/ 80962 w 293688"/>
                <a:gd name="connsiteY703" fmla="*/ 25400 h 334963"/>
                <a:gd name="connsiteX704" fmla="*/ 80962 w 293688"/>
                <a:gd name="connsiteY704" fmla="*/ 23813 h 334963"/>
                <a:gd name="connsiteX705" fmla="*/ 84137 w 293688"/>
                <a:gd name="connsiteY705" fmla="*/ 23813 h 334963"/>
                <a:gd name="connsiteX706" fmla="*/ 85725 w 293688"/>
                <a:gd name="connsiteY706" fmla="*/ 20638 h 334963"/>
                <a:gd name="connsiteX707" fmla="*/ 85725 w 293688"/>
                <a:gd name="connsiteY707" fmla="*/ 19050 h 334963"/>
                <a:gd name="connsiteX708" fmla="*/ 88900 w 293688"/>
                <a:gd name="connsiteY708" fmla="*/ 19050 h 334963"/>
                <a:gd name="connsiteX709" fmla="*/ 88900 w 293688"/>
                <a:gd name="connsiteY709" fmla="*/ 20638 h 334963"/>
                <a:gd name="connsiteX710" fmla="*/ 90487 w 293688"/>
                <a:gd name="connsiteY710" fmla="*/ 19050 h 334963"/>
                <a:gd name="connsiteX711" fmla="*/ 93662 w 293688"/>
                <a:gd name="connsiteY711" fmla="*/ 15875 h 334963"/>
                <a:gd name="connsiteX712" fmla="*/ 95250 w 293688"/>
                <a:gd name="connsiteY712" fmla="*/ 11113 h 334963"/>
                <a:gd name="connsiteX713" fmla="*/ 95250 w 293688"/>
                <a:gd name="connsiteY713" fmla="*/ 14288 h 334963"/>
                <a:gd name="connsiteX714" fmla="*/ 95250 w 293688"/>
                <a:gd name="connsiteY714" fmla="*/ 15875 h 334963"/>
                <a:gd name="connsiteX715" fmla="*/ 96837 w 293688"/>
                <a:gd name="connsiteY715" fmla="*/ 15875 h 334963"/>
                <a:gd name="connsiteX716" fmla="*/ 100012 w 293688"/>
                <a:gd name="connsiteY716" fmla="*/ 15875 h 334963"/>
                <a:gd name="connsiteX717" fmla="*/ 100012 w 293688"/>
                <a:gd name="connsiteY717" fmla="*/ 14288 h 334963"/>
                <a:gd name="connsiteX718" fmla="*/ 101600 w 293688"/>
                <a:gd name="connsiteY718" fmla="*/ 11113 h 334963"/>
                <a:gd name="connsiteX719" fmla="*/ 101600 w 293688"/>
                <a:gd name="connsiteY719" fmla="*/ 9525 h 334963"/>
                <a:gd name="connsiteX720" fmla="*/ 104775 w 293688"/>
                <a:gd name="connsiteY720" fmla="*/ 9525 h 334963"/>
                <a:gd name="connsiteX721" fmla="*/ 106362 w 293688"/>
                <a:gd name="connsiteY721" fmla="*/ 9525 h 334963"/>
                <a:gd name="connsiteX722" fmla="*/ 111125 w 293688"/>
                <a:gd name="connsiteY722" fmla="*/ 3175 h 334963"/>
                <a:gd name="connsiteX723" fmla="*/ 112713 w 293688"/>
                <a:gd name="connsiteY723" fmla="*/ 3175 h 334963"/>
                <a:gd name="connsiteX724" fmla="*/ 115888 w 293688"/>
                <a:gd name="connsiteY724" fmla="*/ 3175 h 334963"/>
                <a:gd name="connsiteX725" fmla="*/ 115888 w 293688"/>
                <a:gd name="connsiteY725" fmla="*/ 4763 h 334963"/>
                <a:gd name="connsiteX726" fmla="*/ 112713 w 293688"/>
                <a:gd name="connsiteY726" fmla="*/ 4763 h 334963"/>
                <a:gd name="connsiteX727" fmla="*/ 111125 w 293688"/>
                <a:gd name="connsiteY727" fmla="*/ 4763 h 334963"/>
                <a:gd name="connsiteX728" fmla="*/ 117476 w 293688"/>
                <a:gd name="connsiteY728" fmla="*/ 0 h 334963"/>
                <a:gd name="connsiteX729" fmla="*/ 117476 w 293688"/>
                <a:gd name="connsiteY729" fmla="*/ 3175 h 334963"/>
                <a:gd name="connsiteX730" fmla="*/ 115888 w 293688"/>
                <a:gd name="connsiteY730" fmla="*/ 3175 h 33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</a:cxnLst>
              <a:rect l="l" t="t" r="r" b="b"/>
              <a:pathLst>
                <a:path w="293688" h="334963">
                  <a:moveTo>
                    <a:pt x="142875" y="333376"/>
                  </a:moveTo>
                  <a:lnTo>
                    <a:pt x="144463" y="334963"/>
                  </a:lnTo>
                  <a:lnTo>
                    <a:pt x="142875" y="334963"/>
                  </a:lnTo>
                  <a:close/>
                  <a:moveTo>
                    <a:pt x="163513" y="330201"/>
                  </a:moveTo>
                  <a:lnTo>
                    <a:pt x="160338" y="333376"/>
                  </a:lnTo>
                  <a:lnTo>
                    <a:pt x="163513" y="333376"/>
                  </a:lnTo>
                  <a:close/>
                  <a:moveTo>
                    <a:pt x="93662" y="314326"/>
                  </a:moveTo>
                  <a:lnTo>
                    <a:pt x="95250" y="314326"/>
                  </a:lnTo>
                  <a:lnTo>
                    <a:pt x="95250" y="317501"/>
                  </a:lnTo>
                  <a:close/>
                  <a:moveTo>
                    <a:pt x="88900" y="314326"/>
                  </a:moveTo>
                  <a:lnTo>
                    <a:pt x="90487" y="317501"/>
                  </a:lnTo>
                  <a:lnTo>
                    <a:pt x="88900" y="317501"/>
                  </a:lnTo>
                  <a:close/>
                  <a:moveTo>
                    <a:pt x="74612" y="301626"/>
                  </a:moveTo>
                  <a:lnTo>
                    <a:pt x="77787" y="301626"/>
                  </a:lnTo>
                  <a:lnTo>
                    <a:pt x="74612" y="303213"/>
                  </a:lnTo>
                  <a:close/>
                  <a:moveTo>
                    <a:pt x="20637" y="263526"/>
                  </a:moveTo>
                  <a:lnTo>
                    <a:pt x="20637" y="265113"/>
                  </a:lnTo>
                  <a:lnTo>
                    <a:pt x="20637" y="266701"/>
                  </a:lnTo>
                  <a:lnTo>
                    <a:pt x="17462" y="265113"/>
                  </a:lnTo>
                  <a:close/>
                  <a:moveTo>
                    <a:pt x="20637" y="255588"/>
                  </a:moveTo>
                  <a:lnTo>
                    <a:pt x="22225" y="255588"/>
                  </a:lnTo>
                  <a:lnTo>
                    <a:pt x="22225" y="258763"/>
                  </a:lnTo>
                  <a:lnTo>
                    <a:pt x="20637" y="260351"/>
                  </a:lnTo>
                  <a:lnTo>
                    <a:pt x="17462" y="260351"/>
                  </a:lnTo>
                  <a:lnTo>
                    <a:pt x="20637" y="258763"/>
                  </a:lnTo>
                  <a:close/>
                  <a:moveTo>
                    <a:pt x="14287" y="250826"/>
                  </a:moveTo>
                  <a:lnTo>
                    <a:pt x="15875" y="250826"/>
                  </a:lnTo>
                  <a:lnTo>
                    <a:pt x="15875" y="254001"/>
                  </a:lnTo>
                  <a:close/>
                  <a:moveTo>
                    <a:pt x="14287" y="247651"/>
                  </a:moveTo>
                  <a:lnTo>
                    <a:pt x="15875" y="247651"/>
                  </a:lnTo>
                  <a:lnTo>
                    <a:pt x="15875" y="249238"/>
                  </a:lnTo>
                  <a:lnTo>
                    <a:pt x="14287" y="249238"/>
                  </a:lnTo>
                  <a:close/>
                  <a:moveTo>
                    <a:pt x="11112" y="242888"/>
                  </a:moveTo>
                  <a:lnTo>
                    <a:pt x="14287" y="244476"/>
                  </a:lnTo>
                  <a:lnTo>
                    <a:pt x="11112" y="244476"/>
                  </a:lnTo>
                  <a:close/>
                  <a:moveTo>
                    <a:pt x="9525" y="238126"/>
                  </a:moveTo>
                  <a:lnTo>
                    <a:pt x="11112" y="238126"/>
                  </a:lnTo>
                  <a:lnTo>
                    <a:pt x="11112" y="239713"/>
                  </a:lnTo>
                  <a:lnTo>
                    <a:pt x="11112" y="242888"/>
                  </a:lnTo>
                  <a:lnTo>
                    <a:pt x="9525" y="239713"/>
                  </a:lnTo>
                  <a:close/>
                  <a:moveTo>
                    <a:pt x="196850" y="55563"/>
                  </a:moveTo>
                  <a:lnTo>
                    <a:pt x="198438" y="55563"/>
                  </a:lnTo>
                  <a:lnTo>
                    <a:pt x="201613" y="55563"/>
                  </a:lnTo>
                  <a:lnTo>
                    <a:pt x="203200" y="55563"/>
                  </a:lnTo>
                  <a:lnTo>
                    <a:pt x="206376" y="55563"/>
                  </a:lnTo>
                  <a:lnTo>
                    <a:pt x="207963" y="55563"/>
                  </a:lnTo>
                  <a:lnTo>
                    <a:pt x="211138" y="55563"/>
                  </a:lnTo>
                  <a:lnTo>
                    <a:pt x="207963" y="57151"/>
                  </a:lnTo>
                  <a:lnTo>
                    <a:pt x="206376" y="57151"/>
                  </a:lnTo>
                  <a:lnTo>
                    <a:pt x="201613" y="57151"/>
                  </a:lnTo>
                  <a:close/>
                  <a:moveTo>
                    <a:pt x="57150" y="52388"/>
                  </a:moveTo>
                  <a:lnTo>
                    <a:pt x="58737" y="55563"/>
                  </a:lnTo>
                  <a:lnTo>
                    <a:pt x="57150" y="55563"/>
                  </a:lnTo>
                  <a:close/>
                  <a:moveTo>
                    <a:pt x="165100" y="36513"/>
                  </a:moveTo>
                  <a:lnTo>
                    <a:pt x="168275" y="36513"/>
                  </a:lnTo>
                  <a:lnTo>
                    <a:pt x="165100" y="39688"/>
                  </a:lnTo>
                  <a:close/>
                  <a:moveTo>
                    <a:pt x="165100" y="31750"/>
                  </a:moveTo>
                  <a:lnTo>
                    <a:pt x="168275" y="31750"/>
                  </a:lnTo>
                  <a:lnTo>
                    <a:pt x="165100" y="34925"/>
                  </a:lnTo>
                  <a:close/>
                  <a:moveTo>
                    <a:pt x="160338" y="30163"/>
                  </a:moveTo>
                  <a:lnTo>
                    <a:pt x="163513" y="31750"/>
                  </a:lnTo>
                  <a:lnTo>
                    <a:pt x="160338" y="31750"/>
                  </a:lnTo>
                  <a:close/>
                  <a:moveTo>
                    <a:pt x="160338" y="26988"/>
                  </a:moveTo>
                  <a:lnTo>
                    <a:pt x="163513" y="26988"/>
                  </a:lnTo>
                  <a:lnTo>
                    <a:pt x="160338" y="30163"/>
                  </a:lnTo>
                  <a:close/>
                  <a:moveTo>
                    <a:pt x="160338" y="20638"/>
                  </a:moveTo>
                  <a:lnTo>
                    <a:pt x="163513" y="20638"/>
                  </a:lnTo>
                  <a:lnTo>
                    <a:pt x="163513" y="23813"/>
                  </a:lnTo>
                  <a:lnTo>
                    <a:pt x="160338" y="23813"/>
                  </a:lnTo>
                  <a:close/>
                  <a:moveTo>
                    <a:pt x="107950" y="9525"/>
                  </a:moveTo>
                  <a:lnTo>
                    <a:pt x="111125" y="9525"/>
                  </a:lnTo>
                  <a:lnTo>
                    <a:pt x="111125" y="11113"/>
                  </a:lnTo>
                  <a:lnTo>
                    <a:pt x="107950" y="14288"/>
                  </a:lnTo>
                  <a:lnTo>
                    <a:pt x="107950" y="11113"/>
                  </a:lnTo>
                  <a:close/>
                  <a:moveTo>
                    <a:pt x="106362" y="7938"/>
                  </a:moveTo>
                  <a:lnTo>
                    <a:pt x="107950" y="9525"/>
                  </a:lnTo>
                  <a:lnTo>
                    <a:pt x="106362" y="11113"/>
                  </a:lnTo>
                  <a:lnTo>
                    <a:pt x="106362" y="14288"/>
                  </a:lnTo>
                  <a:lnTo>
                    <a:pt x="106363" y="14288"/>
                  </a:lnTo>
                  <a:lnTo>
                    <a:pt x="107950" y="14288"/>
                  </a:lnTo>
                  <a:lnTo>
                    <a:pt x="106363" y="15875"/>
                  </a:lnTo>
                  <a:lnTo>
                    <a:pt x="106363" y="15876"/>
                  </a:lnTo>
                  <a:lnTo>
                    <a:pt x="106362" y="15876"/>
                  </a:lnTo>
                  <a:lnTo>
                    <a:pt x="106362" y="19050"/>
                  </a:lnTo>
                  <a:lnTo>
                    <a:pt x="104776" y="20637"/>
                  </a:lnTo>
                  <a:lnTo>
                    <a:pt x="104776" y="20638"/>
                  </a:lnTo>
                  <a:lnTo>
                    <a:pt x="104775" y="20638"/>
                  </a:lnTo>
                  <a:lnTo>
                    <a:pt x="104775" y="20638"/>
                  </a:lnTo>
                  <a:lnTo>
                    <a:pt x="104775" y="23813"/>
                  </a:lnTo>
                  <a:lnTo>
                    <a:pt x="104775" y="25400"/>
                  </a:lnTo>
                  <a:lnTo>
                    <a:pt x="101600" y="26988"/>
                  </a:lnTo>
                  <a:lnTo>
                    <a:pt x="100012" y="30163"/>
                  </a:lnTo>
                  <a:lnTo>
                    <a:pt x="101600" y="30163"/>
                  </a:lnTo>
                  <a:lnTo>
                    <a:pt x="104775" y="30163"/>
                  </a:lnTo>
                  <a:lnTo>
                    <a:pt x="104775" y="26988"/>
                  </a:lnTo>
                  <a:lnTo>
                    <a:pt x="106362" y="26988"/>
                  </a:lnTo>
                  <a:lnTo>
                    <a:pt x="106362" y="25400"/>
                  </a:lnTo>
                  <a:lnTo>
                    <a:pt x="107950" y="25400"/>
                  </a:lnTo>
                  <a:lnTo>
                    <a:pt x="111125" y="25400"/>
                  </a:lnTo>
                  <a:lnTo>
                    <a:pt x="111125" y="26988"/>
                  </a:lnTo>
                  <a:lnTo>
                    <a:pt x="112712" y="26988"/>
                  </a:lnTo>
                  <a:lnTo>
                    <a:pt x="112712" y="25400"/>
                  </a:lnTo>
                  <a:lnTo>
                    <a:pt x="115887" y="23813"/>
                  </a:lnTo>
                  <a:lnTo>
                    <a:pt x="117475" y="23813"/>
                  </a:lnTo>
                  <a:lnTo>
                    <a:pt x="120650" y="23813"/>
                  </a:lnTo>
                  <a:lnTo>
                    <a:pt x="120650" y="20638"/>
                  </a:lnTo>
                  <a:lnTo>
                    <a:pt x="122237" y="19050"/>
                  </a:lnTo>
                  <a:lnTo>
                    <a:pt x="123825" y="19050"/>
                  </a:lnTo>
                  <a:lnTo>
                    <a:pt x="127000" y="15875"/>
                  </a:lnTo>
                  <a:lnTo>
                    <a:pt x="127000" y="19050"/>
                  </a:lnTo>
                  <a:lnTo>
                    <a:pt x="128587" y="19050"/>
                  </a:lnTo>
                  <a:lnTo>
                    <a:pt x="128587" y="15875"/>
                  </a:lnTo>
                  <a:lnTo>
                    <a:pt x="131762" y="15875"/>
                  </a:lnTo>
                  <a:lnTo>
                    <a:pt x="133350" y="15875"/>
                  </a:lnTo>
                  <a:lnTo>
                    <a:pt x="136525" y="15875"/>
                  </a:lnTo>
                  <a:lnTo>
                    <a:pt x="138112" y="15875"/>
                  </a:lnTo>
                  <a:lnTo>
                    <a:pt x="139700" y="15875"/>
                  </a:lnTo>
                  <a:lnTo>
                    <a:pt x="139700" y="14288"/>
                  </a:lnTo>
                  <a:lnTo>
                    <a:pt x="142875" y="14288"/>
                  </a:lnTo>
                  <a:lnTo>
                    <a:pt x="142875" y="11113"/>
                  </a:lnTo>
                  <a:lnTo>
                    <a:pt x="144463" y="9525"/>
                  </a:lnTo>
                  <a:lnTo>
                    <a:pt x="147638" y="9525"/>
                  </a:lnTo>
                  <a:lnTo>
                    <a:pt x="147638" y="14288"/>
                  </a:lnTo>
                  <a:lnTo>
                    <a:pt x="144463" y="14288"/>
                  </a:lnTo>
                  <a:lnTo>
                    <a:pt x="144463" y="15875"/>
                  </a:lnTo>
                  <a:lnTo>
                    <a:pt x="147638" y="15875"/>
                  </a:lnTo>
                  <a:lnTo>
                    <a:pt x="147638" y="14288"/>
                  </a:lnTo>
                  <a:lnTo>
                    <a:pt x="149225" y="14288"/>
                  </a:lnTo>
                  <a:lnTo>
                    <a:pt x="152400" y="14288"/>
                  </a:lnTo>
                  <a:lnTo>
                    <a:pt x="152400" y="11113"/>
                  </a:lnTo>
                  <a:lnTo>
                    <a:pt x="153988" y="11113"/>
                  </a:lnTo>
                  <a:lnTo>
                    <a:pt x="153988" y="14288"/>
                  </a:lnTo>
                  <a:lnTo>
                    <a:pt x="153988" y="15875"/>
                  </a:lnTo>
                  <a:lnTo>
                    <a:pt x="153988" y="19050"/>
                  </a:lnTo>
                  <a:lnTo>
                    <a:pt x="153988" y="20638"/>
                  </a:lnTo>
                  <a:lnTo>
                    <a:pt x="152400" y="23813"/>
                  </a:lnTo>
                  <a:lnTo>
                    <a:pt x="152400" y="25400"/>
                  </a:lnTo>
                  <a:lnTo>
                    <a:pt x="153988" y="25400"/>
                  </a:lnTo>
                  <a:lnTo>
                    <a:pt x="155575" y="25400"/>
                  </a:lnTo>
                  <a:lnTo>
                    <a:pt x="158750" y="25400"/>
                  </a:lnTo>
                  <a:lnTo>
                    <a:pt x="158750" y="23813"/>
                  </a:lnTo>
                  <a:lnTo>
                    <a:pt x="160338" y="23813"/>
                  </a:lnTo>
                  <a:lnTo>
                    <a:pt x="160338" y="25400"/>
                  </a:lnTo>
                  <a:lnTo>
                    <a:pt x="160338" y="25401"/>
                  </a:lnTo>
                  <a:lnTo>
                    <a:pt x="160337" y="25401"/>
                  </a:lnTo>
                  <a:lnTo>
                    <a:pt x="158750" y="26988"/>
                  </a:lnTo>
                  <a:lnTo>
                    <a:pt x="158750" y="30163"/>
                  </a:lnTo>
                  <a:lnTo>
                    <a:pt x="155575" y="31750"/>
                  </a:lnTo>
                  <a:lnTo>
                    <a:pt x="158750" y="31750"/>
                  </a:lnTo>
                  <a:lnTo>
                    <a:pt x="160338" y="31750"/>
                  </a:lnTo>
                  <a:lnTo>
                    <a:pt x="163513" y="34925"/>
                  </a:lnTo>
                  <a:lnTo>
                    <a:pt x="165100" y="34925"/>
                  </a:lnTo>
                  <a:lnTo>
                    <a:pt x="165100" y="36513"/>
                  </a:lnTo>
                  <a:lnTo>
                    <a:pt x="163513" y="36513"/>
                  </a:lnTo>
                  <a:lnTo>
                    <a:pt x="163513" y="39688"/>
                  </a:lnTo>
                  <a:lnTo>
                    <a:pt x="160338" y="39688"/>
                  </a:lnTo>
                  <a:lnTo>
                    <a:pt x="160338" y="41275"/>
                  </a:lnTo>
                  <a:lnTo>
                    <a:pt x="163513" y="41275"/>
                  </a:lnTo>
                  <a:lnTo>
                    <a:pt x="163513" y="41275"/>
                  </a:lnTo>
                  <a:lnTo>
                    <a:pt x="163513" y="39688"/>
                  </a:lnTo>
                  <a:lnTo>
                    <a:pt x="165100" y="39688"/>
                  </a:lnTo>
                  <a:lnTo>
                    <a:pt x="165100" y="41275"/>
                  </a:lnTo>
                  <a:lnTo>
                    <a:pt x="165100" y="41275"/>
                  </a:lnTo>
                  <a:lnTo>
                    <a:pt x="165100" y="42863"/>
                  </a:lnTo>
                  <a:lnTo>
                    <a:pt x="163513" y="46038"/>
                  </a:lnTo>
                  <a:lnTo>
                    <a:pt x="160338" y="46038"/>
                  </a:lnTo>
                  <a:lnTo>
                    <a:pt x="160338" y="47625"/>
                  </a:lnTo>
                  <a:lnTo>
                    <a:pt x="163513" y="46038"/>
                  </a:lnTo>
                  <a:lnTo>
                    <a:pt x="163513" y="47625"/>
                  </a:lnTo>
                  <a:lnTo>
                    <a:pt x="165100" y="47625"/>
                  </a:lnTo>
                  <a:lnTo>
                    <a:pt x="165100" y="50800"/>
                  </a:lnTo>
                  <a:lnTo>
                    <a:pt x="163513" y="50800"/>
                  </a:lnTo>
                  <a:lnTo>
                    <a:pt x="160338" y="50800"/>
                  </a:lnTo>
                  <a:lnTo>
                    <a:pt x="160338" y="52388"/>
                  </a:lnTo>
                  <a:lnTo>
                    <a:pt x="158750" y="52388"/>
                  </a:lnTo>
                  <a:lnTo>
                    <a:pt x="158750" y="55563"/>
                  </a:lnTo>
                  <a:lnTo>
                    <a:pt x="158750" y="57150"/>
                  </a:lnTo>
                  <a:lnTo>
                    <a:pt x="160338" y="57150"/>
                  </a:lnTo>
                  <a:lnTo>
                    <a:pt x="160338" y="58738"/>
                  </a:lnTo>
                  <a:lnTo>
                    <a:pt x="163513" y="58738"/>
                  </a:lnTo>
                  <a:lnTo>
                    <a:pt x="163513" y="57150"/>
                  </a:lnTo>
                  <a:lnTo>
                    <a:pt x="165100" y="57150"/>
                  </a:lnTo>
                  <a:lnTo>
                    <a:pt x="168275" y="55563"/>
                  </a:lnTo>
                  <a:lnTo>
                    <a:pt x="169863" y="52388"/>
                  </a:lnTo>
                  <a:lnTo>
                    <a:pt x="169863" y="55563"/>
                  </a:lnTo>
                  <a:lnTo>
                    <a:pt x="169863" y="57150"/>
                  </a:lnTo>
                  <a:lnTo>
                    <a:pt x="169863" y="58738"/>
                  </a:lnTo>
                  <a:lnTo>
                    <a:pt x="168275" y="61913"/>
                  </a:lnTo>
                  <a:lnTo>
                    <a:pt x="169863" y="63501"/>
                  </a:lnTo>
                  <a:lnTo>
                    <a:pt x="168275" y="63501"/>
                  </a:lnTo>
                  <a:lnTo>
                    <a:pt x="168275" y="66676"/>
                  </a:lnTo>
                  <a:lnTo>
                    <a:pt x="165100" y="68263"/>
                  </a:lnTo>
                  <a:lnTo>
                    <a:pt x="165100" y="69851"/>
                  </a:lnTo>
                  <a:lnTo>
                    <a:pt x="165100" y="73026"/>
                  </a:lnTo>
                  <a:lnTo>
                    <a:pt x="168275" y="73026"/>
                  </a:lnTo>
                  <a:lnTo>
                    <a:pt x="169863" y="73026"/>
                  </a:lnTo>
                  <a:lnTo>
                    <a:pt x="171450" y="73026"/>
                  </a:lnTo>
                  <a:lnTo>
                    <a:pt x="174625" y="69851"/>
                  </a:lnTo>
                  <a:lnTo>
                    <a:pt x="171450" y="74613"/>
                  </a:lnTo>
                  <a:lnTo>
                    <a:pt x="169863" y="74613"/>
                  </a:lnTo>
                  <a:lnTo>
                    <a:pt x="169863" y="77788"/>
                  </a:lnTo>
                  <a:lnTo>
                    <a:pt x="168275" y="77788"/>
                  </a:lnTo>
                  <a:lnTo>
                    <a:pt x="168275" y="79376"/>
                  </a:lnTo>
                  <a:lnTo>
                    <a:pt x="165100" y="79376"/>
                  </a:lnTo>
                  <a:lnTo>
                    <a:pt x="165100" y="82551"/>
                  </a:lnTo>
                  <a:lnTo>
                    <a:pt x="163513" y="82551"/>
                  </a:lnTo>
                  <a:lnTo>
                    <a:pt x="163513" y="84138"/>
                  </a:lnTo>
                  <a:lnTo>
                    <a:pt x="163513" y="85726"/>
                  </a:lnTo>
                  <a:lnTo>
                    <a:pt x="160338" y="85726"/>
                  </a:lnTo>
                  <a:lnTo>
                    <a:pt x="160338" y="88901"/>
                  </a:lnTo>
                  <a:lnTo>
                    <a:pt x="160338" y="90488"/>
                  </a:lnTo>
                  <a:lnTo>
                    <a:pt x="158750" y="90488"/>
                  </a:lnTo>
                  <a:lnTo>
                    <a:pt x="158750" y="93663"/>
                  </a:lnTo>
                  <a:lnTo>
                    <a:pt x="158750" y="95251"/>
                  </a:lnTo>
                  <a:lnTo>
                    <a:pt x="160338" y="95251"/>
                  </a:lnTo>
                  <a:lnTo>
                    <a:pt x="163513" y="93663"/>
                  </a:lnTo>
                  <a:lnTo>
                    <a:pt x="165100" y="93663"/>
                  </a:lnTo>
                  <a:lnTo>
                    <a:pt x="168275" y="93663"/>
                  </a:lnTo>
                  <a:lnTo>
                    <a:pt x="168275" y="90488"/>
                  </a:lnTo>
                  <a:lnTo>
                    <a:pt x="169863" y="90488"/>
                  </a:lnTo>
                  <a:lnTo>
                    <a:pt x="179388" y="88901"/>
                  </a:lnTo>
                  <a:lnTo>
                    <a:pt x="185738" y="85726"/>
                  </a:lnTo>
                  <a:lnTo>
                    <a:pt x="187325" y="85726"/>
                  </a:lnTo>
                  <a:lnTo>
                    <a:pt x="190500" y="85726"/>
                  </a:lnTo>
                  <a:lnTo>
                    <a:pt x="190500" y="84138"/>
                  </a:lnTo>
                  <a:lnTo>
                    <a:pt x="192088" y="84138"/>
                  </a:lnTo>
                  <a:lnTo>
                    <a:pt x="195263" y="84138"/>
                  </a:lnTo>
                  <a:lnTo>
                    <a:pt x="196851" y="84138"/>
                  </a:lnTo>
                  <a:lnTo>
                    <a:pt x="196851" y="82551"/>
                  </a:lnTo>
                  <a:lnTo>
                    <a:pt x="198438" y="82551"/>
                  </a:lnTo>
                  <a:lnTo>
                    <a:pt x="201613" y="82551"/>
                  </a:lnTo>
                  <a:lnTo>
                    <a:pt x="203201" y="82551"/>
                  </a:lnTo>
                  <a:lnTo>
                    <a:pt x="206376" y="79376"/>
                  </a:lnTo>
                  <a:lnTo>
                    <a:pt x="203201" y="79376"/>
                  </a:lnTo>
                  <a:lnTo>
                    <a:pt x="201613" y="79376"/>
                  </a:lnTo>
                  <a:lnTo>
                    <a:pt x="201613" y="77788"/>
                  </a:lnTo>
                  <a:lnTo>
                    <a:pt x="203201" y="77788"/>
                  </a:lnTo>
                  <a:lnTo>
                    <a:pt x="206376" y="77788"/>
                  </a:lnTo>
                  <a:lnTo>
                    <a:pt x="211138" y="77788"/>
                  </a:lnTo>
                  <a:lnTo>
                    <a:pt x="214313" y="77788"/>
                  </a:lnTo>
                  <a:lnTo>
                    <a:pt x="217488" y="77788"/>
                  </a:lnTo>
                  <a:lnTo>
                    <a:pt x="219076" y="74613"/>
                  </a:lnTo>
                  <a:lnTo>
                    <a:pt x="219076" y="77788"/>
                  </a:lnTo>
                  <a:lnTo>
                    <a:pt x="222251" y="77788"/>
                  </a:lnTo>
                  <a:lnTo>
                    <a:pt x="223838" y="77788"/>
                  </a:lnTo>
                  <a:lnTo>
                    <a:pt x="227013" y="77788"/>
                  </a:lnTo>
                  <a:lnTo>
                    <a:pt x="228601" y="74613"/>
                  </a:lnTo>
                  <a:lnTo>
                    <a:pt x="230188" y="74613"/>
                  </a:lnTo>
                  <a:lnTo>
                    <a:pt x="233363" y="74613"/>
                  </a:lnTo>
                  <a:lnTo>
                    <a:pt x="234951" y="74613"/>
                  </a:lnTo>
                  <a:lnTo>
                    <a:pt x="234951" y="77788"/>
                  </a:lnTo>
                  <a:lnTo>
                    <a:pt x="238126" y="77788"/>
                  </a:lnTo>
                  <a:lnTo>
                    <a:pt x="239713" y="77788"/>
                  </a:lnTo>
                  <a:lnTo>
                    <a:pt x="244476" y="79376"/>
                  </a:lnTo>
                  <a:lnTo>
                    <a:pt x="246063" y="79376"/>
                  </a:lnTo>
                  <a:lnTo>
                    <a:pt x="249238" y="79376"/>
                  </a:lnTo>
                  <a:lnTo>
                    <a:pt x="249238" y="77788"/>
                  </a:lnTo>
                  <a:lnTo>
                    <a:pt x="246063" y="74613"/>
                  </a:lnTo>
                  <a:lnTo>
                    <a:pt x="246063" y="73026"/>
                  </a:lnTo>
                  <a:lnTo>
                    <a:pt x="246063" y="69851"/>
                  </a:lnTo>
                  <a:lnTo>
                    <a:pt x="244476" y="69851"/>
                  </a:lnTo>
                  <a:lnTo>
                    <a:pt x="244476" y="68263"/>
                  </a:lnTo>
                  <a:lnTo>
                    <a:pt x="242888" y="68263"/>
                  </a:lnTo>
                  <a:lnTo>
                    <a:pt x="242888" y="66676"/>
                  </a:lnTo>
                  <a:lnTo>
                    <a:pt x="239713" y="66676"/>
                  </a:lnTo>
                  <a:lnTo>
                    <a:pt x="238126" y="63501"/>
                  </a:lnTo>
                  <a:lnTo>
                    <a:pt x="238126" y="61913"/>
                  </a:lnTo>
                  <a:lnTo>
                    <a:pt x="234951" y="61913"/>
                  </a:lnTo>
                  <a:lnTo>
                    <a:pt x="234951" y="58738"/>
                  </a:lnTo>
                  <a:lnTo>
                    <a:pt x="233363" y="58738"/>
                  </a:lnTo>
                  <a:lnTo>
                    <a:pt x="230188" y="57150"/>
                  </a:lnTo>
                  <a:lnTo>
                    <a:pt x="228601" y="57150"/>
                  </a:lnTo>
                  <a:lnTo>
                    <a:pt x="228601" y="55563"/>
                  </a:lnTo>
                  <a:lnTo>
                    <a:pt x="227013" y="55563"/>
                  </a:lnTo>
                  <a:lnTo>
                    <a:pt x="227013" y="57150"/>
                  </a:lnTo>
                  <a:lnTo>
                    <a:pt x="225426" y="57150"/>
                  </a:lnTo>
                  <a:lnTo>
                    <a:pt x="225426" y="58738"/>
                  </a:lnTo>
                  <a:lnTo>
                    <a:pt x="223838" y="58738"/>
                  </a:lnTo>
                  <a:lnTo>
                    <a:pt x="223838" y="57150"/>
                  </a:lnTo>
                  <a:lnTo>
                    <a:pt x="223838" y="57150"/>
                  </a:lnTo>
                  <a:lnTo>
                    <a:pt x="223838" y="55563"/>
                  </a:lnTo>
                  <a:lnTo>
                    <a:pt x="222251" y="55563"/>
                  </a:lnTo>
                  <a:lnTo>
                    <a:pt x="219076" y="55563"/>
                  </a:lnTo>
                  <a:lnTo>
                    <a:pt x="217488" y="55563"/>
                  </a:lnTo>
                  <a:lnTo>
                    <a:pt x="214313" y="55563"/>
                  </a:lnTo>
                  <a:lnTo>
                    <a:pt x="217488" y="52388"/>
                  </a:lnTo>
                  <a:lnTo>
                    <a:pt x="219076" y="52388"/>
                  </a:lnTo>
                  <a:lnTo>
                    <a:pt x="222251" y="52388"/>
                  </a:lnTo>
                  <a:lnTo>
                    <a:pt x="217488" y="50800"/>
                  </a:lnTo>
                  <a:lnTo>
                    <a:pt x="214313" y="50800"/>
                  </a:lnTo>
                  <a:lnTo>
                    <a:pt x="214313" y="52388"/>
                  </a:lnTo>
                  <a:lnTo>
                    <a:pt x="212725" y="52388"/>
                  </a:lnTo>
                  <a:lnTo>
                    <a:pt x="212725" y="50800"/>
                  </a:lnTo>
                  <a:lnTo>
                    <a:pt x="211138" y="50800"/>
                  </a:lnTo>
                  <a:lnTo>
                    <a:pt x="211138" y="49213"/>
                  </a:lnTo>
                  <a:lnTo>
                    <a:pt x="211138" y="47625"/>
                  </a:lnTo>
                  <a:lnTo>
                    <a:pt x="211138" y="47625"/>
                  </a:lnTo>
                  <a:lnTo>
                    <a:pt x="212726" y="47625"/>
                  </a:lnTo>
                  <a:lnTo>
                    <a:pt x="212726" y="47625"/>
                  </a:lnTo>
                  <a:lnTo>
                    <a:pt x="214313" y="47625"/>
                  </a:lnTo>
                  <a:lnTo>
                    <a:pt x="219076" y="47625"/>
                  </a:lnTo>
                  <a:lnTo>
                    <a:pt x="222251" y="46038"/>
                  </a:lnTo>
                  <a:lnTo>
                    <a:pt x="223838" y="46038"/>
                  </a:lnTo>
                  <a:lnTo>
                    <a:pt x="223838" y="47625"/>
                  </a:lnTo>
                  <a:lnTo>
                    <a:pt x="227013" y="47625"/>
                  </a:lnTo>
                  <a:lnTo>
                    <a:pt x="228601" y="47625"/>
                  </a:lnTo>
                  <a:lnTo>
                    <a:pt x="230188" y="47625"/>
                  </a:lnTo>
                  <a:lnTo>
                    <a:pt x="230188" y="50800"/>
                  </a:lnTo>
                  <a:lnTo>
                    <a:pt x="233363" y="47625"/>
                  </a:lnTo>
                  <a:lnTo>
                    <a:pt x="233363" y="50800"/>
                  </a:lnTo>
                  <a:lnTo>
                    <a:pt x="234951" y="50800"/>
                  </a:lnTo>
                  <a:lnTo>
                    <a:pt x="238126" y="50800"/>
                  </a:lnTo>
                  <a:lnTo>
                    <a:pt x="238126" y="52388"/>
                  </a:lnTo>
                  <a:lnTo>
                    <a:pt x="239713" y="52388"/>
                  </a:lnTo>
                  <a:lnTo>
                    <a:pt x="242888" y="52388"/>
                  </a:lnTo>
                  <a:lnTo>
                    <a:pt x="244476" y="55563"/>
                  </a:lnTo>
                  <a:lnTo>
                    <a:pt x="246063" y="55563"/>
                  </a:lnTo>
                  <a:lnTo>
                    <a:pt x="254001" y="57150"/>
                  </a:lnTo>
                  <a:lnTo>
                    <a:pt x="254001" y="58738"/>
                  </a:lnTo>
                  <a:lnTo>
                    <a:pt x="255588" y="58738"/>
                  </a:lnTo>
                  <a:lnTo>
                    <a:pt x="255588" y="61913"/>
                  </a:lnTo>
                  <a:lnTo>
                    <a:pt x="258763" y="63501"/>
                  </a:lnTo>
                  <a:lnTo>
                    <a:pt x="260351" y="68263"/>
                  </a:lnTo>
                  <a:lnTo>
                    <a:pt x="261938" y="68263"/>
                  </a:lnTo>
                  <a:lnTo>
                    <a:pt x="261938" y="69851"/>
                  </a:lnTo>
                  <a:lnTo>
                    <a:pt x="265113" y="69851"/>
                  </a:lnTo>
                  <a:lnTo>
                    <a:pt x="266701" y="73026"/>
                  </a:lnTo>
                  <a:lnTo>
                    <a:pt x="269876" y="73026"/>
                  </a:lnTo>
                  <a:lnTo>
                    <a:pt x="269876" y="74613"/>
                  </a:lnTo>
                  <a:lnTo>
                    <a:pt x="266701" y="74613"/>
                  </a:lnTo>
                  <a:lnTo>
                    <a:pt x="266701" y="77788"/>
                  </a:lnTo>
                  <a:lnTo>
                    <a:pt x="269876" y="77788"/>
                  </a:lnTo>
                  <a:lnTo>
                    <a:pt x="269876" y="79376"/>
                  </a:lnTo>
                  <a:lnTo>
                    <a:pt x="271463" y="79376"/>
                  </a:lnTo>
                  <a:lnTo>
                    <a:pt x="271463" y="82551"/>
                  </a:lnTo>
                  <a:lnTo>
                    <a:pt x="271463" y="84138"/>
                  </a:lnTo>
                  <a:lnTo>
                    <a:pt x="271463" y="85726"/>
                  </a:lnTo>
                  <a:lnTo>
                    <a:pt x="271463" y="88901"/>
                  </a:lnTo>
                  <a:lnTo>
                    <a:pt x="273051" y="90488"/>
                  </a:lnTo>
                  <a:lnTo>
                    <a:pt x="273051" y="93663"/>
                  </a:lnTo>
                  <a:lnTo>
                    <a:pt x="273051" y="95251"/>
                  </a:lnTo>
                  <a:lnTo>
                    <a:pt x="271463" y="93663"/>
                  </a:lnTo>
                  <a:lnTo>
                    <a:pt x="269876" y="95251"/>
                  </a:lnTo>
                  <a:lnTo>
                    <a:pt x="269876" y="98426"/>
                  </a:lnTo>
                  <a:lnTo>
                    <a:pt x="271463" y="98426"/>
                  </a:lnTo>
                  <a:lnTo>
                    <a:pt x="271463" y="100013"/>
                  </a:lnTo>
                  <a:lnTo>
                    <a:pt x="273051" y="100013"/>
                  </a:lnTo>
                  <a:lnTo>
                    <a:pt x="276226" y="101601"/>
                  </a:lnTo>
                  <a:lnTo>
                    <a:pt x="276226" y="104776"/>
                  </a:lnTo>
                  <a:lnTo>
                    <a:pt x="277813" y="104776"/>
                  </a:lnTo>
                  <a:lnTo>
                    <a:pt x="277813" y="106363"/>
                  </a:lnTo>
                  <a:lnTo>
                    <a:pt x="280988" y="106363"/>
                  </a:lnTo>
                  <a:lnTo>
                    <a:pt x="280988" y="109538"/>
                  </a:lnTo>
                  <a:lnTo>
                    <a:pt x="282576" y="109538"/>
                  </a:lnTo>
                  <a:lnTo>
                    <a:pt x="282576" y="111126"/>
                  </a:lnTo>
                  <a:lnTo>
                    <a:pt x="282576" y="114301"/>
                  </a:lnTo>
                  <a:lnTo>
                    <a:pt x="285751" y="115888"/>
                  </a:lnTo>
                  <a:lnTo>
                    <a:pt x="285751" y="117476"/>
                  </a:lnTo>
                  <a:lnTo>
                    <a:pt x="285751" y="120651"/>
                  </a:lnTo>
                  <a:lnTo>
                    <a:pt x="285751" y="122238"/>
                  </a:lnTo>
                  <a:lnTo>
                    <a:pt x="287338" y="122238"/>
                  </a:lnTo>
                  <a:lnTo>
                    <a:pt x="287338" y="125413"/>
                  </a:lnTo>
                  <a:lnTo>
                    <a:pt x="287338" y="127001"/>
                  </a:lnTo>
                  <a:lnTo>
                    <a:pt x="287338" y="130176"/>
                  </a:lnTo>
                  <a:lnTo>
                    <a:pt x="287338" y="131763"/>
                  </a:lnTo>
                  <a:lnTo>
                    <a:pt x="288926" y="133351"/>
                  </a:lnTo>
                  <a:lnTo>
                    <a:pt x="288926" y="136526"/>
                  </a:lnTo>
                  <a:lnTo>
                    <a:pt x="288926" y="138113"/>
                  </a:lnTo>
                  <a:lnTo>
                    <a:pt x="288926" y="141288"/>
                  </a:lnTo>
                  <a:lnTo>
                    <a:pt x="288926" y="142876"/>
                  </a:lnTo>
                  <a:lnTo>
                    <a:pt x="292101" y="142876"/>
                  </a:lnTo>
                  <a:lnTo>
                    <a:pt x="292101" y="144463"/>
                  </a:lnTo>
                  <a:lnTo>
                    <a:pt x="292101" y="147638"/>
                  </a:lnTo>
                  <a:lnTo>
                    <a:pt x="292101" y="149226"/>
                  </a:lnTo>
                  <a:lnTo>
                    <a:pt x="292101" y="152401"/>
                  </a:lnTo>
                  <a:lnTo>
                    <a:pt x="292101" y="153988"/>
                  </a:lnTo>
                  <a:lnTo>
                    <a:pt x="292101" y="158751"/>
                  </a:lnTo>
                  <a:lnTo>
                    <a:pt x="293688" y="163513"/>
                  </a:lnTo>
                  <a:lnTo>
                    <a:pt x="293688" y="165101"/>
                  </a:lnTo>
                  <a:lnTo>
                    <a:pt x="293688" y="168276"/>
                  </a:lnTo>
                  <a:lnTo>
                    <a:pt x="293688" y="173038"/>
                  </a:lnTo>
                  <a:lnTo>
                    <a:pt x="292101" y="176213"/>
                  </a:lnTo>
                  <a:lnTo>
                    <a:pt x="292101" y="188913"/>
                  </a:lnTo>
                  <a:lnTo>
                    <a:pt x="292101" y="192088"/>
                  </a:lnTo>
                  <a:lnTo>
                    <a:pt x="292101" y="195263"/>
                  </a:lnTo>
                  <a:lnTo>
                    <a:pt x="288926" y="196851"/>
                  </a:lnTo>
                  <a:lnTo>
                    <a:pt x="288926" y="200026"/>
                  </a:lnTo>
                  <a:lnTo>
                    <a:pt x="288926" y="201613"/>
                  </a:lnTo>
                  <a:lnTo>
                    <a:pt x="288926" y="204788"/>
                  </a:lnTo>
                  <a:lnTo>
                    <a:pt x="288926" y="206376"/>
                  </a:lnTo>
                  <a:lnTo>
                    <a:pt x="287338" y="207963"/>
                  </a:lnTo>
                  <a:lnTo>
                    <a:pt x="287338" y="212726"/>
                  </a:lnTo>
                  <a:lnTo>
                    <a:pt x="285751" y="217488"/>
                  </a:lnTo>
                  <a:lnTo>
                    <a:pt x="287338" y="219076"/>
                  </a:lnTo>
                  <a:lnTo>
                    <a:pt x="285751" y="222251"/>
                  </a:lnTo>
                  <a:lnTo>
                    <a:pt x="285751" y="223838"/>
                  </a:lnTo>
                  <a:lnTo>
                    <a:pt x="282576" y="223838"/>
                  </a:lnTo>
                  <a:lnTo>
                    <a:pt x="282576" y="227013"/>
                  </a:lnTo>
                  <a:lnTo>
                    <a:pt x="282576" y="228601"/>
                  </a:lnTo>
                  <a:lnTo>
                    <a:pt x="280988" y="231776"/>
                  </a:lnTo>
                  <a:lnTo>
                    <a:pt x="280988" y="233363"/>
                  </a:lnTo>
                  <a:lnTo>
                    <a:pt x="280988" y="234951"/>
                  </a:lnTo>
                  <a:lnTo>
                    <a:pt x="277813" y="234951"/>
                  </a:lnTo>
                  <a:lnTo>
                    <a:pt x="277813" y="238126"/>
                  </a:lnTo>
                  <a:lnTo>
                    <a:pt x="277813" y="239713"/>
                  </a:lnTo>
                  <a:lnTo>
                    <a:pt x="276226" y="242888"/>
                  </a:lnTo>
                  <a:lnTo>
                    <a:pt x="276226" y="244476"/>
                  </a:lnTo>
                  <a:lnTo>
                    <a:pt x="273051" y="249238"/>
                  </a:lnTo>
                  <a:lnTo>
                    <a:pt x="271463" y="254001"/>
                  </a:lnTo>
                  <a:lnTo>
                    <a:pt x="269876" y="258763"/>
                  </a:lnTo>
                  <a:lnTo>
                    <a:pt x="266701" y="263526"/>
                  </a:lnTo>
                  <a:lnTo>
                    <a:pt x="265113" y="265113"/>
                  </a:lnTo>
                  <a:lnTo>
                    <a:pt x="261938" y="269876"/>
                  </a:lnTo>
                  <a:lnTo>
                    <a:pt x="261938" y="271463"/>
                  </a:lnTo>
                  <a:lnTo>
                    <a:pt x="260351" y="276226"/>
                  </a:lnTo>
                  <a:lnTo>
                    <a:pt x="255588" y="282576"/>
                  </a:lnTo>
                  <a:lnTo>
                    <a:pt x="249238" y="287338"/>
                  </a:lnTo>
                  <a:lnTo>
                    <a:pt x="246063" y="292101"/>
                  </a:lnTo>
                  <a:lnTo>
                    <a:pt x="244476" y="293688"/>
                  </a:lnTo>
                  <a:lnTo>
                    <a:pt x="239713" y="296863"/>
                  </a:lnTo>
                  <a:lnTo>
                    <a:pt x="238126" y="298451"/>
                  </a:lnTo>
                  <a:lnTo>
                    <a:pt x="234951" y="298451"/>
                  </a:lnTo>
                  <a:lnTo>
                    <a:pt x="234951" y="301626"/>
                  </a:lnTo>
                  <a:lnTo>
                    <a:pt x="233363" y="301626"/>
                  </a:lnTo>
                  <a:lnTo>
                    <a:pt x="230188" y="301626"/>
                  </a:lnTo>
                  <a:lnTo>
                    <a:pt x="228601" y="303213"/>
                  </a:lnTo>
                  <a:lnTo>
                    <a:pt x="228601" y="306388"/>
                  </a:lnTo>
                  <a:lnTo>
                    <a:pt x="223838" y="306388"/>
                  </a:lnTo>
                  <a:lnTo>
                    <a:pt x="222251" y="307976"/>
                  </a:lnTo>
                  <a:lnTo>
                    <a:pt x="219076" y="309563"/>
                  </a:lnTo>
                  <a:lnTo>
                    <a:pt x="217488" y="312738"/>
                  </a:lnTo>
                  <a:lnTo>
                    <a:pt x="212726" y="314326"/>
                  </a:lnTo>
                  <a:lnTo>
                    <a:pt x="211138" y="317501"/>
                  </a:lnTo>
                  <a:lnTo>
                    <a:pt x="207963" y="319088"/>
                  </a:lnTo>
                  <a:lnTo>
                    <a:pt x="206376" y="319088"/>
                  </a:lnTo>
                  <a:lnTo>
                    <a:pt x="203201" y="319088"/>
                  </a:lnTo>
                  <a:lnTo>
                    <a:pt x="203201" y="322263"/>
                  </a:lnTo>
                  <a:lnTo>
                    <a:pt x="201613" y="323851"/>
                  </a:lnTo>
                  <a:lnTo>
                    <a:pt x="198438" y="323851"/>
                  </a:lnTo>
                  <a:lnTo>
                    <a:pt x="196851" y="325438"/>
                  </a:lnTo>
                  <a:lnTo>
                    <a:pt x="192088" y="325438"/>
                  </a:lnTo>
                  <a:lnTo>
                    <a:pt x="187325" y="328613"/>
                  </a:lnTo>
                  <a:lnTo>
                    <a:pt x="182563" y="330201"/>
                  </a:lnTo>
                  <a:lnTo>
                    <a:pt x="180975" y="330201"/>
                  </a:lnTo>
                  <a:lnTo>
                    <a:pt x="179388" y="333376"/>
                  </a:lnTo>
                  <a:lnTo>
                    <a:pt x="176213" y="333376"/>
                  </a:lnTo>
                  <a:lnTo>
                    <a:pt x="174625" y="333376"/>
                  </a:lnTo>
                  <a:lnTo>
                    <a:pt x="171450" y="334963"/>
                  </a:lnTo>
                  <a:lnTo>
                    <a:pt x="169863" y="334963"/>
                  </a:lnTo>
                  <a:lnTo>
                    <a:pt x="169863" y="333376"/>
                  </a:lnTo>
                  <a:lnTo>
                    <a:pt x="171450" y="330201"/>
                  </a:lnTo>
                  <a:lnTo>
                    <a:pt x="174625" y="330201"/>
                  </a:lnTo>
                  <a:lnTo>
                    <a:pt x="176213" y="328613"/>
                  </a:lnTo>
                  <a:lnTo>
                    <a:pt x="174625" y="328613"/>
                  </a:lnTo>
                  <a:lnTo>
                    <a:pt x="171450" y="328613"/>
                  </a:lnTo>
                  <a:lnTo>
                    <a:pt x="169863" y="328613"/>
                  </a:lnTo>
                  <a:lnTo>
                    <a:pt x="168275" y="328613"/>
                  </a:lnTo>
                  <a:lnTo>
                    <a:pt x="168275" y="330201"/>
                  </a:lnTo>
                  <a:lnTo>
                    <a:pt x="165100" y="330201"/>
                  </a:lnTo>
                  <a:lnTo>
                    <a:pt x="165100" y="333376"/>
                  </a:lnTo>
                  <a:lnTo>
                    <a:pt x="165100" y="334963"/>
                  </a:lnTo>
                  <a:lnTo>
                    <a:pt x="163513" y="334963"/>
                  </a:lnTo>
                  <a:lnTo>
                    <a:pt x="160338" y="334963"/>
                  </a:lnTo>
                  <a:lnTo>
                    <a:pt x="158750" y="334963"/>
                  </a:lnTo>
                  <a:lnTo>
                    <a:pt x="155575" y="334963"/>
                  </a:lnTo>
                  <a:lnTo>
                    <a:pt x="153988" y="334963"/>
                  </a:lnTo>
                  <a:lnTo>
                    <a:pt x="152400" y="333376"/>
                  </a:lnTo>
                  <a:lnTo>
                    <a:pt x="149225" y="333376"/>
                  </a:lnTo>
                  <a:lnTo>
                    <a:pt x="147638" y="333376"/>
                  </a:lnTo>
                  <a:lnTo>
                    <a:pt x="144463" y="333376"/>
                  </a:lnTo>
                  <a:lnTo>
                    <a:pt x="142875" y="333376"/>
                  </a:lnTo>
                  <a:lnTo>
                    <a:pt x="139700" y="333376"/>
                  </a:lnTo>
                  <a:lnTo>
                    <a:pt x="138112" y="334963"/>
                  </a:lnTo>
                  <a:lnTo>
                    <a:pt x="136525" y="333376"/>
                  </a:lnTo>
                  <a:lnTo>
                    <a:pt x="133350" y="333376"/>
                  </a:lnTo>
                  <a:lnTo>
                    <a:pt x="133350" y="330201"/>
                  </a:lnTo>
                  <a:lnTo>
                    <a:pt x="131762" y="330201"/>
                  </a:lnTo>
                  <a:lnTo>
                    <a:pt x="128587" y="330201"/>
                  </a:lnTo>
                  <a:lnTo>
                    <a:pt x="127000" y="330201"/>
                  </a:lnTo>
                  <a:lnTo>
                    <a:pt x="127000" y="328613"/>
                  </a:lnTo>
                  <a:lnTo>
                    <a:pt x="123825" y="328613"/>
                  </a:lnTo>
                  <a:lnTo>
                    <a:pt x="122237" y="328613"/>
                  </a:lnTo>
                  <a:lnTo>
                    <a:pt x="122237" y="325438"/>
                  </a:lnTo>
                  <a:lnTo>
                    <a:pt x="120650" y="325438"/>
                  </a:lnTo>
                  <a:lnTo>
                    <a:pt x="117475" y="323851"/>
                  </a:lnTo>
                  <a:lnTo>
                    <a:pt x="115887" y="322263"/>
                  </a:lnTo>
                  <a:lnTo>
                    <a:pt x="112712" y="322263"/>
                  </a:lnTo>
                  <a:lnTo>
                    <a:pt x="111125" y="322263"/>
                  </a:lnTo>
                  <a:lnTo>
                    <a:pt x="107950" y="322263"/>
                  </a:lnTo>
                  <a:lnTo>
                    <a:pt x="106362" y="322263"/>
                  </a:lnTo>
                  <a:lnTo>
                    <a:pt x="104775" y="322263"/>
                  </a:lnTo>
                  <a:lnTo>
                    <a:pt x="104775" y="319088"/>
                  </a:lnTo>
                  <a:lnTo>
                    <a:pt x="101600" y="319088"/>
                  </a:lnTo>
                  <a:lnTo>
                    <a:pt x="100012" y="319088"/>
                  </a:lnTo>
                  <a:lnTo>
                    <a:pt x="96837" y="319088"/>
                  </a:lnTo>
                  <a:lnTo>
                    <a:pt x="96837" y="317501"/>
                  </a:lnTo>
                  <a:lnTo>
                    <a:pt x="96837" y="314326"/>
                  </a:lnTo>
                  <a:lnTo>
                    <a:pt x="95250" y="314326"/>
                  </a:lnTo>
                  <a:lnTo>
                    <a:pt x="93662" y="312738"/>
                  </a:lnTo>
                  <a:lnTo>
                    <a:pt x="93662" y="314326"/>
                  </a:lnTo>
                  <a:lnTo>
                    <a:pt x="90487" y="314326"/>
                  </a:lnTo>
                  <a:lnTo>
                    <a:pt x="90487" y="312738"/>
                  </a:lnTo>
                  <a:lnTo>
                    <a:pt x="88900" y="312738"/>
                  </a:lnTo>
                  <a:lnTo>
                    <a:pt x="88900" y="314326"/>
                  </a:lnTo>
                  <a:lnTo>
                    <a:pt x="85725" y="314326"/>
                  </a:lnTo>
                  <a:lnTo>
                    <a:pt x="85725" y="312738"/>
                  </a:lnTo>
                  <a:lnTo>
                    <a:pt x="84137" y="312738"/>
                  </a:lnTo>
                  <a:lnTo>
                    <a:pt x="80962" y="312738"/>
                  </a:lnTo>
                  <a:lnTo>
                    <a:pt x="80962" y="309563"/>
                  </a:lnTo>
                  <a:lnTo>
                    <a:pt x="80962" y="307976"/>
                  </a:lnTo>
                  <a:lnTo>
                    <a:pt x="79375" y="309563"/>
                  </a:lnTo>
                  <a:lnTo>
                    <a:pt x="77787" y="307976"/>
                  </a:lnTo>
                  <a:lnTo>
                    <a:pt x="74612" y="306388"/>
                  </a:lnTo>
                  <a:lnTo>
                    <a:pt x="73025" y="303213"/>
                  </a:lnTo>
                  <a:lnTo>
                    <a:pt x="74612" y="303213"/>
                  </a:lnTo>
                  <a:lnTo>
                    <a:pt x="77787" y="303213"/>
                  </a:lnTo>
                  <a:lnTo>
                    <a:pt x="79375" y="303213"/>
                  </a:lnTo>
                  <a:lnTo>
                    <a:pt x="79375" y="301626"/>
                  </a:lnTo>
                  <a:lnTo>
                    <a:pt x="77787" y="301626"/>
                  </a:lnTo>
                  <a:lnTo>
                    <a:pt x="74612" y="298451"/>
                  </a:lnTo>
                  <a:lnTo>
                    <a:pt x="73025" y="298451"/>
                  </a:lnTo>
                  <a:lnTo>
                    <a:pt x="73025" y="296863"/>
                  </a:lnTo>
                  <a:lnTo>
                    <a:pt x="69850" y="296863"/>
                  </a:lnTo>
                  <a:lnTo>
                    <a:pt x="69850" y="298451"/>
                  </a:lnTo>
                  <a:lnTo>
                    <a:pt x="73025" y="298451"/>
                  </a:lnTo>
                  <a:lnTo>
                    <a:pt x="73025" y="301626"/>
                  </a:lnTo>
                  <a:lnTo>
                    <a:pt x="69850" y="301626"/>
                  </a:lnTo>
                  <a:lnTo>
                    <a:pt x="68262" y="301626"/>
                  </a:lnTo>
                  <a:lnTo>
                    <a:pt x="65087" y="298451"/>
                  </a:lnTo>
                  <a:lnTo>
                    <a:pt x="65087" y="296863"/>
                  </a:lnTo>
                  <a:lnTo>
                    <a:pt x="63500" y="296863"/>
                  </a:lnTo>
                  <a:lnTo>
                    <a:pt x="61912" y="296863"/>
                  </a:lnTo>
                  <a:lnTo>
                    <a:pt x="61912" y="293688"/>
                  </a:lnTo>
                  <a:lnTo>
                    <a:pt x="58737" y="293688"/>
                  </a:lnTo>
                  <a:lnTo>
                    <a:pt x="57150" y="293688"/>
                  </a:lnTo>
                  <a:lnTo>
                    <a:pt x="57150" y="296863"/>
                  </a:lnTo>
                  <a:lnTo>
                    <a:pt x="53975" y="293688"/>
                  </a:lnTo>
                  <a:lnTo>
                    <a:pt x="53975" y="292101"/>
                  </a:lnTo>
                  <a:lnTo>
                    <a:pt x="52387" y="292101"/>
                  </a:lnTo>
                  <a:lnTo>
                    <a:pt x="52387" y="290513"/>
                  </a:lnTo>
                  <a:lnTo>
                    <a:pt x="52387" y="287338"/>
                  </a:lnTo>
                  <a:lnTo>
                    <a:pt x="52387" y="285751"/>
                  </a:lnTo>
                  <a:lnTo>
                    <a:pt x="49212" y="287338"/>
                  </a:lnTo>
                  <a:lnTo>
                    <a:pt x="47625" y="285751"/>
                  </a:lnTo>
                  <a:lnTo>
                    <a:pt x="46037" y="285751"/>
                  </a:lnTo>
                  <a:lnTo>
                    <a:pt x="46037" y="282576"/>
                  </a:lnTo>
                  <a:lnTo>
                    <a:pt x="42862" y="282576"/>
                  </a:lnTo>
                  <a:lnTo>
                    <a:pt x="41275" y="280988"/>
                  </a:lnTo>
                  <a:lnTo>
                    <a:pt x="38100" y="280988"/>
                  </a:lnTo>
                  <a:lnTo>
                    <a:pt x="36512" y="279401"/>
                  </a:lnTo>
                  <a:lnTo>
                    <a:pt x="36512" y="276226"/>
                  </a:lnTo>
                  <a:lnTo>
                    <a:pt x="33337" y="274638"/>
                  </a:lnTo>
                  <a:lnTo>
                    <a:pt x="36512" y="271463"/>
                  </a:lnTo>
                  <a:lnTo>
                    <a:pt x="33337" y="271463"/>
                  </a:lnTo>
                  <a:lnTo>
                    <a:pt x="31750" y="271463"/>
                  </a:lnTo>
                  <a:lnTo>
                    <a:pt x="30162" y="269876"/>
                  </a:lnTo>
                  <a:lnTo>
                    <a:pt x="30162" y="266701"/>
                  </a:lnTo>
                  <a:lnTo>
                    <a:pt x="26987" y="265113"/>
                  </a:lnTo>
                  <a:lnTo>
                    <a:pt x="26987" y="263526"/>
                  </a:lnTo>
                  <a:lnTo>
                    <a:pt x="26987" y="260351"/>
                  </a:lnTo>
                  <a:lnTo>
                    <a:pt x="25400" y="260351"/>
                  </a:lnTo>
                  <a:lnTo>
                    <a:pt x="26987" y="258763"/>
                  </a:lnTo>
                  <a:lnTo>
                    <a:pt x="25400" y="258763"/>
                  </a:lnTo>
                  <a:lnTo>
                    <a:pt x="25400" y="255588"/>
                  </a:lnTo>
                  <a:lnTo>
                    <a:pt x="22225" y="255588"/>
                  </a:lnTo>
                  <a:lnTo>
                    <a:pt x="22225" y="254001"/>
                  </a:lnTo>
                  <a:lnTo>
                    <a:pt x="20637" y="255588"/>
                  </a:lnTo>
                  <a:lnTo>
                    <a:pt x="17462" y="254001"/>
                  </a:lnTo>
                  <a:lnTo>
                    <a:pt x="17462" y="250826"/>
                  </a:lnTo>
                  <a:lnTo>
                    <a:pt x="17462" y="249238"/>
                  </a:lnTo>
                  <a:lnTo>
                    <a:pt x="15875" y="247651"/>
                  </a:lnTo>
                  <a:lnTo>
                    <a:pt x="15875" y="244476"/>
                  </a:lnTo>
                  <a:lnTo>
                    <a:pt x="15875" y="242888"/>
                  </a:lnTo>
                  <a:lnTo>
                    <a:pt x="15875" y="239713"/>
                  </a:lnTo>
                  <a:lnTo>
                    <a:pt x="15875" y="238126"/>
                  </a:lnTo>
                  <a:lnTo>
                    <a:pt x="14287" y="238126"/>
                  </a:lnTo>
                  <a:lnTo>
                    <a:pt x="14287" y="234951"/>
                  </a:lnTo>
                  <a:lnTo>
                    <a:pt x="11112" y="234951"/>
                  </a:lnTo>
                  <a:lnTo>
                    <a:pt x="11112" y="233363"/>
                  </a:lnTo>
                  <a:lnTo>
                    <a:pt x="9525" y="231776"/>
                  </a:lnTo>
                  <a:lnTo>
                    <a:pt x="9525" y="228601"/>
                  </a:lnTo>
                  <a:lnTo>
                    <a:pt x="6350" y="222251"/>
                  </a:lnTo>
                  <a:lnTo>
                    <a:pt x="4762" y="217488"/>
                  </a:lnTo>
                  <a:lnTo>
                    <a:pt x="3175" y="215901"/>
                  </a:lnTo>
                  <a:lnTo>
                    <a:pt x="3175" y="212726"/>
                  </a:lnTo>
                  <a:lnTo>
                    <a:pt x="3175" y="211138"/>
                  </a:lnTo>
                  <a:lnTo>
                    <a:pt x="3175" y="207963"/>
                  </a:lnTo>
                  <a:lnTo>
                    <a:pt x="0" y="206376"/>
                  </a:lnTo>
                  <a:lnTo>
                    <a:pt x="3175" y="206376"/>
                  </a:lnTo>
                  <a:lnTo>
                    <a:pt x="3175" y="204788"/>
                  </a:lnTo>
                  <a:lnTo>
                    <a:pt x="3175" y="201613"/>
                  </a:lnTo>
                  <a:lnTo>
                    <a:pt x="3175" y="200026"/>
                  </a:lnTo>
                  <a:lnTo>
                    <a:pt x="3175" y="196851"/>
                  </a:lnTo>
                  <a:lnTo>
                    <a:pt x="3175" y="195263"/>
                  </a:lnTo>
                  <a:lnTo>
                    <a:pt x="3175" y="192088"/>
                  </a:lnTo>
                  <a:lnTo>
                    <a:pt x="3175" y="188913"/>
                  </a:lnTo>
                  <a:lnTo>
                    <a:pt x="3175" y="185738"/>
                  </a:lnTo>
                  <a:lnTo>
                    <a:pt x="3175" y="184151"/>
                  </a:lnTo>
                  <a:lnTo>
                    <a:pt x="4762" y="184151"/>
                  </a:lnTo>
                  <a:lnTo>
                    <a:pt x="4762" y="180976"/>
                  </a:lnTo>
                  <a:lnTo>
                    <a:pt x="3175" y="180976"/>
                  </a:lnTo>
                  <a:lnTo>
                    <a:pt x="4762" y="179388"/>
                  </a:lnTo>
                  <a:lnTo>
                    <a:pt x="4762" y="176213"/>
                  </a:lnTo>
                  <a:lnTo>
                    <a:pt x="3175" y="176213"/>
                  </a:lnTo>
                  <a:lnTo>
                    <a:pt x="3175" y="174626"/>
                  </a:lnTo>
                  <a:lnTo>
                    <a:pt x="3175" y="173038"/>
                  </a:lnTo>
                  <a:lnTo>
                    <a:pt x="4762" y="173038"/>
                  </a:lnTo>
                  <a:lnTo>
                    <a:pt x="4762" y="169863"/>
                  </a:lnTo>
                  <a:lnTo>
                    <a:pt x="4762" y="168276"/>
                  </a:lnTo>
                  <a:lnTo>
                    <a:pt x="4762" y="165101"/>
                  </a:lnTo>
                  <a:lnTo>
                    <a:pt x="4762" y="163513"/>
                  </a:lnTo>
                  <a:lnTo>
                    <a:pt x="4762" y="160338"/>
                  </a:lnTo>
                  <a:lnTo>
                    <a:pt x="4762" y="158751"/>
                  </a:lnTo>
                  <a:lnTo>
                    <a:pt x="4762" y="157163"/>
                  </a:lnTo>
                  <a:lnTo>
                    <a:pt x="4762" y="153988"/>
                  </a:lnTo>
                  <a:lnTo>
                    <a:pt x="6350" y="152401"/>
                  </a:lnTo>
                  <a:lnTo>
                    <a:pt x="6350" y="149226"/>
                  </a:lnTo>
                  <a:lnTo>
                    <a:pt x="6350" y="147638"/>
                  </a:lnTo>
                  <a:lnTo>
                    <a:pt x="4762" y="147638"/>
                  </a:lnTo>
                  <a:lnTo>
                    <a:pt x="6350" y="144463"/>
                  </a:lnTo>
                  <a:lnTo>
                    <a:pt x="6350" y="142876"/>
                  </a:lnTo>
                  <a:lnTo>
                    <a:pt x="6350" y="141288"/>
                  </a:lnTo>
                  <a:lnTo>
                    <a:pt x="9525" y="141288"/>
                  </a:lnTo>
                  <a:lnTo>
                    <a:pt x="9525" y="138113"/>
                  </a:lnTo>
                  <a:lnTo>
                    <a:pt x="11112" y="138113"/>
                  </a:lnTo>
                  <a:lnTo>
                    <a:pt x="11112" y="136526"/>
                  </a:lnTo>
                  <a:lnTo>
                    <a:pt x="14287" y="136526"/>
                  </a:lnTo>
                  <a:lnTo>
                    <a:pt x="14287" y="133351"/>
                  </a:lnTo>
                  <a:lnTo>
                    <a:pt x="14287" y="131763"/>
                  </a:lnTo>
                  <a:lnTo>
                    <a:pt x="14287" y="130176"/>
                  </a:lnTo>
                  <a:lnTo>
                    <a:pt x="15875" y="127001"/>
                  </a:lnTo>
                  <a:lnTo>
                    <a:pt x="15875" y="125413"/>
                  </a:lnTo>
                  <a:lnTo>
                    <a:pt x="17462" y="125413"/>
                  </a:lnTo>
                  <a:lnTo>
                    <a:pt x="17462" y="122238"/>
                  </a:lnTo>
                  <a:lnTo>
                    <a:pt x="20637" y="127001"/>
                  </a:lnTo>
                  <a:lnTo>
                    <a:pt x="20637" y="125413"/>
                  </a:lnTo>
                  <a:lnTo>
                    <a:pt x="20637" y="122238"/>
                  </a:lnTo>
                  <a:lnTo>
                    <a:pt x="20637" y="120651"/>
                  </a:lnTo>
                  <a:lnTo>
                    <a:pt x="22225" y="120651"/>
                  </a:lnTo>
                  <a:lnTo>
                    <a:pt x="22225" y="117476"/>
                  </a:lnTo>
                  <a:lnTo>
                    <a:pt x="22225" y="115888"/>
                  </a:lnTo>
                  <a:lnTo>
                    <a:pt x="22225" y="114301"/>
                  </a:lnTo>
                  <a:lnTo>
                    <a:pt x="25400" y="114301"/>
                  </a:lnTo>
                  <a:lnTo>
                    <a:pt x="25400" y="111126"/>
                  </a:lnTo>
                  <a:lnTo>
                    <a:pt x="25400" y="109538"/>
                  </a:lnTo>
                  <a:lnTo>
                    <a:pt x="26987" y="109538"/>
                  </a:lnTo>
                  <a:lnTo>
                    <a:pt x="26987" y="106363"/>
                  </a:lnTo>
                  <a:lnTo>
                    <a:pt x="26987" y="104776"/>
                  </a:lnTo>
                  <a:lnTo>
                    <a:pt x="26987" y="101601"/>
                  </a:lnTo>
                  <a:lnTo>
                    <a:pt x="26987" y="100013"/>
                  </a:lnTo>
                  <a:lnTo>
                    <a:pt x="30162" y="100013"/>
                  </a:lnTo>
                  <a:lnTo>
                    <a:pt x="30162" y="93663"/>
                  </a:lnTo>
                  <a:lnTo>
                    <a:pt x="31750" y="93663"/>
                  </a:lnTo>
                  <a:lnTo>
                    <a:pt x="31750" y="90488"/>
                  </a:lnTo>
                  <a:lnTo>
                    <a:pt x="31750" y="88901"/>
                  </a:lnTo>
                  <a:lnTo>
                    <a:pt x="33337" y="88901"/>
                  </a:lnTo>
                  <a:lnTo>
                    <a:pt x="33337" y="85726"/>
                  </a:lnTo>
                  <a:lnTo>
                    <a:pt x="36512" y="85726"/>
                  </a:lnTo>
                  <a:lnTo>
                    <a:pt x="36512" y="88901"/>
                  </a:lnTo>
                  <a:lnTo>
                    <a:pt x="38100" y="88901"/>
                  </a:lnTo>
                  <a:lnTo>
                    <a:pt x="38100" y="85726"/>
                  </a:lnTo>
                  <a:lnTo>
                    <a:pt x="41275" y="85726"/>
                  </a:lnTo>
                  <a:lnTo>
                    <a:pt x="41275" y="84138"/>
                  </a:lnTo>
                  <a:lnTo>
                    <a:pt x="41275" y="82551"/>
                  </a:lnTo>
                  <a:lnTo>
                    <a:pt x="42862" y="82551"/>
                  </a:lnTo>
                  <a:lnTo>
                    <a:pt x="42862" y="79376"/>
                  </a:lnTo>
                  <a:lnTo>
                    <a:pt x="46037" y="77788"/>
                  </a:lnTo>
                  <a:lnTo>
                    <a:pt x="46037" y="74613"/>
                  </a:lnTo>
                  <a:lnTo>
                    <a:pt x="46037" y="73026"/>
                  </a:lnTo>
                  <a:lnTo>
                    <a:pt x="47625" y="73026"/>
                  </a:lnTo>
                  <a:lnTo>
                    <a:pt x="47625" y="69851"/>
                  </a:lnTo>
                  <a:lnTo>
                    <a:pt x="47625" y="68263"/>
                  </a:lnTo>
                  <a:lnTo>
                    <a:pt x="49212" y="68263"/>
                  </a:lnTo>
                  <a:lnTo>
                    <a:pt x="49212" y="66676"/>
                  </a:lnTo>
                  <a:lnTo>
                    <a:pt x="49212" y="63501"/>
                  </a:lnTo>
                  <a:lnTo>
                    <a:pt x="52387" y="61913"/>
                  </a:lnTo>
                  <a:lnTo>
                    <a:pt x="52387" y="58738"/>
                  </a:lnTo>
                  <a:lnTo>
                    <a:pt x="53975" y="58738"/>
                  </a:lnTo>
                  <a:lnTo>
                    <a:pt x="53975" y="57150"/>
                  </a:lnTo>
                  <a:lnTo>
                    <a:pt x="53975" y="55563"/>
                  </a:lnTo>
                  <a:lnTo>
                    <a:pt x="57150" y="55563"/>
                  </a:lnTo>
                  <a:lnTo>
                    <a:pt x="57150" y="57150"/>
                  </a:lnTo>
                  <a:lnTo>
                    <a:pt x="58737" y="57150"/>
                  </a:lnTo>
                  <a:lnTo>
                    <a:pt x="58737" y="55563"/>
                  </a:lnTo>
                  <a:lnTo>
                    <a:pt x="61912" y="55563"/>
                  </a:lnTo>
                  <a:lnTo>
                    <a:pt x="61912" y="52388"/>
                  </a:lnTo>
                  <a:lnTo>
                    <a:pt x="63500" y="52388"/>
                  </a:lnTo>
                  <a:lnTo>
                    <a:pt x="63500" y="50800"/>
                  </a:lnTo>
                  <a:lnTo>
                    <a:pt x="65087" y="50800"/>
                  </a:lnTo>
                  <a:lnTo>
                    <a:pt x="65087" y="47625"/>
                  </a:lnTo>
                  <a:lnTo>
                    <a:pt x="68262" y="46038"/>
                  </a:lnTo>
                  <a:lnTo>
                    <a:pt x="68262" y="42863"/>
                  </a:lnTo>
                  <a:lnTo>
                    <a:pt x="69850" y="41275"/>
                  </a:lnTo>
                  <a:lnTo>
                    <a:pt x="69850" y="39688"/>
                  </a:lnTo>
                  <a:lnTo>
                    <a:pt x="73025" y="39688"/>
                  </a:lnTo>
                  <a:lnTo>
                    <a:pt x="73025" y="36513"/>
                  </a:lnTo>
                  <a:lnTo>
                    <a:pt x="74612" y="34925"/>
                  </a:lnTo>
                  <a:lnTo>
                    <a:pt x="74612" y="31750"/>
                  </a:lnTo>
                  <a:lnTo>
                    <a:pt x="77787" y="31750"/>
                  </a:lnTo>
                  <a:lnTo>
                    <a:pt x="79375" y="31750"/>
                  </a:lnTo>
                  <a:lnTo>
                    <a:pt x="79375" y="30163"/>
                  </a:lnTo>
                  <a:lnTo>
                    <a:pt x="79375" y="26988"/>
                  </a:lnTo>
                  <a:lnTo>
                    <a:pt x="80962" y="30163"/>
                  </a:lnTo>
                  <a:lnTo>
                    <a:pt x="80962" y="25400"/>
                  </a:lnTo>
                  <a:lnTo>
                    <a:pt x="80962" y="23813"/>
                  </a:lnTo>
                  <a:lnTo>
                    <a:pt x="84137" y="23813"/>
                  </a:lnTo>
                  <a:lnTo>
                    <a:pt x="85725" y="20638"/>
                  </a:lnTo>
                  <a:lnTo>
                    <a:pt x="85725" y="19050"/>
                  </a:lnTo>
                  <a:lnTo>
                    <a:pt x="88900" y="19050"/>
                  </a:lnTo>
                  <a:lnTo>
                    <a:pt x="88900" y="20638"/>
                  </a:lnTo>
                  <a:lnTo>
                    <a:pt x="90487" y="19050"/>
                  </a:lnTo>
                  <a:lnTo>
                    <a:pt x="93662" y="15875"/>
                  </a:lnTo>
                  <a:lnTo>
                    <a:pt x="95250" y="11113"/>
                  </a:lnTo>
                  <a:lnTo>
                    <a:pt x="95250" y="14288"/>
                  </a:lnTo>
                  <a:lnTo>
                    <a:pt x="95250" y="15875"/>
                  </a:lnTo>
                  <a:lnTo>
                    <a:pt x="96837" y="15875"/>
                  </a:lnTo>
                  <a:lnTo>
                    <a:pt x="100012" y="15875"/>
                  </a:lnTo>
                  <a:lnTo>
                    <a:pt x="100012" y="14288"/>
                  </a:lnTo>
                  <a:lnTo>
                    <a:pt x="101600" y="11113"/>
                  </a:lnTo>
                  <a:lnTo>
                    <a:pt x="101600" y="9525"/>
                  </a:lnTo>
                  <a:lnTo>
                    <a:pt x="104775" y="9525"/>
                  </a:lnTo>
                  <a:lnTo>
                    <a:pt x="106362" y="9525"/>
                  </a:lnTo>
                  <a:close/>
                  <a:moveTo>
                    <a:pt x="111125" y="3175"/>
                  </a:moveTo>
                  <a:lnTo>
                    <a:pt x="112713" y="3175"/>
                  </a:lnTo>
                  <a:lnTo>
                    <a:pt x="115888" y="3175"/>
                  </a:lnTo>
                  <a:lnTo>
                    <a:pt x="115888" y="4763"/>
                  </a:lnTo>
                  <a:lnTo>
                    <a:pt x="112713" y="4763"/>
                  </a:lnTo>
                  <a:lnTo>
                    <a:pt x="111125" y="4763"/>
                  </a:lnTo>
                  <a:close/>
                  <a:moveTo>
                    <a:pt x="117476" y="0"/>
                  </a:moveTo>
                  <a:lnTo>
                    <a:pt x="117476" y="3175"/>
                  </a:lnTo>
                  <a:lnTo>
                    <a:pt x="115888" y="3175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C05EEA3-4C4E-4EB9-B3F5-5EFAE48A0EF3}"/>
                </a:ext>
              </a:extLst>
            </p:cNvPr>
            <p:cNvSpPr txBox="1"/>
            <p:nvPr/>
          </p:nvSpPr>
          <p:spPr>
            <a:xfrm>
              <a:off x="370763" y="228258"/>
              <a:ext cx="1015663" cy="78483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叁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39A231C-C6E2-47F7-B3E3-8488000D0DB1}"/>
                </a:ext>
              </a:extLst>
            </p:cNvPr>
            <p:cNvSpPr txBox="1"/>
            <p:nvPr/>
          </p:nvSpPr>
          <p:spPr>
            <a:xfrm>
              <a:off x="1253640" y="215986"/>
              <a:ext cx="219803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经验分享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4C4AF34-2B0F-4978-A51B-89E5E217DBE3}"/>
              </a:ext>
            </a:extLst>
          </p:cNvPr>
          <p:cNvGrpSpPr/>
          <p:nvPr/>
        </p:nvGrpSpPr>
        <p:grpSpPr>
          <a:xfrm>
            <a:off x="5996656" y="55225"/>
            <a:ext cx="4913013" cy="5056806"/>
            <a:chOff x="3556001" y="866775"/>
            <a:chExt cx="325438" cy="334963"/>
          </a:xfrm>
          <a:blipFill dpi="0" rotWithShape="0">
            <a:blip r:embed="rId4"/>
            <a:srcRect/>
            <a:stretch>
              <a:fillRect r="-140000"/>
            </a:stretch>
          </a:blipFill>
        </p:grpSpPr>
        <p:sp>
          <p:nvSpPr>
            <p:cNvPr id="20" name="Freeform 3538">
              <a:extLst>
                <a:ext uri="{FF2B5EF4-FFF2-40B4-BE49-F238E27FC236}">
                  <a16:creationId xmlns:a16="http://schemas.microsoft.com/office/drawing/2014/main" id="{A5CE315A-1281-4D71-946F-9AE790B435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2364" y="866775"/>
              <a:ext cx="4763" cy="6350"/>
            </a:xfrm>
            <a:custGeom>
              <a:avLst/>
              <a:gdLst>
                <a:gd name="T0" fmla="*/ 3 w 3"/>
                <a:gd name="T1" fmla="*/ 1 h 4"/>
                <a:gd name="T2" fmla="*/ 3 w 3"/>
                <a:gd name="T3" fmla="*/ 1 h 4"/>
                <a:gd name="T4" fmla="*/ 3 w 3"/>
                <a:gd name="T5" fmla="*/ 1 h 4"/>
                <a:gd name="T6" fmla="*/ 3 w 3"/>
                <a:gd name="T7" fmla="*/ 1 h 4"/>
                <a:gd name="T8" fmla="*/ 1 w 3"/>
                <a:gd name="T9" fmla="*/ 1 h 4"/>
                <a:gd name="T10" fmla="*/ 1 w 3"/>
                <a:gd name="T11" fmla="*/ 3 h 4"/>
                <a:gd name="T12" fmla="*/ 1 w 3"/>
                <a:gd name="T13" fmla="*/ 3 h 4"/>
                <a:gd name="T14" fmla="*/ 1 w 3"/>
                <a:gd name="T15" fmla="*/ 3 h 4"/>
                <a:gd name="T16" fmla="*/ 1 w 3"/>
                <a:gd name="T17" fmla="*/ 3 h 4"/>
                <a:gd name="T18" fmla="*/ 0 w 3"/>
                <a:gd name="T19" fmla="*/ 4 h 4"/>
                <a:gd name="T20" fmla="*/ 0 w 3"/>
                <a:gd name="T21" fmla="*/ 4 h 4"/>
                <a:gd name="T22" fmla="*/ 0 w 3"/>
                <a:gd name="T23" fmla="*/ 4 h 4"/>
                <a:gd name="T24" fmla="*/ 0 w 3"/>
                <a:gd name="T25" fmla="*/ 4 h 4"/>
                <a:gd name="T26" fmla="*/ 0 w 3"/>
                <a:gd name="T27" fmla="*/ 1 h 4"/>
                <a:gd name="T28" fmla="*/ 1 w 3"/>
                <a:gd name="T29" fmla="*/ 0 h 4"/>
                <a:gd name="T30" fmla="*/ 1 w 3"/>
                <a:gd name="T31" fmla="*/ 0 h 4"/>
                <a:gd name="T32" fmla="*/ 1 w 3"/>
                <a:gd name="T33" fmla="*/ 0 h 4"/>
                <a:gd name="T34" fmla="*/ 3 w 3"/>
                <a:gd name="T35" fmla="*/ 0 h 4"/>
                <a:gd name="T36" fmla="*/ 3 w 3"/>
                <a:gd name="T37" fmla="*/ 0 h 4"/>
                <a:gd name="T38" fmla="*/ 3 w 3"/>
                <a:gd name="T39" fmla="*/ 1 h 4"/>
                <a:gd name="T40" fmla="*/ 3 w 3"/>
                <a:gd name="T41" fmla="*/ 1 h 4"/>
                <a:gd name="T42" fmla="*/ 3 w 3"/>
                <a:gd name="T4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1" y="1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539">
              <a:extLst>
                <a:ext uri="{FF2B5EF4-FFF2-40B4-BE49-F238E27FC236}">
                  <a16:creationId xmlns:a16="http://schemas.microsoft.com/office/drawing/2014/main" id="{728BCD0F-4E3B-4FD9-B1D2-5B5A77BD16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2839" y="868363"/>
              <a:ext cx="1588" cy="3175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2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2 h 2"/>
                <a:gd name="T12" fmla="*/ 1 w 1"/>
                <a:gd name="T13" fmla="*/ 2 h 2"/>
                <a:gd name="T14" fmla="*/ 1 w 1"/>
                <a:gd name="T15" fmla="*/ 2 h 2"/>
                <a:gd name="T16" fmla="*/ 1 w 1"/>
                <a:gd name="T17" fmla="*/ 0 h 2"/>
                <a:gd name="T18" fmla="*/ 1 w 1"/>
                <a:gd name="T19" fmla="*/ 0 h 2"/>
                <a:gd name="T20" fmla="*/ 1 w 1"/>
                <a:gd name="T21" fmla="*/ 0 h 2"/>
                <a:gd name="T22" fmla="*/ 1 w 1"/>
                <a:gd name="T23" fmla="*/ 2 h 2"/>
                <a:gd name="T24" fmla="*/ 1 w 1"/>
                <a:gd name="T2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540">
              <a:extLst>
                <a:ext uri="{FF2B5EF4-FFF2-40B4-BE49-F238E27FC236}">
                  <a16:creationId xmlns:a16="http://schemas.microsoft.com/office/drawing/2014/main" id="{D8DAF40C-8ACA-4397-9EC3-7DB2D1B6C3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6001" y="871538"/>
              <a:ext cx="325438" cy="330200"/>
            </a:xfrm>
            <a:custGeom>
              <a:avLst/>
              <a:gdLst>
                <a:gd name="T0" fmla="*/ 58 w 205"/>
                <a:gd name="T1" fmla="*/ 14 h 208"/>
                <a:gd name="T2" fmla="*/ 65 w 205"/>
                <a:gd name="T3" fmla="*/ 16 h 208"/>
                <a:gd name="T4" fmla="*/ 72 w 205"/>
                <a:gd name="T5" fmla="*/ 10 h 208"/>
                <a:gd name="T6" fmla="*/ 84 w 205"/>
                <a:gd name="T7" fmla="*/ 8 h 208"/>
                <a:gd name="T8" fmla="*/ 92 w 205"/>
                <a:gd name="T9" fmla="*/ 8 h 208"/>
                <a:gd name="T10" fmla="*/ 98 w 205"/>
                <a:gd name="T11" fmla="*/ 7 h 208"/>
                <a:gd name="T12" fmla="*/ 99 w 205"/>
                <a:gd name="T13" fmla="*/ 11 h 208"/>
                <a:gd name="T14" fmla="*/ 102 w 205"/>
                <a:gd name="T15" fmla="*/ 16 h 208"/>
                <a:gd name="T16" fmla="*/ 108 w 205"/>
                <a:gd name="T17" fmla="*/ 18 h 208"/>
                <a:gd name="T18" fmla="*/ 111 w 205"/>
                <a:gd name="T19" fmla="*/ 20 h 208"/>
                <a:gd name="T20" fmla="*/ 125 w 205"/>
                <a:gd name="T21" fmla="*/ 14 h 208"/>
                <a:gd name="T22" fmla="*/ 141 w 205"/>
                <a:gd name="T23" fmla="*/ 10 h 208"/>
                <a:gd name="T24" fmla="*/ 164 w 205"/>
                <a:gd name="T25" fmla="*/ 16 h 208"/>
                <a:gd name="T26" fmla="*/ 172 w 205"/>
                <a:gd name="T27" fmla="*/ 20 h 208"/>
                <a:gd name="T28" fmla="*/ 179 w 205"/>
                <a:gd name="T29" fmla="*/ 31 h 208"/>
                <a:gd name="T30" fmla="*/ 191 w 205"/>
                <a:gd name="T31" fmla="*/ 44 h 208"/>
                <a:gd name="T32" fmla="*/ 199 w 205"/>
                <a:gd name="T33" fmla="*/ 51 h 208"/>
                <a:gd name="T34" fmla="*/ 203 w 205"/>
                <a:gd name="T35" fmla="*/ 75 h 208"/>
                <a:gd name="T36" fmla="*/ 203 w 205"/>
                <a:gd name="T37" fmla="*/ 85 h 208"/>
                <a:gd name="T38" fmla="*/ 202 w 205"/>
                <a:gd name="T39" fmla="*/ 92 h 208"/>
                <a:gd name="T40" fmla="*/ 203 w 205"/>
                <a:gd name="T41" fmla="*/ 121 h 208"/>
                <a:gd name="T42" fmla="*/ 193 w 205"/>
                <a:gd name="T43" fmla="*/ 152 h 208"/>
                <a:gd name="T44" fmla="*/ 186 w 205"/>
                <a:gd name="T45" fmla="*/ 164 h 208"/>
                <a:gd name="T46" fmla="*/ 182 w 205"/>
                <a:gd name="T47" fmla="*/ 172 h 208"/>
                <a:gd name="T48" fmla="*/ 175 w 205"/>
                <a:gd name="T49" fmla="*/ 178 h 208"/>
                <a:gd name="T50" fmla="*/ 166 w 205"/>
                <a:gd name="T51" fmla="*/ 185 h 208"/>
                <a:gd name="T52" fmla="*/ 159 w 205"/>
                <a:gd name="T53" fmla="*/ 191 h 208"/>
                <a:gd name="T54" fmla="*/ 154 w 205"/>
                <a:gd name="T55" fmla="*/ 195 h 208"/>
                <a:gd name="T56" fmla="*/ 148 w 205"/>
                <a:gd name="T57" fmla="*/ 198 h 208"/>
                <a:gd name="T58" fmla="*/ 139 w 205"/>
                <a:gd name="T59" fmla="*/ 201 h 208"/>
                <a:gd name="T60" fmla="*/ 135 w 205"/>
                <a:gd name="T61" fmla="*/ 202 h 208"/>
                <a:gd name="T62" fmla="*/ 119 w 205"/>
                <a:gd name="T63" fmla="*/ 206 h 208"/>
                <a:gd name="T64" fmla="*/ 108 w 205"/>
                <a:gd name="T65" fmla="*/ 206 h 208"/>
                <a:gd name="T66" fmla="*/ 101 w 205"/>
                <a:gd name="T67" fmla="*/ 205 h 208"/>
                <a:gd name="T68" fmla="*/ 97 w 205"/>
                <a:gd name="T69" fmla="*/ 204 h 208"/>
                <a:gd name="T70" fmla="*/ 85 w 205"/>
                <a:gd name="T71" fmla="*/ 199 h 208"/>
                <a:gd name="T72" fmla="*/ 78 w 205"/>
                <a:gd name="T73" fmla="*/ 196 h 208"/>
                <a:gd name="T74" fmla="*/ 67 w 205"/>
                <a:gd name="T75" fmla="*/ 189 h 208"/>
                <a:gd name="T76" fmla="*/ 95 w 205"/>
                <a:gd name="T77" fmla="*/ 206 h 208"/>
                <a:gd name="T78" fmla="*/ 84 w 205"/>
                <a:gd name="T79" fmla="*/ 202 h 208"/>
                <a:gd name="T80" fmla="*/ 77 w 205"/>
                <a:gd name="T81" fmla="*/ 198 h 208"/>
                <a:gd name="T82" fmla="*/ 65 w 205"/>
                <a:gd name="T83" fmla="*/ 192 h 208"/>
                <a:gd name="T84" fmla="*/ 54 w 205"/>
                <a:gd name="T85" fmla="*/ 185 h 208"/>
                <a:gd name="T86" fmla="*/ 42 w 205"/>
                <a:gd name="T87" fmla="*/ 184 h 208"/>
                <a:gd name="T88" fmla="*/ 37 w 205"/>
                <a:gd name="T89" fmla="*/ 179 h 208"/>
                <a:gd name="T90" fmla="*/ 24 w 205"/>
                <a:gd name="T91" fmla="*/ 168 h 208"/>
                <a:gd name="T92" fmla="*/ 20 w 205"/>
                <a:gd name="T93" fmla="*/ 164 h 208"/>
                <a:gd name="T94" fmla="*/ 15 w 205"/>
                <a:gd name="T95" fmla="*/ 155 h 208"/>
                <a:gd name="T96" fmla="*/ 14 w 205"/>
                <a:gd name="T97" fmla="*/ 149 h 208"/>
                <a:gd name="T98" fmla="*/ 8 w 205"/>
                <a:gd name="T99" fmla="*/ 139 h 208"/>
                <a:gd name="T100" fmla="*/ 7 w 205"/>
                <a:gd name="T101" fmla="*/ 129 h 208"/>
                <a:gd name="T102" fmla="*/ 4 w 205"/>
                <a:gd name="T103" fmla="*/ 120 h 208"/>
                <a:gd name="T104" fmla="*/ 4 w 205"/>
                <a:gd name="T105" fmla="*/ 110 h 208"/>
                <a:gd name="T106" fmla="*/ 0 w 205"/>
                <a:gd name="T107" fmla="*/ 95 h 208"/>
                <a:gd name="T108" fmla="*/ 4 w 205"/>
                <a:gd name="T109" fmla="*/ 80 h 208"/>
                <a:gd name="T110" fmla="*/ 11 w 205"/>
                <a:gd name="T111" fmla="*/ 78 h 208"/>
                <a:gd name="T112" fmla="*/ 20 w 205"/>
                <a:gd name="T113" fmla="*/ 61 h 208"/>
                <a:gd name="T114" fmla="*/ 24 w 205"/>
                <a:gd name="T115" fmla="*/ 53 h 208"/>
                <a:gd name="T116" fmla="*/ 35 w 205"/>
                <a:gd name="T117" fmla="*/ 27 h 208"/>
                <a:gd name="T118" fmla="*/ 35 w 205"/>
                <a:gd name="T119" fmla="*/ 37 h 208"/>
                <a:gd name="T120" fmla="*/ 42 w 205"/>
                <a:gd name="T121" fmla="*/ 24 h 208"/>
                <a:gd name="T122" fmla="*/ 50 w 205"/>
                <a:gd name="T123" fmla="*/ 23 h 208"/>
                <a:gd name="T124" fmla="*/ 58 w 205"/>
                <a:gd name="T125" fmla="*/ 1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5" h="208">
                  <a:moveTo>
                    <a:pt x="65" y="1"/>
                  </a:moveTo>
                  <a:lnTo>
                    <a:pt x="65" y="1"/>
                  </a:lnTo>
                  <a:lnTo>
                    <a:pt x="65" y="1"/>
                  </a:lnTo>
                  <a:lnTo>
                    <a:pt x="65" y="1"/>
                  </a:lnTo>
                  <a:lnTo>
                    <a:pt x="65" y="1"/>
                  </a:lnTo>
                  <a:lnTo>
                    <a:pt x="65" y="3"/>
                  </a:lnTo>
                  <a:lnTo>
                    <a:pt x="65" y="3"/>
                  </a:lnTo>
                  <a:lnTo>
                    <a:pt x="65" y="3"/>
                  </a:lnTo>
                  <a:lnTo>
                    <a:pt x="65" y="3"/>
                  </a:lnTo>
                  <a:lnTo>
                    <a:pt x="65" y="4"/>
                  </a:lnTo>
                  <a:lnTo>
                    <a:pt x="65" y="4"/>
                  </a:lnTo>
                  <a:lnTo>
                    <a:pt x="65" y="4"/>
                  </a:lnTo>
                  <a:lnTo>
                    <a:pt x="65" y="4"/>
                  </a:lnTo>
                  <a:lnTo>
                    <a:pt x="65" y="6"/>
                  </a:lnTo>
                  <a:lnTo>
                    <a:pt x="64" y="6"/>
                  </a:lnTo>
                  <a:lnTo>
                    <a:pt x="64" y="6"/>
                  </a:lnTo>
                  <a:lnTo>
                    <a:pt x="64" y="6"/>
                  </a:lnTo>
                  <a:lnTo>
                    <a:pt x="64" y="6"/>
                  </a:lnTo>
                  <a:lnTo>
                    <a:pt x="64" y="7"/>
                  </a:lnTo>
                  <a:lnTo>
                    <a:pt x="64" y="7"/>
                  </a:lnTo>
                  <a:lnTo>
                    <a:pt x="64" y="7"/>
                  </a:lnTo>
                  <a:lnTo>
                    <a:pt x="64" y="7"/>
                  </a:lnTo>
                  <a:lnTo>
                    <a:pt x="62" y="8"/>
                  </a:lnTo>
                  <a:lnTo>
                    <a:pt x="62" y="8"/>
                  </a:lnTo>
                  <a:lnTo>
                    <a:pt x="61" y="8"/>
                  </a:lnTo>
                  <a:lnTo>
                    <a:pt x="61" y="8"/>
                  </a:lnTo>
                  <a:lnTo>
                    <a:pt x="61" y="10"/>
                  </a:lnTo>
                  <a:lnTo>
                    <a:pt x="61" y="11"/>
                  </a:lnTo>
                  <a:lnTo>
                    <a:pt x="60" y="11"/>
                  </a:lnTo>
                  <a:lnTo>
                    <a:pt x="60" y="11"/>
                  </a:lnTo>
                  <a:lnTo>
                    <a:pt x="60" y="11"/>
                  </a:lnTo>
                  <a:lnTo>
                    <a:pt x="60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58" y="16"/>
                  </a:lnTo>
                  <a:lnTo>
                    <a:pt x="58" y="16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0" y="17"/>
                  </a:lnTo>
                  <a:lnTo>
                    <a:pt x="60" y="17"/>
                  </a:lnTo>
                  <a:lnTo>
                    <a:pt x="60" y="17"/>
                  </a:lnTo>
                  <a:lnTo>
                    <a:pt x="60" y="17"/>
                  </a:lnTo>
                  <a:lnTo>
                    <a:pt x="58" y="17"/>
                  </a:lnTo>
                  <a:lnTo>
                    <a:pt x="58" y="18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0" y="17"/>
                  </a:lnTo>
                  <a:lnTo>
                    <a:pt x="61" y="17"/>
                  </a:lnTo>
                  <a:lnTo>
                    <a:pt x="61" y="17"/>
                  </a:lnTo>
                  <a:lnTo>
                    <a:pt x="61" y="17"/>
                  </a:lnTo>
                  <a:lnTo>
                    <a:pt x="61" y="17"/>
                  </a:lnTo>
                  <a:lnTo>
                    <a:pt x="61" y="17"/>
                  </a:lnTo>
                  <a:lnTo>
                    <a:pt x="61" y="17"/>
                  </a:lnTo>
                  <a:lnTo>
                    <a:pt x="61" y="16"/>
                  </a:lnTo>
                  <a:lnTo>
                    <a:pt x="61" y="16"/>
                  </a:lnTo>
                  <a:lnTo>
                    <a:pt x="61" y="16"/>
                  </a:lnTo>
                  <a:lnTo>
                    <a:pt x="61" y="16"/>
                  </a:lnTo>
                  <a:lnTo>
                    <a:pt x="61" y="16"/>
                  </a:lnTo>
                  <a:lnTo>
                    <a:pt x="61" y="16"/>
                  </a:lnTo>
                  <a:lnTo>
                    <a:pt x="62" y="16"/>
                  </a:lnTo>
                  <a:lnTo>
                    <a:pt x="62" y="16"/>
                  </a:lnTo>
                  <a:lnTo>
                    <a:pt x="64" y="16"/>
                  </a:lnTo>
                  <a:lnTo>
                    <a:pt x="64" y="16"/>
                  </a:lnTo>
                  <a:lnTo>
                    <a:pt x="65" y="16"/>
                  </a:lnTo>
                  <a:lnTo>
                    <a:pt x="65" y="14"/>
                  </a:lnTo>
                  <a:lnTo>
                    <a:pt x="65" y="14"/>
                  </a:lnTo>
                  <a:lnTo>
                    <a:pt x="65" y="14"/>
                  </a:lnTo>
                  <a:lnTo>
                    <a:pt x="65" y="14"/>
                  </a:lnTo>
                  <a:lnTo>
                    <a:pt x="67" y="14"/>
                  </a:lnTo>
                  <a:lnTo>
                    <a:pt x="67" y="13"/>
                  </a:lnTo>
                  <a:lnTo>
                    <a:pt x="68" y="13"/>
                  </a:lnTo>
                  <a:lnTo>
                    <a:pt x="68" y="13"/>
                  </a:lnTo>
                  <a:lnTo>
                    <a:pt x="68" y="13"/>
                  </a:lnTo>
                  <a:lnTo>
                    <a:pt x="68" y="11"/>
                  </a:lnTo>
                  <a:lnTo>
                    <a:pt x="70" y="11"/>
                  </a:lnTo>
                  <a:lnTo>
                    <a:pt x="70" y="11"/>
                  </a:lnTo>
                  <a:lnTo>
                    <a:pt x="68" y="11"/>
                  </a:lnTo>
                  <a:lnTo>
                    <a:pt x="68" y="13"/>
                  </a:lnTo>
                  <a:lnTo>
                    <a:pt x="68" y="13"/>
                  </a:lnTo>
                  <a:lnTo>
                    <a:pt x="68" y="13"/>
                  </a:lnTo>
                  <a:lnTo>
                    <a:pt x="70" y="13"/>
                  </a:lnTo>
                  <a:lnTo>
                    <a:pt x="70" y="13"/>
                  </a:lnTo>
                  <a:lnTo>
                    <a:pt x="70" y="13"/>
                  </a:lnTo>
                  <a:lnTo>
                    <a:pt x="70" y="13"/>
                  </a:lnTo>
                  <a:lnTo>
                    <a:pt x="71" y="13"/>
                  </a:lnTo>
                  <a:lnTo>
                    <a:pt x="71" y="13"/>
                  </a:lnTo>
                  <a:lnTo>
                    <a:pt x="72" y="13"/>
                  </a:lnTo>
                  <a:lnTo>
                    <a:pt x="72" y="13"/>
                  </a:lnTo>
                  <a:lnTo>
                    <a:pt x="72" y="13"/>
                  </a:lnTo>
                  <a:lnTo>
                    <a:pt x="72" y="13"/>
                  </a:lnTo>
                  <a:lnTo>
                    <a:pt x="71" y="13"/>
                  </a:lnTo>
                  <a:lnTo>
                    <a:pt x="71" y="11"/>
                  </a:lnTo>
                  <a:lnTo>
                    <a:pt x="71" y="11"/>
                  </a:lnTo>
                  <a:lnTo>
                    <a:pt x="71" y="13"/>
                  </a:lnTo>
                  <a:lnTo>
                    <a:pt x="71" y="13"/>
                  </a:lnTo>
                  <a:lnTo>
                    <a:pt x="71" y="13"/>
                  </a:lnTo>
                  <a:lnTo>
                    <a:pt x="71" y="13"/>
                  </a:lnTo>
                  <a:lnTo>
                    <a:pt x="71" y="11"/>
                  </a:lnTo>
                  <a:lnTo>
                    <a:pt x="71" y="11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74" y="10"/>
                  </a:lnTo>
                  <a:lnTo>
                    <a:pt x="74" y="10"/>
                  </a:lnTo>
                  <a:lnTo>
                    <a:pt x="75" y="10"/>
                  </a:lnTo>
                  <a:lnTo>
                    <a:pt x="75" y="10"/>
                  </a:lnTo>
                  <a:lnTo>
                    <a:pt x="75" y="10"/>
                  </a:lnTo>
                  <a:lnTo>
                    <a:pt x="75" y="8"/>
                  </a:lnTo>
                  <a:lnTo>
                    <a:pt x="77" y="8"/>
                  </a:lnTo>
                  <a:lnTo>
                    <a:pt x="75" y="8"/>
                  </a:lnTo>
                  <a:lnTo>
                    <a:pt x="75" y="8"/>
                  </a:lnTo>
                  <a:lnTo>
                    <a:pt x="77" y="8"/>
                  </a:lnTo>
                  <a:lnTo>
                    <a:pt x="77" y="8"/>
                  </a:lnTo>
                  <a:lnTo>
                    <a:pt x="78" y="8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8" y="8"/>
                  </a:lnTo>
                  <a:lnTo>
                    <a:pt x="78" y="8"/>
                  </a:lnTo>
                  <a:lnTo>
                    <a:pt x="78" y="8"/>
                  </a:lnTo>
                  <a:lnTo>
                    <a:pt x="77" y="8"/>
                  </a:lnTo>
                  <a:lnTo>
                    <a:pt x="77" y="8"/>
                  </a:lnTo>
                  <a:lnTo>
                    <a:pt x="78" y="8"/>
                  </a:lnTo>
                  <a:lnTo>
                    <a:pt x="78" y="8"/>
                  </a:lnTo>
                  <a:lnTo>
                    <a:pt x="78" y="8"/>
                  </a:lnTo>
                  <a:lnTo>
                    <a:pt x="78" y="10"/>
                  </a:lnTo>
                  <a:lnTo>
                    <a:pt x="78" y="10"/>
                  </a:lnTo>
                  <a:lnTo>
                    <a:pt x="80" y="8"/>
                  </a:lnTo>
                  <a:lnTo>
                    <a:pt x="81" y="8"/>
                  </a:lnTo>
                  <a:lnTo>
                    <a:pt x="81" y="8"/>
                  </a:lnTo>
                  <a:lnTo>
                    <a:pt x="81" y="8"/>
                  </a:lnTo>
                  <a:lnTo>
                    <a:pt x="81" y="8"/>
                  </a:lnTo>
                  <a:lnTo>
                    <a:pt x="82" y="8"/>
                  </a:lnTo>
                  <a:lnTo>
                    <a:pt x="82" y="7"/>
                  </a:lnTo>
                  <a:lnTo>
                    <a:pt x="84" y="7"/>
                  </a:lnTo>
                  <a:lnTo>
                    <a:pt x="84" y="8"/>
                  </a:lnTo>
                  <a:lnTo>
                    <a:pt x="85" y="6"/>
                  </a:lnTo>
                  <a:lnTo>
                    <a:pt x="85" y="6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8"/>
                  </a:lnTo>
                  <a:lnTo>
                    <a:pt x="87" y="7"/>
                  </a:lnTo>
                  <a:lnTo>
                    <a:pt x="87" y="7"/>
                  </a:lnTo>
                  <a:lnTo>
                    <a:pt x="87" y="8"/>
                  </a:lnTo>
                  <a:lnTo>
                    <a:pt x="87" y="8"/>
                  </a:lnTo>
                  <a:lnTo>
                    <a:pt x="87" y="8"/>
                  </a:lnTo>
                  <a:lnTo>
                    <a:pt x="87" y="8"/>
                  </a:lnTo>
                  <a:lnTo>
                    <a:pt x="87" y="8"/>
                  </a:lnTo>
                  <a:lnTo>
                    <a:pt x="87" y="8"/>
                  </a:lnTo>
                  <a:lnTo>
                    <a:pt x="87" y="10"/>
                  </a:lnTo>
                  <a:lnTo>
                    <a:pt x="87" y="10"/>
                  </a:lnTo>
                  <a:lnTo>
                    <a:pt x="87" y="10"/>
                  </a:lnTo>
                  <a:lnTo>
                    <a:pt x="87" y="10"/>
                  </a:lnTo>
                  <a:lnTo>
                    <a:pt x="87" y="10"/>
                  </a:lnTo>
                  <a:lnTo>
                    <a:pt x="87" y="11"/>
                  </a:lnTo>
                  <a:lnTo>
                    <a:pt x="87" y="11"/>
                  </a:lnTo>
                  <a:lnTo>
                    <a:pt x="87" y="11"/>
                  </a:lnTo>
                  <a:lnTo>
                    <a:pt x="87" y="11"/>
                  </a:lnTo>
                  <a:lnTo>
                    <a:pt x="87" y="11"/>
                  </a:lnTo>
                  <a:lnTo>
                    <a:pt x="88" y="11"/>
                  </a:lnTo>
                  <a:lnTo>
                    <a:pt x="88" y="11"/>
                  </a:lnTo>
                  <a:lnTo>
                    <a:pt x="88" y="10"/>
                  </a:lnTo>
                  <a:lnTo>
                    <a:pt x="91" y="10"/>
                  </a:lnTo>
                  <a:lnTo>
                    <a:pt x="91" y="10"/>
                  </a:lnTo>
                  <a:lnTo>
                    <a:pt x="91" y="10"/>
                  </a:lnTo>
                  <a:lnTo>
                    <a:pt x="91" y="10"/>
                  </a:lnTo>
                  <a:lnTo>
                    <a:pt x="91" y="8"/>
                  </a:lnTo>
                  <a:lnTo>
                    <a:pt x="92" y="8"/>
                  </a:lnTo>
                  <a:lnTo>
                    <a:pt x="92" y="8"/>
                  </a:lnTo>
                  <a:lnTo>
                    <a:pt x="92" y="8"/>
                  </a:lnTo>
                  <a:lnTo>
                    <a:pt x="92" y="8"/>
                  </a:lnTo>
                  <a:lnTo>
                    <a:pt x="94" y="8"/>
                  </a:lnTo>
                  <a:lnTo>
                    <a:pt x="94" y="7"/>
                  </a:lnTo>
                  <a:lnTo>
                    <a:pt x="94" y="7"/>
                  </a:lnTo>
                  <a:lnTo>
                    <a:pt x="94" y="8"/>
                  </a:lnTo>
                  <a:lnTo>
                    <a:pt x="94" y="8"/>
                  </a:lnTo>
                  <a:lnTo>
                    <a:pt x="94" y="8"/>
                  </a:lnTo>
                  <a:lnTo>
                    <a:pt x="94" y="8"/>
                  </a:lnTo>
                  <a:lnTo>
                    <a:pt x="94" y="8"/>
                  </a:lnTo>
                  <a:lnTo>
                    <a:pt x="94" y="8"/>
                  </a:lnTo>
                  <a:lnTo>
                    <a:pt x="94" y="8"/>
                  </a:lnTo>
                  <a:lnTo>
                    <a:pt x="95" y="8"/>
                  </a:lnTo>
                  <a:lnTo>
                    <a:pt x="95" y="8"/>
                  </a:lnTo>
                  <a:lnTo>
                    <a:pt x="95" y="8"/>
                  </a:lnTo>
                  <a:lnTo>
                    <a:pt x="95" y="8"/>
                  </a:lnTo>
                  <a:lnTo>
                    <a:pt x="97" y="8"/>
                  </a:lnTo>
                  <a:lnTo>
                    <a:pt x="97" y="8"/>
                  </a:lnTo>
                  <a:lnTo>
                    <a:pt x="98" y="8"/>
                  </a:lnTo>
                  <a:lnTo>
                    <a:pt x="98" y="7"/>
                  </a:lnTo>
                  <a:lnTo>
                    <a:pt x="98" y="7"/>
                  </a:lnTo>
                  <a:lnTo>
                    <a:pt x="98" y="7"/>
                  </a:lnTo>
                  <a:lnTo>
                    <a:pt x="98" y="7"/>
                  </a:lnTo>
                  <a:lnTo>
                    <a:pt x="98" y="7"/>
                  </a:lnTo>
                  <a:lnTo>
                    <a:pt x="98" y="7"/>
                  </a:lnTo>
                  <a:lnTo>
                    <a:pt x="99" y="7"/>
                  </a:lnTo>
                  <a:lnTo>
                    <a:pt x="99" y="7"/>
                  </a:lnTo>
                  <a:lnTo>
                    <a:pt x="99" y="6"/>
                  </a:lnTo>
                  <a:lnTo>
                    <a:pt x="99" y="6"/>
                  </a:lnTo>
                  <a:lnTo>
                    <a:pt x="101" y="6"/>
                  </a:lnTo>
                  <a:lnTo>
                    <a:pt x="101" y="6"/>
                  </a:lnTo>
                  <a:lnTo>
                    <a:pt x="101" y="6"/>
                  </a:lnTo>
                  <a:lnTo>
                    <a:pt x="101" y="6"/>
                  </a:lnTo>
                  <a:lnTo>
                    <a:pt x="99" y="7"/>
                  </a:lnTo>
                  <a:lnTo>
                    <a:pt x="99" y="7"/>
                  </a:lnTo>
                  <a:lnTo>
                    <a:pt x="99" y="7"/>
                  </a:lnTo>
                  <a:lnTo>
                    <a:pt x="99" y="7"/>
                  </a:lnTo>
                  <a:lnTo>
                    <a:pt x="98" y="7"/>
                  </a:lnTo>
                  <a:lnTo>
                    <a:pt x="98" y="7"/>
                  </a:lnTo>
                  <a:lnTo>
                    <a:pt x="98" y="7"/>
                  </a:lnTo>
                  <a:lnTo>
                    <a:pt x="98" y="7"/>
                  </a:lnTo>
                  <a:lnTo>
                    <a:pt x="98" y="7"/>
                  </a:lnTo>
                  <a:lnTo>
                    <a:pt x="99" y="8"/>
                  </a:lnTo>
                  <a:lnTo>
                    <a:pt x="99" y="8"/>
                  </a:lnTo>
                  <a:lnTo>
                    <a:pt x="101" y="8"/>
                  </a:lnTo>
                  <a:lnTo>
                    <a:pt x="101" y="7"/>
                  </a:lnTo>
                  <a:lnTo>
                    <a:pt x="101" y="7"/>
                  </a:lnTo>
                  <a:lnTo>
                    <a:pt x="101" y="8"/>
                  </a:lnTo>
                  <a:lnTo>
                    <a:pt x="101" y="8"/>
                  </a:lnTo>
                  <a:lnTo>
                    <a:pt x="101" y="8"/>
                  </a:lnTo>
                  <a:lnTo>
                    <a:pt x="101" y="8"/>
                  </a:lnTo>
                  <a:lnTo>
                    <a:pt x="99" y="8"/>
                  </a:lnTo>
                  <a:lnTo>
                    <a:pt x="99" y="8"/>
                  </a:lnTo>
                  <a:lnTo>
                    <a:pt x="99" y="8"/>
                  </a:lnTo>
                  <a:lnTo>
                    <a:pt x="99" y="8"/>
                  </a:lnTo>
                  <a:lnTo>
                    <a:pt x="99" y="8"/>
                  </a:lnTo>
                  <a:lnTo>
                    <a:pt x="99" y="8"/>
                  </a:lnTo>
                  <a:lnTo>
                    <a:pt x="99" y="10"/>
                  </a:lnTo>
                  <a:lnTo>
                    <a:pt x="99" y="10"/>
                  </a:lnTo>
                  <a:lnTo>
                    <a:pt x="99" y="10"/>
                  </a:lnTo>
                  <a:lnTo>
                    <a:pt x="98" y="10"/>
                  </a:lnTo>
                  <a:lnTo>
                    <a:pt x="98" y="10"/>
                  </a:lnTo>
                  <a:lnTo>
                    <a:pt x="99" y="10"/>
                  </a:lnTo>
                  <a:lnTo>
                    <a:pt x="99" y="10"/>
                  </a:lnTo>
                  <a:lnTo>
                    <a:pt x="99" y="10"/>
                  </a:lnTo>
                  <a:lnTo>
                    <a:pt x="99" y="11"/>
                  </a:lnTo>
                  <a:lnTo>
                    <a:pt x="98" y="11"/>
                  </a:lnTo>
                  <a:lnTo>
                    <a:pt x="98" y="11"/>
                  </a:lnTo>
                  <a:lnTo>
                    <a:pt x="99" y="11"/>
                  </a:lnTo>
                  <a:lnTo>
                    <a:pt x="99" y="11"/>
                  </a:lnTo>
                  <a:lnTo>
                    <a:pt x="99" y="13"/>
                  </a:lnTo>
                  <a:lnTo>
                    <a:pt x="99" y="13"/>
                  </a:lnTo>
                  <a:lnTo>
                    <a:pt x="99" y="13"/>
                  </a:lnTo>
                  <a:lnTo>
                    <a:pt x="99" y="11"/>
                  </a:lnTo>
                  <a:lnTo>
                    <a:pt x="101" y="11"/>
                  </a:lnTo>
                  <a:lnTo>
                    <a:pt x="101" y="11"/>
                  </a:lnTo>
                  <a:lnTo>
                    <a:pt x="101" y="11"/>
                  </a:lnTo>
                  <a:lnTo>
                    <a:pt x="101" y="11"/>
                  </a:lnTo>
                  <a:lnTo>
                    <a:pt x="101" y="11"/>
                  </a:lnTo>
                  <a:lnTo>
                    <a:pt x="101" y="11"/>
                  </a:lnTo>
                  <a:lnTo>
                    <a:pt x="102" y="13"/>
                  </a:lnTo>
                  <a:lnTo>
                    <a:pt x="101" y="13"/>
                  </a:lnTo>
                  <a:lnTo>
                    <a:pt x="102" y="13"/>
                  </a:lnTo>
                  <a:lnTo>
                    <a:pt x="102" y="13"/>
                  </a:lnTo>
                  <a:lnTo>
                    <a:pt x="101" y="13"/>
                  </a:lnTo>
                  <a:lnTo>
                    <a:pt x="101" y="13"/>
                  </a:lnTo>
                  <a:lnTo>
                    <a:pt x="101" y="14"/>
                  </a:lnTo>
                  <a:lnTo>
                    <a:pt x="101" y="14"/>
                  </a:lnTo>
                  <a:lnTo>
                    <a:pt x="99" y="14"/>
                  </a:lnTo>
                  <a:lnTo>
                    <a:pt x="99" y="14"/>
                  </a:lnTo>
                  <a:lnTo>
                    <a:pt x="99" y="14"/>
                  </a:lnTo>
                  <a:lnTo>
                    <a:pt x="99" y="14"/>
                  </a:lnTo>
                  <a:lnTo>
                    <a:pt x="99" y="16"/>
                  </a:lnTo>
                  <a:lnTo>
                    <a:pt x="99" y="16"/>
                  </a:lnTo>
                  <a:lnTo>
                    <a:pt x="98" y="16"/>
                  </a:lnTo>
                  <a:lnTo>
                    <a:pt x="98" y="16"/>
                  </a:lnTo>
                  <a:lnTo>
                    <a:pt x="99" y="16"/>
                  </a:lnTo>
                  <a:lnTo>
                    <a:pt x="98" y="16"/>
                  </a:lnTo>
                  <a:lnTo>
                    <a:pt x="98" y="16"/>
                  </a:lnTo>
                  <a:lnTo>
                    <a:pt x="99" y="16"/>
                  </a:lnTo>
                  <a:lnTo>
                    <a:pt x="101" y="16"/>
                  </a:lnTo>
                  <a:lnTo>
                    <a:pt x="101" y="16"/>
                  </a:lnTo>
                  <a:lnTo>
                    <a:pt x="101" y="16"/>
                  </a:lnTo>
                  <a:lnTo>
                    <a:pt x="101" y="16"/>
                  </a:lnTo>
                  <a:lnTo>
                    <a:pt x="102" y="16"/>
                  </a:lnTo>
                  <a:lnTo>
                    <a:pt x="102" y="16"/>
                  </a:lnTo>
                  <a:lnTo>
                    <a:pt x="102" y="16"/>
                  </a:lnTo>
                  <a:lnTo>
                    <a:pt x="102" y="16"/>
                  </a:lnTo>
                  <a:lnTo>
                    <a:pt x="102" y="16"/>
                  </a:lnTo>
                  <a:lnTo>
                    <a:pt x="102" y="16"/>
                  </a:lnTo>
                  <a:lnTo>
                    <a:pt x="102" y="16"/>
                  </a:lnTo>
                  <a:lnTo>
                    <a:pt x="102" y="16"/>
                  </a:lnTo>
                  <a:lnTo>
                    <a:pt x="102" y="16"/>
                  </a:lnTo>
                  <a:lnTo>
                    <a:pt x="101" y="17"/>
                  </a:lnTo>
                  <a:lnTo>
                    <a:pt x="101" y="17"/>
                  </a:lnTo>
                  <a:lnTo>
                    <a:pt x="101" y="17"/>
                  </a:lnTo>
                  <a:lnTo>
                    <a:pt x="101" y="17"/>
                  </a:lnTo>
                  <a:lnTo>
                    <a:pt x="101" y="17"/>
                  </a:lnTo>
                  <a:lnTo>
                    <a:pt x="101" y="18"/>
                  </a:lnTo>
                  <a:lnTo>
                    <a:pt x="102" y="18"/>
                  </a:lnTo>
                  <a:lnTo>
                    <a:pt x="102" y="18"/>
                  </a:lnTo>
                  <a:lnTo>
                    <a:pt x="102" y="18"/>
                  </a:lnTo>
                  <a:lnTo>
                    <a:pt x="102" y="18"/>
                  </a:lnTo>
                  <a:lnTo>
                    <a:pt x="102" y="18"/>
                  </a:lnTo>
                  <a:lnTo>
                    <a:pt x="102" y="18"/>
                  </a:lnTo>
                  <a:lnTo>
                    <a:pt x="102" y="20"/>
                  </a:lnTo>
                  <a:lnTo>
                    <a:pt x="102" y="20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4" y="20"/>
                  </a:lnTo>
                  <a:lnTo>
                    <a:pt x="105" y="20"/>
                  </a:lnTo>
                  <a:lnTo>
                    <a:pt x="105" y="20"/>
                  </a:lnTo>
                  <a:lnTo>
                    <a:pt x="105" y="20"/>
                  </a:lnTo>
                  <a:lnTo>
                    <a:pt x="105" y="20"/>
                  </a:lnTo>
                  <a:lnTo>
                    <a:pt x="107" y="20"/>
                  </a:lnTo>
                  <a:lnTo>
                    <a:pt x="107" y="20"/>
                  </a:lnTo>
                  <a:lnTo>
                    <a:pt x="107" y="20"/>
                  </a:lnTo>
                  <a:lnTo>
                    <a:pt x="107" y="20"/>
                  </a:lnTo>
                  <a:lnTo>
                    <a:pt x="107" y="18"/>
                  </a:lnTo>
                  <a:lnTo>
                    <a:pt x="107" y="18"/>
                  </a:lnTo>
                  <a:lnTo>
                    <a:pt x="107" y="18"/>
                  </a:lnTo>
                  <a:lnTo>
                    <a:pt x="107" y="18"/>
                  </a:lnTo>
                  <a:lnTo>
                    <a:pt x="108" y="18"/>
                  </a:lnTo>
                  <a:lnTo>
                    <a:pt x="108" y="18"/>
                  </a:lnTo>
                  <a:lnTo>
                    <a:pt x="108" y="18"/>
                  </a:lnTo>
                  <a:lnTo>
                    <a:pt x="109" y="18"/>
                  </a:lnTo>
                  <a:lnTo>
                    <a:pt x="109" y="18"/>
                  </a:lnTo>
                  <a:lnTo>
                    <a:pt x="111" y="17"/>
                  </a:lnTo>
                  <a:lnTo>
                    <a:pt x="111" y="18"/>
                  </a:lnTo>
                  <a:lnTo>
                    <a:pt x="111" y="18"/>
                  </a:lnTo>
                  <a:lnTo>
                    <a:pt x="111" y="17"/>
                  </a:lnTo>
                  <a:lnTo>
                    <a:pt x="111" y="17"/>
                  </a:lnTo>
                  <a:lnTo>
                    <a:pt x="111" y="17"/>
                  </a:lnTo>
                  <a:lnTo>
                    <a:pt x="112" y="17"/>
                  </a:lnTo>
                  <a:lnTo>
                    <a:pt x="112" y="17"/>
                  </a:lnTo>
                  <a:lnTo>
                    <a:pt x="112" y="17"/>
                  </a:lnTo>
                  <a:lnTo>
                    <a:pt x="114" y="17"/>
                  </a:lnTo>
                  <a:lnTo>
                    <a:pt x="114" y="17"/>
                  </a:lnTo>
                  <a:lnTo>
                    <a:pt x="114" y="17"/>
                  </a:lnTo>
                  <a:lnTo>
                    <a:pt x="114" y="17"/>
                  </a:lnTo>
                  <a:lnTo>
                    <a:pt x="114" y="17"/>
                  </a:lnTo>
                  <a:lnTo>
                    <a:pt x="114" y="17"/>
                  </a:lnTo>
                  <a:lnTo>
                    <a:pt x="114" y="17"/>
                  </a:lnTo>
                  <a:lnTo>
                    <a:pt x="114" y="17"/>
                  </a:lnTo>
                  <a:lnTo>
                    <a:pt x="112" y="17"/>
                  </a:lnTo>
                  <a:lnTo>
                    <a:pt x="112" y="17"/>
                  </a:lnTo>
                  <a:lnTo>
                    <a:pt x="112" y="17"/>
                  </a:lnTo>
                  <a:lnTo>
                    <a:pt x="112" y="17"/>
                  </a:lnTo>
                  <a:lnTo>
                    <a:pt x="112" y="18"/>
                  </a:lnTo>
                  <a:lnTo>
                    <a:pt x="112" y="18"/>
                  </a:lnTo>
                  <a:lnTo>
                    <a:pt x="112" y="17"/>
                  </a:lnTo>
                  <a:lnTo>
                    <a:pt x="111" y="17"/>
                  </a:lnTo>
                  <a:lnTo>
                    <a:pt x="111" y="17"/>
                  </a:lnTo>
                  <a:lnTo>
                    <a:pt x="112" y="18"/>
                  </a:lnTo>
                  <a:lnTo>
                    <a:pt x="112" y="18"/>
                  </a:lnTo>
                  <a:lnTo>
                    <a:pt x="111" y="18"/>
                  </a:lnTo>
                  <a:lnTo>
                    <a:pt x="111" y="20"/>
                  </a:lnTo>
                  <a:lnTo>
                    <a:pt x="111" y="20"/>
                  </a:lnTo>
                  <a:lnTo>
                    <a:pt x="111" y="20"/>
                  </a:lnTo>
                  <a:lnTo>
                    <a:pt x="111" y="20"/>
                  </a:lnTo>
                  <a:lnTo>
                    <a:pt x="111" y="20"/>
                  </a:lnTo>
                  <a:lnTo>
                    <a:pt x="111" y="20"/>
                  </a:lnTo>
                  <a:lnTo>
                    <a:pt x="112" y="20"/>
                  </a:lnTo>
                  <a:lnTo>
                    <a:pt x="112" y="18"/>
                  </a:lnTo>
                  <a:lnTo>
                    <a:pt x="111" y="18"/>
                  </a:lnTo>
                  <a:lnTo>
                    <a:pt x="112" y="18"/>
                  </a:lnTo>
                  <a:lnTo>
                    <a:pt x="112" y="18"/>
                  </a:lnTo>
                  <a:lnTo>
                    <a:pt x="112" y="18"/>
                  </a:lnTo>
                  <a:lnTo>
                    <a:pt x="112" y="18"/>
                  </a:lnTo>
                  <a:lnTo>
                    <a:pt x="114" y="18"/>
                  </a:lnTo>
                  <a:lnTo>
                    <a:pt x="115" y="18"/>
                  </a:lnTo>
                  <a:lnTo>
                    <a:pt x="115" y="18"/>
                  </a:lnTo>
                  <a:lnTo>
                    <a:pt x="115" y="18"/>
                  </a:lnTo>
                  <a:lnTo>
                    <a:pt x="115" y="17"/>
                  </a:lnTo>
                  <a:lnTo>
                    <a:pt x="115" y="17"/>
                  </a:lnTo>
                  <a:lnTo>
                    <a:pt x="117" y="17"/>
                  </a:lnTo>
                  <a:lnTo>
                    <a:pt x="117" y="17"/>
                  </a:lnTo>
                  <a:lnTo>
                    <a:pt x="119" y="17"/>
                  </a:lnTo>
                  <a:lnTo>
                    <a:pt x="119" y="17"/>
                  </a:lnTo>
                  <a:lnTo>
                    <a:pt x="119" y="16"/>
                  </a:lnTo>
                  <a:lnTo>
                    <a:pt x="119" y="16"/>
                  </a:lnTo>
                  <a:lnTo>
                    <a:pt x="121" y="16"/>
                  </a:lnTo>
                  <a:lnTo>
                    <a:pt x="121" y="16"/>
                  </a:lnTo>
                  <a:lnTo>
                    <a:pt x="121" y="16"/>
                  </a:lnTo>
                  <a:lnTo>
                    <a:pt x="121" y="16"/>
                  </a:lnTo>
                  <a:lnTo>
                    <a:pt x="122" y="14"/>
                  </a:lnTo>
                  <a:lnTo>
                    <a:pt x="122" y="14"/>
                  </a:lnTo>
                  <a:lnTo>
                    <a:pt x="122" y="14"/>
                  </a:lnTo>
                  <a:lnTo>
                    <a:pt x="124" y="14"/>
                  </a:lnTo>
                  <a:lnTo>
                    <a:pt x="124" y="14"/>
                  </a:lnTo>
                  <a:lnTo>
                    <a:pt x="124" y="14"/>
                  </a:lnTo>
                  <a:lnTo>
                    <a:pt x="124" y="14"/>
                  </a:lnTo>
                  <a:lnTo>
                    <a:pt x="124" y="14"/>
                  </a:lnTo>
                  <a:lnTo>
                    <a:pt x="124" y="14"/>
                  </a:lnTo>
                  <a:lnTo>
                    <a:pt x="124" y="14"/>
                  </a:lnTo>
                  <a:lnTo>
                    <a:pt x="125" y="14"/>
                  </a:lnTo>
                  <a:lnTo>
                    <a:pt x="125" y="14"/>
                  </a:lnTo>
                  <a:lnTo>
                    <a:pt x="125" y="13"/>
                  </a:lnTo>
                  <a:lnTo>
                    <a:pt x="125" y="13"/>
                  </a:lnTo>
                  <a:lnTo>
                    <a:pt x="127" y="13"/>
                  </a:lnTo>
                  <a:lnTo>
                    <a:pt x="127" y="13"/>
                  </a:lnTo>
                  <a:lnTo>
                    <a:pt x="128" y="13"/>
                  </a:lnTo>
                  <a:lnTo>
                    <a:pt x="129" y="13"/>
                  </a:lnTo>
                  <a:lnTo>
                    <a:pt x="129" y="13"/>
                  </a:lnTo>
                  <a:lnTo>
                    <a:pt x="129" y="13"/>
                  </a:lnTo>
                  <a:lnTo>
                    <a:pt x="131" y="11"/>
                  </a:lnTo>
                  <a:lnTo>
                    <a:pt x="131" y="11"/>
                  </a:lnTo>
                  <a:lnTo>
                    <a:pt x="131" y="11"/>
                  </a:lnTo>
                  <a:lnTo>
                    <a:pt x="131" y="13"/>
                  </a:lnTo>
                  <a:lnTo>
                    <a:pt x="131" y="11"/>
                  </a:lnTo>
                  <a:lnTo>
                    <a:pt x="132" y="11"/>
                  </a:lnTo>
                  <a:lnTo>
                    <a:pt x="132" y="11"/>
                  </a:lnTo>
                  <a:lnTo>
                    <a:pt x="132" y="11"/>
                  </a:lnTo>
                  <a:lnTo>
                    <a:pt x="132" y="11"/>
                  </a:lnTo>
                  <a:lnTo>
                    <a:pt x="134" y="11"/>
                  </a:lnTo>
                  <a:lnTo>
                    <a:pt x="134" y="11"/>
                  </a:lnTo>
                  <a:lnTo>
                    <a:pt x="135" y="11"/>
                  </a:lnTo>
                  <a:lnTo>
                    <a:pt x="135" y="10"/>
                  </a:lnTo>
                  <a:lnTo>
                    <a:pt x="135" y="10"/>
                  </a:lnTo>
                  <a:lnTo>
                    <a:pt x="135" y="11"/>
                  </a:lnTo>
                  <a:lnTo>
                    <a:pt x="135" y="11"/>
                  </a:lnTo>
                  <a:lnTo>
                    <a:pt x="136" y="11"/>
                  </a:lnTo>
                  <a:lnTo>
                    <a:pt x="136" y="11"/>
                  </a:lnTo>
                  <a:lnTo>
                    <a:pt x="136" y="11"/>
                  </a:lnTo>
                  <a:lnTo>
                    <a:pt x="136" y="11"/>
                  </a:lnTo>
                  <a:lnTo>
                    <a:pt x="136" y="11"/>
                  </a:lnTo>
                  <a:lnTo>
                    <a:pt x="138" y="11"/>
                  </a:lnTo>
                  <a:lnTo>
                    <a:pt x="139" y="11"/>
                  </a:lnTo>
                  <a:lnTo>
                    <a:pt x="139" y="11"/>
                  </a:lnTo>
                  <a:lnTo>
                    <a:pt x="141" y="11"/>
                  </a:lnTo>
                  <a:lnTo>
                    <a:pt x="141" y="10"/>
                  </a:lnTo>
                  <a:lnTo>
                    <a:pt x="141" y="10"/>
                  </a:lnTo>
                  <a:lnTo>
                    <a:pt x="141" y="10"/>
                  </a:lnTo>
                  <a:lnTo>
                    <a:pt x="141" y="10"/>
                  </a:lnTo>
                  <a:lnTo>
                    <a:pt x="142" y="10"/>
                  </a:lnTo>
                  <a:lnTo>
                    <a:pt x="142" y="10"/>
                  </a:lnTo>
                  <a:lnTo>
                    <a:pt x="142" y="10"/>
                  </a:lnTo>
                  <a:lnTo>
                    <a:pt x="142" y="10"/>
                  </a:lnTo>
                  <a:lnTo>
                    <a:pt x="142" y="10"/>
                  </a:lnTo>
                  <a:lnTo>
                    <a:pt x="145" y="10"/>
                  </a:lnTo>
                  <a:lnTo>
                    <a:pt x="146" y="10"/>
                  </a:lnTo>
                  <a:lnTo>
                    <a:pt x="149" y="10"/>
                  </a:lnTo>
                  <a:lnTo>
                    <a:pt x="152" y="10"/>
                  </a:lnTo>
                  <a:lnTo>
                    <a:pt x="152" y="10"/>
                  </a:lnTo>
                  <a:lnTo>
                    <a:pt x="152" y="11"/>
                  </a:lnTo>
                  <a:lnTo>
                    <a:pt x="152" y="11"/>
                  </a:lnTo>
                  <a:lnTo>
                    <a:pt x="152" y="11"/>
                  </a:lnTo>
                  <a:lnTo>
                    <a:pt x="152" y="11"/>
                  </a:lnTo>
                  <a:lnTo>
                    <a:pt x="154" y="11"/>
                  </a:lnTo>
                  <a:lnTo>
                    <a:pt x="154" y="11"/>
                  </a:lnTo>
                  <a:lnTo>
                    <a:pt x="154" y="11"/>
                  </a:lnTo>
                  <a:lnTo>
                    <a:pt x="154" y="11"/>
                  </a:lnTo>
                  <a:lnTo>
                    <a:pt x="155" y="11"/>
                  </a:lnTo>
                  <a:lnTo>
                    <a:pt x="155" y="11"/>
                  </a:lnTo>
                  <a:lnTo>
                    <a:pt x="155" y="11"/>
                  </a:lnTo>
                  <a:lnTo>
                    <a:pt x="156" y="11"/>
                  </a:lnTo>
                  <a:lnTo>
                    <a:pt x="156" y="11"/>
                  </a:lnTo>
                  <a:lnTo>
                    <a:pt x="156" y="11"/>
                  </a:lnTo>
                  <a:lnTo>
                    <a:pt x="156" y="11"/>
                  </a:lnTo>
                  <a:lnTo>
                    <a:pt x="158" y="13"/>
                  </a:lnTo>
                  <a:lnTo>
                    <a:pt x="158" y="13"/>
                  </a:lnTo>
                  <a:lnTo>
                    <a:pt x="161" y="13"/>
                  </a:lnTo>
                  <a:lnTo>
                    <a:pt x="161" y="13"/>
                  </a:lnTo>
                  <a:lnTo>
                    <a:pt x="161" y="13"/>
                  </a:lnTo>
                  <a:lnTo>
                    <a:pt x="162" y="13"/>
                  </a:lnTo>
                  <a:lnTo>
                    <a:pt x="162" y="14"/>
                  </a:lnTo>
                  <a:lnTo>
                    <a:pt x="164" y="14"/>
                  </a:lnTo>
                  <a:lnTo>
                    <a:pt x="164" y="16"/>
                  </a:lnTo>
                  <a:lnTo>
                    <a:pt x="164" y="16"/>
                  </a:lnTo>
                  <a:lnTo>
                    <a:pt x="165" y="17"/>
                  </a:lnTo>
                  <a:lnTo>
                    <a:pt x="165" y="17"/>
                  </a:lnTo>
                  <a:lnTo>
                    <a:pt x="165" y="17"/>
                  </a:lnTo>
                  <a:lnTo>
                    <a:pt x="165" y="17"/>
                  </a:lnTo>
                  <a:lnTo>
                    <a:pt x="166" y="17"/>
                  </a:lnTo>
                  <a:lnTo>
                    <a:pt x="166" y="16"/>
                  </a:lnTo>
                  <a:lnTo>
                    <a:pt x="166" y="16"/>
                  </a:lnTo>
                  <a:lnTo>
                    <a:pt x="166" y="16"/>
                  </a:lnTo>
                  <a:lnTo>
                    <a:pt x="166" y="16"/>
                  </a:lnTo>
                  <a:lnTo>
                    <a:pt x="166" y="16"/>
                  </a:lnTo>
                  <a:lnTo>
                    <a:pt x="166" y="16"/>
                  </a:lnTo>
                  <a:lnTo>
                    <a:pt x="166" y="16"/>
                  </a:lnTo>
                  <a:lnTo>
                    <a:pt x="166" y="17"/>
                  </a:lnTo>
                  <a:lnTo>
                    <a:pt x="166" y="17"/>
                  </a:lnTo>
                  <a:lnTo>
                    <a:pt x="166" y="17"/>
                  </a:lnTo>
                  <a:lnTo>
                    <a:pt x="166" y="18"/>
                  </a:lnTo>
                  <a:lnTo>
                    <a:pt x="166" y="18"/>
                  </a:lnTo>
                  <a:lnTo>
                    <a:pt x="166" y="18"/>
                  </a:lnTo>
                  <a:lnTo>
                    <a:pt x="166" y="18"/>
                  </a:lnTo>
                  <a:lnTo>
                    <a:pt x="166" y="18"/>
                  </a:lnTo>
                  <a:lnTo>
                    <a:pt x="168" y="18"/>
                  </a:lnTo>
                  <a:lnTo>
                    <a:pt x="168" y="18"/>
                  </a:lnTo>
                  <a:lnTo>
                    <a:pt x="168" y="18"/>
                  </a:lnTo>
                  <a:lnTo>
                    <a:pt x="169" y="18"/>
                  </a:lnTo>
                  <a:lnTo>
                    <a:pt x="169" y="20"/>
                  </a:lnTo>
                  <a:lnTo>
                    <a:pt x="169" y="20"/>
                  </a:lnTo>
                  <a:lnTo>
                    <a:pt x="169" y="20"/>
                  </a:lnTo>
                  <a:lnTo>
                    <a:pt x="169" y="20"/>
                  </a:lnTo>
                  <a:lnTo>
                    <a:pt x="171" y="18"/>
                  </a:lnTo>
                  <a:lnTo>
                    <a:pt x="171" y="18"/>
                  </a:lnTo>
                  <a:lnTo>
                    <a:pt x="171" y="18"/>
                  </a:lnTo>
                  <a:lnTo>
                    <a:pt x="172" y="18"/>
                  </a:lnTo>
                  <a:lnTo>
                    <a:pt x="172" y="20"/>
                  </a:lnTo>
                  <a:lnTo>
                    <a:pt x="172" y="20"/>
                  </a:lnTo>
                  <a:lnTo>
                    <a:pt x="172" y="20"/>
                  </a:lnTo>
                  <a:lnTo>
                    <a:pt x="172" y="20"/>
                  </a:lnTo>
                  <a:lnTo>
                    <a:pt x="172" y="18"/>
                  </a:lnTo>
                  <a:lnTo>
                    <a:pt x="172" y="18"/>
                  </a:lnTo>
                  <a:lnTo>
                    <a:pt x="174" y="18"/>
                  </a:lnTo>
                  <a:lnTo>
                    <a:pt x="174" y="20"/>
                  </a:lnTo>
                  <a:lnTo>
                    <a:pt x="174" y="20"/>
                  </a:lnTo>
                  <a:lnTo>
                    <a:pt x="174" y="20"/>
                  </a:lnTo>
                  <a:lnTo>
                    <a:pt x="174" y="20"/>
                  </a:lnTo>
                  <a:lnTo>
                    <a:pt x="174" y="20"/>
                  </a:lnTo>
                  <a:lnTo>
                    <a:pt x="174" y="21"/>
                  </a:lnTo>
                  <a:lnTo>
                    <a:pt x="174" y="21"/>
                  </a:lnTo>
                  <a:lnTo>
                    <a:pt x="174" y="21"/>
                  </a:lnTo>
                  <a:lnTo>
                    <a:pt x="174" y="21"/>
                  </a:lnTo>
                  <a:lnTo>
                    <a:pt x="174" y="21"/>
                  </a:lnTo>
                  <a:lnTo>
                    <a:pt x="175" y="21"/>
                  </a:lnTo>
                  <a:lnTo>
                    <a:pt x="175" y="21"/>
                  </a:lnTo>
                  <a:lnTo>
                    <a:pt x="175" y="23"/>
                  </a:lnTo>
                  <a:lnTo>
                    <a:pt x="175" y="23"/>
                  </a:lnTo>
                  <a:lnTo>
                    <a:pt x="178" y="24"/>
                  </a:lnTo>
                  <a:lnTo>
                    <a:pt x="178" y="24"/>
                  </a:lnTo>
                  <a:lnTo>
                    <a:pt x="178" y="24"/>
                  </a:lnTo>
                  <a:lnTo>
                    <a:pt x="176" y="26"/>
                  </a:lnTo>
                  <a:lnTo>
                    <a:pt x="176" y="26"/>
                  </a:lnTo>
                  <a:lnTo>
                    <a:pt x="179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8"/>
                  </a:lnTo>
                  <a:lnTo>
                    <a:pt x="179" y="28"/>
                  </a:lnTo>
                  <a:lnTo>
                    <a:pt x="179" y="28"/>
                  </a:lnTo>
                  <a:lnTo>
                    <a:pt x="179" y="28"/>
                  </a:lnTo>
                  <a:lnTo>
                    <a:pt x="179" y="28"/>
                  </a:lnTo>
                  <a:lnTo>
                    <a:pt x="179" y="30"/>
                  </a:lnTo>
                  <a:lnTo>
                    <a:pt x="179" y="30"/>
                  </a:lnTo>
                  <a:lnTo>
                    <a:pt x="179" y="30"/>
                  </a:lnTo>
                  <a:lnTo>
                    <a:pt x="179" y="31"/>
                  </a:lnTo>
                  <a:lnTo>
                    <a:pt x="179" y="31"/>
                  </a:lnTo>
                  <a:lnTo>
                    <a:pt x="179" y="31"/>
                  </a:lnTo>
                  <a:lnTo>
                    <a:pt x="179" y="31"/>
                  </a:lnTo>
                  <a:lnTo>
                    <a:pt x="181" y="33"/>
                  </a:lnTo>
                  <a:lnTo>
                    <a:pt x="181" y="33"/>
                  </a:lnTo>
                  <a:lnTo>
                    <a:pt x="181" y="33"/>
                  </a:lnTo>
                  <a:lnTo>
                    <a:pt x="181" y="33"/>
                  </a:lnTo>
                  <a:lnTo>
                    <a:pt x="181" y="34"/>
                  </a:lnTo>
                  <a:lnTo>
                    <a:pt x="181" y="35"/>
                  </a:lnTo>
                  <a:lnTo>
                    <a:pt x="181" y="35"/>
                  </a:lnTo>
                  <a:lnTo>
                    <a:pt x="182" y="35"/>
                  </a:lnTo>
                  <a:lnTo>
                    <a:pt x="182" y="35"/>
                  </a:lnTo>
                  <a:lnTo>
                    <a:pt x="182" y="37"/>
                  </a:lnTo>
                  <a:lnTo>
                    <a:pt x="184" y="37"/>
                  </a:lnTo>
                  <a:lnTo>
                    <a:pt x="184" y="38"/>
                  </a:lnTo>
                  <a:lnTo>
                    <a:pt x="185" y="38"/>
                  </a:lnTo>
                  <a:lnTo>
                    <a:pt x="185" y="38"/>
                  </a:lnTo>
                  <a:lnTo>
                    <a:pt x="185" y="38"/>
                  </a:lnTo>
                  <a:lnTo>
                    <a:pt x="184" y="38"/>
                  </a:lnTo>
                  <a:lnTo>
                    <a:pt x="184" y="38"/>
                  </a:lnTo>
                  <a:lnTo>
                    <a:pt x="185" y="38"/>
                  </a:lnTo>
                  <a:lnTo>
                    <a:pt x="185" y="40"/>
                  </a:lnTo>
                  <a:lnTo>
                    <a:pt x="186" y="40"/>
                  </a:lnTo>
                  <a:lnTo>
                    <a:pt x="186" y="40"/>
                  </a:lnTo>
                  <a:lnTo>
                    <a:pt x="186" y="40"/>
                  </a:lnTo>
                  <a:lnTo>
                    <a:pt x="186" y="40"/>
                  </a:lnTo>
                  <a:lnTo>
                    <a:pt x="188" y="41"/>
                  </a:lnTo>
                  <a:lnTo>
                    <a:pt x="188" y="41"/>
                  </a:lnTo>
                  <a:lnTo>
                    <a:pt x="188" y="41"/>
                  </a:lnTo>
                  <a:lnTo>
                    <a:pt x="189" y="43"/>
                  </a:lnTo>
                  <a:lnTo>
                    <a:pt x="189" y="43"/>
                  </a:lnTo>
                  <a:lnTo>
                    <a:pt x="191" y="43"/>
                  </a:lnTo>
                  <a:lnTo>
                    <a:pt x="191" y="43"/>
                  </a:lnTo>
                  <a:lnTo>
                    <a:pt x="191" y="44"/>
                  </a:lnTo>
                  <a:lnTo>
                    <a:pt x="191" y="44"/>
                  </a:lnTo>
                  <a:lnTo>
                    <a:pt x="191" y="44"/>
                  </a:lnTo>
                  <a:lnTo>
                    <a:pt x="191" y="44"/>
                  </a:lnTo>
                  <a:lnTo>
                    <a:pt x="191" y="44"/>
                  </a:lnTo>
                  <a:lnTo>
                    <a:pt x="192" y="45"/>
                  </a:lnTo>
                  <a:lnTo>
                    <a:pt x="192" y="47"/>
                  </a:lnTo>
                  <a:lnTo>
                    <a:pt x="192" y="47"/>
                  </a:lnTo>
                  <a:lnTo>
                    <a:pt x="193" y="50"/>
                  </a:lnTo>
                  <a:lnTo>
                    <a:pt x="193" y="47"/>
                  </a:lnTo>
                  <a:lnTo>
                    <a:pt x="193" y="47"/>
                  </a:lnTo>
                  <a:lnTo>
                    <a:pt x="193" y="47"/>
                  </a:lnTo>
                  <a:lnTo>
                    <a:pt x="193" y="48"/>
                  </a:lnTo>
                  <a:lnTo>
                    <a:pt x="195" y="48"/>
                  </a:lnTo>
                  <a:lnTo>
                    <a:pt x="195" y="50"/>
                  </a:lnTo>
                  <a:lnTo>
                    <a:pt x="195" y="50"/>
                  </a:lnTo>
                  <a:lnTo>
                    <a:pt x="195" y="50"/>
                  </a:lnTo>
                  <a:lnTo>
                    <a:pt x="195" y="50"/>
                  </a:lnTo>
                  <a:lnTo>
                    <a:pt x="195" y="50"/>
                  </a:lnTo>
                  <a:lnTo>
                    <a:pt x="195" y="51"/>
                  </a:lnTo>
                  <a:lnTo>
                    <a:pt x="196" y="51"/>
                  </a:lnTo>
                  <a:lnTo>
                    <a:pt x="196" y="51"/>
                  </a:lnTo>
                  <a:lnTo>
                    <a:pt x="196" y="51"/>
                  </a:lnTo>
                  <a:lnTo>
                    <a:pt x="196" y="50"/>
                  </a:lnTo>
                  <a:lnTo>
                    <a:pt x="198" y="50"/>
                  </a:lnTo>
                  <a:lnTo>
                    <a:pt x="198" y="50"/>
                  </a:lnTo>
                  <a:lnTo>
                    <a:pt x="198" y="50"/>
                  </a:lnTo>
                  <a:lnTo>
                    <a:pt x="198" y="51"/>
                  </a:lnTo>
                  <a:lnTo>
                    <a:pt x="198" y="51"/>
                  </a:lnTo>
                  <a:lnTo>
                    <a:pt x="198" y="51"/>
                  </a:lnTo>
                  <a:lnTo>
                    <a:pt x="198" y="51"/>
                  </a:lnTo>
                  <a:lnTo>
                    <a:pt x="198" y="51"/>
                  </a:lnTo>
                  <a:lnTo>
                    <a:pt x="198" y="51"/>
                  </a:lnTo>
                  <a:lnTo>
                    <a:pt x="199" y="53"/>
                  </a:lnTo>
                  <a:lnTo>
                    <a:pt x="199" y="53"/>
                  </a:lnTo>
                  <a:lnTo>
                    <a:pt x="199" y="51"/>
                  </a:lnTo>
                  <a:lnTo>
                    <a:pt x="199" y="51"/>
                  </a:lnTo>
                  <a:lnTo>
                    <a:pt x="199" y="51"/>
                  </a:lnTo>
                  <a:lnTo>
                    <a:pt x="199" y="51"/>
                  </a:lnTo>
                  <a:lnTo>
                    <a:pt x="199" y="51"/>
                  </a:lnTo>
                  <a:lnTo>
                    <a:pt x="199" y="51"/>
                  </a:lnTo>
                  <a:lnTo>
                    <a:pt x="199" y="51"/>
                  </a:lnTo>
                  <a:lnTo>
                    <a:pt x="199" y="50"/>
                  </a:lnTo>
                  <a:lnTo>
                    <a:pt x="199" y="50"/>
                  </a:lnTo>
                  <a:lnTo>
                    <a:pt x="199" y="53"/>
                  </a:lnTo>
                  <a:lnTo>
                    <a:pt x="201" y="53"/>
                  </a:lnTo>
                  <a:lnTo>
                    <a:pt x="201" y="54"/>
                  </a:lnTo>
                  <a:lnTo>
                    <a:pt x="201" y="54"/>
                  </a:lnTo>
                  <a:lnTo>
                    <a:pt x="201" y="54"/>
                  </a:lnTo>
                  <a:lnTo>
                    <a:pt x="199" y="55"/>
                  </a:lnTo>
                  <a:lnTo>
                    <a:pt x="199" y="55"/>
                  </a:lnTo>
                  <a:lnTo>
                    <a:pt x="201" y="55"/>
                  </a:lnTo>
                  <a:lnTo>
                    <a:pt x="201" y="57"/>
                  </a:lnTo>
                  <a:lnTo>
                    <a:pt x="201" y="57"/>
                  </a:lnTo>
                  <a:lnTo>
                    <a:pt x="201" y="58"/>
                  </a:lnTo>
                  <a:lnTo>
                    <a:pt x="201" y="58"/>
                  </a:lnTo>
                  <a:lnTo>
                    <a:pt x="201" y="58"/>
                  </a:lnTo>
                  <a:lnTo>
                    <a:pt x="201" y="60"/>
                  </a:lnTo>
                  <a:lnTo>
                    <a:pt x="201" y="60"/>
                  </a:lnTo>
                  <a:lnTo>
                    <a:pt x="201" y="60"/>
                  </a:lnTo>
                  <a:lnTo>
                    <a:pt x="201" y="60"/>
                  </a:lnTo>
                  <a:lnTo>
                    <a:pt x="202" y="63"/>
                  </a:lnTo>
                  <a:lnTo>
                    <a:pt x="202" y="64"/>
                  </a:lnTo>
                  <a:lnTo>
                    <a:pt x="202" y="64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02" y="67"/>
                  </a:lnTo>
                  <a:lnTo>
                    <a:pt x="202" y="67"/>
                  </a:lnTo>
                  <a:lnTo>
                    <a:pt x="202" y="67"/>
                  </a:lnTo>
                  <a:lnTo>
                    <a:pt x="202" y="68"/>
                  </a:lnTo>
                  <a:lnTo>
                    <a:pt x="202" y="68"/>
                  </a:lnTo>
                  <a:lnTo>
                    <a:pt x="202" y="71"/>
                  </a:lnTo>
                  <a:lnTo>
                    <a:pt x="202" y="73"/>
                  </a:lnTo>
                  <a:lnTo>
                    <a:pt x="203" y="75"/>
                  </a:lnTo>
                  <a:lnTo>
                    <a:pt x="203" y="75"/>
                  </a:lnTo>
                  <a:lnTo>
                    <a:pt x="202" y="75"/>
                  </a:lnTo>
                  <a:lnTo>
                    <a:pt x="202" y="75"/>
                  </a:lnTo>
                  <a:lnTo>
                    <a:pt x="202" y="75"/>
                  </a:lnTo>
                  <a:lnTo>
                    <a:pt x="203" y="75"/>
                  </a:lnTo>
                  <a:lnTo>
                    <a:pt x="202" y="77"/>
                  </a:lnTo>
                  <a:lnTo>
                    <a:pt x="202" y="77"/>
                  </a:lnTo>
                  <a:lnTo>
                    <a:pt x="202" y="77"/>
                  </a:lnTo>
                  <a:lnTo>
                    <a:pt x="202" y="77"/>
                  </a:lnTo>
                  <a:lnTo>
                    <a:pt x="203" y="77"/>
                  </a:lnTo>
                  <a:lnTo>
                    <a:pt x="203" y="78"/>
                  </a:lnTo>
                  <a:lnTo>
                    <a:pt x="203" y="80"/>
                  </a:lnTo>
                  <a:lnTo>
                    <a:pt x="203" y="80"/>
                  </a:lnTo>
                  <a:lnTo>
                    <a:pt x="203" y="80"/>
                  </a:lnTo>
                  <a:lnTo>
                    <a:pt x="205" y="80"/>
                  </a:lnTo>
                  <a:lnTo>
                    <a:pt x="205" y="80"/>
                  </a:lnTo>
                  <a:lnTo>
                    <a:pt x="203" y="80"/>
                  </a:lnTo>
                  <a:lnTo>
                    <a:pt x="203" y="80"/>
                  </a:lnTo>
                  <a:lnTo>
                    <a:pt x="203" y="80"/>
                  </a:lnTo>
                  <a:lnTo>
                    <a:pt x="203" y="80"/>
                  </a:lnTo>
                  <a:lnTo>
                    <a:pt x="203" y="80"/>
                  </a:lnTo>
                  <a:lnTo>
                    <a:pt x="203" y="81"/>
                  </a:lnTo>
                  <a:lnTo>
                    <a:pt x="203" y="81"/>
                  </a:lnTo>
                  <a:lnTo>
                    <a:pt x="203" y="81"/>
                  </a:lnTo>
                  <a:lnTo>
                    <a:pt x="203" y="81"/>
                  </a:lnTo>
                  <a:lnTo>
                    <a:pt x="203" y="81"/>
                  </a:lnTo>
                  <a:lnTo>
                    <a:pt x="203" y="81"/>
                  </a:lnTo>
                  <a:lnTo>
                    <a:pt x="203" y="82"/>
                  </a:lnTo>
                  <a:lnTo>
                    <a:pt x="203" y="82"/>
                  </a:lnTo>
                  <a:lnTo>
                    <a:pt x="203" y="84"/>
                  </a:lnTo>
                  <a:lnTo>
                    <a:pt x="203" y="84"/>
                  </a:lnTo>
                  <a:lnTo>
                    <a:pt x="203" y="85"/>
                  </a:lnTo>
                  <a:lnTo>
                    <a:pt x="203" y="85"/>
                  </a:lnTo>
                  <a:lnTo>
                    <a:pt x="203" y="85"/>
                  </a:lnTo>
                  <a:lnTo>
                    <a:pt x="203" y="85"/>
                  </a:lnTo>
                  <a:lnTo>
                    <a:pt x="203" y="85"/>
                  </a:lnTo>
                  <a:lnTo>
                    <a:pt x="203" y="85"/>
                  </a:lnTo>
                  <a:lnTo>
                    <a:pt x="203" y="85"/>
                  </a:lnTo>
                  <a:lnTo>
                    <a:pt x="203" y="85"/>
                  </a:lnTo>
                  <a:lnTo>
                    <a:pt x="203" y="85"/>
                  </a:lnTo>
                  <a:lnTo>
                    <a:pt x="203" y="85"/>
                  </a:lnTo>
                  <a:lnTo>
                    <a:pt x="203" y="85"/>
                  </a:lnTo>
                  <a:lnTo>
                    <a:pt x="203" y="85"/>
                  </a:lnTo>
                  <a:lnTo>
                    <a:pt x="203" y="85"/>
                  </a:lnTo>
                  <a:lnTo>
                    <a:pt x="203" y="85"/>
                  </a:lnTo>
                  <a:lnTo>
                    <a:pt x="203" y="87"/>
                  </a:lnTo>
                  <a:lnTo>
                    <a:pt x="203" y="87"/>
                  </a:lnTo>
                  <a:lnTo>
                    <a:pt x="203" y="88"/>
                  </a:lnTo>
                  <a:lnTo>
                    <a:pt x="203" y="88"/>
                  </a:lnTo>
                  <a:lnTo>
                    <a:pt x="203" y="88"/>
                  </a:lnTo>
                  <a:lnTo>
                    <a:pt x="203" y="90"/>
                  </a:lnTo>
                  <a:lnTo>
                    <a:pt x="203" y="90"/>
                  </a:lnTo>
                  <a:lnTo>
                    <a:pt x="203" y="90"/>
                  </a:lnTo>
                  <a:lnTo>
                    <a:pt x="203" y="90"/>
                  </a:lnTo>
                  <a:lnTo>
                    <a:pt x="203" y="90"/>
                  </a:lnTo>
                  <a:lnTo>
                    <a:pt x="203" y="90"/>
                  </a:lnTo>
                  <a:lnTo>
                    <a:pt x="203" y="90"/>
                  </a:lnTo>
                  <a:lnTo>
                    <a:pt x="203" y="90"/>
                  </a:lnTo>
                  <a:lnTo>
                    <a:pt x="203" y="91"/>
                  </a:lnTo>
                  <a:lnTo>
                    <a:pt x="203" y="91"/>
                  </a:lnTo>
                  <a:lnTo>
                    <a:pt x="203" y="91"/>
                  </a:lnTo>
                  <a:lnTo>
                    <a:pt x="203" y="92"/>
                  </a:lnTo>
                  <a:lnTo>
                    <a:pt x="203" y="92"/>
                  </a:lnTo>
                  <a:lnTo>
                    <a:pt x="203" y="92"/>
                  </a:lnTo>
                  <a:lnTo>
                    <a:pt x="203" y="92"/>
                  </a:lnTo>
                  <a:lnTo>
                    <a:pt x="203" y="92"/>
                  </a:lnTo>
                  <a:lnTo>
                    <a:pt x="203" y="92"/>
                  </a:lnTo>
                  <a:lnTo>
                    <a:pt x="203" y="92"/>
                  </a:lnTo>
                  <a:lnTo>
                    <a:pt x="203" y="92"/>
                  </a:lnTo>
                  <a:lnTo>
                    <a:pt x="203" y="92"/>
                  </a:lnTo>
                  <a:lnTo>
                    <a:pt x="203" y="92"/>
                  </a:lnTo>
                  <a:lnTo>
                    <a:pt x="203" y="92"/>
                  </a:lnTo>
                  <a:lnTo>
                    <a:pt x="202" y="92"/>
                  </a:lnTo>
                  <a:lnTo>
                    <a:pt x="202" y="94"/>
                  </a:lnTo>
                  <a:lnTo>
                    <a:pt x="202" y="94"/>
                  </a:lnTo>
                  <a:lnTo>
                    <a:pt x="202" y="94"/>
                  </a:lnTo>
                  <a:lnTo>
                    <a:pt x="202" y="94"/>
                  </a:lnTo>
                  <a:lnTo>
                    <a:pt x="202" y="94"/>
                  </a:lnTo>
                  <a:lnTo>
                    <a:pt x="203" y="94"/>
                  </a:lnTo>
                  <a:lnTo>
                    <a:pt x="203" y="94"/>
                  </a:lnTo>
                  <a:lnTo>
                    <a:pt x="203" y="95"/>
                  </a:lnTo>
                  <a:lnTo>
                    <a:pt x="203" y="95"/>
                  </a:lnTo>
                  <a:lnTo>
                    <a:pt x="203" y="95"/>
                  </a:lnTo>
                  <a:lnTo>
                    <a:pt x="203" y="95"/>
                  </a:lnTo>
                  <a:lnTo>
                    <a:pt x="203" y="95"/>
                  </a:lnTo>
                  <a:lnTo>
                    <a:pt x="203" y="95"/>
                  </a:lnTo>
                  <a:lnTo>
                    <a:pt x="203" y="97"/>
                  </a:lnTo>
                  <a:lnTo>
                    <a:pt x="203" y="97"/>
                  </a:lnTo>
                  <a:lnTo>
                    <a:pt x="203" y="97"/>
                  </a:lnTo>
                  <a:lnTo>
                    <a:pt x="203" y="97"/>
                  </a:lnTo>
                  <a:lnTo>
                    <a:pt x="203" y="97"/>
                  </a:lnTo>
                  <a:lnTo>
                    <a:pt x="203" y="97"/>
                  </a:lnTo>
                  <a:lnTo>
                    <a:pt x="203" y="98"/>
                  </a:lnTo>
                  <a:lnTo>
                    <a:pt x="203" y="98"/>
                  </a:lnTo>
                  <a:lnTo>
                    <a:pt x="203" y="100"/>
                  </a:lnTo>
                  <a:lnTo>
                    <a:pt x="203" y="100"/>
                  </a:lnTo>
                  <a:lnTo>
                    <a:pt x="203" y="100"/>
                  </a:lnTo>
                  <a:lnTo>
                    <a:pt x="203" y="102"/>
                  </a:lnTo>
                  <a:lnTo>
                    <a:pt x="203" y="105"/>
                  </a:lnTo>
                  <a:lnTo>
                    <a:pt x="203" y="112"/>
                  </a:lnTo>
                  <a:lnTo>
                    <a:pt x="203" y="112"/>
                  </a:lnTo>
                  <a:lnTo>
                    <a:pt x="203" y="114"/>
                  </a:lnTo>
                  <a:lnTo>
                    <a:pt x="203" y="114"/>
                  </a:lnTo>
                  <a:lnTo>
                    <a:pt x="203" y="114"/>
                  </a:lnTo>
                  <a:lnTo>
                    <a:pt x="203" y="114"/>
                  </a:lnTo>
                  <a:lnTo>
                    <a:pt x="203" y="115"/>
                  </a:lnTo>
                  <a:lnTo>
                    <a:pt x="203" y="117"/>
                  </a:lnTo>
                  <a:lnTo>
                    <a:pt x="203" y="118"/>
                  </a:lnTo>
                  <a:lnTo>
                    <a:pt x="203" y="121"/>
                  </a:lnTo>
                  <a:lnTo>
                    <a:pt x="203" y="121"/>
                  </a:lnTo>
                  <a:lnTo>
                    <a:pt x="203" y="121"/>
                  </a:lnTo>
                  <a:lnTo>
                    <a:pt x="202" y="122"/>
                  </a:lnTo>
                  <a:lnTo>
                    <a:pt x="202" y="125"/>
                  </a:lnTo>
                  <a:lnTo>
                    <a:pt x="202" y="125"/>
                  </a:lnTo>
                  <a:lnTo>
                    <a:pt x="201" y="128"/>
                  </a:lnTo>
                  <a:lnTo>
                    <a:pt x="201" y="132"/>
                  </a:lnTo>
                  <a:lnTo>
                    <a:pt x="201" y="135"/>
                  </a:lnTo>
                  <a:lnTo>
                    <a:pt x="199" y="137"/>
                  </a:lnTo>
                  <a:lnTo>
                    <a:pt x="199" y="138"/>
                  </a:lnTo>
                  <a:lnTo>
                    <a:pt x="199" y="138"/>
                  </a:lnTo>
                  <a:lnTo>
                    <a:pt x="196" y="144"/>
                  </a:lnTo>
                  <a:lnTo>
                    <a:pt x="196" y="144"/>
                  </a:lnTo>
                  <a:lnTo>
                    <a:pt x="196" y="144"/>
                  </a:lnTo>
                  <a:lnTo>
                    <a:pt x="196" y="144"/>
                  </a:lnTo>
                  <a:lnTo>
                    <a:pt x="196" y="145"/>
                  </a:lnTo>
                  <a:lnTo>
                    <a:pt x="195" y="145"/>
                  </a:lnTo>
                  <a:lnTo>
                    <a:pt x="195" y="147"/>
                  </a:lnTo>
                  <a:lnTo>
                    <a:pt x="195" y="147"/>
                  </a:lnTo>
                  <a:lnTo>
                    <a:pt x="195" y="147"/>
                  </a:lnTo>
                  <a:lnTo>
                    <a:pt x="195" y="147"/>
                  </a:lnTo>
                  <a:lnTo>
                    <a:pt x="195" y="147"/>
                  </a:lnTo>
                  <a:lnTo>
                    <a:pt x="195" y="148"/>
                  </a:lnTo>
                  <a:lnTo>
                    <a:pt x="195" y="149"/>
                  </a:lnTo>
                  <a:lnTo>
                    <a:pt x="193" y="149"/>
                  </a:lnTo>
                  <a:lnTo>
                    <a:pt x="193" y="149"/>
                  </a:lnTo>
                  <a:lnTo>
                    <a:pt x="193" y="149"/>
                  </a:lnTo>
                  <a:lnTo>
                    <a:pt x="193" y="151"/>
                  </a:lnTo>
                  <a:lnTo>
                    <a:pt x="193" y="151"/>
                  </a:lnTo>
                  <a:lnTo>
                    <a:pt x="193" y="151"/>
                  </a:lnTo>
                  <a:lnTo>
                    <a:pt x="193" y="151"/>
                  </a:lnTo>
                  <a:lnTo>
                    <a:pt x="193" y="152"/>
                  </a:lnTo>
                  <a:lnTo>
                    <a:pt x="193" y="152"/>
                  </a:lnTo>
                  <a:lnTo>
                    <a:pt x="193" y="152"/>
                  </a:lnTo>
                  <a:lnTo>
                    <a:pt x="193" y="152"/>
                  </a:lnTo>
                  <a:lnTo>
                    <a:pt x="193" y="152"/>
                  </a:lnTo>
                  <a:lnTo>
                    <a:pt x="193" y="152"/>
                  </a:lnTo>
                  <a:lnTo>
                    <a:pt x="193" y="151"/>
                  </a:lnTo>
                  <a:lnTo>
                    <a:pt x="193" y="151"/>
                  </a:lnTo>
                  <a:lnTo>
                    <a:pt x="193" y="151"/>
                  </a:lnTo>
                  <a:lnTo>
                    <a:pt x="192" y="152"/>
                  </a:lnTo>
                  <a:lnTo>
                    <a:pt x="192" y="152"/>
                  </a:lnTo>
                  <a:lnTo>
                    <a:pt x="192" y="152"/>
                  </a:lnTo>
                  <a:lnTo>
                    <a:pt x="192" y="152"/>
                  </a:lnTo>
                  <a:lnTo>
                    <a:pt x="192" y="152"/>
                  </a:lnTo>
                  <a:lnTo>
                    <a:pt x="192" y="154"/>
                  </a:lnTo>
                  <a:lnTo>
                    <a:pt x="191" y="155"/>
                  </a:lnTo>
                  <a:lnTo>
                    <a:pt x="191" y="157"/>
                  </a:lnTo>
                  <a:lnTo>
                    <a:pt x="191" y="157"/>
                  </a:lnTo>
                  <a:lnTo>
                    <a:pt x="191" y="157"/>
                  </a:lnTo>
                  <a:lnTo>
                    <a:pt x="191" y="157"/>
                  </a:lnTo>
                  <a:lnTo>
                    <a:pt x="191" y="157"/>
                  </a:lnTo>
                  <a:lnTo>
                    <a:pt x="191" y="157"/>
                  </a:lnTo>
                  <a:lnTo>
                    <a:pt x="191" y="158"/>
                  </a:lnTo>
                  <a:lnTo>
                    <a:pt x="191" y="158"/>
                  </a:lnTo>
                  <a:lnTo>
                    <a:pt x="191" y="158"/>
                  </a:lnTo>
                  <a:lnTo>
                    <a:pt x="191" y="158"/>
                  </a:lnTo>
                  <a:lnTo>
                    <a:pt x="189" y="159"/>
                  </a:lnTo>
                  <a:lnTo>
                    <a:pt x="189" y="159"/>
                  </a:lnTo>
                  <a:lnTo>
                    <a:pt x="189" y="159"/>
                  </a:lnTo>
                  <a:lnTo>
                    <a:pt x="189" y="161"/>
                  </a:lnTo>
                  <a:lnTo>
                    <a:pt x="189" y="161"/>
                  </a:lnTo>
                  <a:lnTo>
                    <a:pt x="189" y="161"/>
                  </a:lnTo>
                  <a:lnTo>
                    <a:pt x="188" y="161"/>
                  </a:lnTo>
                  <a:lnTo>
                    <a:pt x="188" y="162"/>
                  </a:lnTo>
                  <a:lnTo>
                    <a:pt x="188" y="162"/>
                  </a:lnTo>
                  <a:lnTo>
                    <a:pt x="188" y="162"/>
                  </a:lnTo>
                  <a:lnTo>
                    <a:pt x="188" y="162"/>
                  </a:lnTo>
                  <a:lnTo>
                    <a:pt x="188" y="162"/>
                  </a:lnTo>
                  <a:lnTo>
                    <a:pt x="186" y="164"/>
                  </a:lnTo>
                  <a:lnTo>
                    <a:pt x="186" y="164"/>
                  </a:lnTo>
                  <a:lnTo>
                    <a:pt x="186" y="164"/>
                  </a:lnTo>
                  <a:lnTo>
                    <a:pt x="188" y="164"/>
                  </a:lnTo>
                  <a:lnTo>
                    <a:pt x="188" y="164"/>
                  </a:lnTo>
                  <a:lnTo>
                    <a:pt x="188" y="164"/>
                  </a:lnTo>
                  <a:lnTo>
                    <a:pt x="186" y="165"/>
                  </a:lnTo>
                  <a:lnTo>
                    <a:pt x="186" y="165"/>
                  </a:lnTo>
                  <a:lnTo>
                    <a:pt x="186" y="167"/>
                  </a:lnTo>
                  <a:lnTo>
                    <a:pt x="186" y="167"/>
                  </a:lnTo>
                  <a:lnTo>
                    <a:pt x="186" y="167"/>
                  </a:lnTo>
                  <a:lnTo>
                    <a:pt x="186" y="165"/>
                  </a:lnTo>
                  <a:lnTo>
                    <a:pt x="186" y="165"/>
                  </a:lnTo>
                  <a:lnTo>
                    <a:pt x="186" y="165"/>
                  </a:lnTo>
                  <a:lnTo>
                    <a:pt x="186" y="165"/>
                  </a:lnTo>
                  <a:lnTo>
                    <a:pt x="186" y="164"/>
                  </a:lnTo>
                  <a:lnTo>
                    <a:pt x="186" y="164"/>
                  </a:lnTo>
                  <a:lnTo>
                    <a:pt x="186" y="164"/>
                  </a:lnTo>
                  <a:lnTo>
                    <a:pt x="186" y="164"/>
                  </a:lnTo>
                  <a:lnTo>
                    <a:pt x="186" y="164"/>
                  </a:lnTo>
                  <a:lnTo>
                    <a:pt x="186" y="164"/>
                  </a:lnTo>
                  <a:lnTo>
                    <a:pt x="185" y="165"/>
                  </a:lnTo>
                  <a:lnTo>
                    <a:pt x="185" y="167"/>
                  </a:lnTo>
                  <a:lnTo>
                    <a:pt x="185" y="167"/>
                  </a:lnTo>
                  <a:lnTo>
                    <a:pt x="185" y="167"/>
                  </a:lnTo>
                  <a:lnTo>
                    <a:pt x="184" y="167"/>
                  </a:lnTo>
                  <a:lnTo>
                    <a:pt x="184" y="167"/>
                  </a:lnTo>
                  <a:lnTo>
                    <a:pt x="184" y="168"/>
                  </a:lnTo>
                  <a:lnTo>
                    <a:pt x="184" y="168"/>
                  </a:lnTo>
                  <a:lnTo>
                    <a:pt x="184" y="169"/>
                  </a:lnTo>
                  <a:lnTo>
                    <a:pt x="184" y="169"/>
                  </a:lnTo>
                  <a:lnTo>
                    <a:pt x="184" y="169"/>
                  </a:lnTo>
                  <a:lnTo>
                    <a:pt x="184" y="169"/>
                  </a:lnTo>
                  <a:lnTo>
                    <a:pt x="184" y="171"/>
                  </a:lnTo>
                  <a:lnTo>
                    <a:pt x="182" y="171"/>
                  </a:lnTo>
                  <a:lnTo>
                    <a:pt x="182" y="172"/>
                  </a:lnTo>
                  <a:lnTo>
                    <a:pt x="182" y="172"/>
                  </a:lnTo>
                  <a:lnTo>
                    <a:pt x="182" y="172"/>
                  </a:lnTo>
                  <a:lnTo>
                    <a:pt x="182" y="172"/>
                  </a:lnTo>
                  <a:lnTo>
                    <a:pt x="182" y="172"/>
                  </a:lnTo>
                  <a:lnTo>
                    <a:pt x="182" y="171"/>
                  </a:lnTo>
                  <a:lnTo>
                    <a:pt x="181" y="171"/>
                  </a:lnTo>
                  <a:lnTo>
                    <a:pt x="181" y="172"/>
                  </a:lnTo>
                  <a:lnTo>
                    <a:pt x="181" y="172"/>
                  </a:lnTo>
                  <a:lnTo>
                    <a:pt x="181" y="172"/>
                  </a:lnTo>
                  <a:lnTo>
                    <a:pt x="181" y="172"/>
                  </a:lnTo>
                  <a:lnTo>
                    <a:pt x="181" y="172"/>
                  </a:lnTo>
                  <a:lnTo>
                    <a:pt x="181" y="172"/>
                  </a:lnTo>
                  <a:lnTo>
                    <a:pt x="181" y="172"/>
                  </a:lnTo>
                  <a:lnTo>
                    <a:pt x="181" y="172"/>
                  </a:lnTo>
                  <a:lnTo>
                    <a:pt x="181" y="172"/>
                  </a:lnTo>
                  <a:lnTo>
                    <a:pt x="181" y="172"/>
                  </a:lnTo>
                  <a:lnTo>
                    <a:pt x="181" y="172"/>
                  </a:lnTo>
                  <a:lnTo>
                    <a:pt x="181" y="172"/>
                  </a:lnTo>
                  <a:lnTo>
                    <a:pt x="181" y="174"/>
                  </a:lnTo>
                  <a:lnTo>
                    <a:pt x="181" y="174"/>
                  </a:lnTo>
                  <a:lnTo>
                    <a:pt x="179" y="174"/>
                  </a:lnTo>
                  <a:lnTo>
                    <a:pt x="179" y="174"/>
                  </a:lnTo>
                  <a:lnTo>
                    <a:pt x="179" y="174"/>
                  </a:lnTo>
                  <a:lnTo>
                    <a:pt x="179" y="174"/>
                  </a:lnTo>
                  <a:lnTo>
                    <a:pt x="178" y="174"/>
                  </a:lnTo>
                  <a:lnTo>
                    <a:pt x="178" y="175"/>
                  </a:lnTo>
                  <a:lnTo>
                    <a:pt x="178" y="176"/>
                  </a:lnTo>
                  <a:lnTo>
                    <a:pt x="178" y="176"/>
                  </a:lnTo>
                  <a:lnTo>
                    <a:pt x="178" y="176"/>
                  </a:lnTo>
                  <a:lnTo>
                    <a:pt x="178" y="176"/>
                  </a:lnTo>
                  <a:lnTo>
                    <a:pt x="178" y="176"/>
                  </a:lnTo>
                  <a:lnTo>
                    <a:pt x="176" y="176"/>
                  </a:lnTo>
                  <a:lnTo>
                    <a:pt x="176" y="176"/>
                  </a:lnTo>
                  <a:lnTo>
                    <a:pt x="176" y="178"/>
                  </a:lnTo>
                  <a:lnTo>
                    <a:pt x="176" y="178"/>
                  </a:lnTo>
                  <a:lnTo>
                    <a:pt x="176" y="178"/>
                  </a:lnTo>
                  <a:lnTo>
                    <a:pt x="176" y="178"/>
                  </a:lnTo>
                  <a:lnTo>
                    <a:pt x="176" y="178"/>
                  </a:lnTo>
                  <a:lnTo>
                    <a:pt x="175" y="178"/>
                  </a:lnTo>
                  <a:lnTo>
                    <a:pt x="176" y="178"/>
                  </a:lnTo>
                  <a:lnTo>
                    <a:pt x="176" y="178"/>
                  </a:lnTo>
                  <a:lnTo>
                    <a:pt x="175" y="178"/>
                  </a:lnTo>
                  <a:lnTo>
                    <a:pt x="175" y="178"/>
                  </a:lnTo>
                  <a:lnTo>
                    <a:pt x="175" y="178"/>
                  </a:lnTo>
                  <a:lnTo>
                    <a:pt x="175" y="178"/>
                  </a:lnTo>
                  <a:lnTo>
                    <a:pt x="175" y="178"/>
                  </a:lnTo>
                  <a:lnTo>
                    <a:pt x="175" y="179"/>
                  </a:lnTo>
                  <a:lnTo>
                    <a:pt x="175" y="179"/>
                  </a:lnTo>
                  <a:lnTo>
                    <a:pt x="175" y="178"/>
                  </a:lnTo>
                  <a:lnTo>
                    <a:pt x="174" y="179"/>
                  </a:lnTo>
                  <a:lnTo>
                    <a:pt x="174" y="179"/>
                  </a:lnTo>
                  <a:lnTo>
                    <a:pt x="172" y="179"/>
                  </a:lnTo>
                  <a:lnTo>
                    <a:pt x="172" y="181"/>
                  </a:lnTo>
                  <a:lnTo>
                    <a:pt x="172" y="181"/>
                  </a:lnTo>
                  <a:lnTo>
                    <a:pt x="172" y="181"/>
                  </a:lnTo>
                  <a:lnTo>
                    <a:pt x="172" y="181"/>
                  </a:lnTo>
                  <a:lnTo>
                    <a:pt x="171" y="182"/>
                  </a:lnTo>
                  <a:lnTo>
                    <a:pt x="169" y="184"/>
                  </a:lnTo>
                  <a:lnTo>
                    <a:pt x="169" y="184"/>
                  </a:lnTo>
                  <a:lnTo>
                    <a:pt x="169" y="184"/>
                  </a:lnTo>
                  <a:lnTo>
                    <a:pt x="169" y="185"/>
                  </a:lnTo>
                  <a:lnTo>
                    <a:pt x="168" y="185"/>
                  </a:lnTo>
                  <a:lnTo>
                    <a:pt x="168" y="185"/>
                  </a:lnTo>
                  <a:lnTo>
                    <a:pt x="168" y="185"/>
                  </a:lnTo>
                  <a:lnTo>
                    <a:pt x="168" y="185"/>
                  </a:lnTo>
                  <a:lnTo>
                    <a:pt x="168" y="185"/>
                  </a:lnTo>
                  <a:lnTo>
                    <a:pt x="168" y="184"/>
                  </a:lnTo>
                  <a:lnTo>
                    <a:pt x="168" y="184"/>
                  </a:lnTo>
                  <a:lnTo>
                    <a:pt x="168" y="185"/>
                  </a:lnTo>
                  <a:lnTo>
                    <a:pt x="166" y="185"/>
                  </a:lnTo>
                  <a:lnTo>
                    <a:pt x="166" y="185"/>
                  </a:lnTo>
                  <a:lnTo>
                    <a:pt x="166" y="185"/>
                  </a:lnTo>
                  <a:lnTo>
                    <a:pt x="166" y="185"/>
                  </a:lnTo>
                  <a:lnTo>
                    <a:pt x="166" y="186"/>
                  </a:lnTo>
                  <a:lnTo>
                    <a:pt x="166" y="185"/>
                  </a:lnTo>
                  <a:lnTo>
                    <a:pt x="166" y="185"/>
                  </a:lnTo>
                  <a:lnTo>
                    <a:pt x="166" y="185"/>
                  </a:lnTo>
                  <a:lnTo>
                    <a:pt x="166" y="185"/>
                  </a:lnTo>
                  <a:lnTo>
                    <a:pt x="166" y="185"/>
                  </a:lnTo>
                  <a:lnTo>
                    <a:pt x="166" y="185"/>
                  </a:lnTo>
                  <a:lnTo>
                    <a:pt x="166" y="186"/>
                  </a:lnTo>
                  <a:lnTo>
                    <a:pt x="166" y="186"/>
                  </a:lnTo>
                  <a:lnTo>
                    <a:pt x="166" y="186"/>
                  </a:lnTo>
                  <a:lnTo>
                    <a:pt x="165" y="186"/>
                  </a:lnTo>
                  <a:lnTo>
                    <a:pt x="165" y="186"/>
                  </a:lnTo>
                  <a:lnTo>
                    <a:pt x="165" y="186"/>
                  </a:lnTo>
                  <a:lnTo>
                    <a:pt x="166" y="186"/>
                  </a:lnTo>
                  <a:lnTo>
                    <a:pt x="166" y="186"/>
                  </a:lnTo>
                  <a:lnTo>
                    <a:pt x="166" y="186"/>
                  </a:lnTo>
                  <a:lnTo>
                    <a:pt x="166" y="186"/>
                  </a:lnTo>
                  <a:lnTo>
                    <a:pt x="166" y="186"/>
                  </a:lnTo>
                  <a:lnTo>
                    <a:pt x="165" y="185"/>
                  </a:lnTo>
                  <a:lnTo>
                    <a:pt x="165" y="186"/>
                  </a:lnTo>
                  <a:lnTo>
                    <a:pt x="165" y="186"/>
                  </a:lnTo>
                  <a:lnTo>
                    <a:pt x="165" y="186"/>
                  </a:lnTo>
                  <a:lnTo>
                    <a:pt x="164" y="186"/>
                  </a:lnTo>
                  <a:lnTo>
                    <a:pt x="164" y="186"/>
                  </a:lnTo>
                  <a:lnTo>
                    <a:pt x="164" y="186"/>
                  </a:lnTo>
                  <a:lnTo>
                    <a:pt x="164" y="188"/>
                  </a:lnTo>
                  <a:lnTo>
                    <a:pt x="164" y="188"/>
                  </a:lnTo>
                  <a:lnTo>
                    <a:pt x="162" y="188"/>
                  </a:lnTo>
                  <a:lnTo>
                    <a:pt x="162" y="188"/>
                  </a:lnTo>
                  <a:lnTo>
                    <a:pt x="162" y="189"/>
                  </a:lnTo>
                  <a:lnTo>
                    <a:pt x="162" y="189"/>
                  </a:lnTo>
                  <a:lnTo>
                    <a:pt x="162" y="189"/>
                  </a:lnTo>
                  <a:lnTo>
                    <a:pt x="161" y="189"/>
                  </a:lnTo>
                  <a:lnTo>
                    <a:pt x="159" y="189"/>
                  </a:lnTo>
                  <a:lnTo>
                    <a:pt x="158" y="191"/>
                  </a:lnTo>
                  <a:lnTo>
                    <a:pt x="159" y="191"/>
                  </a:lnTo>
                  <a:lnTo>
                    <a:pt x="159" y="191"/>
                  </a:lnTo>
                  <a:lnTo>
                    <a:pt x="159" y="191"/>
                  </a:lnTo>
                  <a:lnTo>
                    <a:pt x="159" y="191"/>
                  </a:lnTo>
                  <a:lnTo>
                    <a:pt x="159" y="191"/>
                  </a:lnTo>
                  <a:lnTo>
                    <a:pt x="159" y="192"/>
                  </a:lnTo>
                  <a:lnTo>
                    <a:pt x="158" y="192"/>
                  </a:lnTo>
                  <a:lnTo>
                    <a:pt x="158" y="192"/>
                  </a:lnTo>
                  <a:lnTo>
                    <a:pt x="158" y="192"/>
                  </a:lnTo>
                  <a:lnTo>
                    <a:pt x="158" y="192"/>
                  </a:lnTo>
                  <a:lnTo>
                    <a:pt x="158" y="192"/>
                  </a:lnTo>
                  <a:lnTo>
                    <a:pt x="158" y="192"/>
                  </a:lnTo>
                  <a:lnTo>
                    <a:pt x="158" y="192"/>
                  </a:lnTo>
                  <a:lnTo>
                    <a:pt x="158" y="192"/>
                  </a:lnTo>
                  <a:lnTo>
                    <a:pt x="158" y="192"/>
                  </a:lnTo>
                  <a:lnTo>
                    <a:pt x="158" y="192"/>
                  </a:lnTo>
                  <a:lnTo>
                    <a:pt x="158" y="192"/>
                  </a:lnTo>
                  <a:lnTo>
                    <a:pt x="158" y="192"/>
                  </a:lnTo>
                  <a:lnTo>
                    <a:pt x="158" y="192"/>
                  </a:lnTo>
                  <a:lnTo>
                    <a:pt x="158" y="192"/>
                  </a:lnTo>
                  <a:lnTo>
                    <a:pt x="158" y="192"/>
                  </a:lnTo>
                  <a:lnTo>
                    <a:pt x="158" y="191"/>
                  </a:lnTo>
                  <a:lnTo>
                    <a:pt x="158" y="191"/>
                  </a:lnTo>
                  <a:lnTo>
                    <a:pt x="158" y="192"/>
                  </a:lnTo>
                  <a:lnTo>
                    <a:pt x="156" y="192"/>
                  </a:lnTo>
                  <a:lnTo>
                    <a:pt x="156" y="192"/>
                  </a:lnTo>
                  <a:lnTo>
                    <a:pt x="155" y="194"/>
                  </a:lnTo>
                  <a:lnTo>
                    <a:pt x="155" y="194"/>
                  </a:lnTo>
                  <a:lnTo>
                    <a:pt x="155" y="194"/>
                  </a:lnTo>
                  <a:lnTo>
                    <a:pt x="155" y="194"/>
                  </a:lnTo>
                  <a:lnTo>
                    <a:pt x="155" y="194"/>
                  </a:lnTo>
                  <a:lnTo>
                    <a:pt x="155" y="194"/>
                  </a:lnTo>
                  <a:lnTo>
                    <a:pt x="155" y="194"/>
                  </a:lnTo>
                  <a:lnTo>
                    <a:pt x="155" y="194"/>
                  </a:lnTo>
                  <a:lnTo>
                    <a:pt x="155" y="194"/>
                  </a:lnTo>
                  <a:lnTo>
                    <a:pt x="154" y="194"/>
                  </a:lnTo>
                  <a:lnTo>
                    <a:pt x="154" y="194"/>
                  </a:lnTo>
                  <a:lnTo>
                    <a:pt x="154" y="194"/>
                  </a:lnTo>
                  <a:lnTo>
                    <a:pt x="154" y="195"/>
                  </a:lnTo>
                  <a:lnTo>
                    <a:pt x="154" y="195"/>
                  </a:lnTo>
                  <a:lnTo>
                    <a:pt x="154" y="195"/>
                  </a:lnTo>
                  <a:lnTo>
                    <a:pt x="154" y="195"/>
                  </a:lnTo>
                  <a:lnTo>
                    <a:pt x="154" y="195"/>
                  </a:lnTo>
                  <a:lnTo>
                    <a:pt x="154" y="195"/>
                  </a:lnTo>
                  <a:lnTo>
                    <a:pt x="152" y="195"/>
                  </a:lnTo>
                  <a:lnTo>
                    <a:pt x="152" y="195"/>
                  </a:lnTo>
                  <a:lnTo>
                    <a:pt x="151" y="195"/>
                  </a:lnTo>
                  <a:lnTo>
                    <a:pt x="151" y="195"/>
                  </a:lnTo>
                  <a:lnTo>
                    <a:pt x="151" y="196"/>
                  </a:lnTo>
                  <a:lnTo>
                    <a:pt x="152" y="196"/>
                  </a:lnTo>
                  <a:lnTo>
                    <a:pt x="152" y="196"/>
                  </a:lnTo>
                  <a:lnTo>
                    <a:pt x="151" y="196"/>
                  </a:lnTo>
                  <a:lnTo>
                    <a:pt x="151" y="196"/>
                  </a:lnTo>
                  <a:lnTo>
                    <a:pt x="151" y="196"/>
                  </a:lnTo>
                  <a:lnTo>
                    <a:pt x="151" y="196"/>
                  </a:lnTo>
                  <a:lnTo>
                    <a:pt x="149" y="196"/>
                  </a:lnTo>
                  <a:lnTo>
                    <a:pt x="149" y="196"/>
                  </a:lnTo>
                  <a:lnTo>
                    <a:pt x="149" y="198"/>
                  </a:lnTo>
                  <a:lnTo>
                    <a:pt x="149" y="196"/>
                  </a:lnTo>
                  <a:lnTo>
                    <a:pt x="149" y="196"/>
                  </a:lnTo>
                  <a:lnTo>
                    <a:pt x="149" y="196"/>
                  </a:lnTo>
                  <a:lnTo>
                    <a:pt x="149" y="196"/>
                  </a:lnTo>
                  <a:lnTo>
                    <a:pt x="148" y="198"/>
                  </a:lnTo>
                  <a:lnTo>
                    <a:pt x="148" y="198"/>
                  </a:lnTo>
                  <a:lnTo>
                    <a:pt x="148" y="198"/>
                  </a:lnTo>
                  <a:lnTo>
                    <a:pt x="149" y="198"/>
                  </a:lnTo>
                  <a:lnTo>
                    <a:pt x="149" y="198"/>
                  </a:lnTo>
                  <a:lnTo>
                    <a:pt x="149" y="198"/>
                  </a:lnTo>
                  <a:lnTo>
                    <a:pt x="148" y="198"/>
                  </a:lnTo>
                  <a:lnTo>
                    <a:pt x="148" y="198"/>
                  </a:lnTo>
                  <a:lnTo>
                    <a:pt x="148" y="198"/>
                  </a:lnTo>
                  <a:lnTo>
                    <a:pt x="146" y="198"/>
                  </a:lnTo>
                  <a:lnTo>
                    <a:pt x="146" y="198"/>
                  </a:lnTo>
                  <a:lnTo>
                    <a:pt x="146" y="198"/>
                  </a:lnTo>
                  <a:lnTo>
                    <a:pt x="148" y="198"/>
                  </a:lnTo>
                  <a:lnTo>
                    <a:pt x="148" y="198"/>
                  </a:lnTo>
                  <a:lnTo>
                    <a:pt x="148" y="198"/>
                  </a:lnTo>
                  <a:lnTo>
                    <a:pt x="148" y="198"/>
                  </a:lnTo>
                  <a:lnTo>
                    <a:pt x="148" y="198"/>
                  </a:lnTo>
                  <a:lnTo>
                    <a:pt x="148" y="196"/>
                  </a:lnTo>
                  <a:lnTo>
                    <a:pt x="148" y="196"/>
                  </a:lnTo>
                  <a:lnTo>
                    <a:pt x="148" y="196"/>
                  </a:lnTo>
                  <a:lnTo>
                    <a:pt x="148" y="196"/>
                  </a:lnTo>
                  <a:lnTo>
                    <a:pt x="148" y="196"/>
                  </a:lnTo>
                  <a:lnTo>
                    <a:pt x="146" y="196"/>
                  </a:lnTo>
                  <a:lnTo>
                    <a:pt x="146" y="196"/>
                  </a:lnTo>
                  <a:lnTo>
                    <a:pt x="146" y="198"/>
                  </a:lnTo>
                  <a:lnTo>
                    <a:pt x="146" y="198"/>
                  </a:lnTo>
                  <a:lnTo>
                    <a:pt x="146" y="198"/>
                  </a:lnTo>
                  <a:lnTo>
                    <a:pt x="146" y="198"/>
                  </a:lnTo>
                  <a:lnTo>
                    <a:pt x="146" y="198"/>
                  </a:lnTo>
                  <a:lnTo>
                    <a:pt x="146" y="198"/>
                  </a:lnTo>
                  <a:lnTo>
                    <a:pt x="146" y="198"/>
                  </a:lnTo>
                  <a:lnTo>
                    <a:pt x="145" y="198"/>
                  </a:lnTo>
                  <a:lnTo>
                    <a:pt x="145" y="199"/>
                  </a:lnTo>
                  <a:lnTo>
                    <a:pt x="145" y="199"/>
                  </a:lnTo>
                  <a:lnTo>
                    <a:pt x="145" y="199"/>
                  </a:lnTo>
                  <a:lnTo>
                    <a:pt x="145" y="199"/>
                  </a:lnTo>
                  <a:lnTo>
                    <a:pt x="145" y="199"/>
                  </a:lnTo>
                  <a:lnTo>
                    <a:pt x="145" y="198"/>
                  </a:lnTo>
                  <a:lnTo>
                    <a:pt x="145" y="198"/>
                  </a:lnTo>
                  <a:lnTo>
                    <a:pt x="144" y="198"/>
                  </a:lnTo>
                  <a:lnTo>
                    <a:pt x="144" y="198"/>
                  </a:lnTo>
                  <a:lnTo>
                    <a:pt x="144" y="198"/>
                  </a:lnTo>
                  <a:lnTo>
                    <a:pt x="142" y="199"/>
                  </a:lnTo>
                  <a:lnTo>
                    <a:pt x="142" y="199"/>
                  </a:lnTo>
                  <a:lnTo>
                    <a:pt x="142" y="199"/>
                  </a:lnTo>
                  <a:lnTo>
                    <a:pt x="141" y="199"/>
                  </a:lnTo>
                  <a:lnTo>
                    <a:pt x="141" y="199"/>
                  </a:lnTo>
                  <a:lnTo>
                    <a:pt x="139" y="199"/>
                  </a:lnTo>
                  <a:lnTo>
                    <a:pt x="139" y="201"/>
                  </a:lnTo>
                  <a:lnTo>
                    <a:pt x="139" y="201"/>
                  </a:lnTo>
                  <a:lnTo>
                    <a:pt x="138" y="201"/>
                  </a:lnTo>
                  <a:lnTo>
                    <a:pt x="138" y="201"/>
                  </a:lnTo>
                  <a:lnTo>
                    <a:pt x="138" y="201"/>
                  </a:lnTo>
                  <a:lnTo>
                    <a:pt x="138" y="201"/>
                  </a:lnTo>
                  <a:lnTo>
                    <a:pt x="138" y="201"/>
                  </a:lnTo>
                  <a:lnTo>
                    <a:pt x="139" y="201"/>
                  </a:lnTo>
                  <a:lnTo>
                    <a:pt x="139" y="201"/>
                  </a:lnTo>
                  <a:lnTo>
                    <a:pt x="139" y="202"/>
                  </a:lnTo>
                  <a:lnTo>
                    <a:pt x="138" y="202"/>
                  </a:lnTo>
                  <a:lnTo>
                    <a:pt x="138" y="202"/>
                  </a:lnTo>
                  <a:lnTo>
                    <a:pt x="138" y="202"/>
                  </a:lnTo>
                  <a:lnTo>
                    <a:pt x="138" y="202"/>
                  </a:lnTo>
                  <a:lnTo>
                    <a:pt x="138" y="202"/>
                  </a:lnTo>
                  <a:lnTo>
                    <a:pt x="138" y="202"/>
                  </a:lnTo>
                  <a:lnTo>
                    <a:pt x="138" y="202"/>
                  </a:lnTo>
                  <a:lnTo>
                    <a:pt x="138" y="202"/>
                  </a:lnTo>
                  <a:lnTo>
                    <a:pt x="138" y="202"/>
                  </a:lnTo>
                  <a:lnTo>
                    <a:pt x="138" y="204"/>
                  </a:lnTo>
                  <a:lnTo>
                    <a:pt x="138" y="204"/>
                  </a:lnTo>
                  <a:lnTo>
                    <a:pt x="138" y="202"/>
                  </a:lnTo>
                  <a:lnTo>
                    <a:pt x="138" y="202"/>
                  </a:lnTo>
                  <a:lnTo>
                    <a:pt x="138" y="202"/>
                  </a:lnTo>
                  <a:lnTo>
                    <a:pt x="138" y="202"/>
                  </a:lnTo>
                  <a:lnTo>
                    <a:pt x="136" y="202"/>
                  </a:lnTo>
                  <a:lnTo>
                    <a:pt x="136" y="202"/>
                  </a:lnTo>
                  <a:lnTo>
                    <a:pt x="136" y="202"/>
                  </a:lnTo>
                  <a:lnTo>
                    <a:pt x="136" y="202"/>
                  </a:lnTo>
                  <a:lnTo>
                    <a:pt x="136" y="202"/>
                  </a:lnTo>
                  <a:lnTo>
                    <a:pt x="136" y="202"/>
                  </a:lnTo>
                  <a:lnTo>
                    <a:pt x="138" y="201"/>
                  </a:lnTo>
                  <a:lnTo>
                    <a:pt x="138" y="201"/>
                  </a:lnTo>
                  <a:lnTo>
                    <a:pt x="138" y="201"/>
                  </a:lnTo>
                  <a:lnTo>
                    <a:pt x="136" y="201"/>
                  </a:lnTo>
                  <a:lnTo>
                    <a:pt x="136" y="201"/>
                  </a:lnTo>
                  <a:lnTo>
                    <a:pt x="135" y="202"/>
                  </a:lnTo>
                  <a:lnTo>
                    <a:pt x="135" y="202"/>
                  </a:lnTo>
                  <a:lnTo>
                    <a:pt x="134" y="202"/>
                  </a:lnTo>
                  <a:lnTo>
                    <a:pt x="134" y="202"/>
                  </a:lnTo>
                  <a:lnTo>
                    <a:pt x="134" y="202"/>
                  </a:lnTo>
                  <a:lnTo>
                    <a:pt x="132" y="202"/>
                  </a:lnTo>
                  <a:lnTo>
                    <a:pt x="132" y="202"/>
                  </a:lnTo>
                  <a:lnTo>
                    <a:pt x="131" y="204"/>
                  </a:lnTo>
                  <a:lnTo>
                    <a:pt x="129" y="204"/>
                  </a:lnTo>
                  <a:lnTo>
                    <a:pt x="129" y="204"/>
                  </a:lnTo>
                  <a:lnTo>
                    <a:pt x="129" y="204"/>
                  </a:lnTo>
                  <a:lnTo>
                    <a:pt x="128" y="204"/>
                  </a:lnTo>
                  <a:lnTo>
                    <a:pt x="127" y="204"/>
                  </a:lnTo>
                  <a:lnTo>
                    <a:pt x="127" y="205"/>
                  </a:lnTo>
                  <a:lnTo>
                    <a:pt x="125" y="205"/>
                  </a:lnTo>
                  <a:lnTo>
                    <a:pt x="125" y="205"/>
                  </a:lnTo>
                  <a:lnTo>
                    <a:pt x="125" y="205"/>
                  </a:lnTo>
                  <a:lnTo>
                    <a:pt x="125" y="206"/>
                  </a:lnTo>
                  <a:lnTo>
                    <a:pt x="125" y="206"/>
                  </a:lnTo>
                  <a:lnTo>
                    <a:pt x="124" y="206"/>
                  </a:lnTo>
                  <a:lnTo>
                    <a:pt x="122" y="206"/>
                  </a:lnTo>
                  <a:lnTo>
                    <a:pt x="122" y="206"/>
                  </a:lnTo>
                  <a:lnTo>
                    <a:pt x="122" y="206"/>
                  </a:lnTo>
                  <a:lnTo>
                    <a:pt x="122" y="206"/>
                  </a:lnTo>
                  <a:lnTo>
                    <a:pt x="122" y="206"/>
                  </a:lnTo>
                  <a:lnTo>
                    <a:pt x="122" y="206"/>
                  </a:lnTo>
                  <a:lnTo>
                    <a:pt x="121" y="206"/>
                  </a:lnTo>
                  <a:lnTo>
                    <a:pt x="121" y="206"/>
                  </a:lnTo>
                  <a:lnTo>
                    <a:pt x="121" y="206"/>
                  </a:lnTo>
                  <a:lnTo>
                    <a:pt x="121" y="206"/>
                  </a:lnTo>
                  <a:lnTo>
                    <a:pt x="119" y="206"/>
                  </a:lnTo>
                  <a:lnTo>
                    <a:pt x="119" y="206"/>
                  </a:lnTo>
                  <a:lnTo>
                    <a:pt x="119" y="206"/>
                  </a:lnTo>
                  <a:lnTo>
                    <a:pt x="119" y="206"/>
                  </a:lnTo>
                  <a:lnTo>
                    <a:pt x="119" y="206"/>
                  </a:lnTo>
                  <a:lnTo>
                    <a:pt x="119" y="206"/>
                  </a:lnTo>
                  <a:lnTo>
                    <a:pt x="119" y="206"/>
                  </a:lnTo>
                  <a:lnTo>
                    <a:pt x="119" y="206"/>
                  </a:lnTo>
                  <a:lnTo>
                    <a:pt x="119" y="206"/>
                  </a:lnTo>
                  <a:lnTo>
                    <a:pt x="119" y="206"/>
                  </a:lnTo>
                  <a:lnTo>
                    <a:pt x="119" y="206"/>
                  </a:lnTo>
                  <a:lnTo>
                    <a:pt x="118" y="206"/>
                  </a:lnTo>
                  <a:lnTo>
                    <a:pt x="118" y="206"/>
                  </a:lnTo>
                  <a:lnTo>
                    <a:pt x="118" y="206"/>
                  </a:lnTo>
                  <a:lnTo>
                    <a:pt x="118" y="208"/>
                  </a:lnTo>
                  <a:lnTo>
                    <a:pt x="118" y="208"/>
                  </a:lnTo>
                  <a:lnTo>
                    <a:pt x="118" y="208"/>
                  </a:lnTo>
                  <a:lnTo>
                    <a:pt x="117" y="208"/>
                  </a:lnTo>
                  <a:lnTo>
                    <a:pt x="115" y="208"/>
                  </a:lnTo>
                  <a:lnTo>
                    <a:pt x="115" y="206"/>
                  </a:lnTo>
                  <a:lnTo>
                    <a:pt x="114" y="208"/>
                  </a:lnTo>
                  <a:lnTo>
                    <a:pt x="114" y="208"/>
                  </a:lnTo>
                  <a:lnTo>
                    <a:pt x="112" y="208"/>
                  </a:lnTo>
                  <a:lnTo>
                    <a:pt x="112" y="208"/>
                  </a:lnTo>
                  <a:lnTo>
                    <a:pt x="112" y="208"/>
                  </a:lnTo>
                  <a:lnTo>
                    <a:pt x="112" y="206"/>
                  </a:lnTo>
                  <a:lnTo>
                    <a:pt x="114" y="206"/>
                  </a:lnTo>
                  <a:lnTo>
                    <a:pt x="114" y="206"/>
                  </a:lnTo>
                  <a:lnTo>
                    <a:pt x="114" y="206"/>
                  </a:lnTo>
                  <a:lnTo>
                    <a:pt x="114" y="206"/>
                  </a:lnTo>
                  <a:lnTo>
                    <a:pt x="114" y="206"/>
                  </a:lnTo>
                  <a:lnTo>
                    <a:pt x="112" y="206"/>
                  </a:lnTo>
                  <a:lnTo>
                    <a:pt x="112" y="206"/>
                  </a:lnTo>
                  <a:lnTo>
                    <a:pt x="112" y="206"/>
                  </a:lnTo>
                  <a:lnTo>
                    <a:pt x="112" y="206"/>
                  </a:lnTo>
                  <a:lnTo>
                    <a:pt x="112" y="206"/>
                  </a:lnTo>
                  <a:lnTo>
                    <a:pt x="112" y="206"/>
                  </a:lnTo>
                  <a:lnTo>
                    <a:pt x="112" y="206"/>
                  </a:lnTo>
                  <a:lnTo>
                    <a:pt x="112" y="206"/>
                  </a:lnTo>
                  <a:lnTo>
                    <a:pt x="111" y="206"/>
                  </a:lnTo>
                  <a:lnTo>
                    <a:pt x="111" y="206"/>
                  </a:lnTo>
                  <a:lnTo>
                    <a:pt x="109" y="206"/>
                  </a:lnTo>
                  <a:lnTo>
                    <a:pt x="108" y="206"/>
                  </a:lnTo>
                  <a:lnTo>
                    <a:pt x="108" y="206"/>
                  </a:lnTo>
                  <a:lnTo>
                    <a:pt x="108" y="206"/>
                  </a:lnTo>
                  <a:lnTo>
                    <a:pt x="108" y="206"/>
                  </a:lnTo>
                  <a:lnTo>
                    <a:pt x="109" y="206"/>
                  </a:lnTo>
                  <a:lnTo>
                    <a:pt x="109" y="208"/>
                  </a:lnTo>
                  <a:lnTo>
                    <a:pt x="109" y="208"/>
                  </a:lnTo>
                  <a:lnTo>
                    <a:pt x="109" y="208"/>
                  </a:lnTo>
                  <a:lnTo>
                    <a:pt x="109" y="208"/>
                  </a:lnTo>
                  <a:lnTo>
                    <a:pt x="109" y="208"/>
                  </a:lnTo>
                  <a:lnTo>
                    <a:pt x="109" y="208"/>
                  </a:lnTo>
                  <a:lnTo>
                    <a:pt x="109" y="208"/>
                  </a:lnTo>
                  <a:lnTo>
                    <a:pt x="109" y="208"/>
                  </a:lnTo>
                  <a:lnTo>
                    <a:pt x="108" y="208"/>
                  </a:lnTo>
                  <a:lnTo>
                    <a:pt x="108" y="208"/>
                  </a:lnTo>
                  <a:lnTo>
                    <a:pt x="107" y="208"/>
                  </a:lnTo>
                  <a:lnTo>
                    <a:pt x="105" y="208"/>
                  </a:lnTo>
                  <a:lnTo>
                    <a:pt x="104" y="208"/>
                  </a:lnTo>
                  <a:lnTo>
                    <a:pt x="104" y="208"/>
                  </a:lnTo>
                  <a:lnTo>
                    <a:pt x="101" y="206"/>
                  </a:lnTo>
                  <a:lnTo>
                    <a:pt x="101" y="206"/>
                  </a:lnTo>
                  <a:lnTo>
                    <a:pt x="101" y="206"/>
                  </a:lnTo>
                  <a:lnTo>
                    <a:pt x="101" y="206"/>
                  </a:lnTo>
                  <a:lnTo>
                    <a:pt x="102" y="206"/>
                  </a:lnTo>
                  <a:lnTo>
                    <a:pt x="102" y="206"/>
                  </a:lnTo>
                  <a:lnTo>
                    <a:pt x="101" y="206"/>
                  </a:lnTo>
                  <a:lnTo>
                    <a:pt x="101" y="206"/>
                  </a:lnTo>
                  <a:lnTo>
                    <a:pt x="101" y="206"/>
                  </a:lnTo>
                  <a:lnTo>
                    <a:pt x="99" y="206"/>
                  </a:lnTo>
                  <a:lnTo>
                    <a:pt x="99" y="206"/>
                  </a:lnTo>
                  <a:lnTo>
                    <a:pt x="99" y="205"/>
                  </a:lnTo>
                  <a:lnTo>
                    <a:pt x="99" y="205"/>
                  </a:lnTo>
                  <a:lnTo>
                    <a:pt x="99" y="205"/>
                  </a:lnTo>
                  <a:lnTo>
                    <a:pt x="101" y="205"/>
                  </a:lnTo>
                  <a:lnTo>
                    <a:pt x="101" y="205"/>
                  </a:lnTo>
                  <a:lnTo>
                    <a:pt x="101" y="205"/>
                  </a:lnTo>
                  <a:lnTo>
                    <a:pt x="101" y="205"/>
                  </a:lnTo>
                  <a:lnTo>
                    <a:pt x="102" y="206"/>
                  </a:lnTo>
                  <a:lnTo>
                    <a:pt x="102" y="206"/>
                  </a:lnTo>
                  <a:lnTo>
                    <a:pt x="105" y="206"/>
                  </a:lnTo>
                  <a:lnTo>
                    <a:pt x="105" y="206"/>
                  </a:lnTo>
                  <a:lnTo>
                    <a:pt x="105" y="206"/>
                  </a:lnTo>
                  <a:lnTo>
                    <a:pt x="105" y="206"/>
                  </a:lnTo>
                  <a:lnTo>
                    <a:pt x="107" y="206"/>
                  </a:lnTo>
                  <a:lnTo>
                    <a:pt x="107" y="206"/>
                  </a:lnTo>
                  <a:lnTo>
                    <a:pt x="107" y="206"/>
                  </a:lnTo>
                  <a:lnTo>
                    <a:pt x="108" y="206"/>
                  </a:lnTo>
                  <a:lnTo>
                    <a:pt x="108" y="206"/>
                  </a:lnTo>
                  <a:lnTo>
                    <a:pt x="109" y="206"/>
                  </a:lnTo>
                  <a:lnTo>
                    <a:pt x="109" y="206"/>
                  </a:lnTo>
                  <a:lnTo>
                    <a:pt x="109" y="206"/>
                  </a:lnTo>
                  <a:lnTo>
                    <a:pt x="111" y="206"/>
                  </a:lnTo>
                  <a:lnTo>
                    <a:pt x="111" y="206"/>
                  </a:lnTo>
                  <a:lnTo>
                    <a:pt x="111" y="206"/>
                  </a:lnTo>
                  <a:lnTo>
                    <a:pt x="111" y="205"/>
                  </a:lnTo>
                  <a:lnTo>
                    <a:pt x="111" y="205"/>
                  </a:lnTo>
                  <a:lnTo>
                    <a:pt x="111" y="205"/>
                  </a:lnTo>
                  <a:lnTo>
                    <a:pt x="111" y="205"/>
                  </a:lnTo>
                  <a:lnTo>
                    <a:pt x="108" y="205"/>
                  </a:lnTo>
                  <a:lnTo>
                    <a:pt x="107" y="205"/>
                  </a:lnTo>
                  <a:lnTo>
                    <a:pt x="104" y="205"/>
                  </a:lnTo>
                  <a:lnTo>
                    <a:pt x="101" y="205"/>
                  </a:lnTo>
                  <a:lnTo>
                    <a:pt x="101" y="205"/>
                  </a:lnTo>
                  <a:lnTo>
                    <a:pt x="101" y="204"/>
                  </a:lnTo>
                  <a:lnTo>
                    <a:pt x="101" y="204"/>
                  </a:lnTo>
                  <a:lnTo>
                    <a:pt x="99" y="204"/>
                  </a:lnTo>
                  <a:lnTo>
                    <a:pt x="99" y="204"/>
                  </a:lnTo>
                  <a:lnTo>
                    <a:pt x="98" y="204"/>
                  </a:lnTo>
                  <a:lnTo>
                    <a:pt x="97" y="204"/>
                  </a:lnTo>
                  <a:lnTo>
                    <a:pt x="97" y="204"/>
                  </a:lnTo>
                  <a:lnTo>
                    <a:pt x="97" y="204"/>
                  </a:lnTo>
                  <a:lnTo>
                    <a:pt x="97" y="204"/>
                  </a:lnTo>
                  <a:lnTo>
                    <a:pt x="97" y="204"/>
                  </a:lnTo>
                  <a:lnTo>
                    <a:pt x="95" y="204"/>
                  </a:lnTo>
                  <a:lnTo>
                    <a:pt x="95" y="202"/>
                  </a:lnTo>
                  <a:lnTo>
                    <a:pt x="95" y="202"/>
                  </a:lnTo>
                  <a:lnTo>
                    <a:pt x="95" y="204"/>
                  </a:lnTo>
                  <a:lnTo>
                    <a:pt x="95" y="204"/>
                  </a:lnTo>
                  <a:lnTo>
                    <a:pt x="95" y="202"/>
                  </a:lnTo>
                  <a:lnTo>
                    <a:pt x="95" y="202"/>
                  </a:lnTo>
                  <a:lnTo>
                    <a:pt x="95" y="202"/>
                  </a:lnTo>
                  <a:lnTo>
                    <a:pt x="94" y="202"/>
                  </a:lnTo>
                  <a:lnTo>
                    <a:pt x="94" y="202"/>
                  </a:lnTo>
                  <a:lnTo>
                    <a:pt x="94" y="202"/>
                  </a:lnTo>
                  <a:lnTo>
                    <a:pt x="94" y="202"/>
                  </a:lnTo>
                  <a:lnTo>
                    <a:pt x="94" y="202"/>
                  </a:lnTo>
                  <a:lnTo>
                    <a:pt x="94" y="202"/>
                  </a:lnTo>
                  <a:lnTo>
                    <a:pt x="94" y="202"/>
                  </a:lnTo>
                  <a:lnTo>
                    <a:pt x="92" y="201"/>
                  </a:lnTo>
                  <a:lnTo>
                    <a:pt x="92" y="201"/>
                  </a:lnTo>
                  <a:lnTo>
                    <a:pt x="92" y="201"/>
                  </a:lnTo>
                  <a:lnTo>
                    <a:pt x="92" y="202"/>
                  </a:lnTo>
                  <a:lnTo>
                    <a:pt x="92" y="202"/>
                  </a:lnTo>
                  <a:lnTo>
                    <a:pt x="92" y="202"/>
                  </a:lnTo>
                  <a:lnTo>
                    <a:pt x="92" y="202"/>
                  </a:lnTo>
                  <a:lnTo>
                    <a:pt x="92" y="202"/>
                  </a:lnTo>
                  <a:lnTo>
                    <a:pt x="92" y="202"/>
                  </a:lnTo>
                  <a:lnTo>
                    <a:pt x="92" y="202"/>
                  </a:lnTo>
                  <a:lnTo>
                    <a:pt x="91" y="202"/>
                  </a:lnTo>
                  <a:lnTo>
                    <a:pt x="91" y="202"/>
                  </a:lnTo>
                  <a:lnTo>
                    <a:pt x="91" y="202"/>
                  </a:lnTo>
                  <a:lnTo>
                    <a:pt x="91" y="202"/>
                  </a:lnTo>
                  <a:lnTo>
                    <a:pt x="89" y="201"/>
                  </a:lnTo>
                  <a:lnTo>
                    <a:pt x="89" y="201"/>
                  </a:lnTo>
                  <a:lnTo>
                    <a:pt x="88" y="201"/>
                  </a:lnTo>
                  <a:lnTo>
                    <a:pt x="88" y="201"/>
                  </a:lnTo>
                  <a:lnTo>
                    <a:pt x="87" y="201"/>
                  </a:lnTo>
                  <a:lnTo>
                    <a:pt x="87" y="201"/>
                  </a:lnTo>
                  <a:lnTo>
                    <a:pt x="85" y="199"/>
                  </a:lnTo>
                  <a:lnTo>
                    <a:pt x="85" y="199"/>
                  </a:lnTo>
                  <a:lnTo>
                    <a:pt x="84" y="199"/>
                  </a:lnTo>
                  <a:lnTo>
                    <a:pt x="84" y="199"/>
                  </a:lnTo>
                  <a:lnTo>
                    <a:pt x="84" y="199"/>
                  </a:lnTo>
                  <a:lnTo>
                    <a:pt x="84" y="199"/>
                  </a:lnTo>
                  <a:lnTo>
                    <a:pt x="84" y="199"/>
                  </a:lnTo>
                  <a:lnTo>
                    <a:pt x="84" y="199"/>
                  </a:lnTo>
                  <a:lnTo>
                    <a:pt x="82" y="199"/>
                  </a:lnTo>
                  <a:lnTo>
                    <a:pt x="82" y="199"/>
                  </a:lnTo>
                  <a:lnTo>
                    <a:pt x="82" y="198"/>
                  </a:lnTo>
                  <a:lnTo>
                    <a:pt x="82" y="198"/>
                  </a:lnTo>
                  <a:lnTo>
                    <a:pt x="82" y="198"/>
                  </a:lnTo>
                  <a:lnTo>
                    <a:pt x="82" y="198"/>
                  </a:lnTo>
                  <a:lnTo>
                    <a:pt x="82" y="198"/>
                  </a:lnTo>
                  <a:lnTo>
                    <a:pt x="82" y="199"/>
                  </a:lnTo>
                  <a:lnTo>
                    <a:pt x="81" y="199"/>
                  </a:lnTo>
                  <a:lnTo>
                    <a:pt x="80" y="198"/>
                  </a:lnTo>
                  <a:lnTo>
                    <a:pt x="80" y="198"/>
                  </a:lnTo>
                  <a:lnTo>
                    <a:pt x="80" y="198"/>
                  </a:lnTo>
                  <a:lnTo>
                    <a:pt x="80" y="198"/>
                  </a:lnTo>
                  <a:lnTo>
                    <a:pt x="80" y="196"/>
                  </a:lnTo>
                  <a:lnTo>
                    <a:pt x="81" y="196"/>
                  </a:lnTo>
                  <a:lnTo>
                    <a:pt x="81" y="196"/>
                  </a:lnTo>
                  <a:lnTo>
                    <a:pt x="80" y="196"/>
                  </a:lnTo>
                  <a:lnTo>
                    <a:pt x="80" y="195"/>
                  </a:lnTo>
                  <a:lnTo>
                    <a:pt x="80" y="195"/>
                  </a:lnTo>
                  <a:lnTo>
                    <a:pt x="80" y="195"/>
                  </a:lnTo>
                  <a:lnTo>
                    <a:pt x="78" y="196"/>
                  </a:lnTo>
                  <a:lnTo>
                    <a:pt x="78" y="196"/>
                  </a:lnTo>
                  <a:lnTo>
                    <a:pt x="78" y="196"/>
                  </a:lnTo>
                  <a:lnTo>
                    <a:pt x="78" y="196"/>
                  </a:lnTo>
                  <a:lnTo>
                    <a:pt x="78" y="196"/>
                  </a:lnTo>
                  <a:lnTo>
                    <a:pt x="78" y="196"/>
                  </a:lnTo>
                  <a:lnTo>
                    <a:pt x="78" y="196"/>
                  </a:lnTo>
                  <a:lnTo>
                    <a:pt x="78" y="196"/>
                  </a:lnTo>
                  <a:lnTo>
                    <a:pt x="78" y="196"/>
                  </a:lnTo>
                  <a:lnTo>
                    <a:pt x="78" y="196"/>
                  </a:lnTo>
                  <a:lnTo>
                    <a:pt x="78" y="196"/>
                  </a:lnTo>
                  <a:lnTo>
                    <a:pt x="78" y="196"/>
                  </a:lnTo>
                  <a:lnTo>
                    <a:pt x="77" y="196"/>
                  </a:lnTo>
                  <a:lnTo>
                    <a:pt x="77" y="196"/>
                  </a:lnTo>
                  <a:lnTo>
                    <a:pt x="77" y="195"/>
                  </a:lnTo>
                  <a:lnTo>
                    <a:pt x="77" y="195"/>
                  </a:lnTo>
                  <a:lnTo>
                    <a:pt x="77" y="195"/>
                  </a:lnTo>
                  <a:lnTo>
                    <a:pt x="77" y="195"/>
                  </a:lnTo>
                  <a:lnTo>
                    <a:pt x="75" y="195"/>
                  </a:lnTo>
                  <a:lnTo>
                    <a:pt x="75" y="195"/>
                  </a:lnTo>
                  <a:lnTo>
                    <a:pt x="75" y="195"/>
                  </a:lnTo>
                  <a:lnTo>
                    <a:pt x="74" y="195"/>
                  </a:lnTo>
                  <a:lnTo>
                    <a:pt x="74" y="194"/>
                  </a:lnTo>
                  <a:lnTo>
                    <a:pt x="74" y="194"/>
                  </a:lnTo>
                  <a:lnTo>
                    <a:pt x="74" y="195"/>
                  </a:lnTo>
                  <a:lnTo>
                    <a:pt x="74" y="195"/>
                  </a:lnTo>
                  <a:lnTo>
                    <a:pt x="72" y="194"/>
                  </a:lnTo>
                  <a:lnTo>
                    <a:pt x="72" y="194"/>
                  </a:lnTo>
                  <a:lnTo>
                    <a:pt x="71" y="194"/>
                  </a:lnTo>
                  <a:lnTo>
                    <a:pt x="71" y="194"/>
                  </a:lnTo>
                  <a:lnTo>
                    <a:pt x="71" y="194"/>
                  </a:lnTo>
                  <a:lnTo>
                    <a:pt x="70" y="192"/>
                  </a:lnTo>
                  <a:lnTo>
                    <a:pt x="68" y="191"/>
                  </a:lnTo>
                  <a:lnTo>
                    <a:pt x="68" y="191"/>
                  </a:lnTo>
                  <a:lnTo>
                    <a:pt x="68" y="191"/>
                  </a:lnTo>
                  <a:lnTo>
                    <a:pt x="68" y="191"/>
                  </a:lnTo>
                  <a:lnTo>
                    <a:pt x="68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89"/>
                  </a:lnTo>
                  <a:lnTo>
                    <a:pt x="65" y="189"/>
                  </a:lnTo>
                  <a:lnTo>
                    <a:pt x="65" y="189"/>
                  </a:lnTo>
                  <a:lnTo>
                    <a:pt x="65" y="189"/>
                  </a:lnTo>
                  <a:lnTo>
                    <a:pt x="65" y="189"/>
                  </a:lnTo>
                  <a:lnTo>
                    <a:pt x="64" y="189"/>
                  </a:lnTo>
                  <a:lnTo>
                    <a:pt x="64" y="189"/>
                  </a:lnTo>
                  <a:lnTo>
                    <a:pt x="64" y="189"/>
                  </a:lnTo>
                  <a:lnTo>
                    <a:pt x="65" y="191"/>
                  </a:lnTo>
                  <a:lnTo>
                    <a:pt x="65" y="191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74" y="195"/>
                  </a:lnTo>
                  <a:lnTo>
                    <a:pt x="75" y="196"/>
                  </a:lnTo>
                  <a:lnTo>
                    <a:pt x="78" y="198"/>
                  </a:lnTo>
                  <a:lnTo>
                    <a:pt x="78" y="198"/>
                  </a:lnTo>
                  <a:lnTo>
                    <a:pt x="84" y="201"/>
                  </a:lnTo>
                  <a:lnTo>
                    <a:pt x="87" y="202"/>
                  </a:lnTo>
                  <a:lnTo>
                    <a:pt x="88" y="202"/>
                  </a:lnTo>
                  <a:lnTo>
                    <a:pt x="88" y="202"/>
                  </a:lnTo>
                  <a:lnTo>
                    <a:pt x="88" y="202"/>
                  </a:lnTo>
                  <a:lnTo>
                    <a:pt x="89" y="202"/>
                  </a:lnTo>
                  <a:lnTo>
                    <a:pt x="91" y="204"/>
                  </a:lnTo>
                  <a:lnTo>
                    <a:pt x="92" y="204"/>
                  </a:lnTo>
                  <a:lnTo>
                    <a:pt x="92" y="204"/>
                  </a:lnTo>
                  <a:lnTo>
                    <a:pt x="94" y="204"/>
                  </a:lnTo>
                  <a:lnTo>
                    <a:pt x="94" y="204"/>
                  </a:lnTo>
                  <a:lnTo>
                    <a:pt x="95" y="204"/>
                  </a:lnTo>
                  <a:lnTo>
                    <a:pt x="95" y="204"/>
                  </a:lnTo>
                  <a:lnTo>
                    <a:pt x="97" y="205"/>
                  </a:lnTo>
                  <a:lnTo>
                    <a:pt x="99" y="205"/>
                  </a:lnTo>
                  <a:lnTo>
                    <a:pt x="99" y="205"/>
                  </a:lnTo>
                  <a:lnTo>
                    <a:pt x="98" y="206"/>
                  </a:lnTo>
                  <a:lnTo>
                    <a:pt x="98" y="206"/>
                  </a:lnTo>
                  <a:lnTo>
                    <a:pt x="97" y="206"/>
                  </a:lnTo>
                  <a:lnTo>
                    <a:pt x="97" y="206"/>
                  </a:lnTo>
                  <a:lnTo>
                    <a:pt x="95" y="206"/>
                  </a:lnTo>
                  <a:lnTo>
                    <a:pt x="95" y="206"/>
                  </a:lnTo>
                  <a:lnTo>
                    <a:pt x="95" y="205"/>
                  </a:lnTo>
                  <a:lnTo>
                    <a:pt x="95" y="205"/>
                  </a:lnTo>
                  <a:lnTo>
                    <a:pt x="95" y="205"/>
                  </a:lnTo>
                  <a:lnTo>
                    <a:pt x="95" y="206"/>
                  </a:lnTo>
                  <a:lnTo>
                    <a:pt x="94" y="206"/>
                  </a:lnTo>
                  <a:lnTo>
                    <a:pt x="94" y="206"/>
                  </a:lnTo>
                  <a:lnTo>
                    <a:pt x="94" y="206"/>
                  </a:lnTo>
                  <a:lnTo>
                    <a:pt x="94" y="205"/>
                  </a:lnTo>
                  <a:lnTo>
                    <a:pt x="94" y="205"/>
                  </a:lnTo>
                  <a:lnTo>
                    <a:pt x="94" y="205"/>
                  </a:lnTo>
                  <a:lnTo>
                    <a:pt x="94" y="205"/>
                  </a:lnTo>
                  <a:lnTo>
                    <a:pt x="94" y="205"/>
                  </a:lnTo>
                  <a:lnTo>
                    <a:pt x="94" y="205"/>
                  </a:lnTo>
                  <a:lnTo>
                    <a:pt x="92" y="205"/>
                  </a:lnTo>
                  <a:lnTo>
                    <a:pt x="92" y="205"/>
                  </a:lnTo>
                  <a:lnTo>
                    <a:pt x="92" y="205"/>
                  </a:lnTo>
                  <a:lnTo>
                    <a:pt x="92" y="205"/>
                  </a:lnTo>
                  <a:lnTo>
                    <a:pt x="91" y="205"/>
                  </a:lnTo>
                  <a:lnTo>
                    <a:pt x="91" y="205"/>
                  </a:lnTo>
                  <a:lnTo>
                    <a:pt x="91" y="205"/>
                  </a:lnTo>
                  <a:lnTo>
                    <a:pt x="91" y="205"/>
                  </a:lnTo>
                  <a:lnTo>
                    <a:pt x="89" y="204"/>
                  </a:lnTo>
                  <a:lnTo>
                    <a:pt x="89" y="204"/>
                  </a:lnTo>
                  <a:lnTo>
                    <a:pt x="88" y="204"/>
                  </a:lnTo>
                  <a:lnTo>
                    <a:pt x="88" y="204"/>
                  </a:lnTo>
                  <a:lnTo>
                    <a:pt x="88" y="204"/>
                  </a:lnTo>
                  <a:lnTo>
                    <a:pt x="88" y="204"/>
                  </a:lnTo>
                  <a:lnTo>
                    <a:pt x="88" y="204"/>
                  </a:lnTo>
                  <a:lnTo>
                    <a:pt x="87" y="202"/>
                  </a:lnTo>
                  <a:lnTo>
                    <a:pt x="85" y="202"/>
                  </a:lnTo>
                  <a:lnTo>
                    <a:pt x="85" y="202"/>
                  </a:lnTo>
                  <a:lnTo>
                    <a:pt x="85" y="202"/>
                  </a:lnTo>
                  <a:lnTo>
                    <a:pt x="85" y="202"/>
                  </a:lnTo>
                  <a:lnTo>
                    <a:pt x="85" y="202"/>
                  </a:lnTo>
                  <a:lnTo>
                    <a:pt x="84" y="202"/>
                  </a:lnTo>
                  <a:lnTo>
                    <a:pt x="84" y="202"/>
                  </a:lnTo>
                  <a:lnTo>
                    <a:pt x="84" y="202"/>
                  </a:lnTo>
                  <a:lnTo>
                    <a:pt x="84" y="202"/>
                  </a:lnTo>
                  <a:lnTo>
                    <a:pt x="84" y="202"/>
                  </a:lnTo>
                  <a:lnTo>
                    <a:pt x="84" y="202"/>
                  </a:lnTo>
                  <a:lnTo>
                    <a:pt x="82" y="202"/>
                  </a:lnTo>
                  <a:lnTo>
                    <a:pt x="82" y="202"/>
                  </a:lnTo>
                  <a:lnTo>
                    <a:pt x="82" y="202"/>
                  </a:lnTo>
                  <a:lnTo>
                    <a:pt x="82" y="202"/>
                  </a:lnTo>
                  <a:lnTo>
                    <a:pt x="82" y="202"/>
                  </a:lnTo>
                  <a:lnTo>
                    <a:pt x="82" y="202"/>
                  </a:lnTo>
                  <a:lnTo>
                    <a:pt x="82" y="201"/>
                  </a:lnTo>
                  <a:lnTo>
                    <a:pt x="81" y="201"/>
                  </a:lnTo>
                  <a:lnTo>
                    <a:pt x="81" y="201"/>
                  </a:lnTo>
                  <a:lnTo>
                    <a:pt x="80" y="201"/>
                  </a:lnTo>
                  <a:lnTo>
                    <a:pt x="80" y="199"/>
                  </a:lnTo>
                  <a:lnTo>
                    <a:pt x="80" y="199"/>
                  </a:lnTo>
                  <a:lnTo>
                    <a:pt x="80" y="199"/>
                  </a:lnTo>
                  <a:lnTo>
                    <a:pt x="78" y="199"/>
                  </a:lnTo>
                  <a:lnTo>
                    <a:pt x="78" y="199"/>
                  </a:lnTo>
                  <a:lnTo>
                    <a:pt x="78" y="199"/>
                  </a:lnTo>
                  <a:lnTo>
                    <a:pt x="77" y="199"/>
                  </a:lnTo>
                  <a:lnTo>
                    <a:pt x="77" y="199"/>
                  </a:lnTo>
                  <a:lnTo>
                    <a:pt x="77" y="199"/>
                  </a:lnTo>
                  <a:lnTo>
                    <a:pt x="77" y="199"/>
                  </a:lnTo>
                  <a:lnTo>
                    <a:pt x="77" y="199"/>
                  </a:lnTo>
                  <a:lnTo>
                    <a:pt x="77" y="199"/>
                  </a:lnTo>
                  <a:lnTo>
                    <a:pt x="77" y="199"/>
                  </a:lnTo>
                  <a:lnTo>
                    <a:pt x="77" y="199"/>
                  </a:lnTo>
                  <a:lnTo>
                    <a:pt x="75" y="199"/>
                  </a:lnTo>
                  <a:lnTo>
                    <a:pt x="75" y="199"/>
                  </a:lnTo>
                  <a:lnTo>
                    <a:pt x="75" y="199"/>
                  </a:lnTo>
                  <a:lnTo>
                    <a:pt x="77" y="198"/>
                  </a:lnTo>
                  <a:lnTo>
                    <a:pt x="77" y="198"/>
                  </a:lnTo>
                  <a:lnTo>
                    <a:pt x="77" y="198"/>
                  </a:lnTo>
                  <a:lnTo>
                    <a:pt x="77" y="198"/>
                  </a:lnTo>
                  <a:lnTo>
                    <a:pt x="75" y="198"/>
                  </a:lnTo>
                  <a:lnTo>
                    <a:pt x="75" y="198"/>
                  </a:lnTo>
                  <a:lnTo>
                    <a:pt x="74" y="198"/>
                  </a:lnTo>
                  <a:lnTo>
                    <a:pt x="74" y="198"/>
                  </a:lnTo>
                  <a:lnTo>
                    <a:pt x="74" y="198"/>
                  </a:lnTo>
                  <a:lnTo>
                    <a:pt x="74" y="198"/>
                  </a:lnTo>
                  <a:lnTo>
                    <a:pt x="74" y="198"/>
                  </a:lnTo>
                  <a:lnTo>
                    <a:pt x="72" y="198"/>
                  </a:lnTo>
                  <a:lnTo>
                    <a:pt x="72" y="198"/>
                  </a:lnTo>
                  <a:lnTo>
                    <a:pt x="72" y="198"/>
                  </a:lnTo>
                  <a:lnTo>
                    <a:pt x="72" y="198"/>
                  </a:lnTo>
                  <a:lnTo>
                    <a:pt x="72" y="196"/>
                  </a:lnTo>
                  <a:lnTo>
                    <a:pt x="72" y="198"/>
                  </a:lnTo>
                  <a:lnTo>
                    <a:pt x="72" y="198"/>
                  </a:lnTo>
                  <a:lnTo>
                    <a:pt x="72" y="196"/>
                  </a:lnTo>
                  <a:lnTo>
                    <a:pt x="72" y="196"/>
                  </a:lnTo>
                  <a:lnTo>
                    <a:pt x="71" y="196"/>
                  </a:lnTo>
                  <a:lnTo>
                    <a:pt x="71" y="196"/>
                  </a:lnTo>
                  <a:lnTo>
                    <a:pt x="71" y="196"/>
                  </a:lnTo>
                  <a:lnTo>
                    <a:pt x="72" y="196"/>
                  </a:lnTo>
                  <a:lnTo>
                    <a:pt x="72" y="196"/>
                  </a:lnTo>
                  <a:lnTo>
                    <a:pt x="71" y="196"/>
                  </a:lnTo>
                  <a:lnTo>
                    <a:pt x="71" y="195"/>
                  </a:lnTo>
                  <a:lnTo>
                    <a:pt x="71" y="195"/>
                  </a:lnTo>
                  <a:lnTo>
                    <a:pt x="71" y="195"/>
                  </a:lnTo>
                  <a:lnTo>
                    <a:pt x="71" y="195"/>
                  </a:lnTo>
                  <a:lnTo>
                    <a:pt x="71" y="195"/>
                  </a:lnTo>
                  <a:lnTo>
                    <a:pt x="70" y="195"/>
                  </a:lnTo>
                  <a:lnTo>
                    <a:pt x="68" y="195"/>
                  </a:lnTo>
                  <a:lnTo>
                    <a:pt x="67" y="194"/>
                  </a:lnTo>
                  <a:lnTo>
                    <a:pt x="67" y="194"/>
                  </a:lnTo>
                  <a:lnTo>
                    <a:pt x="67" y="194"/>
                  </a:lnTo>
                  <a:lnTo>
                    <a:pt x="65" y="194"/>
                  </a:lnTo>
                  <a:lnTo>
                    <a:pt x="65" y="194"/>
                  </a:lnTo>
                  <a:lnTo>
                    <a:pt x="65" y="192"/>
                  </a:lnTo>
                  <a:lnTo>
                    <a:pt x="65" y="192"/>
                  </a:lnTo>
                  <a:lnTo>
                    <a:pt x="65" y="192"/>
                  </a:lnTo>
                  <a:lnTo>
                    <a:pt x="65" y="192"/>
                  </a:lnTo>
                  <a:lnTo>
                    <a:pt x="64" y="192"/>
                  </a:lnTo>
                  <a:lnTo>
                    <a:pt x="64" y="192"/>
                  </a:lnTo>
                  <a:lnTo>
                    <a:pt x="62" y="191"/>
                  </a:lnTo>
                  <a:lnTo>
                    <a:pt x="62" y="191"/>
                  </a:lnTo>
                  <a:lnTo>
                    <a:pt x="62" y="191"/>
                  </a:lnTo>
                  <a:lnTo>
                    <a:pt x="62" y="191"/>
                  </a:lnTo>
                  <a:lnTo>
                    <a:pt x="62" y="191"/>
                  </a:lnTo>
                  <a:lnTo>
                    <a:pt x="62" y="191"/>
                  </a:lnTo>
                  <a:lnTo>
                    <a:pt x="62" y="191"/>
                  </a:lnTo>
                  <a:lnTo>
                    <a:pt x="61" y="191"/>
                  </a:lnTo>
                  <a:lnTo>
                    <a:pt x="61" y="191"/>
                  </a:lnTo>
                  <a:lnTo>
                    <a:pt x="61" y="191"/>
                  </a:lnTo>
                  <a:lnTo>
                    <a:pt x="61" y="191"/>
                  </a:lnTo>
                  <a:lnTo>
                    <a:pt x="61" y="191"/>
                  </a:lnTo>
                  <a:lnTo>
                    <a:pt x="60" y="189"/>
                  </a:lnTo>
                  <a:lnTo>
                    <a:pt x="60" y="189"/>
                  </a:lnTo>
                  <a:lnTo>
                    <a:pt x="58" y="189"/>
                  </a:lnTo>
                  <a:lnTo>
                    <a:pt x="58" y="189"/>
                  </a:lnTo>
                  <a:lnTo>
                    <a:pt x="60" y="189"/>
                  </a:lnTo>
                  <a:lnTo>
                    <a:pt x="60" y="189"/>
                  </a:lnTo>
                  <a:lnTo>
                    <a:pt x="60" y="189"/>
                  </a:lnTo>
                  <a:lnTo>
                    <a:pt x="60" y="188"/>
                  </a:lnTo>
                  <a:lnTo>
                    <a:pt x="60" y="188"/>
                  </a:lnTo>
                  <a:lnTo>
                    <a:pt x="58" y="188"/>
                  </a:lnTo>
                  <a:lnTo>
                    <a:pt x="58" y="188"/>
                  </a:lnTo>
                  <a:lnTo>
                    <a:pt x="58" y="188"/>
                  </a:lnTo>
                  <a:lnTo>
                    <a:pt x="58" y="188"/>
                  </a:lnTo>
                  <a:lnTo>
                    <a:pt x="57" y="188"/>
                  </a:lnTo>
                  <a:lnTo>
                    <a:pt x="57" y="186"/>
                  </a:lnTo>
                  <a:lnTo>
                    <a:pt x="55" y="186"/>
                  </a:lnTo>
                  <a:lnTo>
                    <a:pt x="55" y="185"/>
                  </a:lnTo>
                  <a:lnTo>
                    <a:pt x="54" y="185"/>
                  </a:lnTo>
                  <a:lnTo>
                    <a:pt x="54" y="185"/>
                  </a:lnTo>
                  <a:lnTo>
                    <a:pt x="54" y="185"/>
                  </a:lnTo>
                  <a:lnTo>
                    <a:pt x="54" y="186"/>
                  </a:lnTo>
                  <a:lnTo>
                    <a:pt x="54" y="186"/>
                  </a:lnTo>
                  <a:lnTo>
                    <a:pt x="54" y="186"/>
                  </a:lnTo>
                  <a:lnTo>
                    <a:pt x="54" y="186"/>
                  </a:lnTo>
                  <a:lnTo>
                    <a:pt x="54" y="186"/>
                  </a:lnTo>
                  <a:lnTo>
                    <a:pt x="52" y="186"/>
                  </a:lnTo>
                  <a:lnTo>
                    <a:pt x="51" y="186"/>
                  </a:lnTo>
                  <a:lnTo>
                    <a:pt x="51" y="186"/>
                  </a:lnTo>
                  <a:lnTo>
                    <a:pt x="51" y="186"/>
                  </a:lnTo>
                  <a:lnTo>
                    <a:pt x="51" y="185"/>
                  </a:lnTo>
                  <a:lnTo>
                    <a:pt x="51" y="185"/>
                  </a:lnTo>
                  <a:lnTo>
                    <a:pt x="50" y="185"/>
                  </a:lnTo>
                  <a:lnTo>
                    <a:pt x="50" y="185"/>
                  </a:lnTo>
                  <a:lnTo>
                    <a:pt x="48" y="185"/>
                  </a:lnTo>
                  <a:lnTo>
                    <a:pt x="48" y="185"/>
                  </a:lnTo>
                  <a:lnTo>
                    <a:pt x="48" y="185"/>
                  </a:lnTo>
                  <a:lnTo>
                    <a:pt x="47" y="185"/>
                  </a:lnTo>
                  <a:lnTo>
                    <a:pt x="47" y="185"/>
                  </a:lnTo>
                  <a:lnTo>
                    <a:pt x="48" y="184"/>
                  </a:lnTo>
                  <a:lnTo>
                    <a:pt x="48" y="184"/>
                  </a:lnTo>
                  <a:lnTo>
                    <a:pt x="48" y="184"/>
                  </a:lnTo>
                  <a:lnTo>
                    <a:pt x="48" y="184"/>
                  </a:lnTo>
                  <a:lnTo>
                    <a:pt x="48" y="184"/>
                  </a:lnTo>
                  <a:lnTo>
                    <a:pt x="48" y="184"/>
                  </a:lnTo>
                  <a:lnTo>
                    <a:pt x="48" y="184"/>
                  </a:lnTo>
                  <a:lnTo>
                    <a:pt x="48" y="184"/>
                  </a:lnTo>
                  <a:lnTo>
                    <a:pt x="47" y="184"/>
                  </a:lnTo>
                  <a:lnTo>
                    <a:pt x="48" y="184"/>
                  </a:lnTo>
                  <a:lnTo>
                    <a:pt x="47" y="184"/>
                  </a:lnTo>
                  <a:lnTo>
                    <a:pt x="47" y="185"/>
                  </a:lnTo>
                  <a:lnTo>
                    <a:pt x="47" y="185"/>
                  </a:lnTo>
                  <a:lnTo>
                    <a:pt x="45" y="185"/>
                  </a:lnTo>
                  <a:lnTo>
                    <a:pt x="45" y="185"/>
                  </a:lnTo>
                  <a:lnTo>
                    <a:pt x="44" y="185"/>
                  </a:lnTo>
                  <a:lnTo>
                    <a:pt x="44" y="184"/>
                  </a:lnTo>
                  <a:lnTo>
                    <a:pt x="42" y="184"/>
                  </a:lnTo>
                  <a:lnTo>
                    <a:pt x="41" y="182"/>
                  </a:lnTo>
                  <a:lnTo>
                    <a:pt x="41" y="182"/>
                  </a:lnTo>
                  <a:lnTo>
                    <a:pt x="41" y="182"/>
                  </a:lnTo>
                  <a:lnTo>
                    <a:pt x="41" y="182"/>
                  </a:lnTo>
                  <a:lnTo>
                    <a:pt x="41" y="184"/>
                  </a:lnTo>
                  <a:lnTo>
                    <a:pt x="41" y="184"/>
                  </a:lnTo>
                  <a:lnTo>
                    <a:pt x="41" y="184"/>
                  </a:lnTo>
                  <a:lnTo>
                    <a:pt x="41" y="184"/>
                  </a:lnTo>
                  <a:lnTo>
                    <a:pt x="41" y="184"/>
                  </a:lnTo>
                  <a:lnTo>
                    <a:pt x="41" y="184"/>
                  </a:lnTo>
                  <a:lnTo>
                    <a:pt x="40" y="182"/>
                  </a:lnTo>
                  <a:lnTo>
                    <a:pt x="40" y="182"/>
                  </a:lnTo>
                  <a:lnTo>
                    <a:pt x="40" y="182"/>
                  </a:lnTo>
                  <a:lnTo>
                    <a:pt x="40" y="182"/>
                  </a:lnTo>
                  <a:lnTo>
                    <a:pt x="40" y="182"/>
                  </a:lnTo>
                  <a:lnTo>
                    <a:pt x="40" y="182"/>
                  </a:lnTo>
                  <a:lnTo>
                    <a:pt x="40" y="182"/>
                  </a:lnTo>
                  <a:lnTo>
                    <a:pt x="40" y="182"/>
                  </a:lnTo>
                  <a:lnTo>
                    <a:pt x="41" y="181"/>
                  </a:lnTo>
                  <a:lnTo>
                    <a:pt x="41" y="181"/>
                  </a:lnTo>
                  <a:lnTo>
                    <a:pt x="40" y="181"/>
                  </a:lnTo>
                  <a:lnTo>
                    <a:pt x="40" y="181"/>
                  </a:lnTo>
                  <a:lnTo>
                    <a:pt x="40" y="181"/>
                  </a:lnTo>
                  <a:lnTo>
                    <a:pt x="38" y="181"/>
                  </a:lnTo>
                  <a:lnTo>
                    <a:pt x="38" y="181"/>
                  </a:lnTo>
                  <a:lnTo>
                    <a:pt x="38" y="181"/>
                  </a:lnTo>
                  <a:lnTo>
                    <a:pt x="38" y="179"/>
                  </a:lnTo>
                  <a:lnTo>
                    <a:pt x="38" y="179"/>
                  </a:lnTo>
                  <a:lnTo>
                    <a:pt x="38" y="179"/>
                  </a:lnTo>
                  <a:lnTo>
                    <a:pt x="38" y="181"/>
                  </a:lnTo>
                  <a:lnTo>
                    <a:pt x="37" y="181"/>
                  </a:lnTo>
                  <a:lnTo>
                    <a:pt x="37" y="181"/>
                  </a:lnTo>
                  <a:lnTo>
                    <a:pt x="37" y="181"/>
                  </a:lnTo>
                  <a:lnTo>
                    <a:pt x="37" y="181"/>
                  </a:lnTo>
                  <a:lnTo>
                    <a:pt x="37" y="181"/>
                  </a:lnTo>
                  <a:lnTo>
                    <a:pt x="37" y="179"/>
                  </a:lnTo>
                  <a:lnTo>
                    <a:pt x="35" y="179"/>
                  </a:lnTo>
                  <a:lnTo>
                    <a:pt x="35" y="179"/>
                  </a:lnTo>
                  <a:lnTo>
                    <a:pt x="35" y="179"/>
                  </a:lnTo>
                  <a:lnTo>
                    <a:pt x="35" y="178"/>
                  </a:lnTo>
                  <a:lnTo>
                    <a:pt x="35" y="178"/>
                  </a:lnTo>
                  <a:lnTo>
                    <a:pt x="35" y="178"/>
                  </a:lnTo>
                  <a:lnTo>
                    <a:pt x="35" y="178"/>
                  </a:lnTo>
                  <a:lnTo>
                    <a:pt x="35" y="178"/>
                  </a:lnTo>
                  <a:lnTo>
                    <a:pt x="35" y="178"/>
                  </a:lnTo>
                  <a:lnTo>
                    <a:pt x="35" y="178"/>
                  </a:lnTo>
                  <a:lnTo>
                    <a:pt x="34" y="176"/>
                  </a:lnTo>
                  <a:lnTo>
                    <a:pt x="34" y="176"/>
                  </a:lnTo>
                  <a:lnTo>
                    <a:pt x="34" y="176"/>
                  </a:lnTo>
                  <a:lnTo>
                    <a:pt x="34" y="176"/>
                  </a:lnTo>
                  <a:lnTo>
                    <a:pt x="32" y="176"/>
                  </a:lnTo>
                  <a:lnTo>
                    <a:pt x="32" y="176"/>
                  </a:lnTo>
                  <a:lnTo>
                    <a:pt x="32" y="175"/>
                  </a:lnTo>
                  <a:lnTo>
                    <a:pt x="32" y="175"/>
                  </a:lnTo>
                  <a:lnTo>
                    <a:pt x="31" y="175"/>
                  </a:lnTo>
                  <a:lnTo>
                    <a:pt x="31" y="175"/>
                  </a:lnTo>
                  <a:lnTo>
                    <a:pt x="31" y="175"/>
                  </a:lnTo>
                  <a:lnTo>
                    <a:pt x="31" y="174"/>
                  </a:lnTo>
                  <a:lnTo>
                    <a:pt x="30" y="174"/>
                  </a:lnTo>
                  <a:lnTo>
                    <a:pt x="30" y="174"/>
                  </a:lnTo>
                  <a:lnTo>
                    <a:pt x="30" y="174"/>
                  </a:lnTo>
                  <a:lnTo>
                    <a:pt x="30" y="174"/>
                  </a:lnTo>
                  <a:lnTo>
                    <a:pt x="28" y="174"/>
                  </a:lnTo>
                  <a:lnTo>
                    <a:pt x="28" y="172"/>
                  </a:lnTo>
                  <a:lnTo>
                    <a:pt x="27" y="171"/>
                  </a:lnTo>
                  <a:lnTo>
                    <a:pt x="27" y="169"/>
                  </a:lnTo>
                  <a:lnTo>
                    <a:pt x="25" y="169"/>
                  </a:lnTo>
                  <a:lnTo>
                    <a:pt x="25" y="169"/>
                  </a:lnTo>
                  <a:lnTo>
                    <a:pt x="24" y="169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9"/>
                  </a:lnTo>
                  <a:lnTo>
                    <a:pt x="24" y="169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3" y="168"/>
                  </a:lnTo>
                  <a:lnTo>
                    <a:pt x="23" y="167"/>
                  </a:lnTo>
                  <a:lnTo>
                    <a:pt x="23" y="167"/>
                  </a:lnTo>
                  <a:lnTo>
                    <a:pt x="23" y="167"/>
                  </a:lnTo>
                  <a:lnTo>
                    <a:pt x="24" y="167"/>
                  </a:lnTo>
                  <a:lnTo>
                    <a:pt x="24" y="167"/>
                  </a:lnTo>
                  <a:lnTo>
                    <a:pt x="24" y="165"/>
                  </a:lnTo>
                  <a:lnTo>
                    <a:pt x="24" y="165"/>
                  </a:lnTo>
                  <a:lnTo>
                    <a:pt x="24" y="165"/>
                  </a:lnTo>
                  <a:lnTo>
                    <a:pt x="24" y="165"/>
                  </a:lnTo>
                  <a:lnTo>
                    <a:pt x="23" y="165"/>
                  </a:lnTo>
                  <a:lnTo>
                    <a:pt x="23" y="165"/>
                  </a:lnTo>
                  <a:lnTo>
                    <a:pt x="23" y="164"/>
                  </a:lnTo>
                  <a:lnTo>
                    <a:pt x="21" y="164"/>
                  </a:lnTo>
                  <a:lnTo>
                    <a:pt x="21" y="164"/>
                  </a:lnTo>
                  <a:lnTo>
                    <a:pt x="21" y="164"/>
                  </a:lnTo>
                  <a:lnTo>
                    <a:pt x="21" y="164"/>
                  </a:lnTo>
                  <a:lnTo>
                    <a:pt x="21" y="164"/>
                  </a:lnTo>
                  <a:lnTo>
                    <a:pt x="21" y="164"/>
                  </a:lnTo>
                  <a:lnTo>
                    <a:pt x="21" y="164"/>
                  </a:lnTo>
                  <a:lnTo>
                    <a:pt x="21" y="164"/>
                  </a:lnTo>
                  <a:lnTo>
                    <a:pt x="21" y="164"/>
                  </a:lnTo>
                  <a:lnTo>
                    <a:pt x="21" y="164"/>
                  </a:lnTo>
                  <a:lnTo>
                    <a:pt x="21" y="164"/>
                  </a:lnTo>
                  <a:lnTo>
                    <a:pt x="21" y="162"/>
                  </a:lnTo>
                  <a:lnTo>
                    <a:pt x="20" y="162"/>
                  </a:lnTo>
                  <a:lnTo>
                    <a:pt x="20" y="162"/>
                  </a:lnTo>
                  <a:lnTo>
                    <a:pt x="20" y="164"/>
                  </a:lnTo>
                  <a:lnTo>
                    <a:pt x="20" y="164"/>
                  </a:lnTo>
                  <a:lnTo>
                    <a:pt x="20" y="164"/>
                  </a:lnTo>
                  <a:lnTo>
                    <a:pt x="20" y="164"/>
                  </a:lnTo>
                  <a:lnTo>
                    <a:pt x="20" y="164"/>
                  </a:lnTo>
                  <a:lnTo>
                    <a:pt x="20" y="162"/>
                  </a:lnTo>
                  <a:lnTo>
                    <a:pt x="18" y="162"/>
                  </a:lnTo>
                  <a:lnTo>
                    <a:pt x="18" y="161"/>
                  </a:lnTo>
                  <a:lnTo>
                    <a:pt x="18" y="161"/>
                  </a:lnTo>
                  <a:lnTo>
                    <a:pt x="18" y="161"/>
                  </a:lnTo>
                  <a:lnTo>
                    <a:pt x="18" y="161"/>
                  </a:lnTo>
                  <a:lnTo>
                    <a:pt x="18" y="161"/>
                  </a:lnTo>
                  <a:lnTo>
                    <a:pt x="18" y="161"/>
                  </a:lnTo>
                  <a:lnTo>
                    <a:pt x="18" y="161"/>
                  </a:lnTo>
                  <a:lnTo>
                    <a:pt x="20" y="161"/>
                  </a:lnTo>
                  <a:lnTo>
                    <a:pt x="18" y="161"/>
                  </a:lnTo>
                  <a:lnTo>
                    <a:pt x="18" y="161"/>
                  </a:lnTo>
                  <a:lnTo>
                    <a:pt x="18" y="159"/>
                  </a:lnTo>
                  <a:lnTo>
                    <a:pt x="18" y="158"/>
                  </a:lnTo>
                  <a:lnTo>
                    <a:pt x="18" y="158"/>
                  </a:lnTo>
                  <a:lnTo>
                    <a:pt x="18" y="158"/>
                  </a:lnTo>
                  <a:lnTo>
                    <a:pt x="18" y="158"/>
                  </a:lnTo>
                  <a:lnTo>
                    <a:pt x="18" y="158"/>
                  </a:lnTo>
                  <a:lnTo>
                    <a:pt x="18" y="158"/>
                  </a:lnTo>
                  <a:lnTo>
                    <a:pt x="18" y="158"/>
                  </a:lnTo>
                  <a:lnTo>
                    <a:pt x="18" y="157"/>
                  </a:lnTo>
                  <a:lnTo>
                    <a:pt x="18" y="157"/>
                  </a:lnTo>
                  <a:lnTo>
                    <a:pt x="18" y="157"/>
                  </a:lnTo>
                  <a:lnTo>
                    <a:pt x="18" y="157"/>
                  </a:lnTo>
                  <a:lnTo>
                    <a:pt x="18" y="157"/>
                  </a:lnTo>
                  <a:lnTo>
                    <a:pt x="18" y="157"/>
                  </a:lnTo>
                  <a:lnTo>
                    <a:pt x="18" y="155"/>
                  </a:lnTo>
                  <a:lnTo>
                    <a:pt x="17" y="157"/>
                  </a:lnTo>
                  <a:lnTo>
                    <a:pt x="17" y="157"/>
                  </a:lnTo>
                  <a:lnTo>
                    <a:pt x="17" y="155"/>
                  </a:lnTo>
                  <a:lnTo>
                    <a:pt x="17" y="155"/>
                  </a:lnTo>
                  <a:lnTo>
                    <a:pt x="17" y="155"/>
                  </a:lnTo>
                  <a:lnTo>
                    <a:pt x="17" y="155"/>
                  </a:lnTo>
                  <a:lnTo>
                    <a:pt x="15" y="155"/>
                  </a:lnTo>
                  <a:lnTo>
                    <a:pt x="15" y="155"/>
                  </a:lnTo>
                  <a:lnTo>
                    <a:pt x="15" y="155"/>
                  </a:lnTo>
                  <a:lnTo>
                    <a:pt x="15" y="155"/>
                  </a:lnTo>
                  <a:lnTo>
                    <a:pt x="15" y="155"/>
                  </a:lnTo>
                  <a:lnTo>
                    <a:pt x="14" y="155"/>
                  </a:lnTo>
                  <a:lnTo>
                    <a:pt x="14" y="155"/>
                  </a:lnTo>
                  <a:lnTo>
                    <a:pt x="14" y="155"/>
                  </a:lnTo>
                  <a:lnTo>
                    <a:pt x="14" y="155"/>
                  </a:lnTo>
                  <a:lnTo>
                    <a:pt x="15" y="154"/>
                  </a:lnTo>
                  <a:lnTo>
                    <a:pt x="15" y="154"/>
                  </a:lnTo>
                  <a:lnTo>
                    <a:pt x="15" y="154"/>
                  </a:lnTo>
                  <a:lnTo>
                    <a:pt x="15" y="152"/>
                  </a:lnTo>
                  <a:lnTo>
                    <a:pt x="15" y="152"/>
                  </a:lnTo>
                  <a:lnTo>
                    <a:pt x="14" y="152"/>
                  </a:lnTo>
                  <a:lnTo>
                    <a:pt x="14" y="152"/>
                  </a:lnTo>
                  <a:lnTo>
                    <a:pt x="13" y="154"/>
                  </a:lnTo>
                  <a:lnTo>
                    <a:pt x="13" y="154"/>
                  </a:lnTo>
                  <a:lnTo>
                    <a:pt x="13" y="152"/>
                  </a:lnTo>
                  <a:lnTo>
                    <a:pt x="13" y="152"/>
                  </a:lnTo>
                  <a:lnTo>
                    <a:pt x="13" y="152"/>
                  </a:lnTo>
                  <a:lnTo>
                    <a:pt x="13" y="152"/>
                  </a:lnTo>
                  <a:lnTo>
                    <a:pt x="13" y="152"/>
                  </a:lnTo>
                  <a:lnTo>
                    <a:pt x="13" y="152"/>
                  </a:lnTo>
                  <a:lnTo>
                    <a:pt x="13" y="151"/>
                  </a:lnTo>
                  <a:lnTo>
                    <a:pt x="13" y="151"/>
                  </a:lnTo>
                  <a:lnTo>
                    <a:pt x="13" y="151"/>
                  </a:lnTo>
                  <a:lnTo>
                    <a:pt x="13" y="151"/>
                  </a:lnTo>
                  <a:lnTo>
                    <a:pt x="13" y="151"/>
                  </a:lnTo>
                  <a:lnTo>
                    <a:pt x="14" y="151"/>
                  </a:lnTo>
                  <a:lnTo>
                    <a:pt x="14" y="151"/>
                  </a:lnTo>
                  <a:lnTo>
                    <a:pt x="14" y="151"/>
                  </a:lnTo>
                  <a:lnTo>
                    <a:pt x="14" y="151"/>
                  </a:lnTo>
                  <a:lnTo>
                    <a:pt x="14" y="151"/>
                  </a:lnTo>
                  <a:lnTo>
                    <a:pt x="14" y="149"/>
                  </a:lnTo>
                  <a:lnTo>
                    <a:pt x="14" y="149"/>
                  </a:lnTo>
                  <a:lnTo>
                    <a:pt x="14" y="149"/>
                  </a:lnTo>
                  <a:lnTo>
                    <a:pt x="14" y="149"/>
                  </a:lnTo>
                  <a:lnTo>
                    <a:pt x="13" y="149"/>
                  </a:lnTo>
                  <a:lnTo>
                    <a:pt x="13" y="149"/>
                  </a:lnTo>
                  <a:lnTo>
                    <a:pt x="13" y="149"/>
                  </a:lnTo>
                  <a:lnTo>
                    <a:pt x="13" y="149"/>
                  </a:lnTo>
                  <a:lnTo>
                    <a:pt x="13" y="149"/>
                  </a:lnTo>
                  <a:lnTo>
                    <a:pt x="13" y="148"/>
                  </a:lnTo>
                  <a:lnTo>
                    <a:pt x="14" y="148"/>
                  </a:lnTo>
                  <a:lnTo>
                    <a:pt x="14" y="148"/>
                  </a:lnTo>
                  <a:lnTo>
                    <a:pt x="13" y="148"/>
                  </a:lnTo>
                  <a:lnTo>
                    <a:pt x="13" y="147"/>
                  </a:lnTo>
                  <a:lnTo>
                    <a:pt x="13" y="147"/>
                  </a:lnTo>
                  <a:lnTo>
                    <a:pt x="14" y="147"/>
                  </a:lnTo>
                  <a:lnTo>
                    <a:pt x="14" y="147"/>
                  </a:lnTo>
                  <a:lnTo>
                    <a:pt x="14" y="147"/>
                  </a:lnTo>
                  <a:lnTo>
                    <a:pt x="13" y="147"/>
                  </a:lnTo>
                  <a:lnTo>
                    <a:pt x="13" y="145"/>
                  </a:lnTo>
                  <a:lnTo>
                    <a:pt x="11" y="145"/>
                  </a:lnTo>
                  <a:lnTo>
                    <a:pt x="11" y="145"/>
                  </a:lnTo>
                  <a:lnTo>
                    <a:pt x="11" y="145"/>
                  </a:lnTo>
                  <a:lnTo>
                    <a:pt x="11" y="145"/>
                  </a:lnTo>
                  <a:lnTo>
                    <a:pt x="10" y="145"/>
                  </a:lnTo>
                  <a:lnTo>
                    <a:pt x="10" y="145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1" y="142"/>
                  </a:lnTo>
                  <a:lnTo>
                    <a:pt x="11" y="142"/>
                  </a:lnTo>
                  <a:lnTo>
                    <a:pt x="10" y="142"/>
                  </a:lnTo>
                  <a:lnTo>
                    <a:pt x="10" y="142"/>
                  </a:lnTo>
                  <a:lnTo>
                    <a:pt x="10" y="141"/>
                  </a:lnTo>
                  <a:lnTo>
                    <a:pt x="10" y="139"/>
                  </a:lnTo>
                  <a:lnTo>
                    <a:pt x="10" y="139"/>
                  </a:lnTo>
                  <a:lnTo>
                    <a:pt x="8" y="139"/>
                  </a:lnTo>
                  <a:lnTo>
                    <a:pt x="8" y="138"/>
                  </a:lnTo>
                  <a:lnTo>
                    <a:pt x="8" y="139"/>
                  </a:lnTo>
                  <a:lnTo>
                    <a:pt x="8" y="139"/>
                  </a:lnTo>
                  <a:lnTo>
                    <a:pt x="8" y="139"/>
                  </a:lnTo>
                  <a:lnTo>
                    <a:pt x="7" y="139"/>
                  </a:lnTo>
                  <a:lnTo>
                    <a:pt x="8" y="138"/>
                  </a:lnTo>
                  <a:lnTo>
                    <a:pt x="8" y="138"/>
                  </a:lnTo>
                  <a:lnTo>
                    <a:pt x="7" y="138"/>
                  </a:lnTo>
                  <a:lnTo>
                    <a:pt x="7" y="138"/>
                  </a:lnTo>
                  <a:lnTo>
                    <a:pt x="7" y="138"/>
                  </a:lnTo>
                  <a:lnTo>
                    <a:pt x="7" y="138"/>
                  </a:lnTo>
                  <a:lnTo>
                    <a:pt x="7" y="137"/>
                  </a:lnTo>
                  <a:lnTo>
                    <a:pt x="7" y="137"/>
                  </a:lnTo>
                  <a:lnTo>
                    <a:pt x="7" y="137"/>
                  </a:lnTo>
                  <a:lnTo>
                    <a:pt x="7" y="137"/>
                  </a:lnTo>
                  <a:lnTo>
                    <a:pt x="7" y="135"/>
                  </a:lnTo>
                  <a:lnTo>
                    <a:pt x="7" y="135"/>
                  </a:lnTo>
                  <a:lnTo>
                    <a:pt x="7" y="135"/>
                  </a:lnTo>
                  <a:lnTo>
                    <a:pt x="7" y="135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2"/>
                  </a:lnTo>
                  <a:lnTo>
                    <a:pt x="8" y="132"/>
                  </a:lnTo>
                  <a:lnTo>
                    <a:pt x="7" y="132"/>
                  </a:lnTo>
                  <a:lnTo>
                    <a:pt x="7" y="131"/>
                  </a:lnTo>
                  <a:lnTo>
                    <a:pt x="7" y="131"/>
                  </a:lnTo>
                  <a:lnTo>
                    <a:pt x="7" y="131"/>
                  </a:lnTo>
                  <a:lnTo>
                    <a:pt x="7" y="131"/>
                  </a:lnTo>
                  <a:lnTo>
                    <a:pt x="7" y="131"/>
                  </a:lnTo>
                  <a:lnTo>
                    <a:pt x="7" y="129"/>
                  </a:lnTo>
                  <a:lnTo>
                    <a:pt x="7" y="129"/>
                  </a:lnTo>
                  <a:lnTo>
                    <a:pt x="7" y="129"/>
                  </a:lnTo>
                  <a:lnTo>
                    <a:pt x="7" y="129"/>
                  </a:lnTo>
                  <a:lnTo>
                    <a:pt x="7" y="129"/>
                  </a:lnTo>
                  <a:lnTo>
                    <a:pt x="7" y="128"/>
                  </a:lnTo>
                  <a:lnTo>
                    <a:pt x="7" y="128"/>
                  </a:lnTo>
                  <a:lnTo>
                    <a:pt x="7" y="128"/>
                  </a:lnTo>
                  <a:lnTo>
                    <a:pt x="7" y="128"/>
                  </a:lnTo>
                  <a:lnTo>
                    <a:pt x="7" y="128"/>
                  </a:lnTo>
                  <a:lnTo>
                    <a:pt x="7" y="128"/>
                  </a:lnTo>
                  <a:lnTo>
                    <a:pt x="7" y="128"/>
                  </a:lnTo>
                  <a:lnTo>
                    <a:pt x="7" y="127"/>
                  </a:lnTo>
                  <a:lnTo>
                    <a:pt x="7" y="127"/>
                  </a:lnTo>
                  <a:lnTo>
                    <a:pt x="7" y="127"/>
                  </a:lnTo>
                  <a:lnTo>
                    <a:pt x="7" y="127"/>
                  </a:lnTo>
                  <a:lnTo>
                    <a:pt x="5" y="127"/>
                  </a:lnTo>
                  <a:lnTo>
                    <a:pt x="5" y="127"/>
                  </a:lnTo>
                  <a:lnTo>
                    <a:pt x="5" y="127"/>
                  </a:lnTo>
                  <a:lnTo>
                    <a:pt x="5" y="125"/>
                  </a:lnTo>
                  <a:lnTo>
                    <a:pt x="5" y="125"/>
                  </a:lnTo>
                  <a:lnTo>
                    <a:pt x="5" y="125"/>
                  </a:lnTo>
                  <a:lnTo>
                    <a:pt x="5" y="125"/>
                  </a:lnTo>
                  <a:lnTo>
                    <a:pt x="4" y="125"/>
                  </a:lnTo>
                  <a:lnTo>
                    <a:pt x="4" y="125"/>
                  </a:lnTo>
                  <a:lnTo>
                    <a:pt x="3" y="125"/>
                  </a:lnTo>
                  <a:lnTo>
                    <a:pt x="3" y="125"/>
                  </a:lnTo>
                  <a:lnTo>
                    <a:pt x="3" y="124"/>
                  </a:lnTo>
                  <a:lnTo>
                    <a:pt x="3" y="124"/>
                  </a:lnTo>
                  <a:lnTo>
                    <a:pt x="3" y="124"/>
                  </a:lnTo>
                  <a:lnTo>
                    <a:pt x="3" y="124"/>
                  </a:lnTo>
                  <a:lnTo>
                    <a:pt x="3" y="122"/>
                  </a:lnTo>
                  <a:lnTo>
                    <a:pt x="3" y="122"/>
                  </a:lnTo>
                  <a:lnTo>
                    <a:pt x="3" y="122"/>
                  </a:lnTo>
                  <a:lnTo>
                    <a:pt x="3" y="122"/>
                  </a:lnTo>
                  <a:lnTo>
                    <a:pt x="4" y="122"/>
                  </a:lnTo>
                  <a:lnTo>
                    <a:pt x="3" y="121"/>
                  </a:lnTo>
                  <a:lnTo>
                    <a:pt x="4" y="121"/>
                  </a:lnTo>
                  <a:lnTo>
                    <a:pt x="4" y="121"/>
                  </a:lnTo>
                  <a:lnTo>
                    <a:pt x="4" y="120"/>
                  </a:lnTo>
                  <a:lnTo>
                    <a:pt x="4" y="120"/>
                  </a:lnTo>
                  <a:lnTo>
                    <a:pt x="4" y="118"/>
                  </a:lnTo>
                  <a:lnTo>
                    <a:pt x="4" y="118"/>
                  </a:lnTo>
                  <a:lnTo>
                    <a:pt x="4" y="118"/>
                  </a:lnTo>
                  <a:lnTo>
                    <a:pt x="4" y="118"/>
                  </a:lnTo>
                  <a:lnTo>
                    <a:pt x="4" y="118"/>
                  </a:lnTo>
                  <a:lnTo>
                    <a:pt x="4" y="118"/>
                  </a:lnTo>
                  <a:lnTo>
                    <a:pt x="4" y="117"/>
                  </a:lnTo>
                  <a:lnTo>
                    <a:pt x="4" y="117"/>
                  </a:lnTo>
                  <a:lnTo>
                    <a:pt x="4" y="117"/>
                  </a:lnTo>
                  <a:lnTo>
                    <a:pt x="4" y="117"/>
                  </a:lnTo>
                  <a:lnTo>
                    <a:pt x="3" y="115"/>
                  </a:lnTo>
                  <a:lnTo>
                    <a:pt x="3" y="114"/>
                  </a:lnTo>
                  <a:lnTo>
                    <a:pt x="3" y="114"/>
                  </a:lnTo>
                  <a:lnTo>
                    <a:pt x="3" y="114"/>
                  </a:lnTo>
                  <a:lnTo>
                    <a:pt x="3" y="112"/>
                  </a:lnTo>
                  <a:lnTo>
                    <a:pt x="4" y="112"/>
                  </a:lnTo>
                  <a:lnTo>
                    <a:pt x="4" y="112"/>
                  </a:lnTo>
                  <a:lnTo>
                    <a:pt x="3" y="112"/>
                  </a:lnTo>
                  <a:lnTo>
                    <a:pt x="3" y="112"/>
                  </a:lnTo>
                  <a:lnTo>
                    <a:pt x="3" y="112"/>
                  </a:lnTo>
                  <a:lnTo>
                    <a:pt x="3" y="112"/>
                  </a:lnTo>
                  <a:lnTo>
                    <a:pt x="3" y="112"/>
                  </a:lnTo>
                  <a:lnTo>
                    <a:pt x="3" y="111"/>
                  </a:lnTo>
                  <a:lnTo>
                    <a:pt x="3" y="111"/>
                  </a:lnTo>
                  <a:lnTo>
                    <a:pt x="3" y="111"/>
                  </a:lnTo>
                  <a:lnTo>
                    <a:pt x="3" y="111"/>
                  </a:lnTo>
                  <a:lnTo>
                    <a:pt x="3" y="111"/>
                  </a:lnTo>
                  <a:lnTo>
                    <a:pt x="3" y="111"/>
                  </a:lnTo>
                  <a:lnTo>
                    <a:pt x="3" y="111"/>
                  </a:lnTo>
                  <a:lnTo>
                    <a:pt x="3" y="111"/>
                  </a:lnTo>
                  <a:lnTo>
                    <a:pt x="3" y="111"/>
                  </a:lnTo>
                  <a:lnTo>
                    <a:pt x="4" y="111"/>
                  </a:lnTo>
                  <a:lnTo>
                    <a:pt x="4" y="111"/>
                  </a:lnTo>
                  <a:lnTo>
                    <a:pt x="4" y="111"/>
                  </a:lnTo>
                  <a:lnTo>
                    <a:pt x="4" y="110"/>
                  </a:lnTo>
                  <a:lnTo>
                    <a:pt x="4" y="110"/>
                  </a:lnTo>
                  <a:lnTo>
                    <a:pt x="4" y="110"/>
                  </a:lnTo>
                  <a:lnTo>
                    <a:pt x="4" y="110"/>
                  </a:lnTo>
                  <a:lnTo>
                    <a:pt x="4" y="110"/>
                  </a:lnTo>
                  <a:lnTo>
                    <a:pt x="4" y="110"/>
                  </a:lnTo>
                  <a:lnTo>
                    <a:pt x="4" y="108"/>
                  </a:lnTo>
                  <a:lnTo>
                    <a:pt x="4" y="108"/>
                  </a:lnTo>
                  <a:lnTo>
                    <a:pt x="4" y="108"/>
                  </a:lnTo>
                  <a:lnTo>
                    <a:pt x="4" y="108"/>
                  </a:lnTo>
                  <a:lnTo>
                    <a:pt x="4" y="108"/>
                  </a:lnTo>
                  <a:lnTo>
                    <a:pt x="4" y="108"/>
                  </a:lnTo>
                  <a:lnTo>
                    <a:pt x="4" y="107"/>
                  </a:lnTo>
                  <a:lnTo>
                    <a:pt x="5" y="107"/>
                  </a:lnTo>
                  <a:lnTo>
                    <a:pt x="5" y="107"/>
                  </a:lnTo>
                  <a:lnTo>
                    <a:pt x="4" y="107"/>
                  </a:lnTo>
                  <a:lnTo>
                    <a:pt x="4" y="107"/>
                  </a:lnTo>
                  <a:lnTo>
                    <a:pt x="4" y="105"/>
                  </a:lnTo>
                  <a:lnTo>
                    <a:pt x="3" y="105"/>
                  </a:lnTo>
                  <a:lnTo>
                    <a:pt x="3" y="105"/>
                  </a:lnTo>
                  <a:lnTo>
                    <a:pt x="3" y="105"/>
                  </a:lnTo>
                  <a:lnTo>
                    <a:pt x="3" y="105"/>
                  </a:lnTo>
                  <a:lnTo>
                    <a:pt x="3" y="104"/>
                  </a:lnTo>
                  <a:lnTo>
                    <a:pt x="3" y="102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1" y="101"/>
                  </a:lnTo>
                  <a:lnTo>
                    <a:pt x="1" y="101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1" y="98"/>
                  </a:lnTo>
                  <a:lnTo>
                    <a:pt x="1" y="98"/>
                  </a:lnTo>
                  <a:lnTo>
                    <a:pt x="1" y="98"/>
                  </a:lnTo>
                  <a:lnTo>
                    <a:pt x="0" y="97"/>
                  </a:lnTo>
                  <a:lnTo>
                    <a:pt x="0" y="97"/>
                  </a:lnTo>
                  <a:lnTo>
                    <a:pt x="0" y="95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1" y="91"/>
                  </a:lnTo>
                  <a:lnTo>
                    <a:pt x="1" y="90"/>
                  </a:lnTo>
                  <a:lnTo>
                    <a:pt x="1" y="90"/>
                  </a:lnTo>
                  <a:lnTo>
                    <a:pt x="1" y="90"/>
                  </a:lnTo>
                  <a:lnTo>
                    <a:pt x="1" y="90"/>
                  </a:lnTo>
                  <a:lnTo>
                    <a:pt x="1" y="90"/>
                  </a:lnTo>
                  <a:lnTo>
                    <a:pt x="1" y="90"/>
                  </a:lnTo>
                  <a:lnTo>
                    <a:pt x="1" y="88"/>
                  </a:lnTo>
                  <a:lnTo>
                    <a:pt x="1" y="87"/>
                  </a:lnTo>
                  <a:lnTo>
                    <a:pt x="3" y="87"/>
                  </a:lnTo>
                  <a:lnTo>
                    <a:pt x="3" y="87"/>
                  </a:lnTo>
                  <a:lnTo>
                    <a:pt x="3" y="85"/>
                  </a:lnTo>
                  <a:lnTo>
                    <a:pt x="3" y="84"/>
                  </a:lnTo>
                  <a:lnTo>
                    <a:pt x="4" y="84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5" y="82"/>
                  </a:lnTo>
                  <a:lnTo>
                    <a:pt x="5" y="82"/>
                  </a:lnTo>
                  <a:lnTo>
                    <a:pt x="5" y="82"/>
                  </a:lnTo>
                  <a:lnTo>
                    <a:pt x="5" y="82"/>
                  </a:lnTo>
                  <a:lnTo>
                    <a:pt x="5" y="82"/>
                  </a:lnTo>
                  <a:lnTo>
                    <a:pt x="5" y="82"/>
                  </a:lnTo>
                  <a:lnTo>
                    <a:pt x="5" y="82"/>
                  </a:lnTo>
                  <a:lnTo>
                    <a:pt x="5" y="82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4" y="80"/>
                  </a:lnTo>
                  <a:lnTo>
                    <a:pt x="4" y="80"/>
                  </a:lnTo>
                  <a:lnTo>
                    <a:pt x="4" y="80"/>
                  </a:lnTo>
                  <a:lnTo>
                    <a:pt x="4" y="80"/>
                  </a:lnTo>
                  <a:lnTo>
                    <a:pt x="5" y="78"/>
                  </a:lnTo>
                  <a:lnTo>
                    <a:pt x="5" y="78"/>
                  </a:lnTo>
                  <a:lnTo>
                    <a:pt x="5" y="78"/>
                  </a:lnTo>
                  <a:lnTo>
                    <a:pt x="5" y="78"/>
                  </a:lnTo>
                  <a:lnTo>
                    <a:pt x="5" y="80"/>
                  </a:lnTo>
                  <a:lnTo>
                    <a:pt x="5" y="80"/>
                  </a:lnTo>
                  <a:lnTo>
                    <a:pt x="5" y="80"/>
                  </a:lnTo>
                  <a:lnTo>
                    <a:pt x="5" y="80"/>
                  </a:lnTo>
                  <a:lnTo>
                    <a:pt x="5" y="81"/>
                  </a:lnTo>
                  <a:lnTo>
                    <a:pt x="5" y="81"/>
                  </a:lnTo>
                  <a:lnTo>
                    <a:pt x="5" y="81"/>
                  </a:lnTo>
                  <a:lnTo>
                    <a:pt x="5" y="81"/>
                  </a:lnTo>
                  <a:lnTo>
                    <a:pt x="5" y="82"/>
                  </a:lnTo>
                  <a:lnTo>
                    <a:pt x="5" y="82"/>
                  </a:lnTo>
                  <a:lnTo>
                    <a:pt x="5" y="81"/>
                  </a:lnTo>
                  <a:lnTo>
                    <a:pt x="7" y="80"/>
                  </a:lnTo>
                  <a:lnTo>
                    <a:pt x="8" y="80"/>
                  </a:lnTo>
                  <a:lnTo>
                    <a:pt x="8" y="80"/>
                  </a:lnTo>
                  <a:lnTo>
                    <a:pt x="10" y="78"/>
                  </a:lnTo>
                  <a:lnTo>
                    <a:pt x="10" y="80"/>
                  </a:lnTo>
                  <a:lnTo>
                    <a:pt x="10" y="80"/>
                  </a:lnTo>
                  <a:lnTo>
                    <a:pt x="10" y="78"/>
                  </a:lnTo>
                  <a:lnTo>
                    <a:pt x="10" y="78"/>
                  </a:lnTo>
                  <a:lnTo>
                    <a:pt x="10" y="78"/>
                  </a:lnTo>
                  <a:lnTo>
                    <a:pt x="10" y="78"/>
                  </a:lnTo>
                  <a:lnTo>
                    <a:pt x="10" y="78"/>
                  </a:lnTo>
                  <a:lnTo>
                    <a:pt x="10" y="78"/>
                  </a:lnTo>
                  <a:lnTo>
                    <a:pt x="11" y="78"/>
                  </a:lnTo>
                  <a:lnTo>
                    <a:pt x="11" y="78"/>
                  </a:lnTo>
                  <a:lnTo>
                    <a:pt x="10" y="78"/>
                  </a:lnTo>
                  <a:lnTo>
                    <a:pt x="10" y="78"/>
                  </a:lnTo>
                  <a:lnTo>
                    <a:pt x="11" y="78"/>
                  </a:lnTo>
                  <a:lnTo>
                    <a:pt x="13" y="77"/>
                  </a:lnTo>
                  <a:lnTo>
                    <a:pt x="13" y="77"/>
                  </a:lnTo>
                  <a:lnTo>
                    <a:pt x="14" y="75"/>
                  </a:lnTo>
                  <a:lnTo>
                    <a:pt x="14" y="75"/>
                  </a:lnTo>
                  <a:lnTo>
                    <a:pt x="14" y="75"/>
                  </a:lnTo>
                  <a:lnTo>
                    <a:pt x="14" y="74"/>
                  </a:lnTo>
                  <a:lnTo>
                    <a:pt x="15" y="73"/>
                  </a:lnTo>
                  <a:lnTo>
                    <a:pt x="17" y="71"/>
                  </a:lnTo>
                  <a:lnTo>
                    <a:pt x="17" y="71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7" y="68"/>
                  </a:lnTo>
                  <a:lnTo>
                    <a:pt x="17" y="68"/>
                  </a:lnTo>
                  <a:lnTo>
                    <a:pt x="18" y="68"/>
                  </a:lnTo>
                  <a:lnTo>
                    <a:pt x="18" y="68"/>
                  </a:lnTo>
                  <a:lnTo>
                    <a:pt x="18" y="67"/>
                  </a:lnTo>
                  <a:lnTo>
                    <a:pt x="18" y="65"/>
                  </a:lnTo>
                  <a:lnTo>
                    <a:pt x="18" y="64"/>
                  </a:lnTo>
                  <a:lnTo>
                    <a:pt x="20" y="64"/>
                  </a:lnTo>
                  <a:lnTo>
                    <a:pt x="20" y="64"/>
                  </a:lnTo>
                  <a:lnTo>
                    <a:pt x="20" y="64"/>
                  </a:lnTo>
                  <a:lnTo>
                    <a:pt x="20" y="64"/>
                  </a:lnTo>
                  <a:lnTo>
                    <a:pt x="20" y="64"/>
                  </a:lnTo>
                  <a:lnTo>
                    <a:pt x="20" y="63"/>
                  </a:lnTo>
                  <a:lnTo>
                    <a:pt x="20" y="63"/>
                  </a:lnTo>
                  <a:lnTo>
                    <a:pt x="20" y="63"/>
                  </a:lnTo>
                  <a:lnTo>
                    <a:pt x="20" y="63"/>
                  </a:lnTo>
                  <a:lnTo>
                    <a:pt x="20" y="63"/>
                  </a:lnTo>
                  <a:lnTo>
                    <a:pt x="20" y="63"/>
                  </a:lnTo>
                  <a:lnTo>
                    <a:pt x="20" y="63"/>
                  </a:lnTo>
                  <a:lnTo>
                    <a:pt x="20" y="63"/>
                  </a:lnTo>
                  <a:lnTo>
                    <a:pt x="20" y="61"/>
                  </a:lnTo>
                  <a:lnTo>
                    <a:pt x="20" y="61"/>
                  </a:lnTo>
                  <a:lnTo>
                    <a:pt x="21" y="61"/>
                  </a:lnTo>
                  <a:lnTo>
                    <a:pt x="21" y="61"/>
                  </a:lnTo>
                  <a:lnTo>
                    <a:pt x="20" y="60"/>
                  </a:lnTo>
                  <a:lnTo>
                    <a:pt x="20" y="60"/>
                  </a:lnTo>
                  <a:lnTo>
                    <a:pt x="20" y="60"/>
                  </a:lnTo>
                  <a:lnTo>
                    <a:pt x="20" y="60"/>
                  </a:lnTo>
                  <a:lnTo>
                    <a:pt x="20" y="60"/>
                  </a:lnTo>
                  <a:lnTo>
                    <a:pt x="20" y="60"/>
                  </a:lnTo>
                  <a:lnTo>
                    <a:pt x="20" y="60"/>
                  </a:lnTo>
                  <a:lnTo>
                    <a:pt x="20" y="60"/>
                  </a:lnTo>
                  <a:lnTo>
                    <a:pt x="20" y="60"/>
                  </a:lnTo>
                  <a:lnTo>
                    <a:pt x="20" y="60"/>
                  </a:lnTo>
                  <a:lnTo>
                    <a:pt x="21" y="60"/>
                  </a:lnTo>
                  <a:lnTo>
                    <a:pt x="21" y="60"/>
                  </a:lnTo>
                  <a:lnTo>
                    <a:pt x="21" y="58"/>
                  </a:lnTo>
                  <a:lnTo>
                    <a:pt x="21" y="58"/>
                  </a:lnTo>
                  <a:lnTo>
                    <a:pt x="21" y="58"/>
                  </a:lnTo>
                  <a:lnTo>
                    <a:pt x="21" y="58"/>
                  </a:lnTo>
                  <a:lnTo>
                    <a:pt x="21" y="57"/>
                  </a:lnTo>
                  <a:lnTo>
                    <a:pt x="21" y="57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4" y="55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24" y="53"/>
                  </a:lnTo>
                  <a:lnTo>
                    <a:pt x="24" y="53"/>
                  </a:lnTo>
                  <a:lnTo>
                    <a:pt x="24" y="53"/>
                  </a:lnTo>
                  <a:lnTo>
                    <a:pt x="24" y="53"/>
                  </a:lnTo>
                  <a:lnTo>
                    <a:pt x="24" y="53"/>
                  </a:lnTo>
                  <a:lnTo>
                    <a:pt x="24" y="53"/>
                  </a:lnTo>
                  <a:lnTo>
                    <a:pt x="25" y="53"/>
                  </a:lnTo>
                  <a:lnTo>
                    <a:pt x="25" y="51"/>
                  </a:lnTo>
                  <a:lnTo>
                    <a:pt x="25" y="51"/>
                  </a:lnTo>
                  <a:lnTo>
                    <a:pt x="25" y="50"/>
                  </a:lnTo>
                  <a:lnTo>
                    <a:pt x="25" y="48"/>
                  </a:lnTo>
                  <a:lnTo>
                    <a:pt x="27" y="45"/>
                  </a:lnTo>
                  <a:lnTo>
                    <a:pt x="28" y="44"/>
                  </a:lnTo>
                  <a:lnTo>
                    <a:pt x="28" y="43"/>
                  </a:lnTo>
                  <a:lnTo>
                    <a:pt x="30" y="41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1" y="37"/>
                  </a:lnTo>
                  <a:lnTo>
                    <a:pt x="31" y="37"/>
                  </a:lnTo>
                  <a:lnTo>
                    <a:pt x="31" y="35"/>
                  </a:lnTo>
                  <a:lnTo>
                    <a:pt x="32" y="34"/>
                  </a:lnTo>
                  <a:lnTo>
                    <a:pt x="32" y="34"/>
                  </a:lnTo>
                  <a:lnTo>
                    <a:pt x="32" y="34"/>
                  </a:lnTo>
                  <a:lnTo>
                    <a:pt x="32" y="34"/>
                  </a:lnTo>
                  <a:lnTo>
                    <a:pt x="32" y="34"/>
                  </a:lnTo>
                  <a:lnTo>
                    <a:pt x="34" y="33"/>
                  </a:lnTo>
                  <a:lnTo>
                    <a:pt x="34" y="31"/>
                  </a:lnTo>
                  <a:lnTo>
                    <a:pt x="35" y="30"/>
                  </a:lnTo>
                  <a:lnTo>
                    <a:pt x="37" y="28"/>
                  </a:lnTo>
                  <a:lnTo>
                    <a:pt x="35" y="28"/>
                  </a:lnTo>
                  <a:lnTo>
                    <a:pt x="35" y="28"/>
                  </a:lnTo>
                  <a:lnTo>
                    <a:pt x="35" y="27"/>
                  </a:lnTo>
                  <a:lnTo>
                    <a:pt x="37" y="27"/>
                  </a:lnTo>
                  <a:lnTo>
                    <a:pt x="37" y="27"/>
                  </a:lnTo>
                  <a:lnTo>
                    <a:pt x="38" y="27"/>
                  </a:lnTo>
                  <a:lnTo>
                    <a:pt x="38" y="27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8" y="27"/>
                  </a:lnTo>
                  <a:lnTo>
                    <a:pt x="38" y="27"/>
                  </a:lnTo>
                  <a:lnTo>
                    <a:pt x="38" y="27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7" y="28"/>
                  </a:lnTo>
                  <a:lnTo>
                    <a:pt x="37" y="28"/>
                  </a:lnTo>
                  <a:lnTo>
                    <a:pt x="37" y="28"/>
                  </a:lnTo>
                  <a:lnTo>
                    <a:pt x="37" y="30"/>
                  </a:lnTo>
                  <a:lnTo>
                    <a:pt x="37" y="30"/>
                  </a:lnTo>
                  <a:lnTo>
                    <a:pt x="37" y="31"/>
                  </a:lnTo>
                  <a:lnTo>
                    <a:pt x="35" y="31"/>
                  </a:lnTo>
                  <a:lnTo>
                    <a:pt x="35" y="31"/>
                  </a:lnTo>
                  <a:lnTo>
                    <a:pt x="35" y="31"/>
                  </a:lnTo>
                  <a:lnTo>
                    <a:pt x="35" y="33"/>
                  </a:lnTo>
                  <a:lnTo>
                    <a:pt x="35" y="33"/>
                  </a:lnTo>
                  <a:lnTo>
                    <a:pt x="35" y="33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5"/>
                  </a:lnTo>
                  <a:lnTo>
                    <a:pt x="34" y="35"/>
                  </a:lnTo>
                  <a:lnTo>
                    <a:pt x="34" y="35"/>
                  </a:lnTo>
                  <a:lnTo>
                    <a:pt x="34" y="35"/>
                  </a:lnTo>
                  <a:lnTo>
                    <a:pt x="34" y="35"/>
                  </a:lnTo>
                  <a:lnTo>
                    <a:pt x="34" y="37"/>
                  </a:lnTo>
                  <a:lnTo>
                    <a:pt x="35" y="37"/>
                  </a:lnTo>
                  <a:lnTo>
                    <a:pt x="35" y="37"/>
                  </a:lnTo>
                  <a:lnTo>
                    <a:pt x="35" y="35"/>
                  </a:lnTo>
                  <a:lnTo>
                    <a:pt x="35" y="35"/>
                  </a:lnTo>
                  <a:lnTo>
                    <a:pt x="37" y="35"/>
                  </a:lnTo>
                  <a:lnTo>
                    <a:pt x="37" y="34"/>
                  </a:lnTo>
                  <a:lnTo>
                    <a:pt x="37" y="34"/>
                  </a:lnTo>
                  <a:lnTo>
                    <a:pt x="37" y="34"/>
                  </a:lnTo>
                  <a:lnTo>
                    <a:pt x="37" y="34"/>
                  </a:lnTo>
                  <a:lnTo>
                    <a:pt x="38" y="34"/>
                  </a:lnTo>
                  <a:lnTo>
                    <a:pt x="38" y="33"/>
                  </a:lnTo>
                  <a:lnTo>
                    <a:pt x="38" y="33"/>
                  </a:lnTo>
                  <a:lnTo>
                    <a:pt x="40" y="33"/>
                  </a:lnTo>
                  <a:lnTo>
                    <a:pt x="40" y="33"/>
                  </a:lnTo>
                  <a:lnTo>
                    <a:pt x="40" y="33"/>
                  </a:lnTo>
                  <a:lnTo>
                    <a:pt x="40" y="31"/>
                  </a:lnTo>
                  <a:lnTo>
                    <a:pt x="41" y="31"/>
                  </a:lnTo>
                  <a:lnTo>
                    <a:pt x="41" y="30"/>
                  </a:lnTo>
                  <a:lnTo>
                    <a:pt x="41" y="30"/>
                  </a:lnTo>
                  <a:lnTo>
                    <a:pt x="41" y="30"/>
                  </a:lnTo>
                  <a:lnTo>
                    <a:pt x="41" y="30"/>
                  </a:lnTo>
                  <a:lnTo>
                    <a:pt x="41" y="30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41" y="28"/>
                  </a:lnTo>
                  <a:lnTo>
                    <a:pt x="41" y="28"/>
                  </a:lnTo>
                  <a:lnTo>
                    <a:pt x="41" y="28"/>
                  </a:lnTo>
                  <a:lnTo>
                    <a:pt x="41" y="28"/>
                  </a:lnTo>
                  <a:lnTo>
                    <a:pt x="41" y="28"/>
                  </a:lnTo>
                  <a:lnTo>
                    <a:pt x="41" y="27"/>
                  </a:lnTo>
                  <a:lnTo>
                    <a:pt x="42" y="27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2" y="24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5" y="24"/>
                  </a:lnTo>
                  <a:lnTo>
                    <a:pt x="45" y="24"/>
                  </a:lnTo>
                  <a:lnTo>
                    <a:pt x="45" y="24"/>
                  </a:lnTo>
                  <a:lnTo>
                    <a:pt x="45" y="24"/>
                  </a:lnTo>
                  <a:lnTo>
                    <a:pt x="45" y="24"/>
                  </a:lnTo>
                  <a:lnTo>
                    <a:pt x="45" y="24"/>
                  </a:lnTo>
                  <a:lnTo>
                    <a:pt x="45" y="24"/>
                  </a:lnTo>
                  <a:lnTo>
                    <a:pt x="47" y="24"/>
                  </a:lnTo>
                  <a:lnTo>
                    <a:pt x="47" y="24"/>
                  </a:lnTo>
                  <a:lnTo>
                    <a:pt x="47" y="23"/>
                  </a:lnTo>
                  <a:lnTo>
                    <a:pt x="47" y="23"/>
                  </a:lnTo>
                  <a:lnTo>
                    <a:pt x="48" y="23"/>
                  </a:lnTo>
                  <a:lnTo>
                    <a:pt x="48" y="23"/>
                  </a:lnTo>
                  <a:lnTo>
                    <a:pt x="47" y="21"/>
                  </a:lnTo>
                  <a:lnTo>
                    <a:pt x="47" y="21"/>
                  </a:lnTo>
                  <a:lnTo>
                    <a:pt x="47" y="21"/>
                  </a:lnTo>
                  <a:lnTo>
                    <a:pt x="47" y="20"/>
                  </a:lnTo>
                  <a:lnTo>
                    <a:pt x="47" y="20"/>
                  </a:lnTo>
                  <a:lnTo>
                    <a:pt x="47" y="20"/>
                  </a:lnTo>
                  <a:lnTo>
                    <a:pt x="47" y="20"/>
                  </a:lnTo>
                  <a:lnTo>
                    <a:pt x="47" y="20"/>
                  </a:lnTo>
                  <a:lnTo>
                    <a:pt x="47" y="20"/>
                  </a:lnTo>
                  <a:lnTo>
                    <a:pt x="48" y="20"/>
                  </a:lnTo>
                  <a:lnTo>
                    <a:pt x="48" y="21"/>
                  </a:lnTo>
                  <a:lnTo>
                    <a:pt x="48" y="21"/>
                  </a:lnTo>
                  <a:lnTo>
                    <a:pt x="48" y="21"/>
                  </a:lnTo>
                  <a:lnTo>
                    <a:pt x="48" y="21"/>
                  </a:lnTo>
                  <a:lnTo>
                    <a:pt x="48" y="23"/>
                  </a:lnTo>
                  <a:lnTo>
                    <a:pt x="48" y="23"/>
                  </a:lnTo>
                  <a:lnTo>
                    <a:pt x="48" y="23"/>
                  </a:lnTo>
                  <a:lnTo>
                    <a:pt x="50" y="23"/>
                  </a:lnTo>
                  <a:lnTo>
                    <a:pt x="50" y="23"/>
                  </a:lnTo>
                  <a:lnTo>
                    <a:pt x="50" y="23"/>
                  </a:lnTo>
                  <a:lnTo>
                    <a:pt x="50" y="21"/>
                  </a:lnTo>
                  <a:lnTo>
                    <a:pt x="50" y="21"/>
                  </a:lnTo>
                  <a:lnTo>
                    <a:pt x="51" y="21"/>
                  </a:lnTo>
                  <a:lnTo>
                    <a:pt x="51" y="20"/>
                  </a:lnTo>
                  <a:lnTo>
                    <a:pt x="51" y="20"/>
                  </a:lnTo>
                  <a:lnTo>
                    <a:pt x="51" y="20"/>
                  </a:lnTo>
                  <a:lnTo>
                    <a:pt x="51" y="20"/>
                  </a:lnTo>
                  <a:lnTo>
                    <a:pt x="51" y="20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2" y="17"/>
                  </a:lnTo>
                  <a:lnTo>
                    <a:pt x="54" y="16"/>
                  </a:lnTo>
                  <a:lnTo>
                    <a:pt x="54" y="16"/>
                  </a:lnTo>
                  <a:lnTo>
                    <a:pt x="54" y="16"/>
                  </a:lnTo>
                  <a:lnTo>
                    <a:pt x="54" y="16"/>
                  </a:lnTo>
                  <a:lnTo>
                    <a:pt x="54" y="14"/>
                  </a:lnTo>
                  <a:lnTo>
                    <a:pt x="54" y="14"/>
                  </a:lnTo>
                  <a:lnTo>
                    <a:pt x="55" y="14"/>
                  </a:lnTo>
                  <a:lnTo>
                    <a:pt x="55" y="13"/>
                  </a:lnTo>
                  <a:lnTo>
                    <a:pt x="55" y="13"/>
                  </a:lnTo>
                  <a:lnTo>
                    <a:pt x="55" y="13"/>
                  </a:lnTo>
                  <a:lnTo>
                    <a:pt x="55" y="13"/>
                  </a:lnTo>
                  <a:lnTo>
                    <a:pt x="55" y="13"/>
                  </a:lnTo>
                  <a:lnTo>
                    <a:pt x="57" y="13"/>
                  </a:lnTo>
                  <a:lnTo>
                    <a:pt x="57" y="11"/>
                  </a:lnTo>
                  <a:lnTo>
                    <a:pt x="58" y="11"/>
                  </a:lnTo>
                  <a:lnTo>
                    <a:pt x="58" y="11"/>
                  </a:lnTo>
                  <a:lnTo>
                    <a:pt x="57" y="11"/>
                  </a:lnTo>
                  <a:lnTo>
                    <a:pt x="57" y="10"/>
                  </a:lnTo>
                  <a:lnTo>
                    <a:pt x="57" y="10"/>
                  </a:lnTo>
                  <a:lnTo>
                    <a:pt x="57" y="10"/>
                  </a:lnTo>
                  <a:lnTo>
                    <a:pt x="57" y="10"/>
                  </a:lnTo>
                  <a:lnTo>
                    <a:pt x="58" y="10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7"/>
                  </a:lnTo>
                  <a:lnTo>
                    <a:pt x="60" y="7"/>
                  </a:lnTo>
                  <a:lnTo>
                    <a:pt x="60" y="7"/>
                  </a:lnTo>
                  <a:lnTo>
                    <a:pt x="60" y="7"/>
                  </a:lnTo>
                  <a:lnTo>
                    <a:pt x="60" y="7"/>
                  </a:lnTo>
                  <a:lnTo>
                    <a:pt x="60" y="7"/>
                  </a:lnTo>
                  <a:lnTo>
                    <a:pt x="61" y="6"/>
                  </a:lnTo>
                  <a:lnTo>
                    <a:pt x="62" y="3"/>
                  </a:lnTo>
                  <a:lnTo>
                    <a:pt x="62" y="3"/>
                  </a:lnTo>
                  <a:lnTo>
                    <a:pt x="64" y="1"/>
                  </a:lnTo>
                  <a:lnTo>
                    <a:pt x="64" y="1"/>
                  </a:lnTo>
                  <a:lnTo>
                    <a:pt x="65" y="1"/>
                  </a:lnTo>
                  <a:lnTo>
                    <a:pt x="65" y="1"/>
                  </a:lnTo>
                  <a:lnTo>
                    <a:pt x="64" y="0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65" y="1"/>
                  </a:lnTo>
                  <a:lnTo>
                    <a:pt x="65" y="1"/>
                  </a:lnTo>
                  <a:lnTo>
                    <a:pt x="65" y="1"/>
                  </a:lnTo>
                  <a:lnTo>
                    <a:pt x="65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541">
              <a:extLst>
                <a:ext uri="{FF2B5EF4-FFF2-40B4-BE49-F238E27FC236}">
                  <a16:creationId xmlns:a16="http://schemas.microsoft.com/office/drawing/2014/main" id="{F249CF63-7AAD-493F-AF7A-1C69AEDFFB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1251" y="873125"/>
              <a:ext cx="1588" cy="3175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0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2 h 2"/>
                <a:gd name="T12" fmla="*/ 0 w 1"/>
                <a:gd name="T13" fmla="*/ 0 h 2"/>
                <a:gd name="T14" fmla="*/ 0 w 1"/>
                <a:gd name="T15" fmla="*/ 2 h 2"/>
                <a:gd name="T16" fmla="*/ 0 w 1"/>
                <a:gd name="T17" fmla="*/ 2 h 2"/>
                <a:gd name="T18" fmla="*/ 0 w 1"/>
                <a:gd name="T19" fmla="*/ 2 h 2"/>
                <a:gd name="T20" fmla="*/ 0 w 1"/>
                <a:gd name="T21" fmla="*/ 0 h 2"/>
                <a:gd name="T22" fmla="*/ 0 w 1"/>
                <a:gd name="T23" fmla="*/ 0 h 2"/>
                <a:gd name="T24" fmla="*/ 0 w 1"/>
                <a:gd name="T25" fmla="*/ 0 h 2"/>
                <a:gd name="T26" fmla="*/ 1 w 1"/>
                <a:gd name="T27" fmla="*/ 0 h 2"/>
                <a:gd name="T28" fmla="*/ 1 w 1"/>
                <a:gd name="T29" fmla="*/ 0 h 2"/>
                <a:gd name="T30" fmla="*/ 1 w 1"/>
                <a:gd name="T31" fmla="*/ 0 h 2"/>
                <a:gd name="T32" fmla="*/ 1 w 1"/>
                <a:gd name="T33" fmla="*/ 0 h 2"/>
                <a:gd name="T34" fmla="*/ 1 w 1"/>
                <a:gd name="T3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542">
              <a:extLst>
                <a:ext uri="{FF2B5EF4-FFF2-40B4-BE49-F238E27FC236}">
                  <a16:creationId xmlns:a16="http://schemas.microsoft.com/office/drawing/2014/main" id="{BA75A122-3ADD-46FA-AF89-937F8A3DB8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8076" y="877888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2 w 2"/>
                <a:gd name="T3" fmla="*/ 2 w 2"/>
                <a:gd name="T4" fmla="*/ 2 w 2"/>
                <a:gd name="T5" fmla="*/ 0 w 2"/>
                <a:gd name="T6" fmla="*/ 0 w 2"/>
                <a:gd name="T7" fmla="*/ 0 w 2"/>
                <a:gd name="T8" fmla="*/ 0 w 2"/>
                <a:gd name="T9" fmla="*/ 0 w 2"/>
                <a:gd name="T10" fmla="*/ 0 w 2"/>
                <a:gd name="T11" fmla="*/ 2 w 2"/>
                <a:gd name="T12" fmla="*/ 2 w 2"/>
                <a:gd name="T13" fmla="*/ 2 w 2"/>
                <a:gd name="T1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543">
              <a:extLst>
                <a:ext uri="{FF2B5EF4-FFF2-40B4-BE49-F238E27FC236}">
                  <a16:creationId xmlns:a16="http://schemas.microsoft.com/office/drawing/2014/main" id="{5198A569-A006-40EE-BF8B-6EF1E66C09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6489" y="881063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1 h 1"/>
                <a:gd name="T12" fmla="*/ 1 w 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544">
              <a:extLst>
                <a:ext uri="{FF2B5EF4-FFF2-40B4-BE49-F238E27FC236}">
                  <a16:creationId xmlns:a16="http://schemas.microsoft.com/office/drawing/2014/main" id="{108361C7-3B23-4427-8609-E18674903D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3164" y="882650"/>
              <a:ext cx="3175" cy="4763"/>
            </a:xfrm>
            <a:custGeom>
              <a:avLst/>
              <a:gdLst>
                <a:gd name="T0" fmla="*/ 2 w 2"/>
                <a:gd name="T1" fmla="*/ 1 h 3"/>
                <a:gd name="T2" fmla="*/ 2 w 2"/>
                <a:gd name="T3" fmla="*/ 1 h 3"/>
                <a:gd name="T4" fmla="*/ 2 w 2"/>
                <a:gd name="T5" fmla="*/ 1 h 3"/>
                <a:gd name="T6" fmla="*/ 2 w 2"/>
                <a:gd name="T7" fmla="*/ 1 h 3"/>
                <a:gd name="T8" fmla="*/ 2 w 2"/>
                <a:gd name="T9" fmla="*/ 1 h 3"/>
                <a:gd name="T10" fmla="*/ 2 w 2"/>
                <a:gd name="T11" fmla="*/ 3 h 3"/>
                <a:gd name="T12" fmla="*/ 0 w 2"/>
                <a:gd name="T13" fmla="*/ 3 h 3"/>
                <a:gd name="T14" fmla="*/ 0 w 2"/>
                <a:gd name="T15" fmla="*/ 3 h 3"/>
                <a:gd name="T16" fmla="*/ 0 w 2"/>
                <a:gd name="T17" fmla="*/ 1 h 3"/>
                <a:gd name="T18" fmla="*/ 2 w 2"/>
                <a:gd name="T19" fmla="*/ 1 h 3"/>
                <a:gd name="T20" fmla="*/ 2 w 2"/>
                <a:gd name="T21" fmla="*/ 1 h 3"/>
                <a:gd name="T22" fmla="*/ 2 w 2"/>
                <a:gd name="T23" fmla="*/ 1 h 3"/>
                <a:gd name="T24" fmla="*/ 2 w 2"/>
                <a:gd name="T25" fmla="*/ 0 h 3"/>
                <a:gd name="T26" fmla="*/ 2 w 2"/>
                <a:gd name="T27" fmla="*/ 1 h 3"/>
                <a:gd name="T28" fmla="*/ 2 w 2"/>
                <a:gd name="T2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545">
              <a:extLst>
                <a:ext uri="{FF2B5EF4-FFF2-40B4-BE49-F238E27FC236}">
                  <a16:creationId xmlns:a16="http://schemas.microsoft.com/office/drawing/2014/main" id="{4E4343C5-7B31-4A42-B707-B3B6F9DA84A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6964" y="884238"/>
              <a:ext cx="6350" cy="12700"/>
            </a:xfrm>
            <a:custGeom>
              <a:avLst/>
              <a:gdLst>
                <a:gd name="T0" fmla="*/ 4 w 4"/>
                <a:gd name="T1" fmla="*/ 0 h 8"/>
                <a:gd name="T2" fmla="*/ 4 w 4"/>
                <a:gd name="T3" fmla="*/ 0 h 8"/>
                <a:gd name="T4" fmla="*/ 4 w 4"/>
                <a:gd name="T5" fmla="*/ 0 h 8"/>
                <a:gd name="T6" fmla="*/ 4 w 4"/>
                <a:gd name="T7" fmla="*/ 0 h 8"/>
                <a:gd name="T8" fmla="*/ 4 w 4"/>
                <a:gd name="T9" fmla="*/ 2 h 8"/>
                <a:gd name="T10" fmla="*/ 4 w 4"/>
                <a:gd name="T11" fmla="*/ 2 h 8"/>
                <a:gd name="T12" fmla="*/ 4 w 4"/>
                <a:gd name="T13" fmla="*/ 2 h 8"/>
                <a:gd name="T14" fmla="*/ 3 w 4"/>
                <a:gd name="T15" fmla="*/ 2 h 8"/>
                <a:gd name="T16" fmla="*/ 3 w 4"/>
                <a:gd name="T17" fmla="*/ 2 h 8"/>
                <a:gd name="T18" fmla="*/ 3 w 4"/>
                <a:gd name="T19" fmla="*/ 2 h 8"/>
                <a:gd name="T20" fmla="*/ 3 w 4"/>
                <a:gd name="T21" fmla="*/ 2 h 8"/>
                <a:gd name="T22" fmla="*/ 3 w 4"/>
                <a:gd name="T23" fmla="*/ 3 h 8"/>
                <a:gd name="T24" fmla="*/ 3 w 4"/>
                <a:gd name="T25" fmla="*/ 3 h 8"/>
                <a:gd name="T26" fmla="*/ 3 w 4"/>
                <a:gd name="T27" fmla="*/ 3 h 8"/>
                <a:gd name="T28" fmla="*/ 3 w 4"/>
                <a:gd name="T29" fmla="*/ 3 h 8"/>
                <a:gd name="T30" fmla="*/ 3 w 4"/>
                <a:gd name="T31" fmla="*/ 3 h 8"/>
                <a:gd name="T32" fmla="*/ 3 w 4"/>
                <a:gd name="T33" fmla="*/ 3 h 8"/>
                <a:gd name="T34" fmla="*/ 3 w 4"/>
                <a:gd name="T35" fmla="*/ 3 h 8"/>
                <a:gd name="T36" fmla="*/ 3 w 4"/>
                <a:gd name="T37" fmla="*/ 5 h 8"/>
                <a:gd name="T38" fmla="*/ 3 w 4"/>
                <a:gd name="T39" fmla="*/ 5 h 8"/>
                <a:gd name="T40" fmla="*/ 3 w 4"/>
                <a:gd name="T41" fmla="*/ 5 h 8"/>
                <a:gd name="T42" fmla="*/ 3 w 4"/>
                <a:gd name="T43" fmla="*/ 5 h 8"/>
                <a:gd name="T44" fmla="*/ 3 w 4"/>
                <a:gd name="T45" fmla="*/ 5 h 8"/>
                <a:gd name="T46" fmla="*/ 3 w 4"/>
                <a:gd name="T47" fmla="*/ 5 h 8"/>
                <a:gd name="T48" fmla="*/ 3 w 4"/>
                <a:gd name="T49" fmla="*/ 5 h 8"/>
                <a:gd name="T50" fmla="*/ 3 w 4"/>
                <a:gd name="T51" fmla="*/ 5 h 8"/>
                <a:gd name="T52" fmla="*/ 1 w 4"/>
                <a:gd name="T53" fmla="*/ 6 h 8"/>
                <a:gd name="T54" fmla="*/ 1 w 4"/>
                <a:gd name="T55" fmla="*/ 6 h 8"/>
                <a:gd name="T56" fmla="*/ 1 w 4"/>
                <a:gd name="T57" fmla="*/ 6 h 8"/>
                <a:gd name="T58" fmla="*/ 1 w 4"/>
                <a:gd name="T59" fmla="*/ 6 h 8"/>
                <a:gd name="T60" fmla="*/ 1 w 4"/>
                <a:gd name="T61" fmla="*/ 6 h 8"/>
                <a:gd name="T62" fmla="*/ 1 w 4"/>
                <a:gd name="T63" fmla="*/ 6 h 8"/>
                <a:gd name="T64" fmla="*/ 1 w 4"/>
                <a:gd name="T65" fmla="*/ 8 h 8"/>
                <a:gd name="T66" fmla="*/ 0 w 4"/>
                <a:gd name="T67" fmla="*/ 8 h 8"/>
                <a:gd name="T68" fmla="*/ 0 w 4"/>
                <a:gd name="T69" fmla="*/ 8 h 8"/>
                <a:gd name="T70" fmla="*/ 0 w 4"/>
                <a:gd name="T71" fmla="*/ 6 h 8"/>
                <a:gd name="T72" fmla="*/ 0 w 4"/>
                <a:gd name="T73" fmla="*/ 6 h 8"/>
                <a:gd name="T74" fmla="*/ 0 w 4"/>
                <a:gd name="T75" fmla="*/ 6 h 8"/>
                <a:gd name="T76" fmla="*/ 0 w 4"/>
                <a:gd name="T77" fmla="*/ 6 h 8"/>
                <a:gd name="T78" fmla="*/ 0 w 4"/>
                <a:gd name="T79" fmla="*/ 6 h 8"/>
                <a:gd name="T80" fmla="*/ 1 w 4"/>
                <a:gd name="T81" fmla="*/ 5 h 8"/>
                <a:gd name="T82" fmla="*/ 1 w 4"/>
                <a:gd name="T83" fmla="*/ 5 h 8"/>
                <a:gd name="T84" fmla="*/ 1 w 4"/>
                <a:gd name="T85" fmla="*/ 5 h 8"/>
                <a:gd name="T86" fmla="*/ 1 w 4"/>
                <a:gd name="T87" fmla="*/ 3 h 8"/>
                <a:gd name="T88" fmla="*/ 3 w 4"/>
                <a:gd name="T89" fmla="*/ 2 h 8"/>
                <a:gd name="T90" fmla="*/ 3 w 4"/>
                <a:gd name="T91" fmla="*/ 2 h 8"/>
                <a:gd name="T92" fmla="*/ 3 w 4"/>
                <a:gd name="T93" fmla="*/ 0 h 8"/>
                <a:gd name="T94" fmla="*/ 3 w 4"/>
                <a:gd name="T95" fmla="*/ 0 h 8"/>
                <a:gd name="T96" fmla="*/ 4 w 4"/>
                <a:gd name="T97" fmla="*/ 0 h 8"/>
                <a:gd name="T98" fmla="*/ 4 w 4"/>
                <a:gd name="T99" fmla="*/ 0 h 8"/>
                <a:gd name="T100" fmla="*/ 4 w 4"/>
                <a:gd name="T10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" h="8">
                  <a:moveTo>
                    <a:pt x="4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3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546">
              <a:extLst>
                <a:ext uri="{FF2B5EF4-FFF2-40B4-BE49-F238E27FC236}">
                  <a16:creationId xmlns:a16="http://schemas.microsoft.com/office/drawing/2014/main" id="{EF09673F-4B9D-4B5C-914F-BE25A92B5E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3001" y="884238"/>
              <a:ext cx="1588" cy="4763"/>
            </a:xfrm>
            <a:custGeom>
              <a:avLst/>
              <a:gdLst>
                <a:gd name="T0" fmla="*/ 1 w 1"/>
                <a:gd name="T1" fmla="*/ 2 h 3"/>
                <a:gd name="T2" fmla="*/ 1 w 1"/>
                <a:gd name="T3" fmla="*/ 2 h 3"/>
                <a:gd name="T4" fmla="*/ 1 w 1"/>
                <a:gd name="T5" fmla="*/ 2 h 3"/>
                <a:gd name="T6" fmla="*/ 0 w 1"/>
                <a:gd name="T7" fmla="*/ 2 h 3"/>
                <a:gd name="T8" fmla="*/ 0 w 1"/>
                <a:gd name="T9" fmla="*/ 2 h 3"/>
                <a:gd name="T10" fmla="*/ 0 w 1"/>
                <a:gd name="T11" fmla="*/ 2 h 3"/>
                <a:gd name="T12" fmla="*/ 0 w 1"/>
                <a:gd name="T13" fmla="*/ 2 h 3"/>
                <a:gd name="T14" fmla="*/ 0 w 1"/>
                <a:gd name="T15" fmla="*/ 3 h 3"/>
                <a:gd name="T16" fmla="*/ 0 w 1"/>
                <a:gd name="T17" fmla="*/ 3 h 3"/>
                <a:gd name="T18" fmla="*/ 0 w 1"/>
                <a:gd name="T19" fmla="*/ 3 h 3"/>
                <a:gd name="T20" fmla="*/ 0 w 1"/>
                <a:gd name="T21" fmla="*/ 3 h 3"/>
                <a:gd name="T22" fmla="*/ 0 w 1"/>
                <a:gd name="T23" fmla="*/ 2 h 3"/>
                <a:gd name="T24" fmla="*/ 0 w 1"/>
                <a:gd name="T25" fmla="*/ 2 h 3"/>
                <a:gd name="T26" fmla="*/ 0 w 1"/>
                <a:gd name="T27" fmla="*/ 2 h 3"/>
                <a:gd name="T28" fmla="*/ 0 w 1"/>
                <a:gd name="T29" fmla="*/ 2 h 3"/>
                <a:gd name="T30" fmla="*/ 0 w 1"/>
                <a:gd name="T31" fmla="*/ 2 h 3"/>
                <a:gd name="T32" fmla="*/ 0 w 1"/>
                <a:gd name="T33" fmla="*/ 2 h 3"/>
                <a:gd name="T34" fmla="*/ 1 w 1"/>
                <a:gd name="T35" fmla="*/ 0 h 3"/>
                <a:gd name="T36" fmla="*/ 1 w 1"/>
                <a:gd name="T37" fmla="*/ 0 h 3"/>
                <a:gd name="T38" fmla="*/ 1 w 1"/>
                <a:gd name="T39" fmla="*/ 0 h 3"/>
                <a:gd name="T40" fmla="*/ 1 w 1"/>
                <a:gd name="T41" fmla="*/ 0 h 3"/>
                <a:gd name="T42" fmla="*/ 1 w 1"/>
                <a:gd name="T43" fmla="*/ 0 h 3"/>
                <a:gd name="T44" fmla="*/ 1 w 1"/>
                <a:gd name="T45" fmla="*/ 2 h 3"/>
                <a:gd name="T46" fmla="*/ 1 w 1"/>
                <a:gd name="T47" fmla="*/ 2 h 3"/>
                <a:gd name="T48" fmla="*/ 1 w 1"/>
                <a:gd name="T4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lnTo>
                    <a:pt x="1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547">
              <a:extLst>
                <a:ext uri="{FF2B5EF4-FFF2-40B4-BE49-F238E27FC236}">
                  <a16:creationId xmlns:a16="http://schemas.microsoft.com/office/drawing/2014/main" id="{44D9083F-AB8F-4F58-847E-1645523CA6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0939" y="887413"/>
              <a:ext cx="0" cy="1588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0 h 1"/>
                <a:gd name="T6" fmla="*/ 0 h 1"/>
                <a:gd name="T7" fmla="*/ 0 h 1"/>
                <a:gd name="T8" fmla="*/ 0 h 1"/>
                <a:gd name="T9" fmla="*/ 0 h 1"/>
                <a:gd name="T10" fmla="*/ 0 h 1"/>
                <a:gd name="T11" fmla="*/ 1 h 1"/>
                <a:gd name="T12" fmla="*/ 1 h 1"/>
                <a:gd name="T1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548">
              <a:extLst>
                <a:ext uri="{FF2B5EF4-FFF2-40B4-BE49-F238E27FC236}">
                  <a16:creationId xmlns:a16="http://schemas.microsoft.com/office/drawing/2014/main" id="{AF0BCF71-55E2-45E6-A2A6-6C81C27197A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5376" y="889000"/>
              <a:ext cx="1588" cy="4763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0 w 1"/>
                <a:gd name="T7" fmla="*/ 2 h 3"/>
                <a:gd name="T8" fmla="*/ 0 w 1"/>
                <a:gd name="T9" fmla="*/ 2 h 3"/>
                <a:gd name="T10" fmla="*/ 1 w 1"/>
                <a:gd name="T11" fmla="*/ 2 h 3"/>
                <a:gd name="T12" fmla="*/ 1 w 1"/>
                <a:gd name="T13" fmla="*/ 2 h 3"/>
                <a:gd name="T14" fmla="*/ 0 w 1"/>
                <a:gd name="T15" fmla="*/ 3 h 3"/>
                <a:gd name="T16" fmla="*/ 0 w 1"/>
                <a:gd name="T17" fmla="*/ 3 h 3"/>
                <a:gd name="T18" fmla="*/ 0 w 1"/>
                <a:gd name="T19" fmla="*/ 3 h 3"/>
                <a:gd name="T20" fmla="*/ 0 w 1"/>
                <a:gd name="T21" fmla="*/ 3 h 3"/>
                <a:gd name="T22" fmla="*/ 0 w 1"/>
                <a:gd name="T23" fmla="*/ 3 h 3"/>
                <a:gd name="T24" fmla="*/ 0 w 1"/>
                <a:gd name="T25" fmla="*/ 3 h 3"/>
                <a:gd name="T26" fmla="*/ 0 w 1"/>
                <a:gd name="T27" fmla="*/ 2 h 3"/>
                <a:gd name="T28" fmla="*/ 0 w 1"/>
                <a:gd name="T29" fmla="*/ 2 h 3"/>
                <a:gd name="T30" fmla="*/ 0 w 1"/>
                <a:gd name="T31" fmla="*/ 2 h 3"/>
                <a:gd name="T32" fmla="*/ 0 w 1"/>
                <a:gd name="T33" fmla="*/ 0 h 3"/>
                <a:gd name="T34" fmla="*/ 1 w 1"/>
                <a:gd name="T35" fmla="*/ 0 h 3"/>
                <a:gd name="T36" fmla="*/ 1 w 1"/>
                <a:gd name="T37" fmla="*/ 0 h 3"/>
                <a:gd name="T38" fmla="*/ 1 w 1"/>
                <a:gd name="T3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549">
              <a:extLst>
                <a:ext uri="{FF2B5EF4-FFF2-40B4-BE49-F238E27FC236}">
                  <a16:creationId xmlns:a16="http://schemas.microsoft.com/office/drawing/2014/main" id="{535EDACE-7D91-44D7-9558-3D69A2149C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9351" y="892175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0 w 1"/>
                <a:gd name="T19" fmla="*/ 1 h 1"/>
                <a:gd name="T20" fmla="*/ 0 w 1"/>
                <a:gd name="T21" fmla="*/ 0 h 1"/>
                <a:gd name="T22" fmla="*/ 0 w 1"/>
                <a:gd name="T23" fmla="*/ 0 h 1"/>
                <a:gd name="T24" fmla="*/ 0 w 1"/>
                <a:gd name="T25" fmla="*/ 0 h 1"/>
                <a:gd name="T26" fmla="*/ 1 w 1"/>
                <a:gd name="T27" fmla="*/ 0 h 1"/>
                <a:gd name="T28" fmla="*/ 1 w 1"/>
                <a:gd name="T29" fmla="*/ 0 h 1"/>
                <a:gd name="T30" fmla="*/ 1 w 1"/>
                <a:gd name="T31" fmla="*/ 0 h 1"/>
                <a:gd name="T32" fmla="*/ 1 w 1"/>
                <a:gd name="T3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550">
              <a:extLst>
                <a:ext uri="{FF2B5EF4-FFF2-40B4-BE49-F238E27FC236}">
                  <a16:creationId xmlns:a16="http://schemas.microsoft.com/office/drawing/2014/main" id="{6AF1FE8E-7316-4E21-870E-2394DDDD542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2201" y="896938"/>
              <a:ext cx="6350" cy="3175"/>
            </a:xfrm>
            <a:custGeom>
              <a:avLst/>
              <a:gdLst>
                <a:gd name="T0" fmla="*/ 4 w 4"/>
                <a:gd name="T1" fmla="*/ 0 h 2"/>
                <a:gd name="T2" fmla="*/ 3 w 4"/>
                <a:gd name="T3" fmla="*/ 1 h 2"/>
                <a:gd name="T4" fmla="*/ 3 w 4"/>
                <a:gd name="T5" fmla="*/ 1 h 2"/>
                <a:gd name="T6" fmla="*/ 3 w 4"/>
                <a:gd name="T7" fmla="*/ 1 h 2"/>
                <a:gd name="T8" fmla="*/ 2 w 4"/>
                <a:gd name="T9" fmla="*/ 2 h 2"/>
                <a:gd name="T10" fmla="*/ 0 w 4"/>
                <a:gd name="T11" fmla="*/ 2 h 2"/>
                <a:gd name="T12" fmla="*/ 0 w 4"/>
                <a:gd name="T13" fmla="*/ 2 h 2"/>
                <a:gd name="T14" fmla="*/ 0 w 4"/>
                <a:gd name="T15" fmla="*/ 2 h 2"/>
                <a:gd name="T16" fmla="*/ 0 w 4"/>
                <a:gd name="T17" fmla="*/ 2 h 2"/>
                <a:gd name="T18" fmla="*/ 0 w 4"/>
                <a:gd name="T19" fmla="*/ 1 h 2"/>
                <a:gd name="T20" fmla="*/ 0 w 4"/>
                <a:gd name="T21" fmla="*/ 1 h 2"/>
                <a:gd name="T22" fmla="*/ 2 w 4"/>
                <a:gd name="T23" fmla="*/ 1 h 2"/>
                <a:gd name="T24" fmla="*/ 2 w 4"/>
                <a:gd name="T25" fmla="*/ 1 h 2"/>
                <a:gd name="T26" fmla="*/ 2 w 4"/>
                <a:gd name="T27" fmla="*/ 0 h 2"/>
                <a:gd name="T28" fmla="*/ 3 w 4"/>
                <a:gd name="T29" fmla="*/ 0 h 2"/>
                <a:gd name="T30" fmla="*/ 3 w 4"/>
                <a:gd name="T31" fmla="*/ 0 h 2"/>
                <a:gd name="T32" fmla="*/ 3 w 4"/>
                <a:gd name="T33" fmla="*/ 0 h 2"/>
                <a:gd name="T34" fmla="*/ 4 w 4"/>
                <a:gd name="T35" fmla="*/ 0 h 2"/>
                <a:gd name="T36" fmla="*/ 4 w 4"/>
                <a:gd name="T37" fmla="*/ 0 h 2"/>
                <a:gd name="T38" fmla="*/ 4 w 4"/>
                <a:gd name="T3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551">
              <a:extLst>
                <a:ext uri="{FF2B5EF4-FFF2-40B4-BE49-F238E27FC236}">
                  <a16:creationId xmlns:a16="http://schemas.microsoft.com/office/drawing/2014/main" id="{4C92D81A-C880-474A-9D09-1E9D92A9AD7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8564" y="896938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1 h 1"/>
                <a:gd name="T5" fmla="*/ 0 h 1"/>
                <a:gd name="T6" fmla="*/ 0 h 1"/>
                <a:gd name="T7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552">
              <a:extLst>
                <a:ext uri="{FF2B5EF4-FFF2-40B4-BE49-F238E27FC236}">
                  <a16:creationId xmlns:a16="http://schemas.microsoft.com/office/drawing/2014/main" id="{7E1D82F2-CB05-4374-B078-D1361C15A7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7464" y="898525"/>
              <a:ext cx="4763" cy="1588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  <a:gd name="T4" fmla="*/ 1 w 3"/>
                <a:gd name="T5" fmla="*/ 1 h 1"/>
                <a:gd name="T6" fmla="*/ 1 w 3"/>
                <a:gd name="T7" fmla="*/ 1 h 1"/>
                <a:gd name="T8" fmla="*/ 0 w 3"/>
                <a:gd name="T9" fmla="*/ 1 h 1"/>
                <a:gd name="T10" fmla="*/ 0 w 3"/>
                <a:gd name="T11" fmla="*/ 1 h 1"/>
                <a:gd name="T12" fmla="*/ 0 w 3"/>
                <a:gd name="T13" fmla="*/ 1 h 1"/>
                <a:gd name="T14" fmla="*/ 0 w 3"/>
                <a:gd name="T15" fmla="*/ 1 h 1"/>
                <a:gd name="T16" fmla="*/ 0 w 3"/>
                <a:gd name="T17" fmla="*/ 0 h 1"/>
                <a:gd name="T18" fmla="*/ 1 w 3"/>
                <a:gd name="T19" fmla="*/ 0 h 1"/>
                <a:gd name="T20" fmla="*/ 1 w 3"/>
                <a:gd name="T21" fmla="*/ 0 h 1"/>
                <a:gd name="T22" fmla="*/ 1 w 3"/>
                <a:gd name="T23" fmla="*/ 0 h 1"/>
                <a:gd name="T24" fmla="*/ 1 w 3"/>
                <a:gd name="T25" fmla="*/ 0 h 1"/>
                <a:gd name="T26" fmla="*/ 3 w 3"/>
                <a:gd name="T27" fmla="*/ 0 h 1"/>
                <a:gd name="T28" fmla="*/ 3 w 3"/>
                <a:gd name="T29" fmla="*/ 0 h 1"/>
                <a:gd name="T30" fmla="*/ 3 w 3"/>
                <a:gd name="T31" fmla="*/ 0 h 1"/>
                <a:gd name="T32" fmla="*/ 3 w 3"/>
                <a:gd name="T3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lnTo>
                    <a:pt x="3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553">
              <a:extLst>
                <a:ext uri="{FF2B5EF4-FFF2-40B4-BE49-F238E27FC236}">
                  <a16:creationId xmlns:a16="http://schemas.microsoft.com/office/drawing/2014/main" id="{8B17FE3F-AD62-42A8-A6A8-FF8E11C584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2701" y="898525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1 h 1"/>
                <a:gd name="T10" fmla="*/ 0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0 w 1"/>
                <a:gd name="T17" fmla="*/ 0 h 1"/>
                <a:gd name="T18" fmla="*/ 1 w 1"/>
                <a:gd name="T19" fmla="*/ 0 h 1"/>
                <a:gd name="T20" fmla="*/ 1 w 1"/>
                <a:gd name="T21" fmla="*/ 1 h 1"/>
                <a:gd name="T22" fmla="*/ 1 w 1"/>
                <a:gd name="T23" fmla="*/ 1 h 1"/>
                <a:gd name="T24" fmla="*/ 1 w 1"/>
                <a:gd name="T2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554">
              <a:extLst>
                <a:ext uri="{FF2B5EF4-FFF2-40B4-BE49-F238E27FC236}">
                  <a16:creationId xmlns:a16="http://schemas.microsoft.com/office/drawing/2014/main" id="{35535750-B604-4B84-BFF6-57AAE04AAF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2226" y="900113"/>
              <a:ext cx="6350" cy="4763"/>
            </a:xfrm>
            <a:custGeom>
              <a:avLst/>
              <a:gdLst>
                <a:gd name="T0" fmla="*/ 4 w 4"/>
                <a:gd name="T1" fmla="*/ 3 h 3"/>
                <a:gd name="T2" fmla="*/ 4 w 4"/>
                <a:gd name="T3" fmla="*/ 3 h 3"/>
                <a:gd name="T4" fmla="*/ 4 w 4"/>
                <a:gd name="T5" fmla="*/ 3 h 3"/>
                <a:gd name="T6" fmla="*/ 2 w 4"/>
                <a:gd name="T7" fmla="*/ 3 h 3"/>
                <a:gd name="T8" fmla="*/ 2 w 4"/>
                <a:gd name="T9" fmla="*/ 3 h 3"/>
                <a:gd name="T10" fmla="*/ 1 w 4"/>
                <a:gd name="T11" fmla="*/ 2 h 3"/>
                <a:gd name="T12" fmla="*/ 0 w 4"/>
                <a:gd name="T13" fmla="*/ 2 h 3"/>
                <a:gd name="T14" fmla="*/ 0 w 4"/>
                <a:gd name="T15" fmla="*/ 2 h 3"/>
                <a:gd name="T16" fmla="*/ 0 w 4"/>
                <a:gd name="T17" fmla="*/ 2 h 3"/>
                <a:gd name="T18" fmla="*/ 0 w 4"/>
                <a:gd name="T19" fmla="*/ 2 h 3"/>
                <a:gd name="T20" fmla="*/ 1 w 4"/>
                <a:gd name="T21" fmla="*/ 0 h 3"/>
                <a:gd name="T22" fmla="*/ 1 w 4"/>
                <a:gd name="T23" fmla="*/ 0 h 3"/>
                <a:gd name="T24" fmla="*/ 2 w 4"/>
                <a:gd name="T25" fmla="*/ 2 h 3"/>
                <a:gd name="T26" fmla="*/ 2 w 4"/>
                <a:gd name="T27" fmla="*/ 2 h 3"/>
                <a:gd name="T28" fmla="*/ 4 w 4"/>
                <a:gd name="T29" fmla="*/ 2 h 3"/>
                <a:gd name="T30" fmla="*/ 4 w 4"/>
                <a:gd name="T31" fmla="*/ 3 h 3"/>
                <a:gd name="T32" fmla="*/ 4 w 4"/>
                <a:gd name="T33" fmla="*/ 3 h 3"/>
                <a:gd name="T34" fmla="*/ 4 w 4"/>
                <a:gd name="T3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4" y="3"/>
                  </a:lnTo>
                  <a:lnTo>
                    <a:pt x="4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2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55">
              <a:extLst>
                <a:ext uri="{FF2B5EF4-FFF2-40B4-BE49-F238E27FC236}">
                  <a16:creationId xmlns:a16="http://schemas.microsoft.com/office/drawing/2014/main" id="{0D08FDE9-E769-477B-BB74-FFAF90AFCC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2201" y="9032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56">
              <a:extLst>
                <a:ext uri="{FF2B5EF4-FFF2-40B4-BE49-F238E27FC236}">
                  <a16:creationId xmlns:a16="http://schemas.microsoft.com/office/drawing/2014/main" id="{4ABB3E02-F12E-4C1C-8C68-E15A92FD5E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9051" y="903288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1 h 1"/>
                <a:gd name="T5" fmla="*/ 1 h 1"/>
                <a:gd name="T6" fmla="*/ 1 h 1"/>
                <a:gd name="T7" fmla="*/ 1 h 1"/>
                <a:gd name="T8" fmla="*/ 1 h 1"/>
                <a:gd name="T9" fmla="*/ 1 h 1"/>
                <a:gd name="T10" fmla="*/ 1 h 1"/>
                <a:gd name="T11" fmla="*/ 1 h 1"/>
                <a:gd name="T12" fmla="*/ 1 h 1"/>
                <a:gd name="T13" fmla="*/ 1 h 1"/>
                <a:gd name="T14" fmla="*/ 1 h 1"/>
                <a:gd name="T15" fmla="*/ 1 h 1"/>
                <a:gd name="T16" fmla="*/ 0 h 1"/>
                <a:gd name="T17" fmla="*/ 0 h 1"/>
                <a:gd name="T18" fmla="*/ 0 h 1"/>
                <a:gd name="T19" fmla="*/ 0 h 1"/>
                <a:gd name="T20" fmla="*/ 0 h 1"/>
                <a:gd name="T2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557">
              <a:extLst>
                <a:ext uri="{FF2B5EF4-FFF2-40B4-BE49-F238E27FC236}">
                  <a16:creationId xmlns:a16="http://schemas.microsoft.com/office/drawing/2014/main" id="{2337C8EC-F151-4168-AB2A-AF7575D8B0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9051" y="904875"/>
              <a:ext cx="4763" cy="4763"/>
            </a:xfrm>
            <a:custGeom>
              <a:avLst/>
              <a:gdLst>
                <a:gd name="T0" fmla="*/ 3 w 3"/>
                <a:gd name="T1" fmla="*/ 3 h 3"/>
                <a:gd name="T2" fmla="*/ 3 w 3"/>
                <a:gd name="T3" fmla="*/ 3 h 3"/>
                <a:gd name="T4" fmla="*/ 2 w 3"/>
                <a:gd name="T5" fmla="*/ 2 h 3"/>
                <a:gd name="T6" fmla="*/ 2 w 3"/>
                <a:gd name="T7" fmla="*/ 2 h 3"/>
                <a:gd name="T8" fmla="*/ 2 w 3"/>
                <a:gd name="T9" fmla="*/ 2 h 3"/>
                <a:gd name="T10" fmla="*/ 2 w 3"/>
                <a:gd name="T11" fmla="*/ 2 h 3"/>
                <a:gd name="T12" fmla="*/ 0 w 3"/>
                <a:gd name="T13" fmla="*/ 2 h 3"/>
                <a:gd name="T14" fmla="*/ 2 w 3"/>
                <a:gd name="T15" fmla="*/ 0 h 3"/>
                <a:gd name="T16" fmla="*/ 2 w 3"/>
                <a:gd name="T17" fmla="*/ 0 h 3"/>
                <a:gd name="T18" fmla="*/ 2 w 3"/>
                <a:gd name="T19" fmla="*/ 2 h 3"/>
                <a:gd name="T20" fmla="*/ 2 w 3"/>
                <a:gd name="T21" fmla="*/ 2 h 3"/>
                <a:gd name="T22" fmla="*/ 3 w 3"/>
                <a:gd name="T23" fmla="*/ 2 h 3"/>
                <a:gd name="T24" fmla="*/ 3 w 3"/>
                <a:gd name="T25" fmla="*/ 2 h 3"/>
                <a:gd name="T26" fmla="*/ 3 w 3"/>
                <a:gd name="T27" fmla="*/ 2 h 3"/>
                <a:gd name="T28" fmla="*/ 3 w 3"/>
                <a:gd name="T29" fmla="*/ 2 h 3"/>
                <a:gd name="T30" fmla="*/ 3 w 3"/>
                <a:gd name="T31" fmla="*/ 3 h 3"/>
                <a:gd name="T32" fmla="*/ 3 w 3"/>
                <a:gd name="T33" fmla="*/ 3 h 3"/>
                <a:gd name="T34" fmla="*/ 3 w 3"/>
                <a:gd name="T3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lnTo>
                    <a:pt x="3" y="3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3558">
              <a:extLst>
                <a:ext uri="{FF2B5EF4-FFF2-40B4-BE49-F238E27FC236}">
                  <a16:creationId xmlns:a16="http://schemas.microsoft.com/office/drawing/2014/main" id="{12720E9B-0D2A-4D36-95F0-CF769B0F10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14739" y="923925"/>
              <a:ext cx="1588" cy="15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559">
              <a:extLst>
                <a:ext uri="{FF2B5EF4-FFF2-40B4-BE49-F238E27FC236}">
                  <a16:creationId xmlns:a16="http://schemas.microsoft.com/office/drawing/2014/main" id="{E2C64613-6A28-4356-AB61-A4F12536A2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4926" y="923925"/>
              <a:ext cx="3175" cy="3175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1 h 2"/>
                <a:gd name="T4" fmla="*/ 0 w 2"/>
                <a:gd name="T5" fmla="*/ 1 h 2"/>
                <a:gd name="T6" fmla="*/ 0 w 2"/>
                <a:gd name="T7" fmla="*/ 1 h 2"/>
                <a:gd name="T8" fmla="*/ 2 w 2"/>
                <a:gd name="T9" fmla="*/ 2 h 2"/>
                <a:gd name="T10" fmla="*/ 2 w 2"/>
                <a:gd name="T11" fmla="*/ 2 h 2"/>
                <a:gd name="T12" fmla="*/ 2 w 2"/>
                <a:gd name="T13" fmla="*/ 2 h 2"/>
                <a:gd name="T14" fmla="*/ 0 w 2"/>
                <a:gd name="T15" fmla="*/ 2 h 2"/>
                <a:gd name="T16" fmla="*/ 0 w 2"/>
                <a:gd name="T17" fmla="*/ 1 h 2"/>
                <a:gd name="T18" fmla="*/ 0 w 2"/>
                <a:gd name="T19" fmla="*/ 1 h 2"/>
                <a:gd name="T20" fmla="*/ 0 w 2"/>
                <a:gd name="T21" fmla="*/ 2 h 2"/>
                <a:gd name="T22" fmla="*/ 0 w 2"/>
                <a:gd name="T23" fmla="*/ 2 h 2"/>
                <a:gd name="T24" fmla="*/ 0 w 2"/>
                <a:gd name="T25" fmla="*/ 2 h 2"/>
                <a:gd name="T26" fmla="*/ 0 w 2"/>
                <a:gd name="T27" fmla="*/ 2 h 2"/>
                <a:gd name="T28" fmla="*/ 0 w 2"/>
                <a:gd name="T29" fmla="*/ 1 h 2"/>
                <a:gd name="T30" fmla="*/ 0 w 2"/>
                <a:gd name="T31" fmla="*/ 1 h 2"/>
                <a:gd name="T32" fmla="*/ 0 w 2"/>
                <a:gd name="T33" fmla="*/ 1 h 2"/>
                <a:gd name="T34" fmla="*/ 0 w 2"/>
                <a:gd name="T35" fmla="*/ 0 h 2"/>
                <a:gd name="T36" fmla="*/ 0 w 2"/>
                <a:gd name="T37" fmla="*/ 0 h 2"/>
                <a:gd name="T38" fmla="*/ 0 w 2"/>
                <a:gd name="T39" fmla="*/ 0 h 2"/>
                <a:gd name="T40" fmla="*/ 0 w 2"/>
                <a:gd name="T41" fmla="*/ 0 h 2"/>
                <a:gd name="T42" fmla="*/ 0 w 2"/>
                <a:gd name="T43" fmla="*/ 1 h 2"/>
                <a:gd name="T44" fmla="*/ 0 w 2"/>
                <a:gd name="T45" fmla="*/ 1 h 2"/>
                <a:gd name="T46" fmla="*/ 0 w 2"/>
                <a:gd name="T4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560">
              <a:extLst>
                <a:ext uri="{FF2B5EF4-FFF2-40B4-BE49-F238E27FC236}">
                  <a16:creationId xmlns:a16="http://schemas.microsoft.com/office/drawing/2014/main" id="{0074FB24-6A70-4AFD-AC2E-ED2F3F8BA5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2389" y="942975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2 w 2"/>
                <a:gd name="T5" fmla="*/ 2 h 2"/>
                <a:gd name="T6" fmla="*/ 2 w 2"/>
                <a:gd name="T7" fmla="*/ 0 h 2"/>
                <a:gd name="T8" fmla="*/ 2 w 2"/>
                <a:gd name="T9" fmla="*/ 0 h 2"/>
                <a:gd name="T10" fmla="*/ 0 w 2"/>
                <a:gd name="T11" fmla="*/ 0 h 2"/>
                <a:gd name="T12" fmla="*/ 0 w 2"/>
                <a:gd name="T13" fmla="*/ 0 h 2"/>
                <a:gd name="T14" fmla="*/ 0 w 2"/>
                <a:gd name="T15" fmla="*/ 2 h 2"/>
                <a:gd name="T16" fmla="*/ 0 w 2"/>
                <a:gd name="T17" fmla="*/ 2 h 2"/>
                <a:gd name="T18" fmla="*/ 0 w 2"/>
                <a:gd name="T19" fmla="*/ 0 h 2"/>
                <a:gd name="T20" fmla="*/ 0 w 2"/>
                <a:gd name="T21" fmla="*/ 0 h 2"/>
                <a:gd name="T22" fmla="*/ 0 w 2"/>
                <a:gd name="T23" fmla="*/ 0 h 2"/>
                <a:gd name="T24" fmla="*/ 0 w 2"/>
                <a:gd name="T25" fmla="*/ 0 h 2"/>
                <a:gd name="T26" fmla="*/ 0 w 2"/>
                <a:gd name="T27" fmla="*/ 0 h 2"/>
                <a:gd name="T28" fmla="*/ 2 w 2"/>
                <a:gd name="T29" fmla="*/ 0 h 2"/>
                <a:gd name="T30" fmla="*/ 2 w 2"/>
                <a:gd name="T31" fmla="*/ 0 h 2"/>
                <a:gd name="T32" fmla="*/ 2 w 2"/>
                <a:gd name="T33" fmla="*/ 0 h 2"/>
                <a:gd name="T34" fmla="*/ 2 w 2"/>
                <a:gd name="T35" fmla="*/ 2 h 2"/>
                <a:gd name="T36" fmla="*/ 2 w 2"/>
                <a:gd name="T37" fmla="*/ 2 h 2"/>
                <a:gd name="T38" fmla="*/ 2 w 2"/>
                <a:gd name="T3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561">
              <a:extLst>
                <a:ext uri="{FF2B5EF4-FFF2-40B4-BE49-F238E27FC236}">
                  <a16:creationId xmlns:a16="http://schemas.microsoft.com/office/drawing/2014/main" id="{EE6825AA-8880-4614-8F02-9B50D7167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7151" y="946150"/>
              <a:ext cx="3175" cy="4763"/>
            </a:xfrm>
            <a:custGeom>
              <a:avLst/>
              <a:gdLst>
                <a:gd name="T0" fmla="*/ 2 w 2"/>
                <a:gd name="T1" fmla="*/ 1 h 3"/>
                <a:gd name="T2" fmla="*/ 2 w 2"/>
                <a:gd name="T3" fmla="*/ 1 h 3"/>
                <a:gd name="T4" fmla="*/ 2 w 2"/>
                <a:gd name="T5" fmla="*/ 3 h 3"/>
                <a:gd name="T6" fmla="*/ 2 w 2"/>
                <a:gd name="T7" fmla="*/ 1 h 3"/>
                <a:gd name="T8" fmla="*/ 2 w 2"/>
                <a:gd name="T9" fmla="*/ 1 h 3"/>
                <a:gd name="T10" fmla="*/ 0 w 2"/>
                <a:gd name="T11" fmla="*/ 3 h 3"/>
                <a:gd name="T12" fmla="*/ 0 w 2"/>
                <a:gd name="T13" fmla="*/ 3 h 3"/>
                <a:gd name="T14" fmla="*/ 0 w 2"/>
                <a:gd name="T15" fmla="*/ 1 h 3"/>
                <a:gd name="T16" fmla="*/ 0 w 2"/>
                <a:gd name="T17" fmla="*/ 1 h 3"/>
                <a:gd name="T18" fmla="*/ 0 w 2"/>
                <a:gd name="T19" fmla="*/ 1 h 3"/>
                <a:gd name="T20" fmla="*/ 0 w 2"/>
                <a:gd name="T21" fmla="*/ 1 h 3"/>
                <a:gd name="T22" fmla="*/ 0 w 2"/>
                <a:gd name="T23" fmla="*/ 0 h 3"/>
                <a:gd name="T24" fmla="*/ 0 w 2"/>
                <a:gd name="T25" fmla="*/ 0 h 3"/>
                <a:gd name="T26" fmla="*/ 0 w 2"/>
                <a:gd name="T27" fmla="*/ 0 h 3"/>
                <a:gd name="T28" fmla="*/ 2 w 2"/>
                <a:gd name="T29" fmla="*/ 0 h 3"/>
                <a:gd name="T30" fmla="*/ 2 w 2"/>
                <a:gd name="T31" fmla="*/ 1 h 3"/>
                <a:gd name="T32" fmla="*/ 2 w 2"/>
                <a:gd name="T33" fmla="*/ 1 h 3"/>
                <a:gd name="T34" fmla="*/ 2 w 2"/>
                <a:gd name="T35" fmla="*/ 1 h 3"/>
                <a:gd name="T36" fmla="*/ 2 w 2"/>
                <a:gd name="T37" fmla="*/ 1 h 3"/>
                <a:gd name="T38" fmla="*/ 2 w 2"/>
                <a:gd name="T3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lnTo>
                    <a:pt x="2" y="1"/>
                  </a:lnTo>
                  <a:lnTo>
                    <a:pt x="2" y="3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562">
              <a:extLst>
                <a:ext uri="{FF2B5EF4-FFF2-40B4-BE49-F238E27FC236}">
                  <a16:creationId xmlns:a16="http://schemas.microsoft.com/office/drawing/2014/main" id="{8D5E9171-C190-4167-88C9-6B3EE2DD82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6676" y="979488"/>
              <a:ext cx="0" cy="3175"/>
            </a:xfrm>
            <a:custGeom>
              <a:avLst/>
              <a:gdLst>
                <a:gd name="T0" fmla="*/ 2 h 2"/>
                <a:gd name="T1" fmla="*/ 0 h 2"/>
                <a:gd name="T2" fmla="*/ 2 h 2"/>
                <a:gd name="T3" fmla="*/ 2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563">
              <a:extLst>
                <a:ext uri="{FF2B5EF4-FFF2-40B4-BE49-F238E27FC236}">
                  <a16:creationId xmlns:a16="http://schemas.microsoft.com/office/drawing/2014/main" id="{D86424A7-8B51-4BDB-BF56-39F9C6AE82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9814" y="990600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2 h 2"/>
                <a:gd name="T3" fmla="*/ 0 h 2"/>
                <a:gd name="T4" fmla="*/ 0 h 2"/>
                <a:gd name="T5" fmla="*/ 0 h 2"/>
                <a:gd name="T6" fmla="*/ 0 h 2"/>
                <a:gd name="T7" fmla="*/ 0 h 2"/>
                <a:gd name="T8" fmla="*/ 2 h 2"/>
                <a:gd name="T9" fmla="*/ 2 h 2"/>
                <a:gd name="T10" fmla="*/ 2 h 2"/>
                <a:gd name="T11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564">
              <a:extLst>
                <a:ext uri="{FF2B5EF4-FFF2-40B4-BE49-F238E27FC236}">
                  <a16:creationId xmlns:a16="http://schemas.microsoft.com/office/drawing/2014/main" id="{A8F3AB61-EFCD-4EA9-99FB-9293494C06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8264" y="1001713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2 h 2"/>
                <a:gd name="T3" fmla="*/ 2 h 2"/>
                <a:gd name="T4" fmla="*/ 2 h 2"/>
                <a:gd name="T5" fmla="*/ 0 h 2"/>
                <a:gd name="T6" fmla="*/ 2 h 2"/>
                <a:gd name="T7" fmla="*/ 2 h 2"/>
                <a:gd name="T8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565">
              <a:extLst>
                <a:ext uri="{FF2B5EF4-FFF2-40B4-BE49-F238E27FC236}">
                  <a16:creationId xmlns:a16="http://schemas.microsoft.com/office/drawing/2014/main" id="{4EFEEF1F-C768-40CE-8DCF-7F54E8AA0FE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0464" y="1027113"/>
              <a:ext cx="85725" cy="46038"/>
            </a:xfrm>
            <a:custGeom>
              <a:avLst/>
              <a:gdLst>
                <a:gd name="T0" fmla="*/ 41 w 54"/>
                <a:gd name="T1" fmla="*/ 0 h 29"/>
                <a:gd name="T2" fmla="*/ 43 w 54"/>
                <a:gd name="T3" fmla="*/ 2 h 29"/>
                <a:gd name="T4" fmla="*/ 45 w 54"/>
                <a:gd name="T5" fmla="*/ 2 h 29"/>
                <a:gd name="T6" fmla="*/ 47 w 54"/>
                <a:gd name="T7" fmla="*/ 2 h 29"/>
                <a:gd name="T8" fmla="*/ 48 w 54"/>
                <a:gd name="T9" fmla="*/ 2 h 29"/>
                <a:gd name="T10" fmla="*/ 50 w 54"/>
                <a:gd name="T11" fmla="*/ 2 h 29"/>
                <a:gd name="T12" fmla="*/ 51 w 54"/>
                <a:gd name="T13" fmla="*/ 0 h 29"/>
                <a:gd name="T14" fmla="*/ 51 w 54"/>
                <a:gd name="T15" fmla="*/ 0 h 29"/>
                <a:gd name="T16" fmla="*/ 54 w 54"/>
                <a:gd name="T17" fmla="*/ 2 h 29"/>
                <a:gd name="T18" fmla="*/ 54 w 54"/>
                <a:gd name="T19" fmla="*/ 3 h 29"/>
                <a:gd name="T20" fmla="*/ 53 w 54"/>
                <a:gd name="T21" fmla="*/ 4 h 29"/>
                <a:gd name="T22" fmla="*/ 51 w 54"/>
                <a:gd name="T23" fmla="*/ 6 h 29"/>
                <a:gd name="T24" fmla="*/ 50 w 54"/>
                <a:gd name="T25" fmla="*/ 7 h 29"/>
                <a:gd name="T26" fmla="*/ 45 w 54"/>
                <a:gd name="T27" fmla="*/ 10 h 29"/>
                <a:gd name="T28" fmla="*/ 38 w 54"/>
                <a:gd name="T29" fmla="*/ 16 h 29"/>
                <a:gd name="T30" fmla="*/ 37 w 54"/>
                <a:gd name="T31" fmla="*/ 16 h 29"/>
                <a:gd name="T32" fmla="*/ 36 w 54"/>
                <a:gd name="T33" fmla="*/ 17 h 29"/>
                <a:gd name="T34" fmla="*/ 31 w 54"/>
                <a:gd name="T35" fmla="*/ 20 h 29"/>
                <a:gd name="T36" fmla="*/ 26 w 54"/>
                <a:gd name="T37" fmla="*/ 23 h 29"/>
                <a:gd name="T38" fmla="*/ 24 w 54"/>
                <a:gd name="T39" fmla="*/ 23 h 29"/>
                <a:gd name="T40" fmla="*/ 23 w 54"/>
                <a:gd name="T41" fmla="*/ 23 h 29"/>
                <a:gd name="T42" fmla="*/ 20 w 54"/>
                <a:gd name="T43" fmla="*/ 24 h 29"/>
                <a:gd name="T44" fmla="*/ 16 w 54"/>
                <a:gd name="T45" fmla="*/ 27 h 29"/>
                <a:gd name="T46" fmla="*/ 10 w 54"/>
                <a:gd name="T47" fmla="*/ 27 h 29"/>
                <a:gd name="T48" fmla="*/ 7 w 54"/>
                <a:gd name="T49" fmla="*/ 27 h 29"/>
                <a:gd name="T50" fmla="*/ 7 w 54"/>
                <a:gd name="T51" fmla="*/ 27 h 29"/>
                <a:gd name="T52" fmla="*/ 6 w 54"/>
                <a:gd name="T53" fmla="*/ 29 h 29"/>
                <a:gd name="T54" fmla="*/ 0 w 54"/>
                <a:gd name="T55" fmla="*/ 27 h 29"/>
                <a:gd name="T56" fmla="*/ 3 w 54"/>
                <a:gd name="T57" fmla="*/ 26 h 29"/>
                <a:gd name="T58" fmla="*/ 1 w 54"/>
                <a:gd name="T59" fmla="*/ 26 h 29"/>
                <a:gd name="T60" fmla="*/ 3 w 54"/>
                <a:gd name="T61" fmla="*/ 24 h 29"/>
                <a:gd name="T62" fmla="*/ 4 w 54"/>
                <a:gd name="T63" fmla="*/ 23 h 29"/>
                <a:gd name="T64" fmla="*/ 6 w 54"/>
                <a:gd name="T65" fmla="*/ 22 h 29"/>
                <a:gd name="T66" fmla="*/ 8 w 54"/>
                <a:gd name="T67" fmla="*/ 19 h 29"/>
                <a:gd name="T68" fmla="*/ 11 w 54"/>
                <a:gd name="T69" fmla="*/ 16 h 29"/>
                <a:gd name="T70" fmla="*/ 13 w 54"/>
                <a:gd name="T71" fmla="*/ 16 h 29"/>
                <a:gd name="T72" fmla="*/ 14 w 54"/>
                <a:gd name="T73" fmla="*/ 14 h 29"/>
                <a:gd name="T74" fmla="*/ 17 w 54"/>
                <a:gd name="T75" fmla="*/ 13 h 29"/>
                <a:gd name="T76" fmla="*/ 18 w 54"/>
                <a:gd name="T77" fmla="*/ 12 h 29"/>
                <a:gd name="T78" fmla="*/ 20 w 54"/>
                <a:gd name="T79" fmla="*/ 10 h 29"/>
                <a:gd name="T80" fmla="*/ 21 w 54"/>
                <a:gd name="T81" fmla="*/ 9 h 29"/>
                <a:gd name="T82" fmla="*/ 24 w 54"/>
                <a:gd name="T83" fmla="*/ 7 h 29"/>
                <a:gd name="T84" fmla="*/ 27 w 54"/>
                <a:gd name="T85" fmla="*/ 6 h 29"/>
                <a:gd name="T86" fmla="*/ 28 w 54"/>
                <a:gd name="T87" fmla="*/ 4 h 29"/>
                <a:gd name="T88" fmla="*/ 28 w 54"/>
                <a:gd name="T89" fmla="*/ 6 h 29"/>
                <a:gd name="T90" fmla="*/ 30 w 54"/>
                <a:gd name="T91" fmla="*/ 4 h 29"/>
                <a:gd name="T92" fmla="*/ 33 w 54"/>
                <a:gd name="T93" fmla="*/ 4 h 29"/>
                <a:gd name="T94" fmla="*/ 34 w 54"/>
                <a:gd name="T95" fmla="*/ 4 h 29"/>
                <a:gd name="T96" fmla="*/ 33 w 54"/>
                <a:gd name="T97" fmla="*/ 3 h 29"/>
                <a:gd name="T98" fmla="*/ 34 w 54"/>
                <a:gd name="T99" fmla="*/ 3 h 29"/>
                <a:gd name="T100" fmla="*/ 38 w 54"/>
                <a:gd name="T101" fmla="*/ 0 h 29"/>
                <a:gd name="T102" fmla="*/ 40 w 54"/>
                <a:gd name="T103" fmla="*/ 0 h 29"/>
                <a:gd name="T104" fmla="*/ 41 w 54"/>
                <a:gd name="T10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4" h="29">
                  <a:moveTo>
                    <a:pt x="43" y="0"/>
                  </a:moveTo>
                  <a:lnTo>
                    <a:pt x="43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41" y="2"/>
                  </a:lnTo>
                  <a:lnTo>
                    <a:pt x="41" y="2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4" y="2"/>
                  </a:lnTo>
                  <a:lnTo>
                    <a:pt x="45" y="2"/>
                  </a:lnTo>
                  <a:lnTo>
                    <a:pt x="45" y="2"/>
                  </a:lnTo>
                  <a:lnTo>
                    <a:pt x="45" y="2"/>
                  </a:lnTo>
                  <a:lnTo>
                    <a:pt x="45" y="2"/>
                  </a:lnTo>
                  <a:lnTo>
                    <a:pt x="47" y="2"/>
                  </a:lnTo>
                  <a:lnTo>
                    <a:pt x="47" y="2"/>
                  </a:lnTo>
                  <a:lnTo>
                    <a:pt x="47" y="2"/>
                  </a:lnTo>
                  <a:lnTo>
                    <a:pt x="47" y="2"/>
                  </a:lnTo>
                  <a:lnTo>
                    <a:pt x="48" y="2"/>
                  </a:lnTo>
                  <a:lnTo>
                    <a:pt x="48" y="2"/>
                  </a:lnTo>
                  <a:lnTo>
                    <a:pt x="50" y="2"/>
                  </a:lnTo>
                  <a:lnTo>
                    <a:pt x="50" y="2"/>
                  </a:lnTo>
                  <a:lnTo>
                    <a:pt x="50" y="2"/>
                  </a:lnTo>
                  <a:lnTo>
                    <a:pt x="50" y="2"/>
                  </a:lnTo>
                  <a:lnTo>
                    <a:pt x="50" y="2"/>
                  </a:lnTo>
                  <a:lnTo>
                    <a:pt x="50" y="2"/>
                  </a:lnTo>
                  <a:lnTo>
                    <a:pt x="51" y="2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51" y="2"/>
                  </a:lnTo>
                  <a:lnTo>
                    <a:pt x="51" y="2"/>
                  </a:lnTo>
                  <a:lnTo>
                    <a:pt x="54" y="2"/>
                  </a:lnTo>
                  <a:lnTo>
                    <a:pt x="54" y="2"/>
                  </a:lnTo>
                  <a:lnTo>
                    <a:pt x="54" y="2"/>
                  </a:lnTo>
                  <a:lnTo>
                    <a:pt x="53" y="2"/>
                  </a:lnTo>
                  <a:lnTo>
                    <a:pt x="54" y="3"/>
                  </a:lnTo>
                  <a:lnTo>
                    <a:pt x="54" y="3"/>
                  </a:lnTo>
                  <a:lnTo>
                    <a:pt x="53" y="3"/>
                  </a:lnTo>
                  <a:lnTo>
                    <a:pt x="53" y="4"/>
                  </a:lnTo>
                  <a:lnTo>
                    <a:pt x="53" y="4"/>
                  </a:lnTo>
                  <a:lnTo>
                    <a:pt x="53" y="4"/>
                  </a:lnTo>
                  <a:lnTo>
                    <a:pt x="51" y="4"/>
                  </a:lnTo>
                  <a:lnTo>
                    <a:pt x="51" y="6"/>
                  </a:lnTo>
                  <a:lnTo>
                    <a:pt x="51" y="6"/>
                  </a:lnTo>
                  <a:lnTo>
                    <a:pt x="51" y="6"/>
                  </a:lnTo>
                  <a:lnTo>
                    <a:pt x="50" y="7"/>
                  </a:lnTo>
                  <a:lnTo>
                    <a:pt x="50" y="7"/>
                  </a:lnTo>
                  <a:lnTo>
                    <a:pt x="50" y="7"/>
                  </a:lnTo>
                  <a:lnTo>
                    <a:pt x="50" y="7"/>
                  </a:lnTo>
                  <a:lnTo>
                    <a:pt x="48" y="9"/>
                  </a:lnTo>
                  <a:lnTo>
                    <a:pt x="47" y="9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3" y="13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7" y="16"/>
                  </a:lnTo>
                  <a:lnTo>
                    <a:pt x="37" y="16"/>
                  </a:lnTo>
                  <a:lnTo>
                    <a:pt x="37" y="16"/>
                  </a:lnTo>
                  <a:lnTo>
                    <a:pt x="37" y="17"/>
                  </a:lnTo>
                  <a:lnTo>
                    <a:pt x="37" y="17"/>
                  </a:lnTo>
                  <a:lnTo>
                    <a:pt x="36" y="17"/>
                  </a:lnTo>
                  <a:lnTo>
                    <a:pt x="34" y="19"/>
                  </a:lnTo>
                  <a:lnTo>
                    <a:pt x="33" y="19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0" y="20"/>
                  </a:lnTo>
                  <a:lnTo>
                    <a:pt x="28" y="22"/>
                  </a:lnTo>
                  <a:lnTo>
                    <a:pt x="26" y="22"/>
                  </a:lnTo>
                  <a:lnTo>
                    <a:pt x="26" y="23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1" y="24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7" y="26"/>
                  </a:lnTo>
                  <a:lnTo>
                    <a:pt x="16" y="27"/>
                  </a:lnTo>
                  <a:lnTo>
                    <a:pt x="13" y="27"/>
                  </a:lnTo>
                  <a:lnTo>
                    <a:pt x="13" y="27"/>
                  </a:lnTo>
                  <a:lnTo>
                    <a:pt x="11" y="27"/>
                  </a:lnTo>
                  <a:lnTo>
                    <a:pt x="10" y="27"/>
                  </a:lnTo>
                  <a:lnTo>
                    <a:pt x="8" y="29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6" y="29"/>
                  </a:lnTo>
                  <a:lnTo>
                    <a:pt x="6" y="29"/>
                  </a:lnTo>
                  <a:lnTo>
                    <a:pt x="4" y="27"/>
                  </a:lnTo>
                  <a:lnTo>
                    <a:pt x="1" y="27"/>
                  </a:lnTo>
                  <a:lnTo>
                    <a:pt x="1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1" y="26"/>
                  </a:lnTo>
                  <a:lnTo>
                    <a:pt x="1" y="26"/>
                  </a:lnTo>
                  <a:lnTo>
                    <a:pt x="1" y="26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6" y="23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7" y="20"/>
                  </a:lnTo>
                  <a:lnTo>
                    <a:pt x="8" y="19"/>
                  </a:lnTo>
                  <a:lnTo>
                    <a:pt x="10" y="17"/>
                  </a:lnTo>
                  <a:lnTo>
                    <a:pt x="11" y="17"/>
                  </a:lnTo>
                  <a:lnTo>
                    <a:pt x="11" y="16"/>
                  </a:lnTo>
                  <a:lnTo>
                    <a:pt x="11" y="16"/>
                  </a:lnTo>
                  <a:lnTo>
                    <a:pt x="11" y="16"/>
                  </a:lnTo>
                  <a:lnTo>
                    <a:pt x="13" y="16"/>
                  </a:lnTo>
                  <a:lnTo>
                    <a:pt x="13" y="16"/>
                  </a:lnTo>
                  <a:lnTo>
                    <a:pt x="13" y="16"/>
                  </a:lnTo>
                  <a:lnTo>
                    <a:pt x="13" y="16"/>
                  </a:lnTo>
                  <a:lnTo>
                    <a:pt x="13" y="16"/>
                  </a:lnTo>
                  <a:lnTo>
                    <a:pt x="13" y="16"/>
                  </a:lnTo>
                  <a:lnTo>
                    <a:pt x="14" y="14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7" y="13"/>
                  </a:lnTo>
                  <a:lnTo>
                    <a:pt x="17" y="13"/>
                  </a:lnTo>
                  <a:lnTo>
                    <a:pt x="17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3" y="9"/>
                  </a:lnTo>
                  <a:lnTo>
                    <a:pt x="23" y="7"/>
                  </a:lnTo>
                  <a:lnTo>
                    <a:pt x="24" y="7"/>
                  </a:lnTo>
                  <a:lnTo>
                    <a:pt x="24" y="7"/>
                  </a:lnTo>
                  <a:lnTo>
                    <a:pt x="27" y="6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7" y="6"/>
                  </a:lnTo>
                  <a:lnTo>
                    <a:pt x="27" y="6"/>
                  </a:lnTo>
                  <a:lnTo>
                    <a:pt x="28" y="6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30" y="4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0" y="4"/>
                  </a:lnTo>
                  <a:lnTo>
                    <a:pt x="31" y="4"/>
                  </a:lnTo>
                  <a:lnTo>
                    <a:pt x="31" y="4"/>
                  </a:lnTo>
                  <a:lnTo>
                    <a:pt x="31" y="4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4" y="3"/>
                  </a:lnTo>
                  <a:lnTo>
                    <a:pt x="34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43" y="0"/>
                  </a:lnTo>
                  <a:lnTo>
                    <a:pt x="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566">
              <a:extLst>
                <a:ext uri="{FF2B5EF4-FFF2-40B4-BE49-F238E27FC236}">
                  <a16:creationId xmlns:a16="http://schemas.microsoft.com/office/drawing/2014/main" id="{38FC929F-87E9-4D7D-8281-889936205D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0789" y="1030288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0 w 2"/>
                <a:gd name="T4" fmla="*/ 0 w 2"/>
                <a:gd name="T5" fmla="*/ 0 w 2"/>
                <a:gd name="T6" fmla="*/ 0 w 2"/>
                <a:gd name="T7" fmla="*/ 0 w 2"/>
                <a:gd name="T8" fmla="*/ 0 w 2"/>
                <a:gd name="T9" fmla="*/ 2 w 2"/>
                <a:gd name="T10" fmla="*/ 2 w 2"/>
                <a:gd name="T11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567">
              <a:extLst>
                <a:ext uri="{FF2B5EF4-FFF2-40B4-BE49-F238E27FC236}">
                  <a16:creationId xmlns:a16="http://schemas.microsoft.com/office/drawing/2014/main" id="{8EEDB89D-D1D2-4F45-BD03-6005759595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5551" y="1030288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0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568">
              <a:extLst>
                <a:ext uri="{FF2B5EF4-FFF2-40B4-BE49-F238E27FC236}">
                  <a16:creationId xmlns:a16="http://schemas.microsoft.com/office/drawing/2014/main" id="{69DFAF8C-27CB-4089-A925-4BD00B2C151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4439" y="1031875"/>
              <a:ext cx="4763" cy="0"/>
            </a:xfrm>
            <a:custGeom>
              <a:avLst/>
              <a:gdLst>
                <a:gd name="T0" fmla="*/ 3 w 3"/>
                <a:gd name="T1" fmla="*/ 0 w 3"/>
                <a:gd name="T2" fmla="*/ 0 w 3"/>
                <a:gd name="T3" fmla="*/ 0 w 3"/>
                <a:gd name="T4" fmla="*/ 3 w 3"/>
                <a:gd name="T5" fmla="*/ 3 w 3"/>
                <a:gd name="T6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569">
              <a:extLst>
                <a:ext uri="{FF2B5EF4-FFF2-40B4-BE49-F238E27FC236}">
                  <a16:creationId xmlns:a16="http://schemas.microsoft.com/office/drawing/2014/main" id="{1EEDAF7C-C12A-4075-BE18-2B7740A559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0764" y="1041400"/>
              <a:ext cx="0" cy="1588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1 h 1"/>
                <a:gd name="T5" fmla="*/ 0 h 1"/>
                <a:gd name="T6" fmla="*/ 0 h 1"/>
                <a:gd name="T7" fmla="*/ 0 h 1"/>
                <a:gd name="T8" fmla="*/ 1 h 1"/>
                <a:gd name="T9" fmla="*/ 1 h 1"/>
                <a:gd name="T10" fmla="*/ 1 h 1"/>
                <a:gd name="T11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570">
              <a:extLst>
                <a:ext uri="{FF2B5EF4-FFF2-40B4-BE49-F238E27FC236}">
                  <a16:creationId xmlns:a16="http://schemas.microsoft.com/office/drawing/2014/main" id="{2F021E0E-F2CC-4B2A-B143-11DA6E4CBA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2351" y="10636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571">
              <a:extLst>
                <a:ext uri="{FF2B5EF4-FFF2-40B4-BE49-F238E27FC236}">
                  <a16:creationId xmlns:a16="http://schemas.microsoft.com/office/drawing/2014/main" id="{061489E0-AE0F-49D5-9DB9-0F9ECB7D48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2351" y="1063625"/>
              <a:ext cx="1588" cy="4763"/>
            </a:xfrm>
            <a:custGeom>
              <a:avLst/>
              <a:gdLst>
                <a:gd name="T0" fmla="*/ 1 w 1"/>
                <a:gd name="T1" fmla="*/ 1 h 3"/>
                <a:gd name="T2" fmla="*/ 1 w 1"/>
                <a:gd name="T3" fmla="*/ 1 h 3"/>
                <a:gd name="T4" fmla="*/ 1 w 1"/>
                <a:gd name="T5" fmla="*/ 1 h 3"/>
                <a:gd name="T6" fmla="*/ 1 w 1"/>
                <a:gd name="T7" fmla="*/ 1 h 3"/>
                <a:gd name="T8" fmla="*/ 1 w 1"/>
                <a:gd name="T9" fmla="*/ 3 h 3"/>
                <a:gd name="T10" fmla="*/ 1 w 1"/>
                <a:gd name="T11" fmla="*/ 3 h 3"/>
                <a:gd name="T12" fmla="*/ 0 w 1"/>
                <a:gd name="T13" fmla="*/ 3 h 3"/>
                <a:gd name="T14" fmla="*/ 0 w 1"/>
                <a:gd name="T15" fmla="*/ 3 h 3"/>
                <a:gd name="T16" fmla="*/ 0 w 1"/>
                <a:gd name="T17" fmla="*/ 3 h 3"/>
                <a:gd name="T18" fmla="*/ 1 w 1"/>
                <a:gd name="T19" fmla="*/ 3 h 3"/>
                <a:gd name="T20" fmla="*/ 0 w 1"/>
                <a:gd name="T21" fmla="*/ 3 h 3"/>
                <a:gd name="T22" fmla="*/ 0 w 1"/>
                <a:gd name="T23" fmla="*/ 1 h 3"/>
                <a:gd name="T24" fmla="*/ 0 w 1"/>
                <a:gd name="T25" fmla="*/ 1 h 3"/>
                <a:gd name="T26" fmla="*/ 0 w 1"/>
                <a:gd name="T27" fmla="*/ 1 h 3"/>
                <a:gd name="T28" fmla="*/ 0 w 1"/>
                <a:gd name="T29" fmla="*/ 1 h 3"/>
                <a:gd name="T30" fmla="*/ 1 w 1"/>
                <a:gd name="T31" fmla="*/ 0 h 3"/>
                <a:gd name="T32" fmla="*/ 1 w 1"/>
                <a:gd name="T33" fmla="*/ 0 h 3"/>
                <a:gd name="T34" fmla="*/ 1 w 1"/>
                <a:gd name="T35" fmla="*/ 0 h 3"/>
                <a:gd name="T36" fmla="*/ 1 w 1"/>
                <a:gd name="T37" fmla="*/ 1 h 3"/>
                <a:gd name="T38" fmla="*/ 1 w 1"/>
                <a:gd name="T39" fmla="*/ 1 h 3"/>
                <a:gd name="T40" fmla="*/ 1 w 1"/>
                <a:gd name="T4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3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3572">
              <a:extLst>
                <a:ext uri="{FF2B5EF4-FFF2-40B4-BE49-F238E27FC236}">
                  <a16:creationId xmlns:a16="http://schemas.microsoft.com/office/drawing/2014/main" id="{F0DC3F2C-44CB-4822-8A37-74A03286C6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7114" y="1085850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573">
              <a:extLst>
                <a:ext uri="{FF2B5EF4-FFF2-40B4-BE49-F238E27FC236}">
                  <a16:creationId xmlns:a16="http://schemas.microsoft.com/office/drawing/2014/main" id="{0EB0E530-78AB-4B61-94BB-CA7D2EEB18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8701" y="1089025"/>
              <a:ext cx="3175" cy="158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0 w 2"/>
                <a:gd name="T9" fmla="*/ 1 h 1"/>
                <a:gd name="T10" fmla="*/ 2 w 2"/>
                <a:gd name="T11" fmla="*/ 1 h 1"/>
                <a:gd name="T12" fmla="*/ 0 w 2"/>
                <a:gd name="T13" fmla="*/ 1 h 1"/>
                <a:gd name="T14" fmla="*/ 0 w 2"/>
                <a:gd name="T15" fmla="*/ 1 h 1"/>
                <a:gd name="T16" fmla="*/ 0 w 2"/>
                <a:gd name="T17" fmla="*/ 1 h 1"/>
                <a:gd name="T18" fmla="*/ 0 w 2"/>
                <a:gd name="T19" fmla="*/ 1 h 1"/>
                <a:gd name="T20" fmla="*/ 0 w 2"/>
                <a:gd name="T21" fmla="*/ 0 h 1"/>
                <a:gd name="T22" fmla="*/ 0 w 2"/>
                <a:gd name="T23" fmla="*/ 0 h 1"/>
                <a:gd name="T24" fmla="*/ 0 w 2"/>
                <a:gd name="T25" fmla="*/ 0 h 1"/>
                <a:gd name="T26" fmla="*/ 0 w 2"/>
                <a:gd name="T27" fmla="*/ 0 h 1"/>
                <a:gd name="T28" fmla="*/ 0 w 2"/>
                <a:gd name="T29" fmla="*/ 0 h 1"/>
                <a:gd name="T30" fmla="*/ 0 w 2"/>
                <a:gd name="T31" fmla="*/ 0 h 1"/>
                <a:gd name="T32" fmla="*/ 0 w 2"/>
                <a:gd name="T33" fmla="*/ 0 h 1"/>
                <a:gd name="T34" fmla="*/ 0 w 2"/>
                <a:gd name="T35" fmla="*/ 0 h 1"/>
                <a:gd name="T36" fmla="*/ 0 w 2"/>
                <a:gd name="T3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574">
              <a:extLst>
                <a:ext uri="{FF2B5EF4-FFF2-40B4-BE49-F238E27FC236}">
                  <a16:creationId xmlns:a16="http://schemas.microsoft.com/office/drawing/2014/main" id="{06443660-0203-4756-A938-9F4D2AEF592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7114" y="1092200"/>
              <a:ext cx="1588" cy="3175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0 h 2"/>
                <a:gd name="T6" fmla="*/ 1 w 1"/>
                <a:gd name="T7" fmla="*/ 2 h 2"/>
                <a:gd name="T8" fmla="*/ 1 w 1"/>
                <a:gd name="T9" fmla="*/ 2 h 2"/>
                <a:gd name="T10" fmla="*/ 0 w 1"/>
                <a:gd name="T11" fmla="*/ 2 h 2"/>
                <a:gd name="T12" fmla="*/ 1 w 1"/>
                <a:gd name="T13" fmla="*/ 0 h 2"/>
                <a:gd name="T14" fmla="*/ 1 w 1"/>
                <a:gd name="T15" fmla="*/ 0 h 2"/>
                <a:gd name="T16" fmla="*/ 1 w 1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Rectangle 3575">
              <a:extLst>
                <a:ext uri="{FF2B5EF4-FFF2-40B4-BE49-F238E27FC236}">
                  <a16:creationId xmlns:a16="http://schemas.microsoft.com/office/drawing/2014/main" id="{8C81D07E-E7AC-4891-8467-5FA5588FDA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6639" y="1111250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576">
              <a:extLst>
                <a:ext uri="{FF2B5EF4-FFF2-40B4-BE49-F238E27FC236}">
                  <a16:creationId xmlns:a16="http://schemas.microsoft.com/office/drawing/2014/main" id="{D126C758-A8F4-4CCB-B3F0-D92BE3312B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8226" y="1116013"/>
              <a:ext cx="0" cy="1588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0 h 1"/>
                <a:gd name="T5" fmla="*/ 0 h 1"/>
                <a:gd name="T6" fmla="*/ 1 h 1"/>
                <a:gd name="T7" fmla="*/ 1 h 1"/>
                <a:gd name="T8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577">
              <a:extLst>
                <a:ext uri="{FF2B5EF4-FFF2-40B4-BE49-F238E27FC236}">
                  <a16:creationId xmlns:a16="http://schemas.microsoft.com/office/drawing/2014/main" id="{DA254349-7721-4DA5-BCAC-90AC291C22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2989" y="1117600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2 h 2"/>
                <a:gd name="T3" fmla="*/ 2 h 2"/>
                <a:gd name="T4" fmla="*/ 2 h 2"/>
                <a:gd name="T5" fmla="*/ 2 h 2"/>
                <a:gd name="T6" fmla="*/ 0 h 2"/>
                <a:gd name="T7" fmla="*/ 0 h 2"/>
                <a:gd name="T8" fmla="*/ 2 h 2"/>
                <a:gd name="T9" fmla="*/ 2 h 2"/>
                <a:gd name="T10" fmla="*/ 2 h 2"/>
                <a:gd name="T11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578">
              <a:extLst>
                <a:ext uri="{FF2B5EF4-FFF2-40B4-BE49-F238E27FC236}">
                  <a16:creationId xmlns:a16="http://schemas.microsoft.com/office/drawing/2014/main" id="{7A20E6AA-AFE8-41A9-8E28-E236BBA2EE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7751" y="1127125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0 h 1"/>
                <a:gd name="T10" fmla="*/ 0 w 1"/>
                <a:gd name="T11" fmla="*/ 0 h 1"/>
                <a:gd name="T12" fmla="*/ 1 w 1"/>
                <a:gd name="T13" fmla="*/ 1 h 1"/>
                <a:gd name="T14" fmla="*/ 1 w 1"/>
                <a:gd name="T15" fmla="*/ 1 h 1"/>
                <a:gd name="T16" fmla="*/ 1 w 1"/>
                <a:gd name="T17" fmla="*/ 1 h 1"/>
                <a:gd name="T18" fmla="*/ 1 w 1"/>
                <a:gd name="T19" fmla="*/ 1 h 1"/>
                <a:gd name="T20" fmla="*/ 1 w 1"/>
                <a:gd name="T2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579">
              <a:extLst>
                <a:ext uri="{FF2B5EF4-FFF2-40B4-BE49-F238E27FC236}">
                  <a16:creationId xmlns:a16="http://schemas.microsoft.com/office/drawing/2014/main" id="{D0D98955-6B65-4858-A868-E543FF0078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9689" y="1136650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1 w 1"/>
                <a:gd name="T15" fmla="*/ 0 h 1"/>
                <a:gd name="T16" fmla="*/ 1 w 1"/>
                <a:gd name="T17" fmla="*/ 0 h 1"/>
                <a:gd name="T18" fmla="*/ 1 w 1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580">
              <a:extLst>
                <a:ext uri="{FF2B5EF4-FFF2-40B4-BE49-F238E27FC236}">
                  <a16:creationId xmlns:a16="http://schemas.microsoft.com/office/drawing/2014/main" id="{982371F1-CE9A-49EC-AF0E-E21F5E5393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4926" y="1139825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0 h 2"/>
                <a:gd name="T3" fmla="*/ 0 h 2"/>
                <a:gd name="T4" fmla="*/ 2 h 2"/>
                <a:gd name="T5" fmla="*/ 2 h 2"/>
                <a:gd name="T6" fmla="*/ 2 h 2"/>
                <a:gd name="T7" fmla="*/ 2 h 2"/>
                <a:gd name="T8" fmla="*/ 2 h 2"/>
                <a:gd name="T9" fmla="*/ 2 h 2"/>
                <a:gd name="T10" fmla="*/ 2 h 2"/>
                <a:gd name="T11" fmla="*/ 2 h 2"/>
                <a:gd name="T12" fmla="*/ 0 h 2"/>
                <a:gd name="T13" fmla="*/ 0 h 2"/>
                <a:gd name="T1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581">
              <a:extLst>
                <a:ext uri="{FF2B5EF4-FFF2-40B4-BE49-F238E27FC236}">
                  <a16:creationId xmlns:a16="http://schemas.microsoft.com/office/drawing/2014/main" id="{2EE8EF5F-4C3C-4C60-B775-ABB8401859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2226" y="1155700"/>
              <a:ext cx="1588" cy="3175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0 h 2"/>
                <a:gd name="T6" fmla="*/ 1 w 1"/>
                <a:gd name="T7" fmla="*/ 0 h 2"/>
                <a:gd name="T8" fmla="*/ 0 w 1"/>
                <a:gd name="T9" fmla="*/ 2 h 2"/>
                <a:gd name="T10" fmla="*/ 0 w 1"/>
                <a:gd name="T11" fmla="*/ 2 h 2"/>
                <a:gd name="T12" fmla="*/ 0 w 1"/>
                <a:gd name="T13" fmla="*/ 2 h 2"/>
                <a:gd name="T14" fmla="*/ 0 w 1"/>
                <a:gd name="T15" fmla="*/ 0 h 2"/>
                <a:gd name="T16" fmla="*/ 0 w 1"/>
                <a:gd name="T17" fmla="*/ 0 h 2"/>
                <a:gd name="T18" fmla="*/ 0 w 1"/>
                <a:gd name="T19" fmla="*/ 0 h 2"/>
                <a:gd name="T20" fmla="*/ 1 w 1"/>
                <a:gd name="T21" fmla="*/ 0 h 2"/>
                <a:gd name="T22" fmla="*/ 1 w 1"/>
                <a:gd name="T23" fmla="*/ 0 h 2"/>
                <a:gd name="T24" fmla="*/ 1 w 1"/>
                <a:gd name="T2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582">
              <a:extLst>
                <a:ext uri="{FF2B5EF4-FFF2-40B4-BE49-F238E27FC236}">
                  <a16:creationId xmlns:a16="http://schemas.microsoft.com/office/drawing/2014/main" id="{B4443ECE-6518-48CB-9357-7B4A413D1B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2676" y="1158875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2 w 2"/>
                <a:gd name="T3" fmla="*/ 2 w 2"/>
                <a:gd name="T4" fmla="*/ 2 w 2"/>
                <a:gd name="T5" fmla="*/ 2 w 2"/>
                <a:gd name="T6" fmla="*/ 0 w 2"/>
                <a:gd name="T7" fmla="*/ 0 w 2"/>
                <a:gd name="T8" fmla="*/ 2 w 2"/>
                <a:gd name="T9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583">
              <a:extLst>
                <a:ext uri="{FF2B5EF4-FFF2-40B4-BE49-F238E27FC236}">
                  <a16:creationId xmlns:a16="http://schemas.microsoft.com/office/drawing/2014/main" id="{06823DDE-0E97-4A49-8CFB-D7046DB653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9501" y="1160463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0 w 1"/>
                <a:gd name="T4" fmla="*/ 0 w 1"/>
                <a:gd name="T5" fmla="*/ 0 w 1"/>
                <a:gd name="T6" fmla="*/ 1 w 1"/>
                <a:gd name="T7" fmla="*/ 1 w 1"/>
                <a:gd name="T8" fmla="*/ 1 w 1"/>
                <a:gd name="T9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3584">
              <a:extLst>
                <a:ext uri="{FF2B5EF4-FFF2-40B4-BE49-F238E27FC236}">
                  <a16:creationId xmlns:a16="http://schemas.microsoft.com/office/drawing/2014/main" id="{A4FDE960-C1A3-44EE-8BE9-B9958C732E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3176" y="117157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3585">
              <a:extLst>
                <a:ext uri="{FF2B5EF4-FFF2-40B4-BE49-F238E27FC236}">
                  <a16:creationId xmlns:a16="http://schemas.microsoft.com/office/drawing/2014/main" id="{44C0FEAB-6627-48EC-A488-954BA99B13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79826" y="1181100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586">
              <a:extLst>
                <a:ext uri="{FF2B5EF4-FFF2-40B4-BE49-F238E27FC236}">
                  <a16:creationId xmlns:a16="http://schemas.microsoft.com/office/drawing/2014/main" id="{96632E32-E75F-4B2D-A8CB-02326E4FF52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6189" y="11858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587">
              <a:extLst>
                <a:ext uri="{FF2B5EF4-FFF2-40B4-BE49-F238E27FC236}">
                  <a16:creationId xmlns:a16="http://schemas.microsoft.com/office/drawing/2014/main" id="{C45890E4-73CE-43AB-BF01-D19E2BC8F18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6664" y="1187450"/>
              <a:ext cx="7938" cy="3175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0 h 2"/>
                <a:gd name="T4" fmla="*/ 5 w 5"/>
                <a:gd name="T5" fmla="*/ 0 h 2"/>
                <a:gd name="T6" fmla="*/ 5 w 5"/>
                <a:gd name="T7" fmla="*/ 0 h 2"/>
                <a:gd name="T8" fmla="*/ 3 w 5"/>
                <a:gd name="T9" fmla="*/ 0 h 2"/>
                <a:gd name="T10" fmla="*/ 5 w 5"/>
                <a:gd name="T11" fmla="*/ 2 h 2"/>
                <a:gd name="T12" fmla="*/ 5 w 5"/>
                <a:gd name="T13" fmla="*/ 2 h 2"/>
                <a:gd name="T14" fmla="*/ 5 w 5"/>
                <a:gd name="T15" fmla="*/ 2 h 2"/>
                <a:gd name="T16" fmla="*/ 3 w 5"/>
                <a:gd name="T17" fmla="*/ 2 h 2"/>
                <a:gd name="T18" fmla="*/ 3 w 5"/>
                <a:gd name="T19" fmla="*/ 2 h 2"/>
                <a:gd name="T20" fmla="*/ 3 w 5"/>
                <a:gd name="T21" fmla="*/ 2 h 2"/>
                <a:gd name="T22" fmla="*/ 3 w 5"/>
                <a:gd name="T23" fmla="*/ 2 h 2"/>
                <a:gd name="T24" fmla="*/ 3 w 5"/>
                <a:gd name="T25" fmla="*/ 2 h 2"/>
                <a:gd name="T26" fmla="*/ 3 w 5"/>
                <a:gd name="T27" fmla="*/ 2 h 2"/>
                <a:gd name="T28" fmla="*/ 0 w 5"/>
                <a:gd name="T29" fmla="*/ 2 h 2"/>
                <a:gd name="T30" fmla="*/ 0 w 5"/>
                <a:gd name="T31" fmla="*/ 2 h 2"/>
                <a:gd name="T32" fmla="*/ 0 w 5"/>
                <a:gd name="T33" fmla="*/ 2 h 2"/>
                <a:gd name="T34" fmla="*/ 0 w 5"/>
                <a:gd name="T35" fmla="*/ 2 h 2"/>
                <a:gd name="T36" fmla="*/ 2 w 5"/>
                <a:gd name="T37" fmla="*/ 2 h 2"/>
                <a:gd name="T38" fmla="*/ 2 w 5"/>
                <a:gd name="T39" fmla="*/ 2 h 2"/>
                <a:gd name="T40" fmla="*/ 2 w 5"/>
                <a:gd name="T41" fmla="*/ 2 h 2"/>
                <a:gd name="T42" fmla="*/ 2 w 5"/>
                <a:gd name="T43" fmla="*/ 0 h 2"/>
                <a:gd name="T44" fmla="*/ 3 w 5"/>
                <a:gd name="T45" fmla="*/ 0 h 2"/>
                <a:gd name="T46" fmla="*/ 3 w 5"/>
                <a:gd name="T47" fmla="*/ 0 h 2"/>
                <a:gd name="T48" fmla="*/ 3 w 5"/>
                <a:gd name="T49" fmla="*/ 0 h 2"/>
                <a:gd name="T50" fmla="*/ 3 w 5"/>
                <a:gd name="T51" fmla="*/ 0 h 2"/>
                <a:gd name="T52" fmla="*/ 5 w 5"/>
                <a:gd name="T53" fmla="*/ 0 h 2"/>
                <a:gd name="T54" fmla="*/ 5 w 5"/>
                <a:gd name="T55" fmla="*/ 0 h 2"/>
                <a:gd name="T56" fmla="*/ 5 w 5"/>
                <a:gd name="T57" fmla="*/ 0 h 2"/>
                <a:gd name="T58" fmla="*/ 5 w 5"/>
                <a:gd name="T5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588">
              <a:extLst>
                <a:ext uri="{FF2B5EF4-FFF2-40B4-BE49-F238E27FC236}">
                  <a16:creationId xmlns:a16="http://schemas.microsoft.com/office/drawing/2014/main" id="{9C0F2C88-4247-4725-BBB9-D7C82F2D6A7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0789" y="1192213"/>
              <a:ext cx="9525" cy="4763"/>
            </a:xfrm>
            <a:custGeom>
              <a:avLst/>
              <a:gdLst>
                <a:gd name="T0" fmla="*/ 6 w 6"/>
                <a:gd name="T1" fmla="*/ 0 h 3"/>
                <a:gd name="T2" fmla="*/ 6 w 6"/>
                <a:gd name="T3" fmla="*/ 0 h 3"/>
                <a:gd name="T4" fmla="*/ 6 w 6"/>
                <a:gd name="T5" fmla="*/ 2 h 3"/>
                <a:gd name="T6" fmla="*/ 6 w 6"/>
                <a:gd name="T7" fmla="*/ 2 h 3"/>
                <a:gd name="T8" fmla="*/ 5 w 6"/>
                <a:gd name="T9" fmla="*/ 2 h 3"/>
                <a:gd name="T10" fmla="*/ 5 w 6"/>
                <a:gd name="T11" fmla="*/ 2 h 3"/>
                <a:gd name="T12" fmla="*/ 5 w 6"/>
                <a:gd name="T13" fmla="*/ 2 h 3"/>
                <a:gd name="T14" fmla="*/ 5 w 6"/>
                <a:gd name="T15" fmla="*/ 2 h 3"/>
                <a:gd name="T16" fmla="*/ 5 w 6"/>
                <a:gd name="T17" fmla="*/ 2 h 3"/>
                <a:gd name="T18" fmla="*/ 5 w 6"/>
                <a:gd name="T19" fmla="*/ 3 h 3"/>
                <a:gd name="T20" fmla="*/ 3 w 6"/>
                <a:gd name="T21" fmla="*/ 3 h 3"/>
                <a:gd name="T22" fmla="*/ 3 w 6"/>
                <a:gd name="T23" fmla="*/ 3 h 3"/>
                <a:gd name="T24" fmla="*/ 3 w 6"/>
                <a:gd name="T25" fmla="*/ 2 h 3"/>
                <a:gd name="T26" fmla="*/ 3 w 6"/>
                <a:gd name="T27" fmla="*/ 2 h 3"/>
                <a:gd name="T28" fmla="*/ 3 w 6"/>
                <a:gd name="T29" fmla="*/ 2 h 3"/>
                <a:gd name="T30" fmla="*/ 2 w 6"/>
                <a:gd name="T31" fmla="*/ 2 h 3"/>
                <a:gd name="T32" fmla="*/ 2 w 6"/>
                <a:gd name="T33" fmla="*/ 3 h 3"/>
                <a:gd name="T34" fmla="*/ 2 w 6"/>
                <a:gd name="T35" fmla="*/ 3 h 3"/>
                <a:gd name="T36" fmla="*/ 2 w 6"/>
                <a:gd name="T37" fmla="*/ 3 h 3"/>
                <a:gd name="T38" fmla="*/ 2 w 6"/>
                <a:gd name="T39" fmla="*/ 3 h 3"/>
                <a:gd name="T40" fmla="*/ 2 w 6"/>
                <a:gd name="T41" fmla="*/ 3 h 3"/>
                <a:gd name="T42" fmla="*/ 0 w 6"/>
                <a:gd name="T43" fmla="*/ 3 h 3"/>
                <a:gd name="T44" fmla="*/ 0 w 6"/>
                <a:gd name="T45" fmla="*/ 3 h 3"/>
                <a:gd name="T46" fmla="*/ 0 w 6"/>
                <a:gd name="T47" fmla="*/ 3 h 3"/>
                <a:gd name="T48" fmla="*/ 2 w 6"/>
                <a:gd name="T49" fmla="*/ 2 h 3"/>
                <a:gd name="T50" fmla="*/ 3 w 6"/>
                <a:gd name="T51" fmla="*/ 2 h 3"/>
                <a:gd name="T52" fmla="*/ 3 w 6"/>
                <a:gd name="T53" fmla="*/ 2 h 3"/>
                <a:gd name="T54" fmla="*/ 5 w 6"/>
                <a:gd name="T55" fmla="*/ 2 h 3"/>
                <a:gd name="T56" fmla="*/ 5 w 6"/>
                <a:gd name="T57" fmla="*/ 2 h 3"/>
                <a:gd name="T58" fmla="*/ 6 w 6"/>
                <a:gd name="T59" fmla="*/ 0 h 3"/>
                <a:gd name="T60" fmla="*/ 6 w 6"/>
                <a:gd name="T61" fmla="*/ 0 h 3"/>
                <a:gd name="T62" fmla="*/ 6 w 6"/>
                <a:gd name="T63" fmla="*/ 0 h 3"/>
                <a:gd name="T64" fmla="*/ 6 w 6"/>
                <a:gd name="T6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" h="3">
                  <a:moveTo>
                    <a:pt x="6" y="0"/>
                  </a:moveTo>
                  <a:lnTo>
                    <a:pt x="6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2" y="2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589">
              <a:extLst>
                <a:ext uri="{FF2B5EF4-FFF2-40B4-BE49-F238E27FC236}">
                  <a16:creationId xmlns:a16="http://schemas.microsoft.com/office/drawing/2014/main" id="{6AA132A0-AD15-4508-9C5C-30A158437D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4439" y="1196975"/>
              <a:ext cx="4763" cy="1588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  <a:gd name="T4" fmla="*/ 2 w 3"/>
                <a:gd name="T5" fmla="*/ 1 h 1"/>
                <a:gd name="T6" fmla="*/ 2 w 3"/>
                <a:gd name="T7" fmla="*/ 1 h 1"/>
                <a:gd name="T8" fmla="*/ 0 w 3"/>
                <a:gd name="T9" fmla="*/ 1 h 1"/>
                <a:gd name="T10" fmla="*/ 0 w 3"/>
                <a:gd name="T11" fmla="*/ 1 h 1"/>
                <a:gd name="T12" fmla="*/ 2 w 3"/>
                <a:gd name="T13" fmla="*/ 1 h 1"/>
                <a:gd name="T14" fmla="*/ 2 w 3"/>
                <a:gd name="T15" fmla="*/ 1 h 1"/>
                <a:gd name="T16" fmla="*/ 2 w 3"/>
                <a:gd name="T17" fmla="*/ 0 h 1"/>
                <a:gd name="T18" fmla="*/ 2 w 3"/>
                <a:gd name="T19" fmla="*/ 0 h 1"/>
                <a:gd name="T20" fmla="*/ 2 w 3"/>
                <a:gd name="T21" fmla="*/ 0 h 1"/>
                <a:gd name="T22" fmla="*/ 3 w 3"/>
                <a:gd name="T23" fmla="*/ 0 h 1"/>
                <a:gd name="T24" fmla="*/ 3 w 3"/>
                <a:gd name="T25" fmla="*/ 0 h 1"/>
                <a:gd name="T26" fmla="*/ 3 w 3"/>
                <a:gd name="T27" fmla="*/ 0 h 1"/>
                <a:gd name="T28" fmla="*/ 3 w 3"/>
                <a:gd name="T2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lnTo>
                    <a:pt x="3" y="0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590">
              <a:extLst>
                <a:ext uri="{FF2B5EF4-FFF2-40B4-BE49-F238E27FC236}">
                  <a16:creationId xmlns:a16="http://schemas.microsoft.com/office/drawing/2014/main" id="{0E760CBE-8200-4E34-A1A5-DF556A06D9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1576" y="1198563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591">
              <a:extLst>
                <a:ext uri="{FF2B5EF4-FFF2-40B4-BE49-F238E27FC236}">
                  <a16:creationId xmlns:a16="http://schemas.microsoft.com/office/drawing/2014/main" id="{B7D294FE-4181-421F-BF7C-E67C17E8FAC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7926" y="1198563"/>
              <a:ext cx="4763" cy="0"/>
            </a:xfrm>
            <a:custGeom>
              <a:avLst/>
              <a:gdLst>
                <a:gd name="T0" fmla="*/ 0 w 3"/>
                <a:gd name="T1" fmla="*/ 0 w 3"/>
                <a:gd name="T2" fmla="*/ 3 w 3"/>
                <a:gd name="T3" fmla="*/ 0 w 3"/>
                <a:gd name="T4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592">
              <a:extLst>
                <a:ext uri="{FF2B5EF4-FFF2-40B4-BE49-F238E27FC236}">
                  <a16:creationId xmlns:a16="http://schemas.microsoft.com/office/drawing/2014/main" id="{EFEC9ECD-96D6-486F-8275-913437DE36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1739" y="1198563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4887F37-3F7A-4DDC-B973-92FF8E4612C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0" y="2989483"/>
            <a:ext cx="12192000" cy="3868517"/>
          </a:xfrm>
          <a:prstGeom prst="rect">
            <a:avLst/>
          </a:prstGeom>
        </p:spPr>
      </p:pic>
      <p:sp>
        <p:nvSpPr>
          <p:cNvPr id="6" name="Freeform 28"/>
          <p:cNvSpPr>
            <a:spLocks noEditPoints="1"/>
          </p:cNvSpPr>
          <p:nvPr/>
        </p:nvSpPr>
        <p:spPr bwMode="auto">
          <a:xfrm>
            <a:off x="1299481" y="1586702"/>
            <a:ext cx="520700" cy="387350"/>
          </a:xfrm>
          <a:custGeom>
            <a:avLst/>
            <a:gdLst>
              <a:gd name="T0" fmla="*/ 44 w 209"/>
              <a:gd name="T1" fmla="*/ 99 h 155"/>
              <a:gd name="T2" fmla="*/ 24 w 209"/>
              <a:gd name="T3" fmla="*/ 87 h 155"/>
              <a:gd name="T4" fmla="*/ 28 w 209"/>
              <a:gd name="T5" fmla="*/ 4 h 155"/>
              <a:gd name="T6" fmla="*/ 179 w 209"/>
              <a:gd name="T7" fmla="*/ 4 h 155"/>
              <a:gd name="T8" fmla="*/ 182 w 209"/>
              <a:gd name="T9" fmla="*/ 87 h 155"/>
              <a:gd name="T10" fmla="*/ 161 w 209"/>
              <a:gd name="T11" fmla="*/ 99 h 155"/>
              <a:gd name="T12" fmla="*/ 209 w 209"/>
              <a:gd name="T13" fmla="*/ 141 h 155"/>
              <a:gd name="T14" fmla="*/ 7 w 209"/>
              <a:gd name="T15" fmla="*/ 155 h 155"/>
              <a:gd name="T16" fmla="*/ 63 w 209"/>
              <a:gd name="T17" fmla="*/ 102 h 155"/>
              <a:gd name="T18" fmla="*/ 63 w 209"/>
              <a:gd name="T19" fmla="*/ 99 h 155"/>
              <a:gd name="T20" fmla="*/ 36 w 209"/>
              <a:gd name="T21" fmla="*/ 12 h 155"/>
              <a:gd name="T22" fmla="*/ 36 w 209"/>
              <a:gd name="T23" fmla="*/ 12 h 155"/>
              <a:gd name="T24" fmla="*/ 36 w 209"/>
              <a:gd name="T25" fmla="*/ 87 h 155"/>
              <a:gd name="T26" fmla="*/ 170 w 209"/>
              <a:gd name="T27" fmla="*/ 87 h 155"/>
              <a:gd name="T28" fmla="*/ 170 w 209"/>
              <a:gd name="T29" fmla="*/ 12 h 155"/>
              <a:gd name="T30" fmla="*/ 27 w 209"/>
              <a:gd name="T31" fmla="*/ 133 h 155"/>
              <a:gd name="T32" fmla="*/ 31 w 209"/>
              <a:gd name="T33" fmla="*/ 126 h 155"/>
              <a:gd name="T34" fmla="*/ 61 w 209"/>
              <a:gd name="T35" fmla="*/ 115 h 155"/>
              <a:gd name="T36" fmla="*/ 157 w 209"/>
              <a:gd name="T37" fmla="*/ 110 h 155"/>
              <a:gd name="T38" fmla="*/ 170 w 209"/>
              <a:gd name="T39" fmla="*/ 110 h 155"/>
              <a:gd name="T40" fmla="*/ 140 w 209"/>
              <a:gd name="T41" fmla="*/ 115 h 155"/>
              <a:gd name="T42" fmla="*/ 139 w 209"/>
              <a:gd name="T43" fmla="*/ 110 h 155"/>
              <a:gd name="T44" fmla="*/ 136 w 209"/>
              <a:gd name="T45" fmla="*/ 115 h 155"/>
              <a:gd name="T46" fmla="*/ 103 w 209"/>
              <a:gd name="T47" fmla="*/ 110 h 155"/>
              <a:gd name="T48" fmla="*/ 117 w 209"/>
              <a:gd name="T49" fmla="*/ 110 h 155"/>
              <a:gd name="T50" fmla="*/ 84 w 209"/>
              <a:gd name="T51" fmla="*/ 115 h 155"/>
              <a:gd name="T52" fmla="*/ 85 w 209"/>
              <a:gd name="T53" fmla="*/ 110 h 155"/>
              <a:gd name="T54" fmla="*/ 80 w 209"/>
              <a:gd name="T55" fmla="*/ 115 h 155"/>
              <a:gd name="T56" fmla="*/ 152 w 209"/>
              <a:gd name="T57" fmla="*/ 117 h 155"/>
              <a:gd name="T58" fmla="*/ 175 w 209"/>
              <a:gd name="T59" fmla="*/ 117 h 155"/>
              <a:gd name="T60" fmla="*/ 134 w 209"/>
              <a:gd name="T61" fmla="*/ 123 h 155"/>
              <a:gd name="T62" fmla="*/ 132 w 209"/>
              <a:gd name="T63" fmla="*/ 117 h 155"/>
              <a:gd name="T64" fmla="*/ 129 w 209"/>
              <a:gd name="T65" fmla="*/ 123 h 155"/>
              <a:gd name="T66" fmla="*/ 94 w 209"/>
              <a:gd name="T67" fmla="*/ 117 h 155"/>
              <a:gd name="T68" fmla="*/ 109 w 209"/>
              <a:gd name="T69" fmla="*/ 117 h 155"/>
              <a:gd name="T70" fmla="*/ 73 w 209"/>
              <a:gd name="T71" fmla="*/ 123 h 155"/>
              <a:gd name="T72" fmla="*/ 75 w 209"/>
              <a:gd name="T73" fmla="*/ 117 h 155"/>
              <a:gd name="T74" fmla="*/ 68 w 209"/>
              <a:gd name="T75" fmla="*/ 123 h 155"/>
              <a:gd name="T76" fmla="*/ 37 w 209"/>
              <a:gd name="T77" fmla="*/ 117 h 155"/>
              <a:gd name="T78" fmla="*/ 51 w 209"/>
              <a:gd name="T79" fmla="*/ 117 h 155"/>
              <a:gd name="T80" fmla="*/ 163 w 209"/>
              <a:gd name="T81" fmla="*/ 133 h 155"/>
              <a:gd name="T82" fmla="*/ 160 w 209"/>
              <a:gd name="T83" fmla="*/ 126 h 155"/>
              <a:gd name="T84" fmla="*/ 158 w 209"/>
              <a:gd name="T85" fmla="*/ 133 h 155"/>
              <a:gd name="T86" fmla="*/ 119 w 209"/>
              <a:gd name="T87" fmla="*/ 126 h 155"/>
              <a:gd name="T88" fmla="*/ 135 w 209"/>
              <a:gd name="T89" fmla="*/ 126 h 155"/>
              <a:gd name="T90" fmla="*/ 98 w 209"/>
              <a:gd name="T91" fmla="*/ 133 h 155"/>
              <a:gd name="T92" fmla="*/ 98 w 209"/>
              <a:gd name="T93" fmla="*/ 126 h 155"/>
              <a:gd name="T94" fmla="*/ 92 w 209"/>
              <a:gd name="T95" fmla="*/ 133 h 155"/>
              <a:gd name="T96" fmla="*/ 57 w 209"/>
              <a:gd name="T97" fmla="*/ 126 h 155"/>
              <a:gd name="T98" fmla="*/ 73 w 209"/>
              <a:gd name="T99" fmla="*/ 126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09" h="155">
                <a:moveTo>
                  <a:pt x="27" y="102"/>
                </a:moveTo>
                <a:cubicBezTo>
                  <a:pt x="44" y="102"/>
                  <a:pt x="44" y="102"/>
                  <a:pt x="44" y="102"/>
                </a:cubicBezTo>
                <a:cubicBezTo>
                  <a:pt x="44" y="99"/>
                  <a:pt x="44" y="99"/>
                  <a:pt x="44" y="99"/>
                </a:cubicBezTo>
                <a:cubicBezTo>
                  <a:pt x="36" y="99"/>
                  <a:pt x="36" y="99"/>
                  <a:pt x="36" y="99"/>
                </a:cubicBezTo>
                <a:cubicBezTo>
                  <a:pt x="33" y="99"/>
                  <a:pt x="30" y="98"/>
                  <a:pt x="28" y="96"/>
                </a:cubicBezTo>
                <a:cubicBezTo>
                  <a:pt x="25" y="93"/>
                  <a:pt x="24" y="90"/>
                  <a:pt x="24" y="87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9"/>
                  <a:pt x="25" y="6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30" y="1"/>
                  <a:pt x="33" y="0"/>
                  <a:pt x="36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3" y="0"/>
                  <a:pt x="177" y="1"/>
                  <a:pt x="179" y="4"/>
                </a:cubicBezTo>
                <a:cubicBezTo>
                  <a:pt x="179" y="4"/>
                  <a:pt x="179" y="4"/>
                  <a:pt x="179" y="4"/>
                </a:cubicBezTo>
                <a:cubicBezTo>
                  <a:pt x="181" y="6"/>
                  <a:pt x="182" y="9"/>
                  <a:pt x="182" y="12"/>
                </a:cubicBezTo>
                <a:cubicBezTo>
                  <a:pt x="182" y="87"/>
                  <a:pt x="182" y="87"/>
                  <a:pt x="182" y="87"/>
                </a:cubicBezTo>
                <a:cubicBezTo>
                  <a:pt x="182" y="90"/>
                  <a:pt x="181" y="93"/>
                  <a:pt x="179" y="96"/>
                </a:cubicBezTo>
                <a:cubicBezTo>
                  <a:pt x="177" y="98"/>
                  <a:pt x="173" y="99"/>
                  <a:pt x="170" y="99"/>
                </a:cubicBezTo>
                <a:cubicBezTo>
                  <a:pt x="161" y="99"/>
                  <a:pt x="161" y="99"/>
                  <a:pt x="161" y="99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80" y="102"/>
                  <a:pt x="180" y="102"/>
                  <a:pt x="180" y="102"/>
                </a:cubicBezTo>
                <a:cubicBezTo>
                  <a:pt x="209" y="141"/>
                  <a:pt x="209" y="141"/>
                  <a:pt x="209" y="141"/>
                </a:cubicBezTo>
                <a:cubicBezTo>
                  <a:pt x="209" y="141"/>
                  <a:pt x="209" y="141"/>
                  <a:pt x="209" y="141"/>
                </a:cubicBezTo>
                <a:cubicBezTo>
                  <a:pt x="202" y="155"/>
                  <a:pt x="202" y="155"/>
                  <a:pt x="202" y="155"/>
                </a:cubicBezTo>
                <a:cubicBezTo>
                  <a:pt x="7" y="155"/>
                  <a:pt x="7" y="155"/>
                  <a:pt x="7" y="155"/>
                </a:cubicBezTo>
                <a:cubicBezTo>
                  <a:pt x="0" y="141"/>
                  <a:pt x="0" y="141"/>
                  <a:pt x="0" y="141"/>
                </a:cubicBezTo>
                <a:cubicBezTo>
                  <a:pt x="27" y="102"/>
                  <a:pt x="27" y="102"/>
                  <a:pt x="27" y="102"/>
                </a:cubicBezTo>
                <a:close/>
                <a:moveTo>
                  <a:pt x="63" y="102"/>
                </a:moveTo>
                <a:cubicBezTo>
                  <a:pt x="143" y="102"/>
                  <a:pt x="143" y="102"/>
                  <a:pt x="143" y="102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63" y="99"/>
                  <a:pt x="63" y="99"/>
                  <a:pt x="63" y="99"/>
                </a:cubicBezTo>
                <a:cubicBezTo>
                  <a:pt x="63" y="102"/>
                  <a:pt x="63" y="102"/>
                  <a:pt x="63" y="102"/>
                </a:cubicBezTo>
                <a:close/>
                <a:moveTo>
                  <a:pt x="170" y="12"/>
                </a:move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lose/>
                <a:moveTo>
                  <a:pt x="31" y="126"/>
                </a:moveTo>
                <a:cubicBezTo>
                  <a:pt x="30" y="128"/>
                  <a:pt x="28" y="131"/>
                  <a:pt x="27" y="133"/>
                </a:cubicBezTo>
                <a:cubicBezTo>
                  <a:pt x="34" y="133"/>
                  <a:pt x="41" y="133"/>
                  <a:pt x="48" y="133"/>
                </a:cubicBezTo>
                <a:cubicBezTo>
                  <a:pt x="49" y="131"/>
                  <a:pt x="50" y="128"/>
                  <a:pt x="51" y="126"/>
                </a:cubicBezTo>
                <a:cubicBezTo>
                  <a:pt x="44" y="126"/>
                  <a:pt x="38" y="126"/>
                  <a:pt x="31" y="126"/>
                </a:cubicBezTo>
                <a:close/>
                <a:moveTo>
                  <a:pt x="41" y="110"/>
                </a:moveTo>
                <a:cubicBezTo>
                  <a:pt x="40" y="111"/>
                  <a:pt x="39" y="113"/>
                  <a:pt x="38" y="115"/>
                </a:cubicBezTo>
                <a:cubicBezTo>
                  <a:pt x="46" y="115"/>
                  <a:pt x="53" y="115"/>
                  <a:pt x="61" y="115"/>
                </a:cubicBezTo>
                <a:cubicBezTo>
                  <a:pt x="62" y="113"/>
                  <a:pt x="62" y="111"/>
                  <a:pt x="63" y="110"/>
                </a:cubicBezTo>
                <a:cubicBezTo>
                  <a:pt x="56" y="110"/>
                  <a:pt x="49" y="110"/>
                  <a:pt x="41" y="110"/>
                </a:cubicBezTo>
                <a:close/>
                <a:moveTo>
                  <a:pt x="157" y="110"/>
                </a:moveTo>
                <a:cubicBezTo>
                  <a:pt x="157" y="111"/>
                  <a:pt x="158" y="113"/>
                  <a:pt x="159" y="115"/>
                </a:cubicBezTo>
                <a:cubicBezTo>
                  <a:pt x="164" y="115"/>
                  <a:pt x="169" y="115"/>
                  <a:pt x="173" y="115"/>
                </a:cubicBezTo>
                <a:cubicBezTo>
                  <a:pt x="172" y="113"/>
                  <a:pt x="171" y="111"/>
                  <a:pt x="170" y="110"/>
                </a:cubicBezTo>
                <a:cubicBezTo>
                  <a:pt x="166" y="110"/>
                  <a:pt x="161" y="110"/>
                  <a:pt x="157" y="110"/>
                </a:cubicBezTo>
                <a:close/>
                <a:moveTo>
                  <a:pt x="139" y="110"/>
                </a:moveTo>
                <a:cubicBezTo>
                  <a:pt x="139" y="111"/>
                  <a:pt x="140" y="113"/>
                  <a:pt x="140" y="115"/>
                </a:cubicBezTo>
                <a:cubicBezTo>
                  <a:pt x="145" y="115"/>
                  <a:pt x="150" y="115"/>
                  <a:pt x="155" y="115"/>
                </a:cubicBezTo>
                <a:cubicBezTo>
                  <a:pt x="154" y="113"/>
                  <a:pt x="153" y="111"/>
                  <a:pt x="152" y="110"/>
                </a:cubicBezTo>
                <a:cubicBezTo>
                  <a:pt x="148" y="110"/>
                  <a:pt x="143" y="110"/>
                  <a:pt x="139" y="110"/>
                </a:cubicBezTo>
                <a:close/>
                <a:moveTo>
                  <a:pt x="121" y="110"/>
                </a:moveTo>
                <a:cubicBezTo>
                  <a:pt x="121" y="111"/>
                  <a:pt x="121" y="113"/>
                  <a:pt x="122" y="115"/>
                </a:cubicBezTo>
                <a:cubicBezTo>
                  <a:pt x="126" y="115"/>
                  <a:pt x="131" y="115"/>
                  <a:pt x="136" y="115"/>
                </a:cubicBezTo>
                <a:cubicBezTo>
                  <a:pt x="135" y="113"/>
                  <a:pt x="135" y="111"/>
                  <a:pt x="134" y="110"/>
                </a:cubicBezTo>
                <a:cubicBezTo>
                  <a:pt x="130" y="110"/>
                  <a:pt x="125" y="110"/>
                  <a:pt x="121" y="110"/>
                </a:cubicBezTo>
                <a:close/>
                <a:moveTo>
                  <a:pt x="103" y="110"/>
                </a:moveTo>
                <a:cubicBezTo>
                  <a:pt x="103" y="111"/>
                  <a:pt x="103" y="113"/>
                  <a:pt x="103" y="115"/>
                </a:cubicBezTo>
                <a:cubicBezTo>
                  <a:pt x="108" y="115"/>
                  <a:pt x="113" y="115"/>
                  <a:pt x="117" y="115"/>
                </a:cubicBezTo>
                <a:cubicBezTo>
                  <a:pt x="117" y="113"/>
                  <a:pt x="117" y="111"/>
                  <a:pt x="117" y="110"/>
                </a:cubicBezTo>
                <a:cubicBezTo>
                  <a:pt x="112" y="110"/>
                  <a:pt x="108" y="110"/>
                  <a:pt x="103" y="110"/>
                </a:cubicBezTo>
                <a:close/>
                <a:moveTo>
                  <a:pt x="85" y="110"/>
                </a:moveTo>
                <a:cubicBezTo>
                  <a:pt x="85" y="111"/>
                  <a:pt x="85" y="113"/>
                  <a:pt x="84" y="115"/>
                </a:cubicBezTo>
                <a:cubicBezTo>
                  <a:pt x="89" y="115"/>
                  <a:pt x="94" y="115"/>
                  <a:pt x="98" y="115"/>
                </a:cubicBezTo>
                <a:cubicBezTo>
                  <a:pt x="99" y="113"/>
                  <a:pt x="99" y="111"/>
                  <a:pt x="99" y="110"/>
                </a:cubicBezTo>
                <a:cubicBezTo>
                  <a:pt x="94" y="110"/>
                  <a:pt x="90" y="110"/>
                  <a:pt x="85" y="110"/>
                </a:cubicBezTo>
                <a:close/>
                <a:moveTo>
                  <a:pt x="67" y="110"/>
                </a:moveTo>
                <a:cubicBezTo>
                  <a:pt x="67" y="111"/>
                  <a:pt x="66" y="113"/>
                  <a:pt x="66" y="115"/>
                </a:cubicBezTo>
                <a:cubicBezTo>
                  <a:pt x="70" y="115"/>
                  <a:pt x="75" y="115"/>
                  <a:pt x="80" y="115"/>
                </a:cubicBezTo>
                <a:cubicBezTo>
                  <a:pt x="80" y="113"/>
                  <a:pt x="81" y="111"/>
                  <a:pt x="81" y="110"/>
                </a:cubicBezTo>
                <a:cubicBezTo>
                  <a:pt x="77" y="110"/>
                  <a:pt x="72" y="110"/>
                  <a:pt x="67" y="110"/>
                </a:cubicBezTo>
                <a:close/>
                <a:moveTo>
                  <a:pt x="152" y="117"/>
                </a:moveTo>
                <a:cubicBezTo>
                  <a:pt x="153" y="119"/>
                  <a:pt x="153" y="121"/>
                  <a:pt x="154" y="123"/>
                </a:cubicBezTo>
                <a:cubicBezTo>
                  <a:pt x="162" y="123"/>
                  <a:pt x="170" y="123"/>
                  <a:pt x="178" y="123"/>
                </a:cubicBezTo>
                <a:cubicBezTo>
                  <a:pt x="177" y="121"/>
                  <a:pt x="176" y="119"/>
                  <a:pt x="175" y="117"/>
                </a:cubicBezTo>
                <a:cubicBezTo>
                  <a:pt x="167" y="117"/>
                  <a:pt x="160" y="117"/>
                  <a:pt x="152" y="117"/>
                </a:cubicBezTo>
                <a:close/>
                <a:moveTo>
                  <a:pt x="132" y="117"/>
                </a:moveTo>
                <a:cubicBezTo>
                  <a:pt x="133" y="119"/>
                  <a:pt x="133" y="121"/>
                  <a:pt x="134" y="123"/>
                </a:cubicBezTo>
                <a:cubicBezTo>
                  <a:pt x="139" y="123"/>
                  <a:pt x="144" y="123"/>
                  <a:pt x="149" y="123"/>
                </a:cubicBezTo>
                <a:cubicBezTo>
                  <a:pt x="148" y="121"/>
                  <a:pt x="148" y="119"/>
                  <a:pt x="147" y="117"/>
                </a:cubicBezTo>
                <a:cubicBezTo>
                  <a:pt x="142" y="117"/>
                  <a:pt x="137" y="117"/>
                  <a:pt x="132" y="117"/>
                </a:cubicBezTo>
                <a:close/>
                <a:moveTo>
                  <a:pt x="113" y="117"/>
                </a:moveTo>
                <a:cubicBezTo>
                  <a:pt x="113" y="119"/>
                  <a:pt x="114" y="121"/>
                  <a:pt x="114" y="123"/>
                </a:cubicBezTo>
                <a:cubicBezTo>
                  <a:pt x="119" y="123"/>
                  <a:pt x="124" y="123"/>
                  <a:pt x="129" y="123"/>
                </a:cubicBezTo>
                <a:cubicBezTo>
                  <a:pt x="129" y="121"/>
                  <a:pt x="128" y="119"/>
                  <a:pt x="128" y="117"/>
                </a:cubicBezTo>
                <a:cubicBezTo>
                  <a:pt x="123" y="117"/>
                  <a:pt x="118" y="117"/>
                  <a:pt x="113" y="117"/>
                </a:cubicBezTo>
                <a:close/>
                <a:moveTo>
                  <a:pt x="94" y="117"/>
                </a:moveTo>
                <a:cubicBezTo>
                  <a:pt x="94" y="119"/>
                  <a:pt x="94" y="121"/>
                  <a:pt x="93" y="123"/>
                </a:cubicBezTo>
                <a:cubicBezTo>
                  <a:pt x="99" y="123"/>
                  <a:pt x="104" y="123"/>
                  <a:pt x="109" y="123"/>
                </a:cubicBezTo>
                <a:cubicBezTo>
                  <a:pt x="109" y="121"/>
                  <a:pt x="109" y="119"/>
                  <a:pt x="109" y="117"/>
                </a:cubicBezTo>
                <a:cubicBezTo>
                  <a:pt x="104" y="117"/>
                  <a:pt x="99" y="117"/>
                  <a:pt x="94" y="117"/>
                </a:cubicBezTo>
                <a:close/>
                <a:moveTo>
                  <a:pt x="75" y="117"/>
                </a:moveTo>
                <a:cubicBezTo>
                  <a:pt x="74" y="119"/>
                  <a:pt x="74" y="121"/>
                  <a:pt x="73" y="123"/>
                </a:cubicBezTo>
                <a:cubicBezTo>
                  <a:pt x="79" y="123"/>
                  <a:pt x="84" y="123"/>
                  <a:pt x="89" y="123"/>
                </a:cubicBezTo>
                <a:cubicBezTo>
                  <a:pt x="89" y="121"/>
                  <a:pt x="89" y="119"/>
                  <a:pt x="90" y="117"/>
                </a:cubicBezTo>
                <a:cubicBezTo>
                  <a:pt x="85" y="117"/>
                  <a:pt x="80" y="117"/>
                  <a:pt x="75" y="117"/>
                </a:cubicBezTo>
                <a:close/>
                <a:moveTo>
                  <a:pt x="56" y="117"/>
                </a:moveTo>
                <a:cubicBezTo>
                  <a:pt x="55" y="119"/>
                  <a:pt x="54" y="121"/>
                  <a:pt x="53" y="123"/>
                </a:cubicBezTo>
                <a:cubicBezTo>
                  <a:pt x="58" y="123"/>
                  <a:pt x="63" y="123"/>
                  <a:pt x="68" y="123"/>
                </a:cubicBezTo>
                <a:cubicBezTo>
                  <a:pt x="69" y="121"/>
                  <a:pt x="70" y="119"/>
                  <a:pt x="70" y="117"/>
                </a:cubicBezTo>
                <a:cubicBezTo>
                  <a:pt x="65" y="117"/>
                  <a:pt x="60" y="117"/>
                  <a:pt x="56" y="117"/>
                </a:cubicBezTo>
                <a:close/>
                <a:moveTo>
                  <a:pt x="37" y="117"/>
                </a:moveTo>
                <a:cubicBezTo>
                  <a:pt x="35" y="119"/>
                  <a:pt x="34" y="121"/>
                  <a:pt x="33" y="123"/>
                </a:cubicBezTo>
                <a:cubicBezTo>
                  <a:pt x="38" y="123"/>
                  <a:pt x="43" y="123"/>
                  <a:pt x="48" y="123"/>
                </a:cubicBezTo>
                <a:cubicBezTo>
                  <a:pt x="49" y="121"/>
                  <a:pt x="50" y="119"/>
                  <a:pt x="51" y="117"/>
                </a:cubicBezTo>
                <a:cubicBezTo>
                  <a:pt x="46" y="117"/>
                  <a:pt x="41" y="117"/>
                  <a:pt x="37" y="117"/>
                </a:cubicBezTo>
                <a:close/>
                <a:moveTo>
                  <a:pt x="160" y="126"/>
                </a:moveTo>
                <a:cubicBezTo>
                  <a:pt x="161" y="128"/>
                  <a:pt x="162" y="131"/>
                  <a:pt x="163" y="133"/>
                </a:cubicBezTo>
                <a:cubicBezTo>
                  <a:pt x="170" y="133"/>
                  <a:pt x="177" y="133"/>
                  <a:pt x="184" y="133"/>
                </a:cubicBezTo>
                <a:cubicBezTo>
                  <a:pt x="183" y="131"/>
                  <a:pt x="182" y="128"/>
                  <a:pt x="180" y="126"/>
                </a:cubicBezTo>
                <a:cubicBezTo>
                  <a:pt x="174" y="126"/>
                  <a:pt x="167" y="126"/>
                  <a:pt x="160" y="126"/>
                </a:cubicBezTo>
                <a:close/>
                <a:moveTo>
                  <a:pt x="139" y="126"/>
                </a:moveTo>
                <a:cubicBezTo>
                  <a:pt x="140" y="128"/>
                  <a:pt x="141" y="131"/>
                  <a:pt x="141" y="133"/>
                </a:cubicBezTo>
                <a:cubicBezTo>
                  <a:pt x="147" y="133"/>
                  <a:pt x="152" y="133"/>
                  <a:pt x="158" y="133"/>
                </a:cubicBezTo>
                <a:cubicBezTo>
                  <a:pt x="157" y="131"/>
                  <a:pt x="156" y="128"/>
                  <a:pt x="155" y="126"/>
                </a:cubicBezTo>
                <a:cubicBezTo>
                  <a:pt x="150" y="126"/>
                  <a:pt x="145" y="126"/>
                  <a:pt x="139" y="126"/>
                </a:cubicBezTo>
                <a:close/>
                <a:moveTo>
                  <a:pt x="119" y="126"/>
                </a:moveTo>
                <a:cubicBezTo>
                  <a:pt x="119" y="128"/>
                  <a:pt x="119" y="131"/>
                  <a:pt x="119" y="133"/>
                </a:cubicBezTo>
                <a:cubicBezTo>
                  <a:pt x="125" y="133"/>
                  <a:pt x="131" y="133"/>
                  <a:pt x="136" y="133"/>
                </a:cubicBezTo>
                <a:cubicBezTo>
                  <a:pt x="136" y="131"/>
                  <a:pt x="135" y="128"/>
                  <a:pt x="135" y="126"/>
                </a:cubicBezTo>
                <a:cubicBezTo>
                  <a:pt x="129" y="126"/>
                  <a:pt x="124" y="126"/>
                  <a:pt x="119" y="126"/>
                </a:cubicBezTo>
                <a:close/>
                <a:moveTo>
                  <a:pt x="98" y="126"/>
                </a:moveTo>
                <a:cubicBezTo>
                  <a:pt x="98" y="128"/>
                  <a:pt x="98" y="131"/>
                  <a:pt x="98" y="133"/>
                </a:cubicBezTo>
                <a:cubicBezTo>
                  <a:pt x="103" y="133"/>
                  <a:pt x="109" y="133"/>
                  <a:pt x="115" y="133"/>
                </a:cubicBezTo>
                <a:cubicBezTo>
                  <a:pt x="114" y="131"/>
                  <a:pt x="114" y="128"/>
                  <a:pt x="114" y="126"/>
                </a:cubicBezTo>
                <a:cubicBezTo>
                  <a:pt x="109" y="126"/>
                  <a:pt x="103" y="126"/>
                  <a:pt x="98" y="126"/>
                </a:cubicBezTo>
                <a:close/>
                <a:moveTo>
                  <a:pt x="77" y="126"/>
                </a:moveTo>
                <a:cubicBezTo>
                  <a:pt x="77" y="128"/>
                  <a:pt x="76" y="131"/>
                  <a:pt x="76" y="133"/>
                </a:cubicBezTo>
                <a:cubicBezTo>
                  <a:pt x="81" y="133"/>
                  <a:pt x="87" y="133"/>
                  <a:pt x="92" y="133"/>
                </a:cubicBezTo>
                <a:cubicBezTo>
                  <a:pt x="93" y="131"/>
                  <a:pt x="93" y="128"/>
                  <a:pt x="93" y="126"/>
                </a:cubicBezTo>
                <a:cubicBezTo>
                  <a:pt x="88" y="126"/>
                  <a:pt x="83" y="126"/>
                  <a:pt x="77" y="126"/>
                </a:cubicBezTo>
                <a:close/>
                <a:moveTo>
                  <a:pt x="57" y="126"/>
                </a:moveTo>
                <a:cubicBezTo>
                  <a:pt x="56" y="128"/>
                  <a:pt x="55" y="131"/>
                  <a:pt x="54" y="133"/>
                </a:cubicBezTo>
                <a:cubicBezTo>
                  <a:pt x="60" y="133"/>
                  <a:pt x="65" y="133"/>
                  <a:pt x="71" y="133"/>
                </a:cubicBezTo>
                <a:cubicBezTo>
                  <a:pt x="71" y="131"/>
                  <a:pt x="72" y="128"/>
                  <a:pt x="73" y="126"/>
                </a:cubicBezTo>
                <a:cubicBezTo>
                  <a:pt x="67" y="126"/>
                  <a:pt x="62" y="126"/>
                  <a:pt x="57" y="12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8321" y="2061682"/>
            <a:ext cx="1303020" cy="398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426607" y="1752896"/>
            <a:ext cx="3669394" cy="707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FBB6BDC-7A25-4DEF-B649-8957E17D3339}"/>
              </a:ext>
            </a:extLst>
          </p:cNvPr>
          <p:cNvGrpSpPr/>
          <p:nvPr/>
        </p:nvGrpSpPr>
        <p:grpSpPr>
          <a:xfrm>
            <a:off x="370763" y="215986"/>
            <a:ext cx="3080915" cy="804232"/>
            <a:chOff x="370763" y="215986"/>
            <a:chExt cx="3080915" cy="804232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BC17F850-722C-4D14-A7B9-29BCF379613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548" y="270439"/>
              <a:ext cx="657389" cy="749779"/>
            </a:xfrm>
            <a:custGeom>
              <a:avLst/>
              <a:gdLst>
                <a:gd name="connsiteX0" fmla="*/ 142875 w 293688"/>
                <a:gd name="connsiteY0" fmla="*/ 333376 h 334963"/>
                <a:gd name="connsiteX1" fmla="*/ 144463 w 293688"/>
                <a:gd name="connsiteY1" fmla="*/ 334963 h 334963"/>
                <a:gd name="connsiteX2" fmla="*/ 142875 w 293688"/>
                <a:gd name="connsiteY2" fmla="*/ 334963 h 334963"/>
                <a:gd name="connsiteX3" fmla="*/ 163513 w 293688"/>
                <a:gd name="connsiteY3" fmla="*/ 330201 h 334963"/>
                <a:gd name="connsiteX4" fmla="*/ 160338 w 293688"/>
                <a:gd name="connsiteY4" fmla="*/ 333376 h 334963"/>
                <a:gd name="connsiteX5" fmla="*/ 163513 w 293688"/>
                <a:gd name="connsiteY5" fmla="*/ 333376 h 334963"/>
                <a:gd name="connsiteX6" fmla="*/ 93662 w 293688"/>
                <a:gd name="connsiteY6" fmla="*/ 314326 h 334963"/>
                <a:gd name="connsiteX7" fmla="*/ 95250 w 293688"/>
                <a:gd name="connsiteY7" fmla="*/ 314326 h 334963"/>
                <a:gd name="connsiteX8" fmla="*/ 95250 w 293688"/>
                <a:gd name="connsiteY8" fmla="*/ 317501 h 334963"/>
                <a:gd name="connsiteX9" fmla="*/ 88900 w 293688"/>
                <a:gd name="connsiteY9" fmla="*/ 314326 h 334963"/>
                <a:gd name="connsiteX10" fmla="*/ 90487 w 293688"/>
                <a:gd name="connsiteY10" fmla="*/ 317501 h 334963"/>
                <a:gd name="connsiteX11" fmla="*/ 88900 w 293688"/>
                <a:gd name="connsiteY11" fmla="*/ 317501 h 334963"/>
                <a:gd name="connsiteX12" fmla="*/ 74612 w 293688"/>
                <a:gd name="connsiteY12" fmla="*/ 301626 h 334963"/>
                <a:gd name="connsiteX13" fmla="*/ 77787 w 293688"/>
                <a:gd name="connsiteY13" fmla="*/ 301626 h 334963"/>
                <a:gd name="connsiteX14" fmla="*/ 74612 w 293688"/>
                <a:gd name="connsiteY14" fmla="*/ 303213 h 334963"/>
                <a:gd name="connsiteX15" fmla="*/ 20637 w 293688"/>
                <a:gd name="connsiteY15" fmla="*/ 263526 h 334963"/>
                <a:gd name="connsiteX16" fmla="*/ 20637 w 293688"/>
                <a:gd name="connsiteY16" fmla="*/ 265113 h 334963"/>
                <a:gd name="connsiteX17" fmla="*/ 20637 w 293688"/>
                <a:gd name="connsiteY17" fmla="*/ 266701 h 334963"/>
                <a:gd name="connsiteX18" fmla="*/ 17462 w 293688"/>
                <a:gd name="connsiteY18" fmla="*/ 265113 h 334963"/>
                <a:gd name="connsiteX19" fmla="*/ 20637 w 293688"/>
                <a:gd name="connsiteY19" fmla="*/ 255588 h 334963"/>
                <a:gd name="connsiteX20" fmla="*/ 22225 w 293688"/>
                <a:gd name="connsiteY20" fmla="*/ 255588 h 334963"/>
                <a:gd name="connsiteX21" fmla="*/ 22225 w 293688"/>
                <a:gd name="connsiteY21" fmla="*/ 258763 h 334963"/>
                <a:gd name="connsiteX22" fmla="*/ 20637 w 293688"/>
                <a:gd name="connsiteY22" fmla="*/ 260351 h 334963"/>
                <a:gd name="connsiteX23" fmla="*/ 17462 w 293688"/>
                <a:gd name="connsiteY23" fmla="*/ 260351 h 334963"/>
                <a:gd name="connsiteX24" fmla="*/ 20637 w 293688"/>
                <a:gd name="connsiteY24" fmla="*/ 258763 h 334963"/>
                <a:gd name="connsiteX25" fmla="*/ 14287 w 293688"/>
                <a:gd name="connsiteY25" fmla="*/ 250826 h 334963"/>
                <a:gd name="connsiteX26" fmla="*/ 15875 w 293688"/>
                <a:gd name="connsiteY26" fmla="*/ 250826 h 334963"/>
                <a:gd name="connsiteX27" fmla="*/ 15875 w 293688"/>
                <a:gd name="connsiteY27" fmla="*/ 254001 h 334963"/>
                <a:gd name="connsiteX28" fmla="*/ 14287 w 293688"/>
                <a:gd name="connsiteY28" fmla="*/ 247651 h 334963"/>
                <a:gd name="connsiteX29" fmla="*/ 15875 w 293688"/>
                <a:gd name="connsiteY29" fmla="*/ 247651 h 334963"/>
                <a:gd name="connsiteX30" fmla="*/ 15875 w 293688"/>
                <a:gd name="connsiteY30" fmla="*/ 249238 h 334963"/>
                <a:gd name="connsiteX31" fmla="*/ 14287 w 293688"/>
                <a:gd name="connsiteY31" fmla="*/ 249238 h 334963"/>
                <a:gd name="connsiteX32" fmla="*/ 11112 w 293688"/>
                <a:gd name="connsiteY32" fmla="*/ 242888 h 334963"/>
                <a:gd name="connsiteX33" fmla="*/ 14287 w 293688"/>
                <a:gd name="connsiteY33" fmla="*/ 244476 h 334963"/>
                <a:gd name="connsiteX34" fmla="*/ 11112 w 293688"/>
                <a:gd name="connsiteY34" fmla="*/ 244476 h 334963"/>
                <a:gd name="connsiteX35" fmla="*/ 9525 w 293688"/>
                <a:gd name="connsiteY35" fmla="*/ 238126 h 334963"/>
                <a:gd name="connsiteX36" fmla="*/ 11112 w 293688"/>
                <a:gd name="connsiteY36" fmla="*/ 238126 h 334963"/>
                <a:gd name="connsiteX37" fmla="*/ 11112 w 293688"/>
                <a:gd name="connsiteY37" fmla="*/ 239713 h 334963"/>
                <a:gd name="connsiteX38" fmla="*/ 11112 w 293688"/>
                <a:gd name="connsiteY38" fmla="*/ 242888 h 334963"/>
                <a:gd name="connsiteX39" fmla="*/ 9525 w 293688"/>
                <a:gd name="connsiteY39" fmla="*/ 239713 h 334963"/>
                <a:gd name="connsiteX40" fmla="*/ 196850 w 293688"/>
                <a:gd name="connsiteY40" fmla="*/ 55563 h 334963"/>
                <a:gd name="connsiteX41" fmla="*/ 198438 w 293688"/>
                <a:gd name="connsiteY41" fmla="*/ 55563 h 334963"/>
                <a:gd name="connsiteX42" fmla="*/ 201613 w 293688"/>
                <a:gd name="connsiteY42" fmla="*/ 55563 h 334963"/>
                <a:gd name="connsiteX43" fmla="*/ 203200 w 293688"/>
                <a:gd name="connsiteY43" fmla="*/ 55563 h 334963"/>
                <a:gd name="connsiteX44" fmla="*/ 206376 w 293688"/>
                <a:gd name="connsiteY44" fmla="*/ 55563 h 334963"/>
                <a:gd name="connsiteX45" fmla="*/ 207963 w 293688"/>
                <a:gd name="connsiteY45" fmla="*/ 55563 h 334963"/>
                <a:gd name="connsiteX46" fmla="*/ 211138 w 293688"/>
                <a:gd name="connsiteY46" fmla="*/ 55563 h 334963"/>
                <a:gd name="connsiteX47" fmla="*/ 207963 w 293688"/>
                <a:gd name="connsiteY47" fmla="*/ 57151 h 334963"/>
                <a:gd name="connsiteX48" fmla="*/ 206376 w 293688"/>
                <a:gd name="connsiteY48" fmla="*/ 57151 h 334963"/>
                <a:gd name="connsiteX49" fmla="*/ 201613 w 293688"/>
                <a:gd name="connsiteY49" fmla="*/ 57151 h 334963"/>
                <a:gd name="connsiteX50" fmla="*/ 57150 w 293688"/>
                <a:gd name="connsiteY50" fmla="*/ 52388 h 334963"/>
                <a:gd name="connsiteX51" fmla="*/ 58737 w 293688"/>
                <a:gd name="connsiteY51" fmla="*/ 55563 h 334963"/>
                <a:gd name="connsiteX52" fmla="*/ 57150 w 293688"/>
                <a:gd name="connsiteY52" fmla="*/ 55563 h 334963"/>
                <a:gd name="connsiteX53" fmla="*/ 165100 w 293688"/>
                <a:gd name="connsiteY53" fmla="*/ 36513 h 334963"/>
                <a:gd name="connsiteX54" fmla="*/ 168275 w 293688"/>
                <a:gd name="connsiteY54" fmla="*/ 36513 h 334963"/>
                <a:gd name="connsiteX55" fmla="*/ 165100 w 293688"/>
                <a:gd name="connsiteY55" fmla="*/ 39688 h 334963"/>
                <a:gd name="connsiteX56" fmla="*/ 165100 w 293688"/>
                <a:gd name="connsiteY56" fmla="*/ 31750 h 334963"/>
                <a:gd name="connsiteX57" fmla="*/ 168275 w 293688"/>
                <a:gd name="connsiteY57" fmla="*/ 31750 h 334963"/>
                <a:gd name="connsiteX58" fmla="*/ 165100 w 293688"/>
                <a:gd name="connsiteY58" fmla="*/ 34925 h 334963"/>
                <a:gd name="connsiteX59" fmla="*/ 160338 w 293688"/>
                <a:gd name="connsiteY59" fmla="*/ 30163 h 334963"/>
                <a:gd name="connsiteX60" fmla="*/ 163513 w 293688"/>
                <a:gd name="connsiteY60" fmla="*/ 31750 h 334963"/>
                <a:gd name="connsiteX61" fmla="*/ 160338 w 293688"/>
                <a:gd name="connsiteY61" fmla="*/ 31750 h 334963"/>
                <a:gd name="connsiteX62" fmla="*/ 160338 w 293688"/>
                <a:gd name="connsiteY62" fmla="*/ 26988 h 334963"/>
                <a:gd name="connsiteX63" fmla="*/ 163513 w 293688"/>
                <a:gd name="connsiteY63" fmla="*/ 26988 h 334963"/>
                <a:gd name="connsiteX64" fmla="*/ 160338 w 293688"/>
                <a:gd name="connsiteY64" fmla="*/ 30163 h 334963"/>
                <a:gd name="connsiteX65" fmla="*/ 160338 w 293688"/>
                <a:gd name="connsiteY65" fmla="*/ 20638 h 334963"/>
                <a:gd name="connsiteX66" fmla="*/ 163513 w 293688"/>
                <a:gd name="connsiteY66" fmla="*/ 20638 h 334963"/>
                <a:gd name="connsiteX67" fmla="*/ 163513 w 293688"/>
                <a:gd name="connsiteY67" fmla="*/ 23813 h 334963"/>
                <a:gd name="connsiteX68" fmla="*/ 160338 w 293688"/>
                <a:gd name="connsiteY68" fmla="*/ 23813 h 334963"/>
                <a:gd name="connsiteX69" fmla="*/ 107950 w 293688"/>
                <a:gd name="connsiteY69" fmla="*/ 9525 h 334963"/>
                <a:gd name="connsiteX70" fmla="*/ 111125 w 293688"/>
                <a:gd name="connsiteY70" fmla="*/ 9525 h 334963"/>
                <a:gd name="connsiteX71" fmla="*/ 111125 w 293688"/>
                <a:gd name="connsiteY71" fmla="*/ 11113 h 334963"/>
                <a:gd name="connsiteX72" fmla="*/ 107950 w 293688"/>
                <a:gd name="connsiteY72" fmla="*/ 14288 h 334963"/>
                <a:gd name="connsiteX73" fmla="*/ 107950 w 293688"/>
                <a:gd name="connsiteY73" fmla="*/ 11113 h 334963"/>
                <a:gd name="connsiteX74" fmla="*/ 106362 w 293688"/>
                <a:gd name="connsiteY74" fmla="*/ 7938 h 334963"/>
                <a:gd name="connsiteX75" fmla="*/ 107950 w 293688"/>
                <a:gd name="connsiteY75" fmla="*/ 9525 h 334963"/>
                <a:gd name="connsiteX76" fmla="*/ 106362 w 293688"/>
                <a:gd name="connsiteY76" fmla="*/ 11113 h 334963"/>
                <a:gd name="connsiteX77" fmla="*/ 106362 w 293688"/>
                <a:gd name="connsiteY77" fmla="*/ 14288 h 334963"/>
                <a:gd name="connsiteX78" fmla="*/ 106363 w 293688"/>
                <a:gd name="connsiteY78" fmla="*/ 14288 h 334963"/>
                <a:gd name="connsiteX79" fmla="*/ 107950 w 293688"/>
                <a:gd name="connsiteY79" fmla="*/ 14288 h 334963"/>
                <a:gd name="connsiteX80" fmla="*/ 106363 w 293688"/>
                <a:gd name="connsiteY80" fmla="*/ 15875 h 334963"/>
                <a:gd name="connsiteX81" fmla="*/ 106363 w 293688"/>
                <a:gd name="connsiteY81" fmla="*/ 15876 h 334963"/>
                <a:gd name="connsiteX82" fmla="*/ 106362 w 293688"/>
                <a:gd name="connsiteY82" fmla="*/ 15876 h 334963"/>
                <a:gd name="connsiteX83" fmla="*/ 106362 w 293688"/>
                <a:gd name="connsiteY83" fmla="*/ 19050 h 334963"/>
                <a:gd name="connsiteX84" fmla="*/ 104776 w 293688"/>
                <a:gd name="connsiteY84" fmla="*/ 20637 h 334963"/>
                <a:gd name="connsiteX85" fmla="*/ 104776 w 293688"/>
                <a:gd name="connsiteY85" fmla="*/ 20638 h 334963"/>
                <a:gd name="connsiteX86" fmla="*/ 104775 w 293688"/>
                <a:gd name="connsiteY86" fmla="*/ 20638 h 334963"/>
                <a:gd name="connsiteX87" fmla="*/ 104775 w 293688"/>
                <a:gd name="connsiteY87" fmla="*/ 20638 h 334963"/>
                <a:gd name="connsiteX88" fmla="*/ 104775 w 293688"/>
                <a:gd name="connsiteY88" fmla="*/ 23813 h 334963"/>
                <a:gd name="connsiteX89" fmla="*/ 104775 w 293688"/>
                <a:gd name="connsiteY89" fmla="*/ 25400 h 334963"/>
                <a:gd name="connsiteX90" fmla="*/ 101600 w 293688"/>
                <a:gd name="connsiteY90" fmla="*/ 26988 h 334963"/>
                <a:gd name="connsiteX91" fmla="*/ 100012 w 293688"/>
                <a:gd name="connsiteY91" fmla="*/ 30163 h 334963"/>
                <a:gd name="connsiteX92" fmla="*/ 101600 w 293688"/>
                <a:gd name="connsiteY92" fmla="*/ 30163 h 334963"/>
                <a:gd name="connsiteX93" fmla="*/ 104775 w 293688"/>
                <a:gd name="connsiteY93" fmla="*/ 30163 h 334963"/>
                <a:gd name="connsiteX94" fmla="*/ 104775 w 293688"/>
                <a:gd name="connsiteY94" fmla="*/ 26988 h 334963"/>
                <a:gd name="connsiteX95" fmla="*/ 106362 w 293688"/>
                <a:gd name="connsiteY95" fmla="*/ 26988 h 334963"/>
                <a:gd name="connsiteX96" fmla="*/ 106362 w 293688"/>
                <a:gd name="connsiteY96" fmla="*/ 25400 h 334963"/>
                <a:gd name="connsiteX97" fmla="*/ 107950 w 293688"/>
                <a:gd name="connsiteY97" fmla="*/ 25400 h 334963"/>
                <a:gd name="connsiteX98" fmla="*/ 111125 w 293688"/>
                <a:gd name="connsiteY98" fmla="*/ 25400 h 334963"/>
                <a:gd name="connsiteX99" fmla="*/ 111125 w 293688"/>
                <a:gd name="connsiteY99" fmla="*/ 26988 h 334963"/>
                <a:gd name="connsiteX100" fmla="*/ 112712 w 293688"/>
                <a:gd name="connsiteY100" fmla="*/ 26988 h 334963"/>
                <a:gd name="connsiteX101" fmla="*/ 112712 w 293688"/>
                <a:gd name="connsiteY101" fmla="*/ 25400 h 334963"/>
                <a:gd name="connsiteX102" fmla="*/ 115887 w 293688"/>
                <a:gd name="connsiteY102" fmla="*/ 23813 h 334963"/>
                <a:gd name="connsiteX103" fmla="*/ 117475 w 293688"/>
                <a:gd name="connsiteY103" fmla="*/ 23813 h 334963"/>
                <a:gd name="connsiteX104" fmla="*/ 120650 w 293688"/>
                <a:gd name="connsiteY104" fmla="*/ 23813 h 334963"/>
                <a:gd name="connsiteX105" fmla="*/ 120650 w 293688"/>
                <a:gd name="connsiteY105" fmla="*/ 20638 h 334963"/>
                <a:gd name="connsiteX106" fmla="*/ 122237 w 293688"/>
                <a:gd name="connsiteY106" fmla="*/ 19050 h 334963"/>
                <a:gd name="connsiteX107" fmla="*/ 123825 w 293688"/>
                <a:gd name="connsiteY107" fmla="*/ 19050 h 334963"/>
                <a:gd name="connsiteX108" fmla="*/ 127000 w 293688"/>
                <a:gd name="connsiteY108" fmla="*/ 15875 h 334963"/>
                <a:gd name="connsiteX109" fmla="*/ 127000 w 293688"/>
                <a:gd name="connsiteY109" fmla="*/ 19050 h 334963"/>
                <a:gd name="connsiteX110" fmla="*/ 128587 w 293688"/>
                <a:gd name="connsiteY110" fmla="*/ 19050 h 334963"/>
                <a:gd name="connsiteX111" fmla="*/ 128587 w 293688"/>
                <a:gd name="connsiteY111" fmla="*/ 15875 h 334963"/>
                <a:gd name="connsiteX112" fmla="*/ 131762 w 293688"/>
                <a:gd name="connsiteY112" fmla="*/ 15875 h 334963"/>
                <a:gd name="connsiteX113" fmla="*/ 133350 w 293688"/>
                <a:gd name="connsiteY113" fmla="*/ 15875 h 334963"/>
                <a:gd name="connsiteX114" fmla="*/ 136525 w 293688"/>
                <a:gd name="connsiteY114" fmla="*/ 15875 h 334963"/>
                <a:gd name="connsiteX115" fmla="*/ 138112 w 293688"/>
                <a:gd name="connsiteY115" fmla="*/ 15875 h 334963"/>
                <a:gd name="connsiteX116" fmla="*/ 139700 w 293688"/>
                <a:gd name="connsiteY116" fmla="*/ 15875 h 334963"/>
                <a:gd name="connsiteX117" fmla="*/ 139700 w 293688"/>
                <a:gd name="connsiteY117" fmla="*/ 14288 h 334963"/>
                <a:gd name="connsiteX118" fmla="*/ 142875 w 293688"/>
                <a:gd name="connsiteY118" fmla="*/ 14288 h 334963"/>
                <a:gd name="connsiteX119" fmla="*/ 142875 w 293688"/>
                <a:gd name="connsiteY119" fmla="*/ 11113 h 334963"/>
                <a:gd name="connsiteX120" fmla="*/ 144463 w 293688"/>
                <a:gd name="connsiteY120" fmla="*/ 9525 h 334963"/>
                <a:gd name="connsiteX121" fmla="*/ 147638 w 293688"/>
                <a:gd name="connsiteY121" fmla="*/ 9525 h 334963"/>
                <a:gd name="connsiteX122" fmla="*/ 147638 w 293688"/>
                <a:gd name="connsiteY122" fmla="*/ 14288 h 334963"/>
                <a:gd name="connsiteX123" fmla="*/ 144463 w 293688"/>
                <a:gd name="connsiteY123" fmla="*/ 14288 h 334963"/>
                <a:gd name="connsiteX124" fmla="*/ 144463 w 293688"/>
                <a:gd name="connsiteY124" fmla="*/ 15875 h 334963"/>
                <a:gd name="connsiteX125" fmla="*/ 147638 w 293688"/>
                <a:gd name="connsiteY125" fmla="*/ 15875 h 334963"/>
                <a:gd name="connsiteX126" fmla="*/ 147638 w 293688"/>
                <a:gd name="connsiteY126" fmla="*/ 14288 h 334963"/>
                <a:gd name="connsiteX127" fmla="*/ 149225 w 293688"/>
                <a:gd name="connsiteY127" fmla="*/ 14288 h 334963"/>
                <a:gd name="connsiteX128" fmla="*/ 152400 w 293688"/>
                <a:gd name="connsiteY128" fmla="*/ 14288 h 334963"/>
                <a:gd name="connsiteX129" fmla="*/ 152400 w 293688"/>
                <a:gd name="connsiteY129" fmla="*/ 11113 h 334963"/>
                <a:gd name="connsiteX130" fmla="*/ 153988 w 293688"/>
                <a:gd name="connsiteY130" fmla="*/ 11113 h 334963"/>
                <a:gd name="connsiteX131" fmla="*/ 153988 w 293688"/>
                <a:gd name="connsiteY131" fmla="*/ 14288 h 334963"/>
                <a:gd name="connsiteX132" fmla="*/ 153988 w 293688"/>
                <a:gd name="connsiteY132" fmla="*/ 15875 h 334963"/>
                <a:gd name="connsiteX133" fmla="*/ 153988 w 293688"/>
                <a:gd name="connsiteY133" fmla="*/ 19050 h 334963"/>
                <a:gd name="connsiteX134" fmla="*/ 153988 w 293688"/>
                <a:gd name="connsiteY134" fmla="*/ 20638 h 334963"/>
                <a:gd name="connsiteX135" fmla="*/ 152400 w 293688"/>
                <a:gd name="connsiteY135" fmla="*/ 23813 h 334963"/>
                <a:gd name="connsiteX136" fmla="*/ 152400 w 293688"/>
                <a:gd name="connsiteY136" fmla="*/ 25400 h 334963"/>
                <a:gd name="connsiteX137" fmla="*/ 153988 w 293688"/>
                <a:gd name="connsiteY137" fmla="*/ 25400 h 334963"/>
                <a:gd name="connsiteX138" fmla="*/ 155575 w 293688"/>
                <a:gd name="connsiteY138" fmla="*/ 25400 h 334963"/>
                <a:gd name="connsiteX139" fmla="*/ 158750 w 293688"/>
                <a:gd name="connsiteY139" fmla="*/ 25400 h 334963"/>
                <a:gd name="connsiteX140" fmla="*/ 158750 w 293688"/>
                <a:gd name="connsiteY140" fmla="*/ 23813 h 334963"/>
                <a:gd name="connsiteX141" fmla="*/ 160338 w 293688"/>
                <a:gd name="connsiteY141" fmla="*/ 23813 h 334963"/>
                <a:gd name="connsiteX142" fmla="*/ 160338 w 293688"/>
                <a:gd name="connsiteY142" fmla="*/ 25400 h 334963"/>
                <a:gd name="connsiteX143" fmla="*/ 160338 w 293688"/>
                <a:gd name="connsiteY143" fmla="*/ 25401 h 334963"/>
                <a:gd name="connsiteX144" fmla="*/ 160337 w 293688"/>
                <a:gd name="connsiteY144" fmla="*/ 25401 h 334963"/>
                <a:gd name="connsiteX145" fmla="*/ 158750 w 293688"/>
                <a:gd name="connsiteY145" fmla="*/ 26988 h 334963"/>
                <a:gd name="connsiteX146" fmla="*/ 158750 w 293688"/>
                <a:gd name="connsiteY146" fmla="*/ 30163 h 334963"/>
                <a:gd name="connsiteX147" fmla="*/ 155575 w 293688"/>
                <a:gd name="connsiteY147" fmla="*/ 31750 h 334963"/>
                <a:gd name="connsiteX148" fmla="*/ 158750 w 293688"/>
                <a:gd name="connsiteY148" fmla="*/ 31750 h 334963"/>
                <a:gd name="connsiteX149" fmla="*/ 160338 w 293688"/>
                <a:gd name="connsiteY149" fmla="*/ 31750 h 334963"/>
                <a:gd name="connsiteX150" fmla="*/ 163513 w 293688"/>
                <a:gd name="connsiteY150" fmla="*/ 34925 h 334963"/>
                <a:gd name="connsiteX151" fmla="*/ 165100 w 293688"/>
                <a:gd name="connsiteY151" fmla="*/ 34925 h 334963"/>
                <a:gd name="connsiteX152" fmla="*/ 165100 w 293688"/>
                <a:gd name="connsiteY152" fmla="*/ 36513 h 334963"/>
                <a:gd name="connsiteX153" fmla="*/ 163513 w 293688"/>
                <a:gd name="connsiteY153" fmla="*/ 36513 h 334963"/>
                <a:gd name="connsiteX154" fmla="*/ 163513 w 293688"/>
                <a:gd name="connsiteY154" fmla="*/ 39688 h 334963"/>
                <a:gd name="connsiteX155" fmla="*/ 160338 w 293688"/>
                <a:gd name="connsiteY155" fmla="*/ 39688 h 334963"/>
                <a:gd name="connsiteX156" fmla="*/ 160338 w 293688"/>
                <a:gd name="connsiteY156" fmla="*/ 41275 h 334963"/>
                <a:gd name="connsiteX157" fmla="*/ 163513 w 293688"/>
                <a:gd name="connsiteY157" fmla="*/ 41275 h 334963"/>
                <a:gd name="connsiteX158" fmla="*/ 163513 w 293688"/>
                <a:gd name="connsiteY158" fmla="*/ 41275 h 334963"/>
                <a:gd name="connsiteX159" fmla="*/ 163513 w 293688"/>
                <a:gd name="connsiteY159" fmla="*/ 39688 h 334963"/>
                <a:gd name="connsiteX160" fmla="*/ 165100 w 293688"/>
                <a:gd name="connsiteY160" fmla="*/ 39688 h 334963"/>
                <a:gd name="connsiteX161" fmla="*/ 165100 w 293688"/>
                <a:gd name="connsiteY161" fmla="*/ 41275 h 334963"/>
                <a:gd name="connsiteX162" fmla="*/ 165100 w 293688"/>
                <a:gd name="connsiteY162" fmla="*/ 41275 h 334963"/>
                <a:gd name="connsiteX163" fmla="*/ 165100 w 293688"/>
                <a:gd name="connsiteY163" fmla="*/ 42863 h 334963"/>
                <a:gd name="connsiteX164" fmla="*/ 163513 w 293688"/>
                <a:gd name="connsiteY164" fmla="*/ 46038 h 334963"/>
                <a:gd name="connsiteX165" fmla="*/ 160338 w 293688"/>
                <a:gd name="connsiteY165" fmla="*/ 46038 h 334963"/>
                <a:gd name="connsiteX166" fmla="*/ 160338 w 293688"/>
                <a:gd name="connsiteY166" fmla="*/ 47625 h 334963"/>
                <a:gd name="connsiteX167" fmla="*/ 163513 w 293688"/>
                <a:gd name="connsiteY167" fmla="*/ 46038 h 334963"/>
                <a:gd name="connsiteX168" fmla="*/ 163513 w 293688"/>
                <a:gd name="connsiteY168" fmla="*/ 47625 h 334963"/>
                <a:gd name="connsiteX169" fmla="*/ 165100 w 293688"/>
                <a:gd name="connsiteY169" fmla="*/ 47625 h 334963"/>
                <a:gd name="connsiteX170" fmla="*/ 165100 w 293688"/>
                <a:gd name="connsiteY170" fmla="*/ 50800 h 334963"/>
                <a:gd name="connsiteX171" fmla="*/ 163513 w 293688"/>
                <a:gd name="connsiteY171" fmla="*/ 50800 h 334963"/>
                <a:gd name="connsiteX172" fmla="*/ 160338 w 293688"/>
                <a:gd name="connsiteY172" fmla="*/ 50800 h 334963"/>
                <a:gd name="connsiteX173" fmla="*/ 160338 w 293688"/>
                <a:gd name="connsiteY173" fmla="*/ 52388 h 334963"/>
                <a:gd name="connsiteX174" fmla="*/ 158750 w 293688"/>
                <a:gd name="connsiteY174" fmla="*/ 52388 h 334963"/>
                <a:gd name="connsiteX175" fmla="*/ 158750 w 293688"/>
                <a:gd name="connsiteY175" fmla="*/ 55563 h 334963"/>
                <a:gd name="connsiteX176" fmla="*/ 158750 w 293688"/>
                <a:gd name="connsiteY176" fmla="*/ 57150 h 334963"/>
                <a:gd name="connsiteX177" fmla="*/ 160338 w 293688"/>
                <a:gd name="connsiteY177" fmla="*/ 57150 h 334963"/>
                <a:gd name="connsiteX178" fmla="*/ 160338 w 293688"/>
                <a:gd name="connsiteY178" fmla="*/ 58738 h 334963"/>
                <a:gd name="connsiteX179" fmla="*/ 163513 w 293688"/>
                <a:gd name="connsiteY179" fmla="*/ 58738 h 334963"/>
                <a:gd name="connsiteX180" fmla="*/ 163513 w 293688"/>
                <a:gd name="connsiteY180" fmla="*/ 57150 h 334963"/>
                <a:gd name="connsiteX181" fmla="*/ 165100 w 293688"/>
                <a:gd name="connsiteY181" fmla="*/ 57150 h 334963"/>
                <a:gd name="connsiteX182" fmla="*/ 168275 w 293688"/>
                <a:gd name="connsiteY182" fmla="*/ 55563 h 334963"/>
                <a:gd name="connsiteX183" fmla="*/ 169863 w 293688"/>
                <a:gd name="connsiteY183" fmla="*/ 52388 h 334963"/>
                <a:gd name="connsiteX184" fmla="*/ 169863 w 293688"/>
                <a:gd name="connsiteY184" fmla="*/ 55563 h 334963"/>
                <a:gd name="connsiteX185" fmla="*/ 169863 w 293688"/>
                <a:gd name="connsiteY185" fmla="*/ 57150 h 334963"/>
                <a:gd name="connsiteX186" fmla="*/ 169863 w 293688"/>
                <a:gd name="connsiteY186" fmla="*/ 58738 h 334963"/>
                <a:gd name="connsiteX187" fmla="*/ 168275 w 293688"/>
                <a:gd name="connsiteY187" fmla="*/ 61913 h 334963"/>
                <a:gd name="connsiteX188" fmla="*/ 169863 w 293688"/>
                <a:gd name="connsiteY188" fmla="*/ 63501 h 334963"/>
                <a:gd name="connsiteX189" fmla="*/ 168275 w 293688"/>
                <a:gd name="connsiteY189" fmla="*/ 63501 h 334963"/>
                <a:gd name="connsiteX190" fmla="*/ 168275 w 293688"/>
                <a:gd name="connsiteY190" fmla="*/ 66676 h 334963"/>
                <a:gd name="connsiteX191" fmla="*/ 165100 w 293688"/>
                <a:gd name="connsiteY191" fmla="*/ 68263 h 334963"/>
                <a:gd name="connsiteX192" fmla="*/ 165100 w 293688"/>
                <a:gd name="connsiteY192" fmla="*/ 69851 h 334963"/>
                <a:gd name="connsiteX193" fmla="*/ 165100 w 293688"/>
                <a:gd name="connsiteY193" fmla="*/ 73026 h 334963"/>
                <a:gd name="connsiteX194" fmla="*/ 168275 w 293688"/>
                <a:gd name="connsiteY194" fmla="*/ 73026 h 334963"/>
                <a:gd name="connsiteX195" fmla="*/ 169863 w 293688"/>
                <a:gd name="connsiteY195" fmla="*/ 73026 h 334963"/>
                <a:gd name="connsiteX196" fmla="*/ 171450 w 293688"/>
                <a:gd name="connsiteY196" fmla="*/ 73026 h 334963"/>
                <a:gd name="connsiteX197" fmla="*/ 174625 w 293688"/>
                <a:gd name="connsiteY197" fmla="*/ 69851 h 334963"/>
                <a:gd name="connsiteX198" fmla="*/ 171450 w 293688"/>
                <a:gd name="connsiteY198" fmla="*/ 74613 h 334963"/>
                <a:gd name="connsiteX199" fmla="*/ 169863 w 293688"/>
                <a:gd name="connsiteY199" fmla="*/ 74613 h 334963"/>
                <a:gd name="connsiteX200" fmla="*/ 169863 w 293688"/>
                <a:gd name="connsiteY200" fmla="*/ 77788 h 334963"/>
                <a:gd name="connsiteX201" fmla="*/ 168275 w 293688"/>
                <a:gd name="connsiteY201" fmla="*/ 77788 h 334963"/>
                <a:gd name="connsiteX202" fmla="*/ 168275 w 293688"/>
                <a:gd name="connsiteY202" fmla="*/ 79376 h 334963"/>
                <a:gd name="connsiteX203" fmla="*/ 165100 w 293688"/>
                <a:gd name="connsiteY203" fmla="*/ 79376 h 334963"/>
                <a:gd name="connsiteX204" fmla="*/ 165100 w 293688"/>
                <a:gd name="connsiteY204" fmla="*/ 82551 h 334963"/>
                <a:gd name="connsiteX205" fmla="*/ 163513 w 293688"/>
                <a:gd name="connsiteY205" fmla="*/ 82551 h 334963"/>
                <a:gd name="connsiteX206" fmla="*/ 163513 w 293688"/>
                <a:gd name="connsiteY206" fmla="*/ 84138 h 334963"/>
                <a:gd name="connsiteX207" fmla="*/ 163513 w 293688"/>
                <a:gd name="connsiteY207" fmla="*/ 85726 h 334963"/>
                <a:gd name="connsiteX208" fmla="*/ 160338 w 293688"/>
                <a:gd name="connsiteY208" fmla="*/ 85726 h 334963"/>
                <a:gd name="connsiteX209" fmla="*/ 160338 w 293688"/>
                <a:gd name="connsiteY209" fmla="*/ 88901 h 334963"/>
                <a:gd name="connsiteX210" fmla="*/ 160338 w 293688"/>
                <a:gd name="connsiteY210" fmla="*/ 90488 h 334963"/>
                <a:gd name="connsiteX211" fmla="*/ 158750 w 293688"/>
                <a:gd name="connsiteY211" fmla="*/ 90488 h 334963"/>
                <a:gd name="connsiteX212" fmla="*/ 158750 w 293688"/>
                <a:gd name="connsiteY212" fmla="*/ 93663 h 334963"/>
                <a:gd name="connsiteX213" fmla="*/ 158750 w 293688"/>
                <a:gd name="connsiteY213" fmla="*/ 95251 h 334963"/>
                <a:gd name="connsiteX214" fmla="*/ 160338 w 293688"/>
                <a:gd name="connsiteY214" fmla="*/ 95251 h 334963"/>
                <a:gd name="connsiteX215" fmla="*/ 163513 w 293688"/>
                <a:gd name="connsiteY215" fmla="*/ 93663 h 334963"/>
                <a:gd name="connsiteX216" fmla="*/ 165100 w 293688"/>
                <a:gd name="connsiteY216" fmla="*/ 93663 h 334963"/>
                <a:gd name="connsiteX217" fmla="*/ 168275 w 293688"/>
                <a:gd name="connsiteY217" fmla="*/ 93663 h 334963"/>
                <a:gd name="connsiteX218" fmla="*/ 168275 w 293688"/>
                <a:gd name="connsiteY218" fmla="*/ 90488 h 334963"/>
                <a:gd name="connsiteX219" fmla="*/ 169863 w 293688"/>
                <a:gd name="connsiteY219" fmla="*/ 90488 h 334963"/>
                <a:gd name="connsiteX220" fmla="*/ 179388 w 293688"/>
                <a:gd name="connsiteY220" fmla="*/ 88901 h 334963"/>
                <a:gd name="connsiteX221" fmla="*/ 185738 w 293688"/>
                <a:gd name="connsiteY221" fmla="*/ 85726 h 334963"/>
                <a:gd name="connsiteX222" fmla="*/ 187325 w 293688"/>
                <a:gd name="connsiteY222" fmla="*/ 85726 h 334963"/>
                <a:gd name="connsiteX223" fmla="*/ 190500 w 293688"/>
                <a:gd name="connsiteY223" fmla="*/ 85726 h 334963"/>
                <a:gd name="connsiteX224" fmla="*/ 190500 w 293688"/>
                <a:gd name="connsiteY224" fmla="*/ 84138 h 334963"/>
                <a:gd name="connsiteX225" fmla="*/ 192088 w 293688"/>
                <a:gd name="connsiteY225" fmla="*/ 84138 h 334963"/>
                <a:gd name="connsiteX226" fmla="*/ 195263 w 293688"/>
                <a:gd name="connsiteY226" fmla="*/ 84138 h 334963"/>
                <a:gd name="connsiteX227" fmla="*/ 196851 w 293688"/>
                <a:gd name="connsiteY227" fmla="*/ 84138 h 334963"/>
                <a:gd name="connsiteX228" fmla="*/ 196851 w 293688"/>
                <a:gd name="connsiteY228" fmla="*/ 82551 h 334963"/>
                <a:gd name="connsiteX229" fmla="*/ 198438 w 293688"/>
                <a:gd name="connsiteY229" fmla="*/ 82551 h 334963"/>
                <a:gd name="connsiteX230" fmla="*/ 201613 w 293688"/>
                <a:gd name="connsiteY230" fmla="*/ 82551 h 334963"/>
                <a:gd name="connsiteX231" fmla="*/ 203201 w 293688"/>
                <a:gd name="connsiteY231" fmla="*/ 82551 h 334963"/>
                <a:gd name="connsiteX232" fmla="*/ 206376 w 293688"/>
                <a:gd name="connsiteY232" fmla="*/ 79376 h 334963"/>
                <a:gd name="connsiteX233" fmla="*/ 203201 w 293688"/>
                <a:gd name="connsiteY233" fmla="*/ 79376 h 334963"/>
                <a:gd name="connsiteX234" fmla="*/ 201613 w 293688"/>
                <a:gd name="connsiteY234" fmla="*/ 79376 h 334963"/>
                <a:gd name="connsiteX235" fmla="*/ 201613 w 293688"/>
                <a:gd name="connsiteY235" fmla="*/ 77788 h 334963"/>
                <a:gd name="connsiteX236" fmla="*/ 203201 w 293688"/>
                <a:gd name="connsiteY236" fmla="*/ 77788 h 334963"/>
                <a:gd name="connsiteX237" fmla="*/ 206376 w 293688"/>
                <a:gd name="connsiteY237" fmla="*/ 77788 h 334963"/>
                <a:gd name="connsiteX238" fmla="*/ 211138 w 293688"/>
                <a:gd name="connsiteY238" fmla="*/ 77788 h 334963"/>
                <a:gd name="connsiteX239" fmla="*/ 214313 w 293688"/>
                <a:gd name="connsiteY239" fmla="*/ 77788 h 334963"/>
                <a:gd name="connsiteX240" fmla="*/ 217488 w 293688"/>
                <a:gd name="connsiteY240" fmla="*/ 77788 h 334963"/>
                <a:gd name="connsiteX241" fmla="*/ 219076 w 293688"/>
                <a:gd name="connsiteY241" fmla="*/ 74613 h 334963"/>
                <a:gd name="connsiteX242" fmla="*/ 219076 w 293688"/>
                <a:gd name="connsiteY242" fmla="*/ 77788 h 334963"/>
                <a:gd name="connsiteX243" fmla="*/ 222251 w 293688"/>
                <a:gd name="connsiteY243" fmla="*/ 77788 h 334963"/>
                <a:gd name="connsiteX244" fmla="*/ 223838 w 293688"/>
                <a:gd name="connsiteY244" fmla="*/ 77788 h 334963"/>
                <a:gd name="connsiteX245" fmla="*/ 227013 w 293688"/>
                <a:gd name="connsiteY245" fmla="*/ 77788 h 334963"/>
                <a:gd name="connsiteX246" fmla="*/ 228601 w 293688"/>
                <a:gd name="connsiteY246" fmla="*/ 74613 h 334963"/>
                <a:gd name="connsiteX247" fmla="*/ 230188 w 293688"/>
                <a:gd name="connsiteY247" fmla="*/ 74613 h 334963"/>
                <a:gd name="connsiteX248" fmla="*/ 233363 w 293688"/>
                <a:gd name="connsiteY248" fmla="*/ 74613 h 334963"/>
                <a:gd name="connsiteX249" fmla="*/ 234951 w 293688"/>
                <a:gd name="connsiteY249" fmla="*/ 74613 h 334963"/>
                <a:gd name="connsiteX250" fmla="*/ 234951 w 293688"/>
                <a:gd name="connsiteY250" fmla="*/ 77788 h 334963"/>
                <a:gd name="connsiteX251" fmla="*/ 238126 w 293688"/>
                <a:gd name="connsiteY251" fmla="*/ 77788 h 334963"/>
                <a:gd name="connsiteX252" fmla="*/ 239713 w 293688"/>
                <a:gd name="connsiteY252" fmla="*/ 77788 h 334963"/>
                <a:gd name="connsiteX253" fmla="*/ 244476 w 293688"/>
                <a:gd name="connsiteY253" fmla="*/ 79376 h 334963"/>
                <a:gd name="connsiteX254" fmla="*/ 246063 w 293688"/>
                <a:gd name="connsiteY254" fmla="*/ 79376 h 334963"/>
                <a:gd name="connsiteX255" fmla="*/ 249238 w 293688"/>
                <a:gd name="connsiteY255" fmla="*/ 79376 h 334963"/>
                <a:gd name="connsiteX256" fmla="*/ 249238 w 293688"/>
                <a:gd name="connsiteY256" fmla="*/ 77788 h 334963"/>
                <a:gd name="connsiteX257" fmla="*/ 246063 w 293688"/>
                <a:gd name="connsiteY257" fmla="*/ 74613 h 334963"/>
                <a:gd name="connsiteX258" fmla="*/ 246063 w 293688"/>
                <a:gd name="connsiteY258" fmla="*/ 73026 h 334963"/>
                <a:gd name="connsiteX259" fmla="*/ 246063 w 293688"/>
                <a:gd name="connsiteY259" fmla="*/ 69851 h 334963"/>
                <a:gd name="connsiteX260" fmla="*/ 244476 w 293688"/>
                <a:gd name="connsiteY260" fmla="*/ 69851 h 334963"/>
                <a:gd name="connsiteX261" fmla="*/ 244476 w 293688"/>
                <a:gd name="connsiteY261" fmla="*/ 68263 h 334963"/>
                <a:gd name="connsiteX262" fmla="*/ 242888 w 293688"/>
                <a:gd name="connsiteY262" fmla="*/ 68263 h 334963"/>
                <a:gd name="connsiteX263" fmla="*/ 242888 w 293688"/>
                <a:gd name="connsiteY263" fmla="*/ 66676 h 334963"/>
                <a:gd name="connsiteX264" fmla="*/ 239713 w 293688"/>
                <a:gd name="connsiteY264" fmla="*/ 66676 h 334963"/>
                <a:gd name="connsiteX265" fmla="*/ 238126 w 293688"/>
                <a:gd name="connsiteY265" fmla="*/ 63501 h 334963"/>
                <a:gd name="connsiteX266" fmla="*/ 238126 w 293688"/>
                <a:gd name="connsiteY266" fmla="*/ 61913 h 334963"/>
                <a:gd name="connsiteX267" fmla="*/ 234951 w 293688"/>
                <a:gd name="connsiteY267" fmla="*/ 61913 h 334963"/>
                <a:gd name="connsiteX268" fmla="*/ 234951 w 293688"/>
                <a:gd name="connsiteY268" fmla="*/ 58738 h 334963"/>
                <a:gd name="connsiteX269" fmla="*/ 233363 w 293688"/>
                <a:gd name="connsiteY269" fmla="*/ 58738 h 334963"/>
                <a:gd name="connsiteX270" fmla="*/ 230188 w 293688"/>
                <a:gd name="connsiteY270" fmla="*/ 57150 h 334963"/>
                <a:gd name="connsiteX271" fmla="*/ 228601 w 293688"/>
                <a:gd name="connsiteY271" fmla="*/ 57150 h 334963"/>
                <a:gd name="connsiteX272" fmla="*/ 228601 w 293688"/>
                <a:gd name="connsiteY272" fmla="*/ 55563 h 334963"/>
                <a:gd name="connsiteX273" fmla="*/ 227013 w 293688"/>
                <a:gd name="connsiteY273" fmla="*/ 55563 h 334963"/>
                <a:gd name="connsiteX274" fmla="*/ 227013 w 293688"/>
                <a:gd name="connsiteY274" fmla="*/ 57150 h 334963"/>
                <a:gd name="connsiteX275" fmla="*/ 225426 w 293688"/>
                <a:gd name="connsiteY275" fmla="*/ 57150 h 334963"/>
                <a:gd name="connsiteX276" fmla="*/ 225426 w 293688"/>
                <a:gd name="connsiteY276" fmla="*/ 58738 h 334963"/>
                <a:gd name="connsiteX277" fmla="*/ 223838 w 293688"/>
                <a:gd name="connsiteY277" fmla="*/ 58738 h 334963"/>
                <a:gd name="connsiteX278" fmla="*/ 223838 w 293688"/>
                <a:gd name="connsiteY278" fmla="*/ 57150 h 334963"/>
                <a:gd name="connsiteX279" fmla="*/ 223838 w 293688"/>
                <a:gd name="connsiteY279" fmla="*/ 57150 h 334963"/>
                <a:gd name="connsiteX280" fmla="*/ 223838 w 293688"/>
                <a:gd name="connsiteY280" fmla="*/ 55563 h 334963"/>
                <a:gd name="connsiteX281" fmla="*/ 222251 w 293688"/>
                <a:gd name="connsiteY281" fmla="*/ 55563 h 334963"/>
                <a:gd name="connsiteX282" fmla="*/ 219076 w 293688"/>
                <a:gd name="connsiteY282" fmla="*/ 55563 h 334963"/>
                <a:gd name="connsiteX283" fmla="*/ 217488 w 293688"/>
                <a:gd name="connsiteY283" fmla="*/ 55563 h 334963"/>
                <a:gd name="connsiteX284" fmla="*/ 214313 w 293688"/>
                <a:gd name="connsiteY284" fmla="*/ 55563 h 334963"/>
                <a:gd name="connsiteX285" fmla="*/ 217488 w 293688"/>
                <a:gd name="connsiteY285" fmla="*/ 52388 h 334963"/>
                <a:gd name="connsiteX286" fmla="*/ 219076 w 293688"/>
                <a:gd name="connsiteY286" fmla="*/ 52388 h 334963"/>
                <a:gd name="connsiteX287" fmla="*/ 222251 w 293688"/>
                <a:gd name="connsiteY287" fmla="*/ 52388 h 334963"/>
                <a:gd name="connsiteX288" fmla="*/ 217488 w 293688"/>
                <a:gd name="connsiteY288" fmla="*/ 50800 h 334963"/>
                <a:gd name="connsiteX289" fmla="*/ 214313 w 293688"/>
                <a:gd name="connsiteY289" fmla="*/ 50800 h 334963"/>
                <a:gd name="connsiteX290" fmla="*/ 214313 w 293688"/>
                <a:gd name="connsiteY290" fmla="*/ 52388 h 334963"/>
                <a:gd name="connsiteX291" fmla="*/ 212725 w 293688"/>
                <a:gd name="connsiteY291" fmla="*/ 52388 h 334963"/>
                <a:gd name="connsiteX292" fmla="*/ 212725 w 293688"/>
                <a:gd name="connsiteY292" fmla="*/ 50800 h 334963"/>
                <a:gd name="connsiteX293" fmla="*/ 211138 w 293688"/>
                <a:gd name="connsiteY293" fmla="*/ 50800 h 334963"/>
                <a:gd name="connsiteX294" fmla="*/ 211138 w 293688"/>
                <a:gd name="connsiteY294" fmla="*/ 49213 h 334963"/>
                <a:gd name="connsiteX295" fmla="*/ 211138 w 293688"/>
                <a:gd name="connsiteY295" fmla="*/ 47625 h 334963"/>
                <a:gd name="connsiteX296" fmla="*/ 211138 w 293688"/>
                <a:gd name="connsiteY296" fmla="*/ 47625 h 334963"/>
                <a:gd name="connsiteX297" fmla="*/ 212726 w 293688"/>
                <a:gd name="connsiteY297" fmla="*/ 47625 h 334963"/>
                <a:gd name="connsiteX298" fmla="*/ 212726 w 293688"/>
                <a:gd name="connsiteY298" fmla="*/ 47625 h 334963"/>
                <a:gd name="connsiteX299" fmla="*/ 214313 w 293688"/>
                <a:gd name="connsiteY299" fmla="*/ 47625 h 334963"/>
                <a:gd name="connsiteX300" fmla="*/ 219076 w 293688"/>
                <a:gd name="connsiteY300" fmla="*/ 47625 h 334963"/>
                <a:gd name="connsiteX301" fmla="*/ 222251 w 293688"/>
                <a:gd name="connsiteY301" fmla="*/ 46038 h 334963"/>
                <a:gd name="connsiteX302" fmla="*/ 223838 w 293688"/>
                <a:gd name="connsiteY302" fmla="*/ 46038 h 334963"/>
                <a:gd name="connsiteX303" fmla="*/ 223838 w 293688"/>
                <a:gd name="connsiteY303" fmla="*/ 47625 h 334963"/>
                <a:gd name="connsiteX304" fmla="*/ 227013 w 293688"/>
                <a:gd name="connsiteY304" fmla="*/ 47625 h 334963"/>
                <a:gd name="connsiteX305" fmla="*/ 228601 w 293688"/>
                <a:gd name="connsiteY305" fmla="*/ 47625 h 334963"/>
                <a:gd name="connsiteX306" fmla="*/ 230188 w 293688"/>
                <a:gd name="connsiteY306" fmla="*/ 47625 h 334963"/>
                <a:gd name="connsiteX307" fmla="*/ 230188 w 293688"/>
                <a:gd name="connsiteY307" fmla="*/ 50800 h 334963"/>
                <a:gd name="connsiteX308" fmla="*/ 233363 w 293688"/>
                <a:gd name="connsiteY308" fmla="*/ 47625 h 334963"/>
                <a:gd name="connsiteX309" fmla="*/ 233363 w 293688"/>
                <a:gd name="connsiteY309" fmla="*/ 50800 h 334963"/>
                <a:gd name="connsiteX310" fmla="*/ 234951 w 293688"/>
                <a:gd name="connsiteY310" fmla="*/ 50800 h 334963"/>
                <a:gd name="connsiteX311" fmla="*/ 238126 w 293688"/>
                <a:gd name="connsiteY311" fmla="*/ 50800 h 334963"/>
                <a:gd name="connsiteX312" fmla="*/ 238126 w 293688"/>
                <a:gd name="connsiteY312" fmla="*/ 52388 h 334963"/>
                <a:gd name="connsiteX313" fmla="*/ 239713 w 293688"/>
                <a:gd name="connsiteY313" fmla="*/ 52388 h 334963"/>
                <a:gd name="connsiteX314" fmla="*/ 242888 w 293688"/>
                <a:gd name="connsiteY314" fmla="*/ 52388 h 334963"/>
                <a:gd name="connsiteX315" fmla="*/ 244476 w 293688"/>
                <a:gd name="connsiteY315" fmla="*/ 55563 h 334963"/>
                <a:gd name="connsiteX316" fmla="*/ 246063 w 293688"/>
                <a:gd name="connsiteY316" fmla="*/ 55563 h 334963"/>
                <a:gd name="connsiteX317" fmla="*/ 254001 w 293688"/>
                <a:gd name="connsiteY317" fmla="*/ 57150 h 334963"/>
                <a:gd name="connsiteX318" fmla="*/ 254001 w 293688"/>
                <a:gd name="connsiteY318" fmla="*/ 58738 h 334963"/>
                <a:gd name="connsiteX319" fmla="*/ 255588 w 293688"/>
                <a:gd name="connsiteY319" fmla="*/ 58738 h 334963"/>
                <a:gd name="connsiteX320" fmla="*/ 255588 w 293688"/>
                <a:gd name="connsiteY320" fmla="*/ 61913 h 334963"/>
                <a:gd name="connsiteX321" fmla="*/ 258763 w 293688"/>
                <a:gd name="connsiteY321" fmla="*/ 63501 h 334963"/>
                <a:gd name="connsiteX322" fmla="*/ 260351 w 293688"/>
                <a:gd name="connsiteY322" fmla="*/ 68263 h 334963"/>
                <a:gd name="connsiteX323" fmla="*/ 261938 w 293688"/>
                <a:gd name="connsiteY323" fmla="*/ 68263 h 334963"/>
                <a:gd name="connsiteX324" fmla="*/ 261938 w 293688"/>
                <a:gd name="connsiteY324" fmla="*/ 69851 h 334963"/>
                <a:gd name="connsiteX325" fmla="*/ 265113 w 293688"/>
                <a:gd name="connsiteY325" fmla="*/ 69851 h 334963"/>
                <a:gd name="connsiteX326" fmla="*/ 266701 w 293688"/>
                <a:gd name="connsiteY326" fmla="*/ 73026 h 334963"/>
                <a:gd name="connsiteX327" fmla="*/ 269876 w 293688"/>
                <a:gd name="connsiteY327" fmla="*/ 73026 h 334963"/>
                <a:gd name="connsiteX328" fmla="*/ 269876 w 293688"/>
                <a:gd name="connsiteY328" fmla="*/ 74613 h 334963"/>
                <a:gd name="connsiteX329" fmla="*/ 266701 w 293688"/>
                <a:gd name="connsiteY329" fmla="*/ 74613 h 334963"/>
                <a:gd name="connsiteX330" fmla="*/ 266701 w 293688"/>
                <a:gd name="connsiteY330" fmla="*/ 77788 h 334963"/>
                <a:gd name="connsiteX331" fmla="*/ 269876 w 293688"/>
                <a:gd name="connsiteY331" fmla="*/ 77788 h 334963"/>
                <a:gd name="connsiteX332" fmla="*/ 269876 w 293688"/>
                <a:gd name="connsiteY332" fmla="*/ 79376 h 334963"/>
                <a:gd name="connsiteX333" fmla="*/ 271463 w 293688"/>
                <a:gd name="connsiteY333" fmla="*/ 79376 h 334963"/>
                <a:gd name="connsiteX334" fmla="*/ 271463 w 293688"/>
                <a:gd name="connsiteY334" fmla="*/ 82551 h 334963"/>
                <a:gd name="connsiteX335" fmla="*/ 271463 w 293688"/>
                <a:gd name="connsiteY335" fmla="*/ 84138 h 334963"/>
                <a:gd name="connsiteX336" fmla="*/ 271463 w 293688"/>
                <a:gd name="connsiteY336" fmla="*/ 85726 h 334963"/>
                <a:gd name="connsiteX337" fmla="*/ 271463 w 293688"/>
                <a:gd name="connsiteY337" fmla="*/ 88901 h 334963"/>
                <a:gd name="connsiteX338" fmla="*/ 273051 w 293688"/>
                <a:gd name="connsiteY338" fmla="*/ 90488 h 334963"/>
                <a:gd name="connsiteX339" fmla="*/ 273051 w 293688"/>
                <a:gd name="connsiteY339" fmla="*/ 93663 h 334963"/>
                <a:gd name="connsiteX340" fmla="*/ 273051 w 293688"/>
                <a:gd name="connsiteY340" fmla="*/ 95251 h 334963"/>
                <a:gd name="connsiteX341" fmla="*/ 271463 w 293688"/>
                <a:gd name="connsiteY341" fmla="*/ 93663 h 334963"/>
                <a:gd name="connsiteX342" fmla="*/ 269876 w 293688"/>
                <a:gd name="connsiteY342" fmla="*/ 95251 h 334963"/>
                <a:gd name="connsiteX343" fmla="*/ 269876 w 293688"/>
                <a:gd name="connsiteY343" fmla="*/ 98426 h 334963"/>
                <a:gd name="connsiteX344" fmla="*/ 271463 w 293688"/>
                <a:gd name="connsiteY344" fmla="*/ 98426 h 334963"/>
                <a:gd name="connsiteX345" fmla="*/ 271463 w 293688"/>
                <a:gd name="connsiteY345" fmla="*/ 100013 h 334963"/>
                <a:gd name="connsiteX346" fmla="*/ 273051 w 293688"/>
                <a:gd name="connsiteY346" fmla="*/ 100013 h 334963"/>
                <a:gd name="connsiteX347" fmla="*/ 276226 w 293688"/>
                <a:gd name="connsiteY347" fmla="*/ 101601 h 334963"/>
                <a:gd name="connsiteX348" fmla="*/ 276226 w 293688"/>
                <a:gd name="connsiteY348" fmla="*/ 104776 h 334963"/>
                <a:gd name="connsiteX349" fmla="*/ 277813 w 293688"/>
                <a:gd name="connsiteY349" fmla="*/ 104776 h 334963"/>
                <a:gd name="connsiteX350" fmla="*/ 277813 w 293688"/>
                <a:gd name="connsiteY350" fmla="*/ 106363 h 334963"/>
                <a:gd name="connsiteX351" fmla="*/ 280988 w 293688"/>
                <a:gd name="connsiteY351" fmla="*/ 106363 h 334963"/>
                <a:gd name="connsiteX352" fmla="*/ 280988 w 293688"/>
                <a:gd name="connsiteY352" fmla="*/ 109538 h 334963"/>
                <a:gd name="connsiteX353" fmla="*/ 282576 w 293688"/>
                <a:gd name="connsiteY353" fmla="*/ 109538 h 334963"/>
                <a:gd name="connsiteX354" fmla="*/ 282576 w 293688"/>
                <a:gd name="connsiteY354" fmla="*/ 111126 h 334963"/>
                <a:gd name="connsiteX355" fmla="*/ 282576 w 293688"/>
                <a:gd name="connsiteY355" fmla="*/ 114301 h 334963"/>
                <a:gd name="connsiteX356" fmla="*/ 285751 w 293688"/>
                <a:gd name="connsiteY356" fmla="*/ 115888 h 334963"/>
                <a:gd name="connsiteX357" fmla="*/ 285751 w 293688"/>
                <a:gd name="connsiteY357" fmla="*/ 117476 h 334963"/>
                <a:gd name="connsiteX358" fmla="*/ 285751 w 293688"/>
                <a:gd name="connsiteY358" fmla="*/ 120651 h 334963"/>
                <a:gd name="connsiteX359" fmla="*/ 285751 w 293688"/>
                <a:gd name="connsiteY359" fmla="*/ 122238 h 334963"/>
                <a:gd name="connsiteX360" fmla="*/ 287338 w 293688"/>
                <a:gd name="connsiteY360" fmla="*/ 122238 h 334963"/>
                <a:gd name="connsiteX361" fmla="*/ 287338 w 293688"/>
                <a:gd name="connsiteY361" fmla="*/ 125413 h 334963"/>
                <a:gd name="connsiteX362" fmla="*/ 287338 w 293688"/>
                <a:gd name="connsiteY362" fmla="*/ 127001 h 334963"/>
                <a:gd name="connsiteX363" fmla="*/ 287338 w 293688"/>
                <a:gd name="connsiteY363" fmla="*/ 130176 h 334963"/>
                <a:gd name="connsiteX364" fmla="*/ 287338 w 293688"/>
                <a:gd name="connsiteY364" fmla="*/ 131763 h 334963"/>
                <a:gd name="connsiteX365" fmla="*/ 288926 w 293688"/>
                <a:gd name="connsiteY365" fmla="*/ 133351 h 334963"/>
                <a:gd name="connsiteX366" fmla="*/ 288926 w 293688"/>
                <a:gd name="connsiteY366" fmla="*/ 136526 h 334963"/>
                <a:gd name="connsiteX367" fmla="*/ 288926 w 293688"/>
                <a:gd name="connsiteY367" fmla="*/ 138113 h 334963"/>
                <a:gd name="connsiteX368" fmla="*/ 288926 w 293688"/>
                <a:gd name="connsiteY368" fmla="*/ 141288 h 334963"/>
                <a:gd name="connsiteX369" fmla="*/ 288926 w 293688"/>
                <a:gd name="connsiteY369" fmla="*/ 142876 h 334963"/>
                <a:gd name="connsiteX370" fmla="*/ 292101 w 293688"/>
                <a:gd name="connsiteY370" fmla="*/ 142876 h 334963"/>
                <a:gd name="connsiteX371" fmla="*/ 292101 w 293688"/>
                <a:gd name="connsiteY371" fmla="*/ 144463 h 334963"/>
                <a:gd name="connsiteX372" fmla="*/ 292101 w 293688"/>
                <a:gd name="connsiteY372" fmla="*/ 147638 h 334963"/>
                <a:gd name="connsiteX373" fmla="*/ 292101 w 293688"/>
                <a:gd name="connsiteY373" fmla="*/ 149226 h 334963"/>
                <a:gd name="connsiteX374" fmla="*/ 292101 w 293688"/>
                <a:gd name="connsiteY374" fmla="*/ 152401 h 334963"/>
                <a:gd name="connsiteX375" fmla="*/ 292101 w 293688"/>
                <a:gd name="connsiteY375" fmla="*/ 153988 h 334963"/>
                <a:gd name="connsiteX376" fmla="*/ 292101 w 293688"/>
                <a:gd name="connsiteY376" fmla="*/ 158751 h 334963"/>
                <a:gd name="connsiteX377" fmla="*/ 293688 w 293688"/>
                <a:gd name="connsiteY377" fmla="*/ 163513 h 334963"/>
                <a:gd name="connsiteX378" fmla="*/ 293688 w 293688"/>
                <a:gd name="connsiteY378" fmla="*/ 165101 h 334963"/>
                <a:gd name="connsiteX379" fmla="*/ 293688 w 293688"/>
                <a:gd name="connsiteY379" fmla="*/ 168276 h 334963"/>
                <a:gd name="connsiteX380" fmla="*/ 293688 w 293688"/>
                <a:gd name="connsiteY380" fmla="*/ 173038 h 334963"/>
                <a:gd name="connsiteX381" fmla="*/ 292101 w 293688"/>
                <a:gd name="connsiteY381" fmla="*/ 176213 h 334963"/>
                <a:gd name="connsiteX382" fmla="*/ 292101 w 293688"/>
                <a:gd name="connsiteY382" fmla="*/ 188913 h 334963"/>
                <a:gd name="connsiteX383" fmla="*/ 292101 w 293688"/>
                <a:gd name="connsiteY383" fmla="*/ 192088 h 334963"/>
                <a:gd name="connsiteX384" fmla="*/ 292101 w 293688"/>
                <a:gd name="connsiteY384" fmla="*/ 195263 h 334963"/>
                <a:gd name="connsiteX385" fmla="*/ 288926 w 293688"/>
                <a:gd name="connsiteY385" fmla="*/ 196851 h 334963"/>
                <a:gd name="connsiteX386" fmla="*/ 288926 w 293688"/>
                <a:gd name="connsiteY386" fmla="*/ 200026 h 334963"/>
                <a:gd name="connsiteX387" fmla="*/ 288926 w 293688"/>
                <a:gd name="connsiteY387" fmla="*/ 201613 h 334963"/>
                <a:gd name="connsiteX388" fmla="*/ 288926 w 293688"/>
                <a:gd name="connsiteY388" fmla="*/ 204788 h 334963"/>
                <a:gd name="connsiteX389" fmla="*/ 288926 w 293688"/>
                <a:gd name="connsiteY389" fmla="*/ 206376 h 334963"/>
                <a:gd name="connsiteX390" fmla="*/ 287338 w 293688"/>
                <a:gd name="connsiteY390" fmla="*/ 207963 h 334963"/>
                <a:gd name="connsiteX391" fmla="*/ 287338 w 293688"/>
                <a:gd name="connsiteY391" fmla="*/ 212726 h 334963"/>
                <a:gd name="connsiteX392" fmla="*/ 285751 w 293688"/>
                <a:gd name="connsiteY392" fmla="*/ 217488 h 334963"/>
                <a:gd name="connsiteX393" fmla="*/ 287338 w 293688"/>
                <a:gd name="connsiteY393" fmla="*/ 219076 h 334963"/>
                <a:gd name="connsiteX394" fmla="*/ 285751 w 293688"/>
                <a:gd name="connsiteY394" fmla="*/ 222251 h 334963"/>
                <a:gd name="connsiteX395" fmla="*/ 285751 w 293688"/>
                <a:gd name="connsiteY395" fmla="*/ 223838 h 334963"/>
                <a:gd name="connsiteX396" fmla="*/ 282576 w 293688"/>
                <a:gd name="connsiteY396" fmla="*/ 223838 h 334963"/>
                <a:gd name="connsiteX397" fmla="*/ 282576 w 293688"/>
                <a:gd name="connsiteY397" fmla="*/ 227013 h 334963"/>
                <a:gd name="connsiteX398" fmla="*/ 282576 w 293688"/>
                <a:gd name="connsiteY398" fmla="*/ 228601 h 334963"/>
                <a:gd name="connsiteX399" fmla="*/ 280988 w 293688"/>
                <a:gd name="connsiteY399" fmla="*/ 231776 h 334963"/>
                <a:gd name="connsiteX400" fmla="*/ 280988 w 293688"/>
                <a:gd name="connsiteY400" fmla="*/ 233363 h 334963"/>
                <a:gd name="connsiteX401" fmla="*/ 280988 w 293688"/>
                <a:gd name="connsiteY401" fmla="*/ 234951 h 334963"/>
                <a:gd name="connsiteX402" fmla="*/ 277813 w 293688"/>
                <a:gd name="connsiteY402" fmla="*/ 234951 h 334963"/>
                <a:gd name="connsiteX403" fmla="*/ 277813 w 293688"/>
                <a:gd name="connsiteY403" fmla="*/ 238126 h 334963"/>
                <a:gd name="connsiteX404" fmla="*/ 277813 w 293688"/>
                <a:gd name="connsiteY404" fmla="*/ 239713 h 334963"/>
                <a:gd name="connsiteX405" fmla="*/ 276226 w 293688"/>
                <a:gd name="connsiteY405" fmla="*/ 242888 h 334963"/>
                <a:gd name="connsiteX406" fmla="*/ 276226 w 293688"/>
                <a:gd name="connsiteY406" fmla="*/ 244476 h 334963"/>
                <a:gd name="connsiteX407" fmla="*/ 273051 w 293688"/>
                <a:gd name="connsiteY407" fmla="*/ 249238 h 334963"/>
                <a:gd name="connsiteX408" fmla="*/ 271463 w 293688"/>
                <a:gd name="connsiteY408" fmla="*/ 254001 h 334963"/>
                <a:gd name="connsiteX409" fmla="*/ 269876 w 293688"/>
                <a:gd name="connsiteY409" fmla="*/ 258763 h 334963"/>
                <a:gd name="connsiteX410" fmla="*/ 266701 w 293688"/>
                <a:gd name="connsiteY410" fmla="*/ 263526 h 334963"/>
                <a:gd name="connsiteX411" fmla="*/ 265113 w 293688"/>
                <a:gd name="connsiteY411" fmla="*/ 265113 h 334963"/>
                <a:gd name="connsiteX412" fmla="*/ 261938 w 293688"/>
                <a:gd name="connsiteY412" fmla="*/ 269876 h 334963"/>
                <a:gd name="connsiteX413" fmla="*/ 261938 w 293688"/>
                <a:gd name="connsiteY413" fmla="*/ 271463 h 334963"/>
                <a:gd name="connsiteX414" fmla="*/ 260351 w 293688"/>
                <a:gd name="connsiteY414" fmla="*/ 276226 h 334963"/>
                <a:gd name="connsiteX415" fmla="*/ 255588 w 293688"/>
                <a:gd name="connsiteY415" fmla="*/ 282576 h 334963"/>
                <a:gd name="connsiteX416" fmla="*/ 249238 w 293688"/>
                <a:gd name="connsiteY416" fmla="*/ 287338 h 334963"/>
                <a:gd name="connsiteX417" fmla="*/ 246063 w 293688"/>
                <a:gd name="connsiteY417" fmla="*/ 292101 h 334963"/>
                <a:gd name="connsiteX418" fmla="*/ 244476 w 293688"/>
                <a:gd name="connsiteY418" fmla="*/ 293688 h 334963"/>
                <a:gd name="connsiteX419" fmla="*/ 239713 w 293688"/>
                <a:gd name="connsiteY419" fmla="*/ 296863 h 334963"/>
                <a:gd name="connsiteX420" fmla="*/ 238126 w 293688"/>
                <a:gd name="connsiteY420" fmla="*/ 298451 h 334963"/>
                <a:gd name="connsiteX421" fmla="*/ 234951 w 293688"/>
                <a:gd name="connsiteY421" fmla="*/ 298451 h 334963"/>
                <a:gd name="connsiteX422" fmla="*/ 234951 w 293688"/>
                <a:gd name="connsiteY422" fmla="*/ 301626 h 334963"/>
                <a:gd name="connsiteX423" fmla="*/ 233363 w 293688"/>
                <a:gd name="connsiteY423" fmla="*/ 301626 h 334963"/>
                <a:gd name="connsiteX424" fmla="*/ 230188 w 293688"/>
                <a:gd name="connsiteY424" fmla="*/ 301626 h 334963"/>
                <a:gd name="connsiteX425" fmla="*/ 228601 w 293688"/>
                <a:gd name="connsiteY425" fmla="*/ 303213 h 334963"/>
                <a:gd name="connsiteX426" fmla="*/ 228601 w 293688"/>
                <a:gd name="connsiteY426" fmla="*/ 306388 h 334963"/>
                <a:gd name="connsiteX427" fmla="*/ 223838 w 293688"/>
                <a:gd name="connsiteY427" fmla="*/ 306388 h 334963"/>
                <a:gd name="connsiteX428" fmla="*/ 222251 w 293688"/>
                <a:gd name="connsiteY428" fmla="*/ 307976 h 334963"/>
                <a:gd name="connsiteX429" fmla="*/ 219076 w 293688"/>
                <a:gd name="connsiteY429" fmla="*/ 309563 h 334963"/>
                <a:gd name="connsiteX430" fmla="*/ 217488 w 293688"/>
                <a:gd name="connsiteY430" fmla="*/ 312738 h 334963"/>
                <a:gd name="connsiteX431" fmla="*/ 212726 w 293688"/>
                <a:gd name="connsiteY431" fmla="*/ 314326 h 334963"/>
                <a:gd name="connsiteX432" fmla="*/ 211138 w 293688"/>
                <a:gd name="connsiteY432" fmla="*/ 317501 h 334963"/>
                <a:gd name="connsiteX433" fmla="*/ 207963 w 293688"/>
                <a:gd name="connsiteY433" fmla="*/ 319088 h 334963"/>
                <a:gd name="connsiteX434" fmla="*/ 206376 w 293688"/>
                <a:gd name="connsiteY434" fmla="*/ 319088 h 334963"/>
                <a:gd name="connsiteX435" fmla="*/ 203201 w 293688"/>
                <a:gd name="connsiteY435" fmla="*/ 319088 h 334963"/>
                <a:gd name="connsiteX436" fmla="*/ 203201 w 293688"/>
                <a:gd name="connsiteY436" fmla="*/ 322263 h 334963"/>
                <a:gd name="connsiteX437" fmla="*/ 201613 w 293688"/>
                <a:gd name="connsiteY437" fmla="*/ 323851 h 334963"/>
                <a:gd name="connsiteX438" fmla="*/ 198438 w 293688"/>
                <a:gd name="connsiteY438" fmla="*/ 323851 h 334963"/>
                <a:gd name="connsiteX439" fmla="*/ 196851 w 293688"/>
                <a:gd name="connsiteY439" fmla="*/ 325438 h 334963"/>
                <a:gd name="connsiteX440" fmla="*/ 192088 w 293688"/>
                <a:gd name="connsiteY440" fmla="*/ 325438 h 334963"/>
                <a:gd name="connsiteX441" fmla="*/ 187325 w 293688"/>
                <a:gd name="connsiteY441" fmla="*/ 328613 h 334963"/>
                <a:gd name="connsiteX442" fmla="*/ 182563 w 293688"/>
                <a:gd name="connsiteY442" fmla="*/ 330201 h 334963"/>
                <a:gd name="connsiteX443" fmla="*/ 180975 w 293688"/>
                <a:gd name="connsiteY443" fmla="*/ 330201 h 334963"/>
                <a:gd name="connsiteX444" fmla="*/ 179388 w 293688"/>
                <a:gd name="connsiteY444" fmla="*/ 333376 h 334963"/>
                <a:gd name="connsiteX445" fmla="*/ 176213 w 293688"/>
                <a:gd name="connsiteY445" fmla="*/ 333376 h 334963"/>
                <a:gd name="connsiteX446" fmla="*/ 174625 w 293688"/>
                <a:gd name="connsiteY446" fmla="*/ 333376 h 334963"/>
                <a:gd name="connsiteX447" fmla="*/ 171450 w 293688"/>
                <a:gd name="connsiteY447" fmla="*/ 334963 h 334963"/>
                <a:gd name="connsiteX448" fmla="*/ 169863 w 293688"/>
                <a:gd name="connsiteY448" fmla="*/ 334963 h 334963"/>
                <a:gd name="connsiteX449" fmla="*/ 169863 w 293688"/>
                <a:gd name="connsiteY449" fmla="*/ 333376 h 334963"/>
                <a:gd name="connsiteX450" fmla="*/ 171450 w 293688"/>
                <a:gd name="connsiteY450" fmla="*/ 330201 h 334963"/>
                <a:gd name="connsiteX451" fmla="*/ 174625 w 293688"/>
                <a:gd name="connsiteY451" fmla="*/ 330201 h 334963"/>
                <a:gd name="connsiteX452" fmla="*/ 176213 w 293688"/>
                <a:gd name="connsiteY452" fmla="*/ 328613 h 334963"/>
                <a:gd name="connsiteX453" fmla="*/ 174625 w 293688"/>
                <a:gd name="connsiteY453" fmla="*/ 328613 h 334963"/>
                <a:gd name="connsiteX454" fmla="*/ 171450 w 293688"/>
                <a:gd name="connsiteY454" fmla="*/ 328613 h 334963"/>
                <a:gd name="connsiteX455" fmla="*/ 169863 w 293688"/>
                <a:gd name="connsiteY455" fmla="*/ 328613 h 334963"/>
                <a:gd name="connsiteX456" fmla="*/ 168275 w 293688"/>
                <a:gd name="connsiteY456" fmla="*/ 328613 h 334963"/>
                <a:gd name="connsiteX457" fmla="*/ 168275 w 293688"/>
                <a:gd name="connsiteY457" fmla="*/ 330201 h 334963"/>
                <a:gd name="connsiteX458" fmla="*/ 165100 w 293688"/>
                <a:gd name="connsiteY458" fmla="*/ 330201 h 334963"/>
                <a:gd name="connsiteX459" fmla="*/ 165100 w 293688"/>
                <a:gd name="connsiteY459" fmla="*/ 333376 h 334963"/>
                <a:gd name="connsiteX460" fmla="*/ 165100 w 293688"/>
                <a:gd name="connsiteY460" fmla="*/ 334963 h 334963"/>
                <a:gd name="connsiteX461" fmla="*/ 163513 w 293688"/>
                <a:gd name="connsiteY461" fmla="*/ 334963 h 334963"/>
                <a:gd name="connsiteX462" fmla="*/ 160338 w 293688"/>
                <a:gd name="connsiteY462" fmla="*/ 334963 h 334963"/>
                <a:gd name="connsiteX463" fmla="*/ 158750 w 293688"/>
                <a:gd name="connsiteY463" fmla="*/ 334963 h 334963"/>
                <a:gd name="connsiteX464" fmla="*/ 155575 w 293688"/>
                <a:gd name="connsiteY464" fmla="*/ 334963 h 334963"/>
                <a:gd name="connsiteX465" fmla="*/ 153988 w 293688"/>
                <a:gd name="connsiteY465" fmla="*/ 334963 h 334963"/>
                <a:gd name="connsiteX466" fmla="*/ 152400 w 293688"/>
                <a:gd name="connsiteY466" fmla="*/ 333376 h 334963"/>
                <a:gd name="connsiteX467" fmla="*/ 149225 w 293688"/>
                <a:gd name="connsiteY467" fmla="*/ 333376 h 334963"/>
                <a:gd name="connsiteX468" fmla="*/ 147638 w 293688"/>
                <a:gd name="connsiteY468" fmla="*/ 333376 h 334963"/>
                <a:gd name="connsiteX469" fmla="*/ 144463 w 293688"/>
                <a:gd name="connsiteY469" fmla="*/ 333376 h 334963"/>
                <a:gd name="connsiteX470" fmla="*/ 142875 w 293688"/>
                <a:gd name="connsiteY470" fmla="*/ 333376 h 334963"/>
                <a:gd name="connsiteX471" fmla="*/ 139700 w 293688"/>
                <a:gd name="connsiteY471" fmla="*/ 333376 h 334963"/>
                <a:gd name="connsiteX472" fmla="*/ 138112 w 293688"/>
                <a:gd name="connsiteY472" fmla="*/ 334963 h 334963"/>
                <a:gd name="connsiteX473" fmla="*/ 136525 w 293688"/>
                <a:gd name="connsiteY473" fmla="*/ 333376 h 334963"/>
                <a:gd name="connsiteX474" fmla="*/ 133350 w 293688"/>
                <a:gd name="connsiteY474" fmla="*/ 333376 h 334963"/>
                <a:gd name="connsiteX475" fmla="*/ 133350 w 293688"/>
                <a:gd name="connsiteY475" fmla="*/ 330201 h 334963"/>
                <a:gd name="connsiteX476" fmla="*/ 131762 w 293688"/>
                <a:gd name="connsiteY476" fmla="*/ 330201 h 334963"/>
                <a:gd name="connsiteX477" fmla="*/ 128587 w 293688"/>
                <a:gd name="connsiteY477" fmla="*/ 330201 h 334963"/>
                <a:gd name="connsiteX478" fmla="*/ 127000 w 293688"/>
                <a:gd name="connsiteY478" fmla="*/ 330201 h 334963"/>
                <a:gd name="connsiteX479" fmla="*/ 127000 w 293688"/>
                <a:gd name="connsiteY479" fmla="*/ 328613 h 334963"/>
                <a:gd name="connsiteX480" fmla="*/ 123825 w 293688"/>
                <a:gd name="connsiteY480" fmla="*/ 328613 h 334963"/>
                <a:gd name="connsiteX481" fmla="*/ 122237 w 293688"/>
                <a:gd name="connsiteY481" fmla="*/ 328613 h 334963"/>
                <a:gd name="connsiteX482" fmla="*/ 122237 w 293688"/>
                <a:gd name="connsiteY482" fmla="*/ 325438 h 334963"/>
                <a:gd name="connsiteX483" fmla="*/ 120650 w 293688"/>
                <a:gd name="connsiteY483" fmla="*/ 325438 h 334963"/>
                <a:gd name="connsiteX484" fmla="*/ 117475 w 293688"/>
                <a:gd name="connsiteY484" fmla="*/ 323851 h 334963"/>
                <a:gd name="connsiteX485" fmla="*/ 115887 w 293688"/>
                <a:gd name="connsiteY485" fmla="*/ 322263 h 334963"/>
                <a:gd name="connsiteX486" fmla="*/ 112712 w 293688"/>
                <a:gd name="connsiteY486" fmla="*/ 322263 h 334963"/>
                <a:gd name="connsiteX487" fmla="*/ 111125 w 293688"/>
                <a:gd name="connsiteY487" fmla="*/ 322263 h 334963"/>
                <a:gd name="connsiteX488" fmla="*/ 107950 w 293688"/>
                <a:gd name="connsiteY488" fmla="*/ 322263 h 334963"/>
                <a:gd name="connsiteX489" fmla="*/ 106362 w 293688"/>
                <a:gd name="connsiteY489" fmla="*/ 322263 h 334963"/>
                <a:gd name="connsiteX490" fmla="*/ 104775 w 293688"/>
                <a:gd name="connsiteY490" fmla="*/ 322263 h 334963"/>
                <a:gd name="connsiteX491" fmla="*/ 104775 w 293688"/>
                <a:gd name="connsiteY491" fmla="*/ 319088 h 334963"/>
                <a:gd name="connsiteX492" fmla="*/ 101600 w 293688"/>
                <a:gd name="connsiteY492" fmla="*/ 319088 h 334963"/>
                <a:gd name="connsiteX493" fmla="*/ 100012 w 293688"/>
                <a:gd name="connsiteY493" fmla="*/ 319088 h 334963"/>
                <a:gd name="connsiteX494" fmla="*/ 96837 w 293688"/>
                <a:gd name="connsiteY494" fmla="*/ 319088 h 334963"/>
                <a:gd name="connsiteX495" fmla="*/ 96837 w 293688"/>
                <a:gd name="connsiteY495" fmla="*/ 317501 h 334963"/>
                <a:gd name="connsiteX496" fmla="*/ 96837 w 293688"/>
                <a:gd name="connsiteY496" fmla="*/ 314326 h 334963"/>
                <a:gd name="connsiteX497" fmla="*/ 95250 w 293688"/>
                <a:gd name="connsiteY497" fmla="*/ 314326 h 334963"/>
                <a:gd name="connsiteX498" fmla="*/ 93662 w 293688"/>
                <a:gd name="connsiteY498" fmla="*/ 312738 h 334963"/>
                <a:gd name="connsiteX499" fmla="*/ 93662 w 293688"/>
                <a:gd name="connsiteY499" fmla="*/ 314326 h 334963"/>
                <a:gd name="connsiteX500" fmla="*/ 90487 w 293688"/>
                <a:gd name="connsiteY500" fmla="*/ 314326 h 334963"/>
                <a:gd name="connsiteX501" fmla="*/ 90487 w 293688"/>
                <a:gd name="connsiteY501" fmla="*/ 312738 h 334963"/>
                <a:gd name="connsiteX502" fmla="*/ 88900 w 293688"/>
                <a:gd name="connsiteY502" fmla="*/ 312738 h 334963"/>
                <a:gd name="connsiteX503" fmla="*/ 88900 w 293688"/>
                <a:gd name="connsiteY503" fmla="*/ 314326 h 334963"/>
                <a:gd name="connsiteX504" fmla="*/ 85725 w 293688"/>
                <a:gd name="connsiteY504" fmla="*/ 314326 h 334963"/>
                <a:gd name="connsiteX505" fmla="*/ 85725 w 293688"/>
                <a:gd name="connsiteY505" fmla="*/ 312738 h 334963"/>
                <a:gd name="connsiteX506" fmla="*/ 84137 w 293688"/>
                <a:gd name="connsiteY506" fmla="*/ 312738 h 334963"/>
                <a:gd name="connsiteX507" fmla="*/ 80962 w 293688"/>
                <a:gd name="connsiteY507" fmla="*/ 312738 h 334963"/>
                <a:gd name="connsiteX508" fmla="*/ 80962 w 293688"/>
                <a:gd name="connsiteY508" fmla="*/ 309563 h 334963"/>
                <a:gd name="connsiteX509" fmla="*/ 80962 w 293688"/>
                <a:gd name="connsiteY509" fmla="*/ 307976 h 334963"/>
                <a:gd name="connsiteX510" fmla="*/ 79375 w 293688"/>
                <a:gd name="connsiteY510" fmla="*/ 309563 h 334963"/>
                <a:gd name="connsiteX511" fmla="*/ 77787 w 293688"/>
                <a:gd name="connsiteY511" fmla="*/ 307976 h 334963"/>
                <a:gd name="connsiteX512" fmla="*/ 74612 w 293688"/>
                <a:gd name="connsiteY512" fmla="*/ 306388 h 334963"/>
                <a:gd name="connsiteX513" fmla="*/ 73025 w 293688"/>
                <a:gd name="connsiteY513" fmla="*/ 303213 h 334963"/>
                <a:gd name="connsiteX514" fmla="*/ 74612 w 293688"/>
                <a:gd name="connsiteY514" fmla="*/ 303213 h 334963"/>
                <a:gd name="connsiteX515" fmla="*/ 77787 w 293688"/>
                <a:gd name="connsiteY515" fmla="*/ 303213 h 334963"/>
                <a:gd name="connsiteX516" fmla="*/ 79375 w 293688"/>
                <a:gd name="connsiteY516" fmla="*/ 303213 h 334963"/>
                <a:gd name="connsiteX517" fmla="*/ 79375 w 293688"/>
                <a:gd name="connsiteY517" fmla="*/ 301626 h 334963"/>
                <a:gd name="connsiteX518" fmla="*/ 77787 w 293688"/>
                <a:gd name="connsiteY518" fmla="*/ 301626 h 334963"/>
                <a:gd name="connsiteX519" fmla="*/ 74612 w 293688"/>
                <a:gd name="connsiteY519" fmla="*/ 298451 h 334963"/>
                <a:gd name="connsiteX520" fmla="*/ 73025 w 293688"/>
                <a:gd name="connsiteY520" fmla="*/ 298451 h 334963"/>
                <a:gd name="connsiteX521" fmla="*/ 73025 w 293688"/>
                <a:gd name="connsiteY521" fmla="*/ 296863 h 334963"/>
                <a:gd name="connsiteX522" fmla="*/ 69850 w 293688"/>
                <a:gd name="connsiteY522" fmla="*/ 296863 h 334963"/>
                <a:gd name="connsiteX523" fmla="*/ 69850 w 293688"/>
                <a:gd name="connsiteY523" fmla="*/ 298451 h 334963"/>
                <a:gd name="connsiteX524" fmla="*/ 73025 w 293688"/>
                <a:gd name="connsiteY524" fmla="*/ 298451 h 334963"/>
                <a:gd name="connsiteX525" fmla="*/ 73025 w 293688"/>
                <a:gd name="connsiteY525" fmla="*/ 301626 h 334963"/>
                <a:gd name="connsiteX526" fmla="*/ 69850 w 293688"/>
                <a:gd name="connsiteY526" fmla="*/ 301626 h 334963"/>
                <a:gd name="connsiteX527" fmla="*/ 68262 w 293688"/>
                <a:gd name="connsiteY527" fmla="*/ 301626 h 334963"/>
                <a:gd name="connsiteX528" fmla="*/ 65087 w 293688"/>
                <a:gd name="connsiteY528" fmla="*/ 298451 h 334963"/>
                <a:gd name="connsiteX529" fmla="*/ 65087 w 293688"/>
                <a:gd name="connsiteY529" fmla="*/ 296863 h 334963"/>
                <a:gd name="connsiteX530" fmla="*/ 63500 w 293688"/>
                <a:gd name="connsiteY530" fmla="*/ 296863 h 334963"/>
                <a:gd name="connsiteX531" fmla="*/ 61912 w 293688"/>
                <a:gd name="connsiteY531" fmla="*/ 296863 h 334963"/>
                <a:gd name="connsiteX532" fmla="*/ 61912 w 293688"/>
                <a:gd name="connsiteY532" fmla="*/ 293688 h 334963"/>
                <a:gd name="connsiteX533" fmla="*/ 58737 w 293688"/>
                <a:gd name="connsiteY533" fmla="*/ 293688 h 334963"/>
                <a:gd name="connsiteX534" fmla="*/ 57150 w 293688"/>
                <a:gd name="connsiteY534" fmla="*/ 293688 h 334963"/>
                <a:gd name="connsiteX535" fmla="*/ 57150 w 293688"/>
                <a:gd name="connsiteY535" fmla="*/ 296863 h 334963"/>
                <a:gd name="connsiteX536" fmla="*/ 53975 w 293688"/>
                <a:gd name="connsiteY536" fmla="*/ 293688 h 334963"/>
                <a:gd name="connsiteX537" fmla="*/ 53975 w 293688"/>
                <a:gd name="connsiteY537" fmla="*/ 292101 h 334963"/>
                <a:gd name="connsiteX538" fmla="*/ 52387 w 293688"/>
                <a:gd name="connsiteY538" fmla="*/ 292101 h 334963"/>
                <a:gd name="connsiteX539" fmla="*/ 52387 w 293688"/>
                <a:gd name="connsiteY539" fmla="*/ 290513 h 334963"/>
                <a:gd name="connsiteX540" fmla="*/ 52387 w 293688"/>
                <a:gd name="connsiteY540" fmla="*/ 287338 h 334963"/>
                <a:gd name="connsiteX541" fmla="*/ 52387 w 293688"/>
                <a:gd name="connsiteY541" fmla="*/ 285751 h 334963"/>
                <a:gd name="connsiteX542" fmla="*/ 49212 w 293688"/>
                <a:gd name="connsiteY542" fmla="*/ 287338 h 334963"/>
                <a:gd name="connsiteX543" fmla="*/ 47625 w 293688"/>
                <a:gd name="connsiteY543" fmla="*/ 285751 h 334963"/>
                <a:gd name="connsiteX544" fmla="*/ 46037 w 293688"/>
                <a:gd name="connsiteY544" fmla="*/ 285751 h 334963"/>
                <a:gd name="connsiteX545" fmla="*/ 46037 w 293688"/>
                <a:gd name="connsiteY545" fmla="*/ 282576 h 334963"/>
                <a:gd name="connsiteX546" fmla="*/ 42862 w 293688"/>
                <a:gd name="connsiteY546" fmla="*/ 282576 h 334963"/>
                <a:gd name="connsiteX547" fmla="*/ 41275 w 293688"/>
                <a:gd name="connsiteY547" fmla="*/ 280988 h 334963"/>
                <a:gd name="connsiteX548" fmla="*/ 38100 w 293688"/>
                <a:gd name="connsiteY548" fmla="*/ 280988 h 334963"/>
                <a:gd name="connsiteX549" fmla="*/ 36512 w 293688"/>
                <a:gd name="connsiteY549" fmla="*/ 279401 h 334963"/>
                <a:gd name="connsiteX550" fmla="*/ 36512 w 293688"/>
                <a:gd name="connsiteY550" fmla="*/ 276226 h 334963"/>
                <a:gd name="connsiteX551" fmla="*/ 33337 w 293688"/>
                <a:gd name="connsiteY551" fmla="*/ 274638 h 334963"/>
                <a:gd name="connsiteX552" fmla="*/ 36512 w 293688"/>
                <a:gd name="connsiteY552" fmla="*/ 271463 h 334963"/>
                <a:gd name="connsiteX553" fmla="*/ 33337 w 293688"/>
                <a:gd name="connsiteY553" fmla="*/ 271463 h 334963"/>
                <a:gd name="connsiteX554" fmla="*/ 31750 w 293688"/>
                <a:gd name="connsiteY554" fmla="*/ 271463 h 334963"/>
                <a:gd name="connsiteX555" fmla="*/ 30162 w 293688"/>
                <a:gd name="connsiteY555" fmla="*/ 269876 h 334963"/>
                <a:gd name="connsiteX556" fmla="*/ 30162 w 293688"/>
                <a:gd name="connsiteY556" fmla="*/ 266701 h 334963"/>
                <a:gd name="connsiteX557" fmla="*/ 26987 w 293688"/>
                <a:gd name="connsiteY557" fmla="*/ 265113 h 334963"/>
                <a:gd name="connsiteX558" fmla="*/ 26987 w 293688"/>
                <a:gd name="connsiteY558" fmla="*/ 263526 h 334963"/>
                <a:gd name="connsiteX559" fmla="*/ 26987 w 293688"/>
                <a:gd name="connsiteY559" fmla="*/ 260351 h 334963"/>
                <a:gd name="connsiteX560" fmla="*/ 25400 w 293688"/>
                <a:gd name="connsiteY560" fmla="*/ 260351 h 334963"/>
                <a:gd name="connsiteX561" fmla="*/ 26987 w 293688"/>
                <a:gd name="connsiteY561" fmla="*/ 258763 h 334963"/>
                <a:gd name="connsiteX562" fmla="*/ 25400 w 293688"/>
                <a:gd name="connsiteY562" fmla="*/ 258763 h 334963"/>
                <a:gd name="connsiteX563" fmla="*/ 25400 w 293688"/>
                <a:gd name="connsiteY563" fmla="*/ 255588 h 334963"/>
                <a:gd name="connsiteX564" fmla="*/ 22225 w 293688"/>
                <a:gd name="connsiteY564" fmla="*/ 255588 h 334963"/>
                <a:gd name="connsiteX565" fmla="*/ 22225 w 293688"/>
                <a:gd name="connsiteY565" fmla="*/ 254001 h 334963"/>
                <a:gd name="connsiteX566" fmla="*/ 20637 w 293688"/>
                <a:gd name="connsiteY566" fmla="*/ 255588 h 334963"/>
                <a:gd name="connsiteX567" fmla="*/ 17462 w 293688"/>
                <a:gd name="connsiteY567" fmla="*/ 254001 h 334963"/>
                <a:gd name="connsiteX568" fmla="*/ 17462 w 293688"/>
                <a:gd name="connsiteY568" fmla="*/ 250826 h 334963"/>
                <a:gd name="connsiteX569" fmla="*/ 17462 w 293688"/>
                <a:gd name="connsiteY569" fmla="*/ 249238 h 334963"/>
                <a:gd name="connsiteX570" fmla="*/ 15875 w 293688"/>
                <a:gd name="connsiteY570" fmla="*/ 247651 h 334963"/>
                <a:gd name="connsiteX571" fmla="*/ 15875 w 293688"/>
                <a:gd name="connsiteY571" fmla="*/ 244476 h 334963"/>
                <a:gd name="connsiteX572" fmla="*/ 15875 w 293688"/>
                <a:gd name="connsiteY572" fmla="*/ 242888 h 334963"/>
                <a:gd name="connsiteX573" fmla="*/ 15875 w 293688"/>
                <a:gd name="connsiteY573" fmla="*/ 239713 h 334963"/>
                <a:gd name="connsiteX574" fmla="*/ 15875 w 293688"/>
                <a:gd name="connsiteY574" fmla="*/ 238126 h 334963"/>
                <a:gd name="connsiteX575" fmla="*/ 14287 w 293688"/>
                <a:gd name="connsiteY575" fmla="*/ 238126 h 334963"/>
                <a:gd name="connsiteX576" fmla="*/ 14287 w 293688"/>
                <a:gd name="connsiteY576" fmla="*/ 234951 h 334963"/>
                <a:gd name="connsiteX577" fmla="*/ 11112 w 293688"/>
                <a:gd name="connsiteY577" fmla="*/ 234951 h 334963"/>
                <a:gd name="connsiteX578" fmla="*/ 11112 w 293688"/>
                <a:gd name="connsiteY578" fmla="*/ 233363 h 334963"/>
                <a:gd name="connsiteX579" fmla="*/ 9525 w 293688"/>
                <a:gd name="connsiteY579" fmla="*/ 231776 h 334963"/>
                <a:gd name="connsiteX580" fmla="*/ 9525 w 293688"/>
                <a:gd name="connsiteY580" fmla="*/ 228601 h 334963"/>
                <a:gd name="connsiteX581" fmla="*/ 6350 w 293688"/>
                <a:gd name="connsiteY581" fmla="*/ 222251 h 334963"/>
                <a:gd name="connsiteX582" fmla="*/ 4762 w 293688"/>
                <a:gd name="connsiteY582" fmla="*/ 217488 h 334963"/>
                <a:gd name="connsiteX583" fmla="*/ 3175 w 293688"/>
                <a:gd name="connsiteY583" fmla="*/ 215901 h 334963"/>
                <a:gd name="connsiteX584" fmla="*/ 3175 w 293688"/>
                <a:gd name="connsiteY584" fmla="*/ 212726 h 334963"/>
                <a:gd name="connsiteX585" fmla="*/ 3175 w 293688"/>
                <a:gd name="connsiteY585" fmla="*/ 211138 h 334963"/>
                <a:gd name="connsiteX586" fmla="*/ 3175 w 293688"/>
                <a:gd name="connsiteY586" fmla="*/ 207963 h 334963"/>
                <a:gd name="connsiteX587" fmla="*/ 0 w 293688"/>
                <a:gd name="connsiteY587" fmla="*/ 206376 h 334963"/>
                <a:gd name="connsiteX588" fmla="*/ 3175 w 293688"/>
                <a:gd name="connsiteY588" fmla="*/ 206376 h 334963"/>
                <a:gd name="connsiteX589" fmla="*/ 3175 w 293688"/>
                <a:gd name="connsiteY589" fmla="*/ 204788 h 334963"/>
                <a:gd name="connsiteX590" fmla="*/ 3175 w 293688"/>
                <a:gd name="connsiteY590" fmla="*/ 201613 h 334963"/>
                <a:gd name="connsiteX591" fmla="*/ 3175 w 293688"/>
                <a:gd name="connsiteY591" fmla="*/ 200026 h 334963"/>
                <a:gd name="connsiteX592" fmla="*/ 3175 w 293688"/>
                <a:gd name="connsiteY592" fmla="*/ 196851 h 334963"/>
                <a:gd name="connsiteX593" fmla="*/ 3175 w 293688"/>
                <a:gd name="connsiteY593" fmla="*/ 195263 h 334963"/>
                <a:gd name="connsiteX594" fmla="*/ 3175 w 293688"/>
                <a:gd name="connsiteY594" fmla="*/ 192088 h 334963"/>
                <a:gd name="connsiteX595" fmla="*/ 3175 w 293688"/>
                <a:gd name="connsiteY595" fmla="*/ 188913 h 334963"/>
                <a:gd name="connsiteX596" fmla="*/ 3175 w 293688"/>
                <a:gd name="connsiteY596" fmla="*/ 185738 h 334963"/>
                <a:gd name="connsiteX597" fmla="*/ 3175 w 293688"/>
                <a:gd name="connsiteY597" fmla="*/ 184151 h 334963"/>
                <a:gd name="connsiteX598" fmla="*/ 4762 w 293688"/>
                <a:gd name="connsiteY598" fmla="*/ 184151 h 334963"/>
                <a:gd name="connsiteX599" fmla="*/ 4762 w 293688"/>
                <a:gd name="connsiteY599" fmla="*/ 180976 h 334963"/>
                <a:gd name="connsiteX600" fmla="*/ 3175 w 293688"/>
                <a:gd name="connsiteY600" fmla="*/ 180976 h 334963"/>
                <a:gd name="connsiteX601" fmla="*/ 4762 w 293688"/>
                <a:gd name="connsiteY601" fmla="*/ 179388 h 334963"/>
                <a:gd name="connsiteX602" fmla="*/ 4762 w 293688"/>
                <a:gd name="connsiteY602" fmla="*/ 176213 h 334963"/>
                <a:gd name="connsiteX603" fmla="*/ 3175 w 293688"/>
                <a:gd name="connsiteY603" fmla="*/ 176213 h 334963"/>
                <a:gd name="connsiteX604" fmla="*/ 3175 w 293688"/>
                <a:gd name="connsiteY604" fmla="*/ 174626 h 334963"/>
                <a:gd name="connsiteX605" fmla="*/ 3175 w 293688"/>
                <a:gd name="connsiteY605" fmla="*/ 173038 h 334963"/>
                <a:gd name="connsiteX606" fmla="*/ 4762 w 293688"/>
                <a:gd name="connsiteY606" fmla="*/ 173038 h 334963"/>
                <a:gd name="connsiteX607" fmla="*/ 4762 w 293688"/>
                <a:gd name="connsiteY607" fmla="*/ 169863 h 334963"/>
                <a:gd name="connsiteX608" fmla="*/ 4762 w 293688"/>
                <a:gd name="connsiteY608" fmla="*/ 168276 h 334963"/>
                <a:gd name="connsiteX609" fmla="*/ 4762 w 293688"/>
                <a:gd name="connsiteY609" fmla="*/ 165101 h 334963"/>
                <a:gd name="connsiteX610" fmla="*/ 4762 w 293688"/>
                <a:gd name="connsiteY610" fmla="*/ 163513 h 334963"/>
                <a:gd name="connsiteX611" fmla="*/ 4762 w 293688"/>
                <a:gd name="connsiteY611" fmla="*/ 160338 h 334963"/>
                <a:gd name="connsiteX612" fmla="*/ 4762 w 293688"/>
                <a:gd name="connsiteY612" fmla="*/ 158751 h 334963"/>
                <a:gd name="connsiteX613" fmla="*/ 4762 w 293688"/>
                <a:gd name="connsiteY613" fmla="*/ 157163 h 334963"/>
                <a:gd name="connsiteX614" fmla="*/ 4762 w 293688"/>
                <a:gd name="connsiteY614" fmla="*/ 153988 h 334963"/>
                <a:gd name="connsiteX615" fmla="*/ 6350 w 293688"/>
                <a:gd name="connsiteY615" fmla="*/ 152401 h 334963"/>
                <a:gd name="connsiteX616" fmla="*/ 6350 w 293688"/>
                <a:gd name="connsiteY616" fmla="*/ 149226 h 334963"/>
                <a:gd name="connsiteX617" fmla="*/ 6350 w 293688"/>
                <a:gd name="connsiteY617" fmla="*/ 147638 h 334963"/>
                <a:gd name="connsiteX618" fmla="*/ 4762 w 293688"/>
                <a:gd name="connsiteY618" fmla="*/ 147638 h 334963"/>
                <a:gd name="connsiteX619" fmla="*/ 6350 w 293688"/>
                <a:gd name="connsiteY619" fmla="*/ 144463 h 334963"/>
                <a:gd name="connsiteX620" fmla="*/ 6350 w 293688"/>
                <a:gd name="connsiteY620" fmla="*/ 142876 h 334963"/>
                <a:gd name="connsiteX621" fmla="*/ 6350 w 293688"/>
                <a:gd name="connsiteY621" fmla="*/ 141288 h 334963"/>
                <a:gd name="connsiteX622" fmla="*/ 9525 w 293688"/>
                <a:gd name="connsiteY622" fmla="*/ 141288 h 334963"/>
                <a:gd name="connsiteX623" fmla="*/ 9525 w 293688"/>
                <a:gd name="connsiteY623" fmla="*/ 138113 h 334963"/>
                <a:gd name="connsiteX624" fmla="*/ 11112 w 293688"/>
                <a:gd name="connsiteY624" fmla="*/ 138113 h 334963"/>
                <a:gd name="connsiteX625" fmla="*/ 11112 w 293688"/>
                <a:gd name="connsiteY625" fmla="*/ 136526 h 334963"/>
                <a:gd name="connsiteX626" fmla="*/ 14287 w 293688"/>
                <a:gd name="connsiteY626" fmla="*/ 136526 h 334963"/>
                <a:gd name="connsiteX627" fmla="*/ 14287 w 293688"/>
                <a:gd name="connsiteY627" fmla="*/ 133351 h 334963"/>
                <a:gd name="connsiteX628" fmla="*/ 14287 w 293688"/>
                <a:gd name="connsiteY628" fmla="*/ 131763 h 334963"/>
                <a:gd name="connsiteX629" fmla="*/ 14287 w 293688"/>
                <a:gd name="connsiteY629" fmla="*/ 130176 h 334963"/>
                <a:gd name="connsiteX630" fmla="*/ 15875 w 293688"/>
                <a:gd name="connsiteY630" fmla="*/ 127001 h 334963"/>
                <a:gd name="connsiteX631" fmla="*/ 15875 w 293688"/>
                <a:gd name="connsiteY631" fmla="*/ 125413 h 334963"/>
                <a:gd name="connsiteX632" fmla="*/ 17462 w 293688"/>
                <a:gd name="connsiteY632" fmla="*/ 125413 h 334963"/>
                <a:gd name="connsiteX633" fmla="*/ 17462 w 293688"/>
                <a:gd name="connsiteY633" fmla="*/ 122238 h 334963"/>
                <a:gd name="connsiteX634" fmla="*/ 20637 w 293688"/>
                <a:gd name="connsiteY634" fmla="*/ 127001 h 334963"/>
                <a:gd name="connsiteX635" fmla="*/ 20637 w 293688"/>
                <a:gd name="connsiteY635" fmla="*/ 125413 h 334963"/>
                <a:gd name="connsiteX636" fmla="*/ 20637 w 293688"/>
                <a:gd name="connsiteY636" fmla="*/ 122238 h 334963"/>
                <a:gd name="connsiteX637" fmla="*/ 20637 w 293688"/>
                <a:gd name="connsiteY637" fmla="*/ 120651 h 334963"/>
                <a:gd name="connsiteX638" fmla="*/ 22225 w 293688"/>
                <a:gd name="connsiteY638" fmla="*/ 120651 h 334963"/>
                <a:gd name="connsiteX639" fmla="*/ 22225 w 293688"/>
                <a:gd name="connsiteY639" fmla="*/ 117476 h 334963"/>
                <a:gd name="connsiteX640" fmla="*/ 22225 w 293688"/>
                <a:gd name="connsiteY640" fmla="*/ 115888 h 334963"/>
                <a:gd name="connsiteX641" fmla="*/ 22225 w 293688"/>
                <a:gd name="connsiteY641" fmla="*/ 114301 h 334963"/>
                <a:gd name="connsiteX642" fmla="*/ 25400 w 293688"/>
                <a:gd name="connsiteY642" fmla="*/ 114301 h 334963"/>
                <a:gd name="connsiteX643" fmla="*/ 25400 w 293688"/>
                <a:gd name="connsiteY643" fmla="*/ 111126 h 334963"/>
                <a:gd name="connsiteX644" fmla="*/ 25400 w 293688"/>
                <a:gd name="connsiteY644" fmla="*/ 109538 h 334963"/>
                <a:gd name="connsiteX645" fmla="*/ 26987 w 293688"/>
                <a:gd name="connsiteY645" fmla="*/ 109538 h 334963"/>
                <a:gd name="connsiteX646" fmla="*/ 26987 w 293688"/>
                <a:gd name="connsiteY646" fmla="*/ 106363 h 334963"/>
                <a:gd name="connsiteX647" fmla="*/ 26987 w 293688"/>
                <a:gd name="connsiteY647" fmla="*/ 104776 h 334963"/>
                <a:gd name="connsiteX648" fmla="*/ 26987 w 293688"/>
                <a:gd name="connsiteY648" fmla="*/ 101601 h 334963"/>
                <a:gd name="connsiteX649" fmla="*/ 26987 w 293688"/>
                <a:gd name="connsiteY649" fmla="*/ 100013 h 334963"/>
                <a:gd name="connsiteX650" fmla="*/ 30162 w 293688"/>
                <a:gd name="connsiteY650" fmla="*/ 100013 h 334963"/>
                <a:gd name="connsiteX651" fmla="*/ 30162 w 293688"/>
                <a:gd name="connsiteY651" fmla="*/ 93663 h 334963"/>
                <a:gd name="connsiteX652" fmla="*/ 31750 w 293688"/>
                <a:gd name="connsiteY652" fmla="*/ 93663 h 334963"/>
                <a:gd name="connsiteX653" fmla="*/ 31750 w 293688"/>
                <a:gd name="connsiteY653" fmla="*/ 90488 h 334963"/>
                <a:gd name="connsiteX654" fmla="*/ 31750 w 293688"/>
                <a:gd name="connsiteY654" fmla="*/ 88901 h 334963"/>
                <a:gd name="connsiteX655" fmla="*/ 33337 w 293688"/>
                <a:gd name="connsiteY655" fmla="*/ 88901 h 334963"/>
                <a:gd name="connsiteX656" fmla="*/ 33337 w 293688"/>
                <a:gd name="connsiteY656" fmla="*/ 85726 h 334963"/>
                <a:gd name="connsiteX657" fmla="*/ 36512 w 293688"/>
                <a:gd name="connsiteY657" fmla="*/ 85726 h 334963"/>
                <a:gd name="connsiteX658" fmla="*/ 36512 w 293688"/>
                <a:gd name="connsiteY658" fmla="*/ 88901 h 334963"/>
                <a:gd name="connsiteX659" fmla="*/ 38100 w 293688"/>
                <a:gd name="connsiteY659" fmla="*/ 88901 h 334963"/>
                <a:gd name="connsiteX660" fmla="*/ 38100 w 293688"/>
                <a:gd name="connsiteY660" fmla="*/ 85726 h 334963"/>
                <a:gd name="connsiteX661" fmla="*/ 41275 w 293688"/>
                <a:gd name="connsiteY661" fmla="*/ 85726 h 334963"/>
                <a:gd name="connsiteX662" fmla="*/ 41275 w 293688"/>
                <a:gd name="connsiteY662" fmla="*/ 84138 h 334963"/>
                <a:gd name="connsiteX663" fmla="*/ 41275 w 293688"/>
                <a:gd name="connsiteY663" fmla="*/ 82551 h 334963"/>
                <a:gd name="connsiteX664" fmla="*/ 42862 w 293688"/>
                <a:gd name="connsiteY664" fmla="*/ 82551 h 334963"/>
                <a:gd name="connsiteX665" fmla="*/ 42862 w 293688"/>
                <a:gd name="connsiteY665" fmla="*/ 79376 h 334963"/>
                <a:gd name="connsiteX666" fmla="*/ 46037 w 293688"/>
                <a:gd name="connsiteY666" fmla="*/ 77788 h 334963"/>
                <a:gd name="connsiteX667" fmla="*/ 46037 w 293688"/>
                <a:gd name="connsiteY667" fmla="*/ 74613 h 334963"/>
                <a:gd name="connsiteX668" fmla="*/ 46037 w 293688"/>
                <a:gd name="connsiteY668" fmla="*/ 73026 h 334963"/>
                <a:gd name="connsiteX669" fmla="*/ 47625 w 293688"/>
                <a:gd name="connsiteY669" fmla="*/ 73026 h 334963"/>
                <a:gd name="connsiteX670" fmla="*/ 47625 w 293688"/>
                <a:gd name="connsiteY670" fmla="*/ 69851 h 334963"/>
                <a:gd name="connsiteX671" fmla="*/ 47625 w 293688"/>
                <a:gd name="connsiteY671" fmla="*/ 68263 h 334963"/>
                <a:gd name="connsiteX672" fmla="*/ 49212 w 293688"/>
                <a:gd name="connsiteY672" fmla="*/ 68263 h 334963"/>
                <a:gd name="connsiteX673" fmla="*/ 49212 w 293688"/>
                <a:gd name="connsiteY673" fmla="*/ 66676 h 334963"/>
                <a:gd name="connsiteX674" fmla="*/ 49212 w 293688"/>
                <a:gd name="connsiteY674" fmla="*/ 63501 h 334963"/>
                <a:gd name="connsiteX675" fmla="*/ 52387 w 293688"/>
                <a:gd name="connsiteY675" fmla="*/ 61913 h 334963"/>
                <a:gd name="connsiteX676" fmla="*/ 52387 w 293688"/>
                <a:gd name="connsiteY676" fmla="*/ 58738 h 334963"/>
                <a:gd name="connsiteX677" fmla="*/ 53975 w 293688"/>
                <a:gd name="connsiteY677" fmla="*/ 58738 h 334963"/>
                <a:gd name="connsiteX678" fmla="*/ 53975 w 293688"/>
                <a:gd name="connsiteY678" fmla="*/ 57150 h 334963"/>
                <a:gd name="connsiteX679" fmla="*/ 53975 w 293688"/>
                <a:gd name="connsiteY679" fmla="*/ 55563 h 334963"/>
                <a:gd name="connsiteX680" fmla="*/ 57150 w 293688"/>
                <a:gd name="connsiteY680" fmla="*/ 55563 h 334963"/>
                <a:gd name="connsiteX681" fmla="*/ 57150 w 293688"/>
                <a:gd name="connsiteY681" fmla="*/ 57150 h 334963"/>
                <a:gd name="connsiteX682" fmla="*/ 58737 w 293688"/>
                <a:gd name="connsiteY682" fmla="*/ 57150 h 334963"/>
                <a:gd name="connsiteX683" fmla="*/ 58737 w 293688"/>
                <a:gd name="connsiteY683" fmla="*/ 55563 h 334963"/>
                <a:gd name="connsiteX684" fmla="*/ 61912 w 293688"/>
                <a:gd name="connsiteY684" fmla="*/ 55563 h 334963"/>
                <a:gd name="connsiteX685" fmla="*/ 61912 w 293688"/>
                <a:gd name="connsiteY685" fmla="*/ 52388 h 334963"/>
                <a:gd name="connsiteX686" fmla="*/ 63500 w 293688"/>
                <a:gd name="connsiteY686" fmla="*/ 52388 h 334963"/>
                <a:gd name="connsiteX687" fmla="*/ 63500 w 293688"/>
                <a:gd name="connsiteY687" fmla="*/ 50800 h 334963"/>
                <a:gd name="connsiteX688" fmla="*/ 65087 w 293688"/>
                <a:gd name="connsiteY688" fmla="*/ 50800 h 334963"/>
                <a:gd name="connsiteX689" fmla="*/ 65087 w 293688"/>
                <a:gd name="connsiteY689" fmla="*/ 47625 h 334963"/>
                <a:gd name="connsiteX690" fmla="*/ 68262 w 293688"/>
                <a:gd name="connsiteY690" fmla="*/ 46038 h 334963"/>
                <a:gd name="connsiteX691" fmla="*/ 68262 w 293688"/>
                <a:gd name="connsiteY691" fmla="*/ 42863 h 334963"/>
                <a:gd name="connsiteX692" fmla="*/ 69850 w 293688"/>
                <a:gd name="connsiteY692" fmla="*/ 41275 h 334963"/>
                <a:gd name="connsiteX693" fmla="*/ 69850 w 293688"/>
                <a:gd name="connsiteY693" fmla="*/ 39688 h 334963"/>
                <a:gd name="connsiteX694" fmla="*/ 73025 w 293688"/>
                <a:gd name="connsiteY694" fmla="*/ 39688 h 334963"/>
                <a:gd name="connsiteX695" fmla="*/ 73025 w 293688"/>
                <a:gd name="connsiteY695" fmla="*/ 36513 h 334963"/>
                <a:gd name="connsiteX696" fmla="*/ 74612 w 293688"/>
                <a:gd name="connsiteY696" fmla="*/ 34925 h 334963"/>
                <a:gd name="connsiteX697" fmla="*/ 74612 w 293688"/>
                <a:gd name="connsiteY697" fmla="*/ 31750 h 334963"/>
                <a:gd name="connsiteX698" fmla="*/ 77787 w 293688"/>
                <a:gd name="connsiteY698" fmla="*/ 31750 h 334963"/>
                <a:gd name="connsiteX699" fmla="*/ 79375 w 293688"/>
                <a:gd name="connsiteY699" fmla="*/ 31750 h 334963"/>
                <a:gd name="connsiteX700" fmla="*/ 79375 w 293688"/>
                <a:gd name="connsiteY700" fmla="*/ 30163 h 334963"/>
                <a:gd name="connsiteX701" fmla="*/ 79375 w 293688"/>
                <a:gd name="connsiteY701" fmla="*/ 26988 h 334963"/>
                <a:gd name="connsiteX702" fmla="*/ 80962 w 293688"/>
                <a:gd name="connsiteY702" fmla="*/ 30163 h 334963"/>
                <a:gd name="connsiteX703" fmla="*/ 80962 w 293688"/>
                <a:gd name="connsiteY703" fmla="*/ 25400 h 334963"/>
                <a:gd name="connsiteX704" fmla="*/ 80962 w 293688"/>
                <a:gd name="connsiteY704" fmla="*/ 23813 h 334963"/>
                <a:gd name="connsiteX705" fmla="*/ 84137 w 293688"/>
                <a:gd name="connsiteY705" fmla="*/ 23813 h 334963"/>
                <a:gd name="connsiteX706" fmla="*/ 85725 w 293688"/>
                <a:gd name="connsiteY706" fmla="*/ 20638 h 334963"/>
                <a:gd name="connsiteX707" fmla="*/ 85725 w 293688"/>
                <a:gd name="connsiteY707" fmla="*/ 19050 h 334963"/>
                <a:gd name="connsiteX708" fmla="*/ 88900 w 293688"/>
                <a:gd name="connsiteY708" fmla="*/ 19050 h 334963"/>
                <a:gd name="connsiteX709" fmla="*/ 88900 w 293688"/>
                <a:gd name="connsiteY709" fmla="*/ 20638 h 334963"/>
                <a:gd name="connsiteX710" fmla="*/ 90487 w 293688"/>
                <a:gd name="connsiteY710" fmla="*/ 19050 h 334963"/>
                <a:gd name="connsiteX711" fmla="*/ 93662 w 293688"/>
                <a:gd name="connsiteY711" fmla="*/ 15875 h 334963"/>
                <a:gd name="connsiteX712" fmla="*/ 95250 w 293688"/>
                <a:gd name="connsiteY712" fmla="*/ 11113 h 334963"/>
                <a:gd name="connsiteX713" fmla="*/ 95250 w 293688"/>
                <a:gd name="connsiteY713" fmla="*/ 14288 h 334963"/>
                <a:gd name="connsiteX714" fmla="*/ 95250 w 293688"/>
                <a:gd name="connsiteY714" fmla="*/ 15875 h 334963"/>
                <a:gd name="connsiteX715" fmla="*/ 96837 w 293688"/>
                <a:gd name="connsiteY715" fmla="*/ 15875 h 334963"/>
                <a:gd name="connsiteX716" fmla="*/ 100012 w 293688"/>
                <a:gd name="connsiteY716" fmla="*/ 15875 h 334963"/>
                <a:gd name="connsiteX717" fmla="*/ 100012 w 293688"/>
                <a:gd name="connsiteY717" fmla="*/ 14288 h 334963"/>
                <a:gd name="connsiteX718" fmla="*/ 101600 w 293688"/>
                <a:gd name="connsiteY718" fmla="*/ 11113 h 334963"/>
                <a:gd name="connsiteX719" fmla="*/ 101600 w 293688"/>
                <a:gd name="connsiteY719" fmla="*/ 9525 h 334963"/>
                <a:gd name="connsiteX720" fmla="*/ 104775 w 293688"/>
                <a:gd name="connsiteY720" fmla="*/ 9525 h 334963"/>
                <a:gd name="connsiteX721" fmla="*/ 106362 w 293688"/>
                <a:gd name="connsiteY721" fmla="*/ 9525 h 334963"/>
                <a:gd name="connsiteX722" fmla="*/ 111125 w 293688"/>
                <a:gd name="connsiteY722" fmla="*/ 3175 h 334963"/>
                <a:gd name="connsiteX723" fmla="*/ 112713 w 293688"/>
                <a:gd name="connsiteY723" fmla="*/ 3175 h 334963"/>
                <a:gd name="connsiteX724" fmla="*/ 115888 w 293688"/>
                <a:gd name="connsiteY724" fmla="*/ 3175 h 334963"/>
                <a:gd name="connsiteX725" fmla="*/ 115888 w 293688"/>
                <a:gd name="connsiteY725" fmla="*/ 4763 h 334963"/>
                <a:gd name="connsiteX726" fmla="*/ 112713 w 293688"/>
                <a:gd name="connsiteY726" fmla="*/ 4763 h 334963"/>
                <a:gd name="connsiteX727" fmla="*/ 111125 w 293688"/>
                <a:gd name="connsiteY727" fmla="*/ 4763 h 334963"/>
                <a:gd name="connsiteX728" fmla="*/ 117476 w 293688"/>
                <a:gd name="connsiteY728" fmla="*/ 0 h 334963"/>
                <a:gd name="connsiteX729" fmla="*/ 117476 w 293688"/>
                <a:gd name="connsiteY729" fmla="*/ 3175 h 334963"/>
                <a:gd name="connsiteX730" fmla="*/ 115888 w 293688"/>
                <a:gd name="connsiteY730" fmla="*/ 3175 h 33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</a:cxnLst>
              <a:rect l="l" t="t" r="r" b="b"/>
              <a:pathLst>
                <a:path w="293688" h="334963">
                  <a:moveTo>
                    <a:pt x="142875" y="333376"/>
                  </a:moveTo>
                  <a:lnTo>
                    <a:pt x="144463" y="334963"/>
                  </a:lnTo>
                  <a:lnTo>
                    <a:pt x="142875" y="334963"/>
                  </a:lnTo>
                  <a:close/>
                  <a:moveTo>
                    <a:pt x="163513" y="330201"/>
                  </a:moveTo>
                  <a:lnTo>
                    <a:pt x="160338" y="333376"/>
                  </a:lnTo>
                  <a:lnTo>
                    <a:pt x="163513" y="333376"/>
                  </a:lnTo>
                  <a:close/>
                  <a:moveTo>
                    <a:pt x="93662" y="314326"/>
                  </a:moveTo>
                  <a:lnTo>
                    <a:pt x="95250" y="314326"/>
                  </a:lnTo>
                  <a:lnTo>
                    <a:pt x="95250" y="317501"/>
                  </a:lnTo>
                  <a:close/>
                  <a:moveTo>
                    <a:pt x="88900" y="314326"/>
                  </a:moveTo>
                  <a:lnTo>
                    <a:pt x="90487" y="317501"/>
                  </a:lnTo>
                  <a:lnTo>
                    <a:pt x="88900" y="317501"/>
                  </a:lnTo>
                  <a:close/>
                  <a:moveTo>
                    <a:pt x="74612" y="301626"/>
                  </a:moveTo>
                  <a:lnTo>
                    <a:pt x="77787" y="301626"/>
                  </a:lnTo>
                  <a:lnTo>
                    <a:pt x="74612" y="303213"/>
                  </a:lnTo>
                  <a:close/>
                  <a:moveTo>
                    <a:pt x="20637" y="263526"/>
                  </a:moveTo>
                  <a:lnTo>
                    <a:pt x="20637" y="265113"/>
                  </a:lnTo>
                  <a:lnTo>
                    <a:pt x="20637" y="266701"/>
                  </a:lnTo>
                  <a:lnTo>
                    <a:pt x="17462" y="265113"/>
                  </a:lnTo>
                  <a:close/>
                  <a:moveTo>
                    <a:pt x="20637" y="255588"/>
                  </a:moveTo>
                  <a:lnTo>
                    <a:pt x="22225" y="255588"/>
                  </a:lnTo>
                  <a:lnTo>
                    <a:pt x="22225" y="258763"/>
                  </a:lnTo>
                  <a:lnTo>
                    <a:pt x="20637" y="260351"/>
                  </a:lnTo>
                  <a:lnTo>
                    <a:pt x="17462" y="260351"/>
                  </a:lnTo>
                  <a:lnTo>
                    <a:pt x="20637" y="258763"/>
                  </a:lnTo>
                  <a:close/>
                  <a:moveTo>
                    <a:pt x="14287" y="250826"/>
                  </a:moveTo>
                  <a:lnTo>
                    <a:pt x="15875" y="250826"/>
                  </a:lnTo>
                  <a:lnTo>
                    <a:pt x="15875" y="254001"/>
                  </a:lnTo>
                  <a:close/>
                  <a:moveTo>
                    <a:pt x="14287" y="247651"/>
                  </a:moveTo>
                  <a:lnTo>
                    <a:pt x="15875" y="247651"/>
                  </a:lnTo>
                  <a:lnTo>
                    <a:pt x="15875" y="249238"/>
                  </a:lnTo>
                  <a:lnTo>
                    <a:pt x="14287" y="249238"/>
                  </a:lnTo>
                  <a:close/>
                  <a:moveTo>
                    <a:pt x="11112" y="242888"/>
                  </a:moveTo>
                  <a:lnTo>
                    <a:pt x="14287" y="244476"/>
                  </a:lnTo>
                  <a:lnTo>
                    <a:pt x="11112" y="244476"/>
                  </a:lnTo>
                  <a:close/>
                  <a:moveTo>
                    <a:pt x="9525" y="238126"/>
                  </a:moveTo>
                  <a:lnTo>
                    <a:pt x="11112" y="238126"/>
                  </a:lnTo>
                  <a:lnTo>
                    <a:pt x="11112" y="239713"/>
                  </a:lnTo>
                  <a:lnTo>
                    <a:pt x="11112" y="242888"/>
                  </a:lnTo>
                  <a:lnTo>
                    <a:pt x="9525" y="239713"/>
                  </a:lnTo>
                  <a:close/>
                  <a:moveTo>
                    <a:pt x="196850" y="55563"/>
                  </a:moveTo>
                  <a:lnTo>
                    <a:pt x="198438" y="55563"/>
                  </a:lnTo>
                  <a:lnTo>
                    <a:pt x="201613" y="55563"/>
                  </a:lnTo>
                  <a:lnTo>
                    <a:pt x="203200" y="55563"/>
                  </a:lnTo>
                  <a:lnTo>
                    <a:pt x="206376" y="55563"/>
                  </a:lnTo>
                  <a:lnTo>
                    <a:pt x="207963" y="55563"/>
                  </a:lnTo>
                  <a:lnTo>
                    <a:pt x="211138" y="55563"/>
                  </a:lnTo>
                  <a:lnTo>
                    <a:pt x="207963" y="57151"/>
                  </a:lnTo>
                  <a:lnTo>
                    <a:pt x="206376" y="57151"/>
                  </a:lnTo>
                  <a:lnTo>
                    <a:pt x="201613" y="57151"/>
                  </a:lnTo>
                  <a:close/>
                  <a:moveTo>
                    <a:pt x="57150" y="52388"/>
                  </a:moveTo>
                  <a:lnTo>
                    <a:pt x="58737" y="55563"/>
                  </a:lnTo>
                  <a:lnTo>
                    <a:pt x="57150" y="55563"/>
                  </a:lnTo>
                  <a:close/>
                  <a:moveTo>
                    <a:pt x="165100" y="36513"/>
                  </a:moveTo>
                  <a:lnTo>
                    <a:pt x="168275" y="36513"/>
                  </a:lnTo>
                  <a:lnTo>
                    <a:pt x="165100" y="39688"/>
                  </a:lnTo>
                  <a:close/>
                  <a:moveTo>
                    <a:pt x="165100" y="31750"/>
                  </a:moveTo>
                  <a:lnTo>
                    <a:pt x="168275" y="31750"/>
                  </a:lnTo>
                  <a:lnTo>
                    <a:pt x="165100" y="34925"/>
                  </a:lnTo>
                  <a:close/>
                  <a:moveTo>
                    <a:pt x="160338" y="30163"/>
                  </a:moveTo>
                  <a:lnTo>
                    <a:pt x="163513" y="31750"/>
                  </a:lnTo>
                  <a:lnTo>
                    <a:pt x="160338" y="31750"/>
                  </a:lnTo>
                  <a:close/>
                  <a:moveTo>
                    <a:pt x="160338" y="26988"/>
                  </a:moveTo>
                  <a:lnTo>
                    <a:pt x="163513" y="26988"/>
                  </a:lnTo>
                  <a:lnTo>
                    <a:pt x="160338" y="30163"/>
                  </a:lnTo>
                  <a:close/>
                  <a:moveTo>
                    <a:pt x="160338" y="20638"/>
                  </a:moveTo>
                  <a:lnTo>
                    <a:pt x="163513" y="20638"/>
                  </a:lnTo>
                  <a:lnTo>
                    <a:pt x="163513" y="23813"/>
                  </a:lnTo>
                  <a:lnTo>
                    <a:pt x="160338" y="23813"/>
                  </a:lnTo>
                  <a:close/>
                  <a:moveTo>
                    <a:pt x="107950" y="9525"/>
                  </a:moveTo>
                  <a:lnTo>
                    <a:pt x="111125" y="9525"/>
                  </a:lnTo>
                  <a:lnTo>
                    <a:pt x="111125" y="11113"/>
                  </a:lnTo>
                  <a:lnTo>
                    <a:pt x="107950" y="14288"/>
                  </a:lnTo>
                  <a:lnTo>
                    <a:pt x="107950" y="11113"/>
                  </a:lnTo>
                  <a:close/>
                  <a:moveTo>
                    <a:pt x="106362" y="7938"/>
                  </a:moveTo>
                  <a:lnTo>
                    <a:pt x="107950" y="9525"/>
                  </a:lnTo>
                  <a:lnTo>
                    <a:pt x="106362" y="11113"/>
                  </a:lnTo>
                  <a:lnTo>
                    <a:pt x="106362" y="14288"/>
                  </a:lnTo>
                  <a:lnTo>
                    <a:pt x="106363" y="14288"/>
                  </a:lnTo>
                  <a:lnTo>
                    <a:pt x="107950" y="14288"/>
                  </a:lnTo>
                  <a:lnTo>
                    <a:pt x="106363" y="15875"/>
                  </a:lnTo>
                  <a:lnTo>
                    <a:pt x="106363" y="15876"/>
                  </a:lnTo>
                  <a:lnTo>
                    <a:pt x="106362" y="15876"/>
                  </a:lnTo>
                  <a:lnTo>
                    <a:pt x="106362" y="19050"/>
                  </a:lnTo>
                  <a:lnTo>
                    <a:pt x="104776" y="20637"/>
                  </a:lnTo>
                  <a:lnTo>
                    <a:pt x="104776" y="20638"/>
                  </a:lnTo>
                  <a:lnTo>
                    <a:pt x="104775" y="20638"/>
                  </a:lnTo>
                  <a:lnTo>
                    <a:pt x="104775" y="20638"/>
                  </a:lnTo>
                  <a:lnTo>
                    <a:pt x="104775" y="23813"/>
                  </a:lnTo>
                  <a:lnTo>
                    <a:pt x="104775" y="25400"/>
                  </a:lnTo>
                  <a:lnTo>
                    <a:pt x="101600" y="26988"/>
                  </a:lnTo>
                  <a:lnTo>
                    <a:pt x="100012" y="30163"/>
                  </a:lnTo>
                  <a:lnTo>
                    <a:pt x="101600" y="30163"/>
                  </a:lnTo>
                  <a:lnTo>
                    <a:pt x="104775" y="30163"/>
                  </a:lnTo>
                  <a:lnTo>
                    <a:pt x="104775" y="26988"/>
                  </a:lnTo>
                  <a:lnTo>
                    <a:pt x="106362" y="26988"/>
                  </a:lnTo>
                  <a:lnTo>
                    <a:pt x="106362" y="25400"/>
                  </a:lnTo>
                  <a:lnTo>
                    <a:pt x="107950" y="25400"/>
                  </a:lnTo>
                  <a:lnTo>
                    <a:pt x="111125" y="25400"/>
                  </a:lnTo>
                  <a:lnTo>
                    <a:pt x="111125" y="26988"/>
                  </a:lnTo>
                  <a:lnTo>
                    <a:pt x="112712" y="26988"/>
                  </a:lnTo>
                  <a:lnTo>
                    <a:pt x="112712" y="25400"/>
                  </a:lnTo>
                  <a:lnTo>
                    <a:pt x="115887" y="23813"/>
                  </a:lnTo>
                  <a:lnTo>
                    <a:pt x="117475" y="23813"/>
                  </a:lnTo>
                  <a:lnTo>
                    <a:pt x="120650" y="23813"/>
                  </a:lnTo>
                  <a:lnTo>
                    <a:pt x="120650" y="20638"/>
                  </a:lnTo>
                  <a:lnTo>
                    <a:pt x="122237" y="19050"/>
                  </a:lnTo>
                  <a:lnTo>
                    <a:pt x="123825" y="19050"/>
                  </a:lnTo>
                  <a:lnTo>
                    <a:pt x="127000" y="15875"/>
                  </a:lnTo>
                  <a:lnTo>
                    <a:pt x="127000" y="19050"/>
                  </a:lnTo>
                  <a:lnTo>
                    <a:pt x="128587" y="19050"/>
                  </a:lnTo>
                  <a:lnTo>
                    <a:pt x="128587" y="15875"/>
                  </a:lnTo>
                  <a:lnTo>
                    <a:pt x="131762" y="15875"/>
                  </a:lnTo>
                  <a:lnTo>
                    <a:pt x="133350" y="15875"/>
                  </a:lnTo>
                  <a:lnTo>
                    <a:pt x="136525" y="15875"/>
                  </a:lnTo>
                  <a:lnTo>
                    <a:pt x="138112" y="15875"/>
                  </a:lnTo>
                  <a:lnTo>
                    <a:pt x="139700" y="15875"/>
                  </a:lnTo>
                  <a:lnTo>
                    <a:pt x="139700" y="14288"/>
                  </a:lnTo>
                  <a:lnTo>
                    <a:pt x="142875" y="14288"/>
                  </a:lnTo>
                  <a:lnTo>
                    <a:pt x="142875" y="11113"/>
                  </a:lnTo>
                  <a:lnTo>
                    <a:pt x="144463" y="9525"/>
                  </a:lnTo>
                  <a:lnTo>
                    <a:pt x="147638" y="9525"/>
                  </a:lnTo>
                  <a:lnTo>
                    <a:pt x="147638" y="14288"/>
                  </a:lnTo>
                  <a:lnTo>
                    <a:pt x="144463" y="14288"/>
                  </a:lnTo>
                  <a:lnTo>
                    <a:pt x="144463" y="15875"/>
                  </a:lnTo>
                  <a:lnTo>
                    <a:pt x="147638" y="15875"/>
                  </a:lnTo>
                  <a:lnTo>
                    <a:pt x="147638" y="14288"/>
                  </a:lnTo>
                  <a:lnTo>
                    <a:pt x="149225" y="14288"/>
                  </a:lnTo>
                  <a:lnTo>
                    <a:pt x="152400" y="14288"/>
                  </a:lnTo>
                  <a:lnTo>
                    <a:pt x="152400" y="11113"/>
                  </a:lnTo>
                  <a:lnTo>
                    <a:pt x="153988" y="11113"/>
                  </a:lnTo>
                  <a:lnTo>
                    <a:pt x="153988" y="14288"/>
                  </a:lnTo>
                  <a:lnTo>
                    <a:pt x="153988" y="15875"/>
                  </a:lnTo>
                  <a:lnTo>
                    <a:pt x="153988" y="19050"/>
                  </a:lnTo>
                  <a:lnTo>
                    <a:pt x="153988" y="20638"/>
                  </a:lnTo>
                  <a:lnTo>
                    <a:pt x="152400" y="23813"/>
                  </a:lnTo>
                  <a:lnTo>
                    <a:pt x="152400" y="25400"/>
                  </a:lnTo>
                  <a:lnTo>
                    <a:pt x="153988" y="25400"/>
                  </a:lnTo>
                  <a:lnTo>
                    <a:pt x="155575" y="25400"/>
                  </a:lnTo>
                  <a:lnTo>
                    <a:pt x="158750" y="25400"/>
                  </a:lnTo>
                  <a:lnTo>
                    <a:pt x="158750" y="23813"/>
                  </a:lnTo>
                  <a:lnTo>
                    <a:pt x="160338" y="23813"/>
                  </a:lnTo>
                  <a:lnTo>
                    <a:pt x="160338" y="25400"/>
                  </a:lnTo>
                  <a:lnTo>
                    <a:pt x="160338" y="25401"/>
                  </a:lnTo>
                  <a:lnTo>
                    <a:pt x="160337" y="25401"/>
                  </a:lnTo>
                  <a:lnTo>
                    <a:pt x="158750" y="26988"/>
                  </a:lnTo>
                  <a:lnTo>
                    <a:pt x="158750" y="30163"/>
                  </a:lnTo>
                  <a:lnTo>
                    <a:pt x="155575" y="31750"/>
                  </a:lnTo>
                  <a:lnTo>
                    <a:pt x="158750" y="31750"/>
                  </a:lnTo>
                  <a:lnTo>
                    <a:pt x="160338" y="31750"/>
                  </a:lnTo>
                  <a:lnTo>
                    <a:pt x="163513" y="34925"/>
                  </a:lnTo>
                  <a:lnTo>
                    <a:pt x="165100" y="34925"/>
                  </a:lnTo>
                  <a:lnTo>
                    <a:pt x="165100" y="36513"/>
                  </a:lnTo>
                  <a:lnTo>
                    <a:pt x="163513" y="36513"/>
                  </a:lnTo>
                  <a:lnTo>
                    <a:pt x="163513" y="39688"/>
                  </a:lnTo>
                  <a:lnTo>
                    <a:pt x="160338" y="39688"/>
                  </a:lnTo>
                  <a:lnTo>
                    <a:pt x="160338" y="41275"/>
                  </a:lnTo>
                  <a:lnTo>
                    <a:pt x="163513" y="41275"/>
                  </a:lnTo>
                  <a:lnTo>
                    <a:pt x="163513" y="41275"/>
                  </a:lnTo>
                  <a:lnTo>
                    <a:pt x="163513" y="39688"/>
                  </a:lnTo>
                  <a:lnTo>
                    <a:pt x="165100" y="39688"/>
                  </a:lnTo>
                  <a:lnTo>
                    <a:pt x="165100" y="41275"/>
                  </a:lnTo>
                  <a:lnTo>
                    <a:pt x="165100" y="41275"/>
                  </a:lnTo>
                  <a:lnTo>
                    <a:pt x="165100" y="42863"/>
                  </a:lnTo>
                  <a:lnTo>
                    <a:pt x="163513" y="46038"/>
                  </a:lnTo>
                  <a:lnTo>
                    <a:pt x="160338" y="46038"/>
                  </a:lnTo>
                  <a:lnTo>
                    <a:pt x="160338" y="47625"/>
                  </a:lnTo>
                  <a:lnTo>
                    <a:pt x="163513" y="46038"/>
                  </a:lnTo>
                  <a:lnTo>
                    <a:pt x="163513" y="47625"/>
                  </a:lnTo>
                  <a:lnTo>
                    <a:pt x="165100" y="47625"/>
                  </a:lnTo>
                  <a:lnTo>
                    <a:pt x="165100" y="50800"/>
                  </a:lnTo>
                  <a:lnTo>
                    <a:pt x="163513" y="50800"/>
                  </a:lnTo>
                  <a:lnTo>
                    <a:pt x="160338" y="50800"/>
                  </a:lnTo>
                  <a:lnTo>
                    <a:pt x="160338" y="52388"/>
                  </a:lnTo>
                  <a:lnTo>
                    <a:pt x="158750" y="52388"/>
                  </a:lnTo>
                  <a:lnTo>
                    <a:pt x="158750" y="55563"/>
                  </a:lnTo>
                  <a:lnTo>
                    <a:pt x="158750" y="57150"/>
                  </a:lnTo>
                  <a:lnTo>
                    <a:pt x="160338" y="57150"/>
                  </a:lnTo>
                  <a:lnTo>
                    <a:pt x="160338" y="58738"/>
                  </a:lnTo>
                  <a:lnTo>
                    <a:pt x="163513" y="58738"/>
                  </a:lnTo>
                  <a:lnTo>
                    <a:pt x="163513" y="57150"/>
                  </a:lnTo>
                  <a:lnTo>
                    <a:pt x="165100" y="57150"/>
                  </a:lnTo>
                  <a:lnTo>
                    <a:pt x="168275" y="55563"/>
                  </a:lnTo>
                  <a:lnTo>
                    <a:pt x="169863" y="52388"/>
                  </a:lnTo>
                  <a:lnTo>
                    <a:pt x="169863" y="55563"/>
                  </a:lnTo>
                  <a:lnTo>
                    <a:pt x="169863" y="57150"/>
                  </a:lnTo>
                  <a:lnTo>
                    <a:pt x="169863" y="58738"/>
                  </a:lnTo>
                  <a:lnTo>
                    <a:pt x="168275" y="61913"/>
                  </a:lnTo>
                  <a:lnTo>
                    <a:pt x="169863" y="63501"/>
                  </a:lnTo>
                  <a:lnTo>
                    <a:pt x="168275" y="63501"/>
                  </a:lnTo>
                  <a:lnTo>
                    <a:pt x="168275" y="66676"/>
                  </a:lnTo>
                  <a:lnTo>
                    <a:pt x="165100" y="68263"/>
                  </a:lnTo>
                  <a:lnTo>
                    <a:pt x="165100" y="69851"/>
                  </a:lnTo>
                  <a:lnTo>
                    <a:pt x="165100" y="73026"/>
                  </a:lnTo>
                  <a:lnTo>
                    <a:pt x="168275" y="73026"/>
                  </a:lnTo>
                  <a:lnTo>
                    <a:pt x="169863" y="73026"/>
                  </a:lnTo>
                  <a:lnTo>
                    <a:pt x="171450" y="73026"/>
                  </a:lnTo>
                  <a:lnTo>
                    <a:pt x="174625" y="69851"/>
                  </a:lnTo>
                  <a:lnTo>
                    <a:pt x="171450" y="74613"/>
                  </a:lnTo>
                  <a:lnTo>
                    <a:pt x="169863" y="74613"/>
                  </a:lnTo>
                  <a:lnTo>
                    <a:pt x="169863" y="77788"/>
                  </a:lnTo>
                  <a:lnTo>
                    <a:pt x="168275" y="77788"/>
                  </a:lnTo>
                  <a:lnTo>
                    <a:pt x="168275" y="79376"/>
                  </a:lnTo>
                  <a:lnTo>
                    <a:pt x="165100" y="79376"/>
                  </a:lnTo>
                  <a:lnTo>
                    <a:pt x="165100" y="82551"/>
                  </a:lnTo>
                  <a:lnTo>
                    <a:pt x="163513" y="82551"/>
                  </a:lnTo>
                  <a:lnTo>
                    <a:pt x="163513" y="84138"/>
                  </a:lnTo>
                  <a:lnTo>
                    <a:pt x="163513" y="85726"/>
                  </a:lnTo>
                  <a:lnTo>
                    <a:pt x="160338" y="85726"/>
                  </a:lnTo>
                  <a:lnTo>
                    <a:pt x="160338" y="88901"/>
                  </a:lnTo>
                  <a:lnTo>
                    <a:pt x="160338" y="90488"/>
                  </a:lnTo>
                  <a:lnTo>
                    <a:pt x="158750" y="90488"/>
                  </a:lnTo>
                  <a:lnTo>
                    <a:pt x="158750" y="93663"/>
                  </a:lnTo>
                  <a:lnTo>
                    <a:pt x="158750" y="95251"/>
                  </a:lnTo>
                  <a:lnTo>
                    <a:pt x="160338" y="95251"/>
                  </a:lnTo>
                  <a:lnTo>
                    <a:pt x="163513" y="93663"/>
                  </a:lnTo>
                  <a:lnTo>
                    <a:pt x="165100" y="93663"/>
                  </a:lnTo>
                  <a:lnTo>
                    <a:pt x="168275" y="93663"/>
                  </a:lnTo>
                  <a:lnTo>
                    <a:pt x="168275" y="90488"/>
                  </a:lnTo>
                  <a:lnTo>
                    <a:pt x="169863" y="90488"/>
                  </a:lnTo>
                  <a:lnTo>
                    <a:pt x="179388" y="88901"/>
                  </a:lnTo>
                  <a:lnTo>
                    <a:pt x="185738" y="85726"/>
                  </a:lnTo>
                  <a:lnTo>
                    <a:pt x="187325" y="85726"/>
                  </a:lnTo>
                  <a:lnTo>
                    <a:pt x="190500" y="85726"/>
                  </a:lnTo>
                  <a:lnTo>
                    <a:pt x="190500" y="84138"/>
                  </a:lnTo>
                  <a:lnTo>
                    <a:pt x="192088" y="84138"/>
                  </a:lnTo>
                  <a:lnTo>
                    <a:pt x="195263" y="84138"/>
                  </a:lnTo>
                  <a:lnTo>
                    <a:pt x="196851" y="84138"/>
                  </a:lnTo>
                  <a:lnTo>
                    <a:pt x="196851" y="82551"/>
                  </a:lnTo>
                  <a:lnTo>
                    <a:pt x="198438" y="82551"/>
                  </a:lnTo>
                  <a:lnTo>
                    <a:pt x="201613" y="82551"/>
                  </a:lnTo>
                  <a:lnTo>
                    <a:pt x="203201" y="82551"/>
                  </a:lnTo>
                  <a:lnTo>
                    <a:pt x="206376" y="79376"/>
                  </a:lnTo>
                  <a:lnTo>
                    <a:pt x="203201" y="79376"/>
                  </a:lnTo>
                  <a:lnTo>
                    <a:pt x="201613" y="79376"/>
                  </a:lnTo>
                  <a:lnTo>
                    <a:pt x="201613" y="77788"/>
                  </a:lnTo>
                  <a:lnTo>
                    <a:pt x="203201" y="77788"/>
                  </a:lnTo>
                  <a:lnTo>
                    <a:pt x="206376" y="77788"/>
                  </a:lnTo>
                  <a:lnTo>
                    <a:pt x="211138" y="77788"/>
                  </a:lnTo>
                  <a:lnTo>
                    <a:pt x="214313" y="77788"/>
                  </a:lnTo>
                  <a:lnTo>
                    <a:pt x="217488" y="77788"/>
                  </a:lnTo>
                  <a:lnTo>
                    <a:pt x="219076" y="74613"/>
                  </a:lnTo>
                  <a:lnTo>
                    <a:pt x="219076" y="77788"/>
                  </a:lnTo>
                  <a:lnTo>
                    <a:pt x="222251" y="77788"/>
                  </a:lnTo>
                  <a:lnTo>
                    <a:pt x="223838" y="77788"/>
                  </a:lnTo>
                  <a:lnTo>
                    <a:pt x="227013" y="77788"/>
                  </a:lnTo>
                  <a:lnTo>
                    <a:pt x="228601" y="74613"/>
                  </a:lnTo>
                  <a:lnTo>
                    <a:pt x="230188" y="74613"/>
                  </a:lnTo>
                  <a:lnTo>
                    <a:pt x="233363" y="74613"/>
                  </a:lnTo>
                  <a:lnTo>
                    <a:pt x="234951" y="74613"/>
                  </a:lnTo>
                  <a:lnTo>
                    <a:pt x="234951" y="77788"/>
                  </a:lnTo>
                  <a:lnTo>
                    <a:pt x="238126" y="77788"/>
                  </a:lnTo>
                  <a:lnTo>
                    <a:pt x="239713" y="77788"/>
                  </a:lnTo>
                  <a:lnTo>
                    <a:pt x="244476" y="79376"/>
                  </a:lnTo>
                  <a:lnTo>
                    <a:pt x="246063" y="79376"/>
                  </a:lnTo>
                  <a:lnTo>
                    <a:pt x="249238" y="79376"/>
                  </a:lnTo>
                  <a:lnTo>
                    <a:pt x="249238" y="77788"/>
                  </a:lnTo>
                  <a:lnTo>
                    <a:pt x="246063" y="74613"/>
                  </a:lnTo>
                  <a:lnTo>
                    <a:pt x="246063" y="73026"/>
                  </a:lnTo>
                  <a:lnTo>
                    <a:pt x="246063" y="69851"/>
                  </a:lnTo>
                  <a:lnTo>
                    <a:pt x="244476" y="69851"/>
                  </a:lnTo>
                  <a:lnTo>
                    <a:pt x="244476" y="68263"/>
                  </a:lnTo>
                  <a:lnTo>
                    <a:pt x="242888" y="68263"/>
                  </a:lnTo>
                  <a:lnTo>
                    <a:pt x="242888" y="66676"/>
                  </a:lnTo>
                  <a:lnTo>
                    <a:pt x="239713" y="66676"/>
                  </a:lnTo>
                  <a:lnTo>
                    <a:pt x="238126" y="63501"/>
                  </a:lnTo>
                  <a:lnTo>
                    <a:pt x="238126" y="61913"/>
                  </a:lnTo>
                  <a:lnTo>
                    <a:pt x="234951" y="61913"/>
                  </a:lnTo>
                  <a:lnTo>
                    <a:pt x="234951" y="58738"/>
                  </a:lnTo>
                  <a:lnTo>
                    <a:pt x="233363" y="58738"/>
                  </a:lnTo>
                  <a:lnTo>
                    <a:pt x="230188" y="57150"/>
                  </a:lnTo>
                  <a:lnTo>
                    <a:pt x="228601" y="57150"/>
                  </a:lnTo>
                  <a:lnTo>
                    <a:pt x="228601" y="55563"/>
                  </a:lnTo>
                  <a:lnTo>
                    <a:pt x="227013" y="55563"/>
                  </a:lnTo>
                  <a:lnTo>
                    <a:pt x="227013" y="57150"/>
                  </a:lnTo>
                  <a:lnTo>
                    <a:pt x="225426" y="57150"/>
                  </a:lnTo>
                  <a:lnTo>
                    <a:pt x="225426" y="58738"/>
                  </a:lnTo>
                  <a:lnTo>
                    <a:pt x="223838" y="58738"/>
                  </a:lnTo>
                  <a:lnTo>
                    <a:pt x="223838" y="57150"/>
                  </a:lnTo>
                  <a:lnTo>
                    <a:pt x="223838" y="57150"/>
                  </a:lnTo>
                  <a:lnTo>
                    <a:pt x="223838" y="55563"/>
                  </a:lnTo>
                  <a:lnTo>
                    <a:pt x="222251" y="55563"/>
                  </a:lnTo>
                  <a:lnTo>
                    <a:pt x="219076" y="55563"/>
                  </a:lnTo>
                  <a:lnTo>
                    <a:pt x="217488" y="55563"/>
                  </a:lnTo>
                  <a:lnTo>
                    <a:pt x="214313" y="55563"/>
                  </a:lnTo>
                  <a:lnTo>
                    <a:pt x="217488" y="52388"/>
                  </a:lnTo>
                  <a:lnTo>
                    <a:pt x="219076" y="52388"/>
                  </a:lnTo>
                  <a:lnTo>
                    <a:pt x="222251" y="52388"/>
                  </a:lnTo>
                  <a:lnTo>
                    <a:pt x="217488" y="50800"/>
                  </a:lnTo>
                  <a:lnTo>
                    <a:pt x="214313" y="50800"/>
                  </a:lnTo>
                  <a:lnTo>
                    <a:pt x="214313" y="52388"/>
                  </a:lnTo>
                  <a:lnTo>
                    <a:pt x="212725" y="52388"/>
                  </a:lnTo>
                  <a:lnTo>
                    <a:pt x="212725" y="50800"/>
                  </a:lnTo>
                  <a:lnTo>
                    <a:pt x="211138" y="50800"/>
                  </a:lnTo>
                  <a:lnTo>
                    <a:pt x="211138" y="49213"/>
                  </a:lnTo>
                  <a:lnTo>
                    <a:pt x="211138" y="47625"/>
                  </a:lnTo>
                  <a:lnTo>
                    <a:pt x="211138" y="47625"/>
                  </a:lnTo>
                  <a:lnTo>
                    <a:pt x="212726" y="47625"/>
                  </a:lnTo>
                  <a:lnTo>
                    <a:pt x="212726" y="47625"/>
                  </a:lnTo>
                  <a:lnTo>
                    <a:pt x="214313" y="47625"/>
                  </a:lnTo>
                  <a:lnTo>
                    <a:pt x="219076" y="47625"/>
                  </a:lnTo>
                  <a:lnTo>
                    <a:pt x="222251" y="46038"/>
                  </a:lnTo>
                  <a:lnTo>
                    <a:pt x="223838" y="46038"/>
                  </a:lnTo>
                  <a:lnTo>
                    <a:pt x="223838" y="47625"/>
                  </a:lnTo>
                  <a:lnTo>
                    <a:pt x="227013" y="47625"/>
                  </a:lnTo>
                  <a:lnTo>
                    <a:pt x="228601" y="47625"/>
                  </a:lnTo>
                  <a:lnTo>
                    <a:pt x="230188" y="47625"/>
                  </a:lnTo>
                  <a:lnTo>
                    <a:pt x="230188" y="50800"/>
                  </a:lnTo>
                  <a:lnTo>
                    <a:pt x="233363" y="47625"/>
                  </a:lnTo>
                  <a:lnTo>
                    <a:pt x="233363" y="50800"/>
                  </a:lnTo>
                  <a:lnTo>
                    <a:pt x="234951" y="50800"/>
                  </a:lnTo>
                  <a:lnTo>
                    <a:pt x="238126" y="50800"/>
                  </a:lnTo>
                  <a:lnTo>
                    <a:pt x="238126" y="52388"/>
                  </a:lnTo>
                  <a:lnTo>
                    <a:pt x="239713" y="52388"/>
                  </a:lnTo>
                  <a:lnTo>
                    <a:pt x="242888" y="52388"/>
                  </a:lnTo>
                  <a:lnTo>
                    <a:pt x="244476" y="55563"/>
                  </a:lnTo>
                  <a:lnTo>
                    <a:pt x="246063" y="55563"/>
                  </a:lnTo>
                  <a:lnTo>
                    <a:pt x="254001" y="57150"/>
                  </a:lnTo>
                  <a:lnTo>
                    <a:pt x="254001" y="58738"/>
                  </a:lnTo>
                  <a:lnTo>
                    <a:pt x="255588" y="58738"/>
                  </a:lnTo>
                  <a:lnTo>
                    <a:pt x="255588" y="61913"/>
                  </a:lnTo>
                  <a:lnTo>
                    <a:pt x="258763" y="63501"/>
                  </a:lnTo>
                  <a:lnTo>
                    <a:pt x="260351" y="68263"/>
                  </a:lnTo>
                  <a:lnTo>
                    <a:pt x="261938" y="68263"/>
                  </a:lnTo>
                  <a:lnTo>
                    <a:pt x="261938" y="69851"/>
                  </a:lnTo>
                  <a:lnTo>
                    <a:pt x="265113" y="69851"/>
                  </a:lnTo>
                  <a:lnTo>
                    <a:pt x="266701" y="73026"/>
                  </a:lnTo>
                  <a:lnTo>
                    <a:pt x="269876" y="73026"/>
                  </a:lnTo>
                  <a:lnTo>
                    <a:pt x="269876" y="74613"/>
                  </a:lnTo>
                  <a:lnTo>
                    <a:pt x="266701" y="74613"/>
                  </a:lnTo>
                  <a:lnTo>
                    <a:pt x="266701" y="77788"/>
                  </a:lnTo>
                  <a:lnTo>
                    <a:pt x="269876" y="77788"/>
                  </a:lnTo>
                  <a:lnTo>
                    <a:pt x="269876" y="79376"/>
                  </a:lnTo>
                  <a:lnTo>
                    <a:pt x="271463" y="79376"/>
                  </a:lnTo>
                  <a:lnTo>
                    <a:pt x="271463" y="82551"/>
                  </a:lnTo>
                  <a:lnTo>
                    <a:pt x="271463" y="84138"/>
                  </a:lnTo>
                  <a:lnTo>
                    <a:pt x="271463" y="85726"/>
                  </a:lnTo>
                  <a:lnTo>
                    <a:pt x="271463" y="88901"/>
                  </a:lnTo>
                  <a:lnTo>
                    <a:pt x="273051" y="90488"/>
                  </a:lnTo>
                  <a:lnTo>
                    <a:pt x="273051" y="93663"/>
                  </a:lnTo>
                  <a:lnTo>
                    <a:pt x="273051" y="95251"/>
                  </a:lnTo>
                  <a:lnTo>
                    <a:pt x="271463" y="93663"/>
                  </a:lnTo>
                  <a:lnTo>
                    <a:pt x="269876" y="95251"/>
                  </a:lnTo>
                  <a:lnTo>
                    <a:pt x="269876" y="98426"/>
                  </a:lnTo>
                  <a:lnTo>
                    <a:pt x="271463" y="98426"/>
                  </a:lnTo>
                  <a:lnTo>
                    <a:pt x="271463" y="100013"/>
                  </a:lnTo>
                  <a:lnTo>
                    <a:pt x="273051" y="100013"/>
                  </a:lnTo>
                  <a:lnTo>
                    <a:pt x="276226" y="101601"/>
                  </a:lnTo>
                  <a:lnTo>
                    <a:pt x="276226" y="104776"/>
                  </a:lnTo>
                  <a:lnTo>
                    <a:pt x="277813" y="104776"/>
                  </a:lnTo>
                  <a:lnTo>
                    <a:pt x="277813" y="106363"/>
                  </a:lnTo>
                  <a:lnTo>
                    <a:pt x="280988" y="106363"/>
                  </a:lnTo>
                  <a:lnTo>
                    <a:pt x="280988" y="109538"/>
                  </a:lnTo>
                  <a:lnTo>
                    <a:pt x="282576" y="109538"/>
                  </a:lnTo>
                  <a:lnTo>
                    <a:pt x="282576" y="111126"/>
                  </a:lnTo>
                  <a:lnTo>
                    <a:pt x="282576" y="114301"/>
                  </a:lnTo>
                  <a:lnTo>
                    <a:pt x="285751" y="115888"/>
                  </a:lnTo>
                  <a:lnTo>
                    <a:pt x="285751" y="117476"/>
                  </a:lnTo>
                  <a:lnTo>
                    <a:pt x="285751" y="120651"/>
                  </a:lnTo>
                  <a:lnTo>
                    <a:pt x="285751" y="122238"/>
                  </a:lnTo>
                  <a:lnTo>
                    <a:pt x="287338" y="122238"/>
                  </a:lnTo>
                  <a:lnTo>
                    <a:pt x="287338" y="125413"/>
                  </a:lnTo>
                  <a:lnTo>
                    <a:pt x="287338" y="127001"/>
                  </a:lnTo>
                  <a:lnTo>
                    <a:pt x="287338" y="130176"/>
                  </a:lnTo>
                  <a:lnTo>
                    <a:pt x="287338" y="131763"/>
                  </a:lnTo>
                  <a:lnTo>
                    <a:pt x="288926" y="133351"/>
                  </a:lnTo>
                  <a:lnTo>
                    <a:pt x="288926" y="136526"/>
                  </a:lnTo>
                  <a:lnTo>
                    <a:pt x="288926" y="138113"/>
                  </a:lnTo>
                  <a:lnTo>
                    <a:pt x="288926" y="141288"/>
                  </a:lnTo>
                  <a:lnTo>
                    <a:pt x="288926" y="142876"/>
                  </a:lnTo>
                  <a:lnTo>
                    <a:pt x="292101" y="142876"/>
                  </a:lnTo>
                  <a:lnTo>
                    <a:pt x="292101" y="144463"/>
                  </a:lnTo>
                  <a:lnTo>
                    <a:pt x="292101" y="147638"/>
                  </a:lnTo>
                  <a:lnTo>
                    <a:pt x="292101" y="149226"/>
                  </a:lnTo>
                  <a:lnTo>
                    <a:pt x="292101" y="152401"/>
                  </a:lnTo>
                  <a:lnTo>
                    <a:pt x="292101" y="153988"/>
                  </a:lnTo>
                  <a:lnTo>
                    <a:pt x="292101" y="158751"/>
                  </a:lnTo>
                  <a:lnTo>
                    <a:pt x="293688" y="163513"/>
                  </a:lnTo>
                  <a:lnTo>
                    <a:pt x="293688" y="165101"/>
                  </a:lnTo>
                  <a:lnTo>
                    <a:pt x="293688" y="168276"/>
                  </a:lnTo>
                  <a:lnTo>
                    <a:pt x="293688" y="173038"/>
                  </a:lnTo>
                  <a:lnTo>
                    <a:pt x="292101" y="176213"/>
                  </a:lnTo>
                  <a:lnTo>
                    <a:pt x="292101" y="188913"/>
                  </a:lnTo>
                  <a:lnTo>
                    <a:pt x="292101" y="192088"/>
                  </a:lnTo>
                  <a:lnTo>
                    <a:pt x="292101" y="195263"/>
                  </a:lnTo>
                  <a:lnTo>
                    <a:pt x="288926" y="196851"/>
                  </a:lnTo>
                  <a:lnTo>
                    <a:pt x="288926" y="200026"/>
                  </a:lnTo>
                  <a:lnTo>
                    <a:pt x="288926" y="201613"/>
                  </a:lnTo>
                  <a:lnTo>
                    <a:pt x="288926" y="204788"/>
                  </a:lnTo>
                  <a:lnTo>
                    <a:pt x="288926" y="206376"/>
                  </a:lnTo>
                  <a:lnTo>
                    <a:pt x="287338" y="207963"/>
                  </a:lnTo>
                  <a:lnTo>
                    <a:pt x="287338" y="212726"/>
                  </a:lnTo>
                  <a:lnTo>
                    <a:pt x="285751" y="217488"/>
                  </a:lnTo>
                  <a:lnTo>
                    <a:pt x="287338" y="219076"/>
                  </a:lnTo>
                  <a:lnTo>
                    <a:pt x="285751" y="222251"/>
                  </a:lnTo>
                  <a:lnTo>
                    <a:pt x="285751" y="223838"/>
                  </a:lnTo>
                  <a:lnTo>
                    <a:pt x="282576" y="223838"/>
                  </a:lnTo>
                  <a:lnTo>
                    <a:pt x="282576" y="227013"/>
                  </a:lnTo>
                  <a:lnTo>
                    <a:pt x="282576" y="228601"/>
                  </a:lnTo>
                  <a:lnTo>
                    <a:pt x="280988" y="231776"/>
                  </a:lnTo>
                  <a:lnTo>
                    <a:pt x="280988" y="233363"/>
                  </a:lnTo>
                  <a:lnTo>
                    <a:pt x="280988" y="234951"/>
                  </a:lnTo>
                  <a:lnTo>
                    <a:pt x="277813" y="234951"/>
                  </a:lnTo>
                  <a:lnTo>
                    <a:pt x="277813" y="238126"/>
                  </a:lnTo>
                  <a:lnTo>
                    <a:pt x="277813" y="239713"/>
                  </a:lnTo>
                  <a:lnTo>
                    <a:pt x="276226" y="242888"/>
                  </a:lnTo>
                  <a:lnTo>
                    <a:pt x="276226" y="244476"/>
                  </a:lnTo>
                  <a:lnTo>
                    <a:pt x="273051" y="249238"/>
                  </a:lnTo>
                  <a:lnTo>
                    <a:pt x="271463" y="254001"/>
                  </a:lnTo>
                  <a:lnTo>
                    <a:pt x="269876" y="258763"/>
                  </a:lnTo>
                  <a:lnTo>
                    <a:pt x="266701" y="263526"/>
                  </a:lnTo>
                  <a:lnTo>
                    <a:pt x="265113" y="265113"/>
                  </a:lnTo>
                  <a:lnTo>
                    <a:pt x="261938" y="269876"/>
                  </a:lnTo>
                  <a:lnTo>
                    <a:pt x="261938" y="271463"/>
                  </a:lnTo>
                  <a:lnTo>
                    <a:pt x="260351" y="276226"/>
                  </a:lnTo>
                  <a:lnTo>
                    <a:pt x="255588" y="282576"/>
                  </a:lnTo>
                  <a:lnTo>
                    <a:pt x="249238" y="287338"/>
                  </a:lnTo>
                  <a:lnTo>
                    <a:pt x="246063" y="292101"/>
                  </a:lnTo>
                  <a:lnTo>
                    <a:pt x="244476" y="293688"/>
                  </a:lnTo>
                  <a:lnTo>
                    <a:pt x="239713" y="296863"/>
                  </a:lnTo>
                  <a:lnTo>
                    <a:pt x="238126" y="298451"/>
                  </a:lnTo>
                  <a:lnTo>
                    <a:pt x="234951" y="298451"/>
                  </a:lnTo>
                  <a:lnTo>
                    <a:pt x="234951" y="301626"/>
                  </a:lnTo>
                  <a:lnTo>
                    <a:pt x="233363" y="301626"/>
                  </a:lnTo>
                  <a:lnTo>
                    <a:pt x="230188" y="301626"/>
                  </a:lnTo>
                  <a:lnTo>
                    <a:pt x="228601" y="303213"/>
                  </a:lnTo>
                  <a:lnTo>
                    <a:pt x="228601" y="306388"/>
                  </a:lnTo>
                  <a:lnTo>
                    <a:pt x="223838" y="306388"/>
                  </a:lnTo>
                  <a:lnTo>
                    <a:pt x="222251" y="307976"/>
                  </a:lnTo>
                  <a:lnTo>
                    <a:pt x="219076" y="309563"/>
                  </a:lnTo>
                  <a:lnTo>
                    <a:pt x="217488" y="312738"/>
                  </a:lnTo>
                  <a:lnTo>
                    <a:pt x="212726" y="314326"/>
                  </a:lnTo>
                  <a:lnTo>
                    <a:pt x="211138" y="317501"/>
                  </a:lnTo>
                  <a:lnTo>
                    <a:pt x="207963" y="319088"/>
                  </a:lnTo>
                  <a:lnTo>
                    <a:pt x="206376" y="319088"/>
                  </a:lnTo>
                  <a:lnTo>
                    <a:pt x="203201" y="319088"/>
                  </a:lnTo>
                  <a:lnTo>
                    <a:pt x="203201" y="322263"/>
                  </a:lnTo>
                  <a:lnTo>
                    <a:pt x="201613" y="323851"/>
                  </a:lnTo>
                  <a:lnTo>
                    <a:pt x="198438" y="323851"/>
                  </a:lnTo>
                  <a:lnTo>
                    <a:pt x="196851" y="325438"/>
                  </a:lnTo>
                  <a:lnTo>
                    <a:pt x="192088" y="325438"/>
                  </a:lnTo>
                  <a:lnTo>
                    <a:pt x="187325" y="328613"/>
                  </a:lnTo>
                  <a:lnTo>
                    <a:pt x="182563" y="330201"/>
                  </a:lnTo>
                  <a:lnTo>
                    <a:pt x="180975" y="330201"/>
                  </a:lnTo>
                  <a:lnTo>
                    <a:pt x="179388" y="333376"/>
                  </a:lnTo>
                  <a:lnTo>
                    <a:pt x="176213" y="333376"/>
                  </a:lnTo>
                  <a:lnTo>
                    <a:pt x="174625" y="333376"/>
                  </a:lnTo>
                  <a:lnTo>
                    <a:pt x="171450" y="334963"/>
                  </a:lnTo>
                  <a:lnTo>
                    <a:pt x="169863" y="334963"/>
                  </a:lnTo>
                  <a:lnTo>
                    <a:pt x="169863" y="333376"/>
                  </a:lnTo>
                  <a:lnTo>
                    <a:pt x="171450" y="330201"/>
                  </a:lnTo>
                  <a:lnTo>
                    <a:pt x="174625" y="330201"/>
                  </a:lnTo>
                  <a:lnTo>
                    <a:pt x="176213" y="328613"/>
                  </a:lnTo>
                  <a:lnTo>
                    <a:pt x="174625" y="328613"/>
                  </a:lnTo>
                  <a:lnTo>
                    <a:pt x="171450" y="328613"/>
                  </a:lnTo>
                  <a:lnTo>
                    <a:pt x="169863" y="328613"/>
                  </a:lnTo>
                  <a:lnTo>
                    <a:pt x="168275" y="328613"/>
                  </a:lnTo>
                  <a:lnTo>
                    <a:pt x="168275" y="330201"/>
                  </a:lnTo>
                  <a:lnTo>
                    <a:pt x="165100" y="330201"/>
                  </a:lnTo>
                  <a:lnTo>
                    <a:pt x="165100" y="333376"/>
                  </a:lnTo>
                  <a:lnTo>
                    <a:pt x="165100" y="334963"/>
                  </a:lnTo>
                  <a:lnTo>
                    <a:pt x="163513" y="334963"/>
                  </a:lnTo>
                  <a:lnTo>
                    <a:pt x="160338" y="334963"/>
                  </a:lnTo>
                  <a:lnTo>
                    <a:pt x="158750" y="334963"/>
                  </a:lnTo>
                  <a:lnTo>
                    <a:pt x="155575" y="334963"/>
                  </a:lnTo>
                  <a:lnTo>
                    <a:pt x="153988" y="334963"/>
                  </a:lnTo>
                  <a:lnTo>
                    <a:pt x="152400" y="333376"/>
                  </a:lnTo>
                  <a:lnTo>
                    <a:pt x="149225" y="333376"/>
                  </a:lnTo>
                  <a:lnTo>
                    <a:pt x="147638" y="333376"/>
                  </a:lnTo>
                  <a:lnTo>
                    <a:pt x="144463" y="333376"/>
                  </a:lnTo>
                  <a:lnTo>
                    <a:pt x="142875" y="333376"/>
                  </a:lnTo>
                  <a:lnTo>
                    <a:pt x="139700" y="333376"/>
                  </a:lnTo>
                  <a:lnTo>
                    <a:pt x="138112" y="334963"/>
                  </a:lnTo>
                  <a:lnTo>
                    <a:pt x="136525" y="333376"/>
                  </a:lnTo>
                  <a:lnTo>
                    <a:pt x="133350" y="333376"/>
                  </a:lnTo>
                  <a:lnTo>
                    <a:pt x="133350" y="330201"/>
                  </a:lnTo>
                  <a:lnTo>
                    <a:pt x="131762" y="330201"/>
                  </a:lnTo>
                  <a:lnTo>
                    <a:pt x="128587" y="330201"/>
                  </a:lnTo>
                  <a:lnTo>
                    <a:pt x="127000" y="330201"/>
                  </a:lnTo>
                  <a:lnTo>
                    <a:pt x="127000" y="328613"/>
                  </a:lnTo>
                  <a:lnTo>
                    <a:pt x="123825" y="328613"/>
                  </a:lnTo>
                  <a:lnTo>
                    <a:pt x="122237" y="328613"/>
                  </a:lnTo>
                  <a:lnTo>
                    <a:pt x="122237" y="325438"/>
                  </a:lnTo>
                  <a:lnTo>
                    <a:pt x="120650" y="325438"/>
                  </a:lnTo>
                  <a:lnTo>
                    <a:pt x="117475" y="323851"/>
                  </a:lnTo>
                  <a:lnTo>
                    <a:pt x="115887" y="322263"/>
                  </a:lnTo>
                  <a:lnTo>
                    <a:pt x="112712" y="322263"/>
                  </a:lnTo>
                  <a:lnTo>
                    <a:pt x="111125" y="322263"/>
                  </a:lnTo>
                  <a:lnTo>
                    <a:pt x="107950" y="322263"/>
                  </a:lnTo>
                  <a:lnTo>
                    <a:pt x="106362" y="322263"/>
                  </a:lnTo>
                  <a:lnTo>
                    <a:pt x="104775" y="322263"/>
                  </a:lnTo>
                  <a:lnTo>
                    <a:pt x="104775" y="319088"/>
                  </a:lnTo>
                  <a:lnTo>
                    <a:pt x="101600" y="319088"/>
                  </a:lnTo>
                  <a:lnTo>
                    <a:pt x="100012" y="319088"/>
                  </a:lnTo>
                  <a:lnTo>
                    <a:pt x="96837" y="319088"/>
                  </a:lnTo>
                  <a:lnTo>
                    <a:pt x="96837" y="317501"/>
                  </a:lnTo>
                  <a:lnTo>
                    <a:pt x="96837" y="314326"/>
                  </a:lnTo>
                  <a:lnTo>
                    <a:pt x="95250" y="314326"/>
                  </a:lnTo>
                  <a:lnTo>
                    <a:pt x="93662" y="312738"/>
                  </a:lnTo>
                  <a:lnTo>
                    <a:pt x="93662" y="314326"/>
                  </a:lnTo>
                  <a:lnTo>
                    <a:pt x="90487" y="314326"/>
                  </a:lnTo>
                  <a:lnTo>
                    <a:pt x="90487" y="312738"/>
                  </a:lnTo>
                  <a:lnTo>
                    <a:pt x="88900" y="312738"/>
                  </a:lnTo>
                  <a:lnTo>
                    <a:pt x="88900" y="314326"/>
                  </a:lnTo>
                  <a:lnTo>
                    <a:pt x="85725" y="314326"/>
                  </a:lnTo>
                  <a:lnTo>
                    <a:pt x="85725" y="312738"/>
                  </a:lnTo>
                  <a:lnTo>
                    <a:pt x="84137" y="312738"/>
                  </a:lnTo>
                  <a:lnTo>
                    <a:pt x="80962" y="312738"/>
                  </a:lnTo>
                  <a:lnTo>
                    <a:pt x="80962" y="309563"/>
                  </a:lnTo>
                  <a:lnTo>
                    <a:pt x="80962" y="307976"/>
                  </a:lnTo>
                  <a:lnTo>
                    <a:pt x="79375" y="309563"/>
                  </a:lnTo>
                  <a:lnTo>
                    <a:pt x="77787" y="307976"/>
                  </a:lnTo>
                  <a:lnTo>
                    <a:pt x="74612" y="306388"/>
                  </a:lnTo>
                  <a:lnTo>
                    <a:pt x="73025" y="303213"/>
                  </a:lnTo>
                  <a:lnTo>
                    <a:pt x="74612" y="303213"/>
                  </a:lnTo>
                  <a:lnTo>
                    <a:pt x="77787" y="303213"/>
                  </a:lnTo>
                  <a:lnTo>
                    <a:pt x="79375" y="303213"/>
                  </a:lnTo>
                  <a:lnTo>
                    <a:pt x="79375" y="301626"/>
                  </a:lnTo>
                  <a:lnTo>
                    <a:pt x="77787" y="301626"/>
                  </a:lnTo>
                  <a:lnTo>
                    <a:pt x="74612" y="298451"/>
                  </a:lnTo>
                  <a:lnTo>
                    <a:pt x="73025" y="298451"/>
                  </a:lnTo>
                  <a:lnTo>
                    <a:pt x="73025" y="296863"/>
                  </a:lnTo>
                  <a:lnTo>
                    <a:pt x="69850" y="296863"/>
                  </a:lnTo>
                  <a:lnTo>
                    <a:pt x="69850" y="298451"/>
                  </a:lnTo>
                  <a:lnTo>
                    <a:pt x="73025" y="298451"/>
                  </a:lnTo>
                  <a:lnTo>
                    <a:pt x="73025" y="301626"/>
                  </a:lnTo>
                  <a:lnTo>
                    <a:pt x="69850" y="301626"/>
                  </a:lnTo>
                  <a:lnTo>
                    <a:pt x="68262" y="301626"/>
                  </a:lnTo>
                  <a:lnTo>
                    <a:pt x="65087" y="298451"/>
                  </a:lnTo>
                  <a:lnTo>
                    <a:pt x="65087" y="296863"/>
                  </a:lnTo>
                  <a:lnTo>
                    <a:pt x="63500" y="296863"/>
                  </a:lnTo>
                  <a:lnTo>
                    <a:pt x="61912" y="296863"/>
                  </a:lnTo>
                  <a:lnTo>
                    <a:pt x="61912" y="293688"/>
                  </a:lnTo>
                  <a:lnTo>
                    <a:pt x="58737" y="293688"/>
                  </a:lnTo>
                  <a:lnTo>
                    <a:pt x="57150" y="293688"/>
                  </a:lnTo>
                  <a:lnTo>
                    <a:pt x="57150" y="296863"/>
                  </a:lnTo>
                  <a:lnTo>
                    <a:pt x="53975" y="293688"/>
                  </a:lnTo>
                  <a:lnTo>
                    <a:pt x="53975" y="292101"/>
                  </a:lnTo>
                  <a:lnTo>
                    <a:pt x="52387" y="292101"/>
                  </a:lnTo>
                  <a:lnTo>
                    <a:pt x="52387" y="290513"/>
                  </a:lnTo>
                  <a:lnTo>
                    <a:pt x="52387" y="287338"/>
                  </a:lnTo>
                  <a:lnTo>
                    <a:pt x="52387" y="285751"/>
                  </a:lnTo>
                  <a:lnTo>
                    <a:pt x="49212" y="287338"/>
                  </a:lnTo>
                  <a:lnTo>
                    <a:pt x="47625" y="285751"/>
                  </a:lnTo>
                  <a:lnTo>
                    <a:pt x="46037" y="285751"/>
                  </a:lnTo>
                  <a:lnTo>
                    <a:pt x="46037" y="282576"/>
                  </a:lnTo>
                  <a:lnTo>
                    <a:pt x="42862" y="282576"/>
                  </a:lnTo>
                  <a:lnTo>
                    <a:pt x="41275" y="280988"/>
                  </a:lnTo>
                  <a:lnTo>
                    <a:pt x="38100" y="280988"/>
                  </a:lnTo>
                  <a:lnTo>
                    <a:pt x="36512" y="279401"/>
                  </a:lnTo>
                  <a:lnTo>
                    <a:pt x="36512" y="276226"/>
                  </a:lnTo>
                  <a:lnTo>
                    <a:pt x="33337" y="274638"/>
                  </a:lnTo>
                  <a:lnTo>
                    <a:pt x="36512" y="271463"/>
                  </a:lnTo>
                  <a:lnTo>
                    <a:pt x="33337" y="271463"/>
                  </a:lnTo>
                  <a:lnTo>
                    <a:pt x="31750" y="271463"/>
                  </a:lnTo>
                  <a:lnTo>
                    <a:pt x="30162" y="269876"/>
                  </a:lnTo>
                  <a:lnTo>
                    <a:pt x="30162" y="266701"/>
                  </a:lnTo>
                  <a:lnTo>
                    <a:pt x="26987" y="265113"/>
                  </a:lnTo>
                  <a:lnTo>
                    <a:pt x="26987" y="263526"/>
                  </a:lnTo>
                  <a:lnTo>
                    <a:pt x="26987" y="260351"/>
                  </a:lnTo>
                  <a:lnTo>
                    <a:pt x="25400" y="260351"/>
                  </a:lnTo>
                  <a:lnTo>
                    <a:pt x="26987" y="258763"/>
                  </a:lnTo>
                  <a:lnTo>
                    <a:pt x="25400" y="258763"/>
                  </a:lnTo>
                  <a:lnTo>
                    <a:pt x="25400" y="255588"/>
                  </a:lnTo>
                  <a:lnTo>
                    <a:pt x="22225" y="255588"/>
                  </a:lnTo>
                  <a:lnTo>
                    <a:pt x="22225" y="254001"/>
                  </a:lnTo>
                  <a:lnTo>
                    <a:pt x="20637" y="255588"/>
                  </a:lnTo>
                  <a:lnTo>
                    <a:pt x="17462" y="254001"/>
                  </a:lnTo>
                  <a:lnTo>
                    <a:pt x="17462" y="250826"/>
                  </a:lnTo>
                  <a:lnTo>
                    <a:pt x="17462" y="249238"/>
                  </a:lnTo>
                  <a:lnTo>
                    <a:pt x="15875" y="247651"/>
                  </a:lnTo>
                  <a:lnTo>
                    <a:pt x="15875" y="244476"/>
                  </a:lnTo>
                  <a:lnTo>
                    <a:pt x="15875" y="242888"/>
                  </a:lnTo>
                  <a:lnTo>
                    <a:pt x="15875" y="239713"/>
                  </a:lnTo>
                  <a:lnTo>
                    <a:pt x="15875" y="238126"/>
                  </a:lnTo>
                  <a:lnTo>
                    <a:pt x="14287" y="238126"/>
                  </a:lnTo>
                  <a:lnTo>
                    <a:pt x="14287" y="234951"/>
                  </a:lnTo>
                  <a:lnTo>
                    <a:pt x="11112" y="234951"/>
                  </a:lnTo>
                  <a:lnTo>
                    <a:pt x="11112" y="233363"/>
                  </a:lnTo>
                  <a:lnTo>
                    <a:pt x="9525" y="231776"/>
                  </a:lnTo>
                  <a:lnTo>
                    <a:pt x="9525" y="228601"/>
                  </a:lnTo>
                  <a:lnTo>
                    <a:pt x="6350" y="222251"/>
                  </a:lnTo>
                  <a:lnTo>
                    <a:pt x="4762" y="217488"/>
                  </a:lnTo>
                  <a:lnTo>
                    <a:pt x="3175" y="215901"/>
                  </a:lnTo>
                  <a:lnTo>
                    <a:pt x="3175" y="212726"/>
                  </a:lnTo>
                  <a:lnTo>
                    <a:pt x="3175" y="211138"/>
                  </a:lnTo>
                  <a:lnTo>
                    <a:pt x="3175" y="207963"/>
                  </a:lnTo>
                  <a:lnTo>
                    <a:pt x="0" y="206376"/>
                  </a:lnTo>
                  <a:lnTo>
                    <a:pt x="3175" y="206376"/>
                  </a:lnTo>
                  <a:lnTo>
                    <a:pt x="3175" y="204788"/>
                  </a:lnTo>
                  <a:lnTo>
                    <a:pt x="3175" y="201613"/>
                  </a:lnTo>
                  <a:lnTo>
                    <a:pt x="3175" y="200026"/>
                  </a:lnTo>
                  <a:lnTo>
                    <a:pt x="3175" y="196851"/>
                  </a:lnTo>
                  <a:lnTo>
                    <a:pt x="3175" y="195263"/>
                  </a:lnTo>
                  <a:lnTo>
                    <a:pt x="3175" y="192088"/>
                  </a:lnTo>
                  <a:lnTo>
                    <a:pt x="3175" y="188913"/>
                  </a:lnTo>
                  <a:lnTo>
                    <a:pt x="3175" y="185738"/>
                  </a:lnTo>
                  <a:lnTo>
                    <a:pt x="3175" y="184151"/>
                  </a:lnTo>
                  <a:lnTo>
                    <a:pt x="4762" y="184151"/>
                  </a:lnTo>
                  <a:lnTo>
                    <a:pt x="4762" y="180976"/>
                  </a:lnTo>
                  <a:lnTo>
                    <a:pt x="3175" y="180976"/>
                  </a:lnTo>
                  <a:lnTo>
                    <a:pt x="4762" y="179388"/>
                  </a:lnTo>
                  <a:lnTo>
                    <a:pt x="4762" y="176213"/>
                  </a:lnTo>
                  <a:lnTo>
                    <a:pt x="3175" y="176213"/>
                  </a:lnTo>
                  <a:lnTo>
                    <a:pt x="3175" y="174626"/>
                  </a:lnTo>
                  <a:lnTo>
                    <a:pt x="3175" y="173038"/>
                  </a:lnTo>
                  <a:lnTo>
                    <a:pt x="4762" y="173038"/>
                  </a:lnTo>
                  <a:lnTo>
                    <a:pt x="4762" y="169863"/>
                  </a:lnTo>
                  <a:lnTo>
                    <a:pt x="4762" y="168276"/>
                  </a:lnTo>
                  <a:lnTo>
                    <a:pt x="4762" y="165101"/>
                  </a:lnTo>
                  <a:lnTo>
                    <a:pt x="4762" y="163513"/>
                  </a:lnTo>
                  <a:lnTo>
                    <a:pt x="4762" y="160338"/>
                  </a:lnTo>
                  <a:lnTo>
                    <a:pt x="4762" y="158751"/>
                  </a:lnTo>
                  <a:lnTo>
                    <a:pt x="4762" y="157163"/>
                  </a:lnTo>
                  <a:lnTo>
                    <a:pt x="4762" y="153988"/>
                  </a:lnTo>
                  <a:lnTo>
                    <a:pt x="6350" y="152401"/>
                  </a:lnTo>
                  <a:lnTo>
                    <a:pt x="6350" y="149226"/>
                  </a:lnTo>
                  <a:lnTo>
                    <a:pt x="6350" y="147638"/>
                  </a:lnTo>
                  <a:lnTo>
                    <a:pt x="4762" y="147638"/>
                  </a:lnTo>
                  <a:lnTo>
                    <a:pt x="6350" y="144463"/>
                  </a:lnTo>
                  <a:lnTo>
                    <a:pt x="6350" y="142876"/>
                  </a:lnTo>
                  <a:lnTo>
                    <a:pt x="6350" y="141288"/>
                  </a:lnTo>
                  <a:lnTo>
                    <a:pt x="9525" y="141288"/>
                  </a:lnTo>
                  <a:lnTo>
                    <a:pt x="9525" y="138113"/>
                  </a:lnTo>
                  <a:lnTo>
                    <a:pt x="11112" y="138113"/>
                  </a:lnTo>
                  <a:lnTo>
                    <a:pt x="11112" y="136526"/>
                  </a:lnTo>
                  <a:lnTo>
                    <a:pt x="14287" y="136526"/>
                  </a:lnTo>
                  <a:lnTo>
                    <a:pt x="14287" y="133351"/>
                  </a:lnTo>
                  <a:lnTo>
                    <a:pt x="14287" y="131763"/>
                  </a:lnTo>
                  <a:lnTo>
                    <a:pt x="14287" y="130176"/>
                  </a:lnTo>
                  <a:lnTo>
                    <a:pt x="15875" y="127001"/>
                  </a:lnTo>
                  <a:lnTo>
                    <a:pt x="15875" y="125413"/>
                  </a:lnTo>
                  <a:lnTo>
                    <a:pt x="17462" y="125413"/>
                  </a:lnTo>
                  <a:lnTo>
                    <a:pt x="17462" y="122238"/>
                  </a:lnTo>
                  <a:lnTo>
                    <a:pt x="20637" y="127001"/>
                  </a:lnTo>
                  <a:lnTo>
                    <a:pt x="20637" y="125413"/>
                  </a:lnTo>
                  <a:lnTo>
                    <a:pt x="20637" y="122238"/>
                  </a:lnTo>
                  <a:lnTo>
                    <a:pt x="20637" y="120651"/>
                  </a:lnTo>
                  <a:lnTo>
                    <a:pt x="22225" y="120651"/>
                  </a:lnTo>
                  <a:lnTo>
                    <a:pt x="22225" y="117476"/>
                  </a:lnTo>
                  <a:lnTo>
                    <a:pt x="22225" y="115888"/>
                  </a:lnTo>
                  <a:lnTo>
                    <a:pt x="22225" y="114301"/>
                  </a:lnTo>
                  <a:lnTo>
                    <a:pt x="25400" y="114301"/>
                  </a:lnTo>
                  <a:lnTo>
                    <a:pt x="25400" y="111126"/>
                  </a:lnTo>
                  <a:lnTo>
                    <a:pt x="25400" y="109538"/>
                  </a:lnTo>
                  <a:lnTo>
                    <a:pt x="26987" y="109538"/>
                  </a:lnTo>
                  <a:lnTo>
                    <a:pt x="26987" y="106363"/>
                  </a:lnTo>
                  <a:lnTo>
                    <a:pt x="26987" y="104776"/>
                  </a:lnTo>
                  <a:lnTo>
                    <a:pt x="26987" y="101601"/>
                  </a:lnTo>
                  <a:lnTo>
                    <a:pt x="26987" y="100013"/>
                  </a:lnTo>
                  <a:lnTo>
                    <a:pt x="30162" y="100013"/>
                  </a:lnTo>
                  <a:lnTo>
                    <a:pt x="30162" y="93663"/>
                  </a:lnTo>
                  <a:lnTo>
                    <a:pt x="31750" y="93663"/>
                  </a:lnTo>
                  <a:lnTo>
                    <a:pt x="31750" y="90488"/>
                  </a:lnTo>
                  <a:lnTo>
                    <a:pt x="31750" y="88901"/>
                  </a:lnTo>
                  <a:lnTo>
                    <a:pt x="33337" y="88901"/>
                  </a:lnTo>
                  <a:lnTo>
                    <a:pt x="33337" y="85726"/>
                  </a:lnTo>
                  <a:lnTo>
                    <a:pt x="36512" y="85726"/>
                  </a:lnTo>
                  <a:lnTo>
                    <a:pt x="36512" y="88901"/>
                  </a:lnTo>
                  <a:lnTo>
                    <a:pt x="38100" y="88901"/>
                  </a:lnTo>
                  <a:lnTo>
                    <a:pt x="38100" y="85726"/>
                  </a:lnTo>
                  <a:lnTo>
                    <a:pt x="41275" y="85726"/>
                  </a:lnTo>
                  <a:lnTo>
                    <a:pt x="41275" y="84138"/>
                  </a:lnTo>
                  <a:lnTo>
                    <a:pt x="41275" y="82551"/>
                  </a:lnTo>
                  <a:lnTo>
                    <a:pt x="42862" y="82551"/>
                  </a:lnTo>
                  <a:lnTo>
                    <a:pt x="42862" y="79376"/>
                  </a:lnTo>
                  <a:lnTo>
                    <a:pt x="46037" y="77788"/>
                  </a:lnTo>
                  <a:lnTo>
                    <a:pt x="46037" y="74613"/>
                  </a:lnTo>
                  <a:lnTo>
                    <a:pt x="46037" y="73026"/>
                  </a:lnTo>
                  <a:lnTo>
                    <a:pt x="47625" y="73026"/>
                  </a:lnTo>
                  <a:lnTo>
                    <a:pt x="47625" y="69851"/>
                  </a:lnTo>
                  <a:lnTo>
                    <a:pt x="47625" y="68263"/>
                  </a:lnTo>
                  <a:lnTo>
                    <a:pt x="49212" y="68263"/>
                  </a:lnTo>
                  <a:lnTo>
                    <a:pt x="49212" y="66676"/>
                  </a:lnTo>
                  <a:lnTo>
                    <a:pt x="49212" y="63501"/>
                  </a:lnTo>
                  <a:lnTo>
                    <a:pt x="52387" y="61913"/>
                  </a:lnTo>
                  <a:lnTo>
                    <a:pt x="52387" y="58738"/>
                  </a:lnTo>
                  <a:lnTo>
                    <a:pt x="53975" y="58738"/>
                  </a:lnTo>
                  <a:lnTo>
                    <a:pt x="53975" y="57150"/>
                  </a:lnTo>
                  <a:lnTo>
                    <a:pt x="53975" y="55563"/>
                  </a:lnTo>
                  <a:lnTo>
                    <a:pt x="57150" y="55563"/>
                  </a:lnTo>
                  <a:lnTo>
                    <a:pt x="57150" y="57150"/>
                  </a:lnTo>
                  <a:lnTo>
                    <a:pt x="58737" y="57150"/>
                  </a:lnTo>
                  <a:lnTo>
                    <a:pt x="58737" y="55563"/>
                  </a:lnTo>
                  <a:lnTo>
                    <a:pt x="61912" y="55563"/>
                  </a:lnTo>
                  <a:lnTo>
                    <a:pt x="61912" y="52388"/>
                  </a:lnTo>
                  <a:lnTo>
                    <a:pt x="63500" y="52388"/>
                  </a:lnTo>
                  <a:lnTo>
                    <a:pt x="63500" y="50800"/>
                  </a:lnTo>
                  <a:lnTo>
                    <a:pt x="65087" y="50800"/>
                  </a:lnTo>
                  <a:lnTo>
                    <a:pt x="65087" y="47625"/>
                  </a:lnTo>
                  <a:lnTo>
                    <a:pt x="68262" y="46038"/>
                  </a:lnTo>
                  <a:lnTo>
                    <a:pt x="68262" y="42863"/>
                  </a:lnTo>
                  <a:lnTo>
                    <a:pt x="69850" y="41275"/>
                  </a:lnTo>
                  <a:lnTo>
                    <a:pt x="69850" y="39688"/>
                  </a:lnTo>
                  <a:lnTo>
                    <a:pt x="73025" y="39688"/>
                  </a:lnTo>
                  <a:lnTo>
                    <a:pt x="73025" y="36513"/>
                  </a:lnTo>
                  <a:lnTo>
                    <a:pt x="74612" y="34925"/>
                  </a:lnTo>
                  <a:lnTo>
                    <a:pt x="74612" y="31750"/>
                  </a:lnTo>
                  <a:lnTo>
                    <a:pt x="77787" y="31750"/>
                  </a:lnTo>
                  <a:lnTo>
                    <a:pt x="79375" y="31750"/>
                  </a:lnTo>
                  <a:lnTo>
                    <a:pt x="79375" y="30163"/>
                  </a:lnTo>
                  <a:lnTo>
                    <a:pt x="79375" y="26988"/>
                  </a:lnTo>
                  <a:lnTo>
                    <a:pt x="80962" y="30163"/>
                  </a:lnTo>
                  <a:lnTo>
                    <a:pt x="80962" y="25400"/>
                  </a:lnTo>
                  <a:lnTo>
                    <a:pt x="80962" y="23813"/>
                  </a:lnTo>
                  <a:lnTo>
                    <a:pt x="84137" y="23813"/>
                  </a:lnTo>
                  <a:lnTo>
                    <a:pt x="85725" y="20638"/>
                  </a:lnTo>
                  <a:lnTo>
                    <a:pt x="85725" y="19050"/>
                  </a:lnTo>
                  <a:lnTo>
                    <a:pt x="88900" y="19050"/>
                  </a:lnTo>
                  <a:lnTo>
                    <a:pt x="88900" y="20638"/>
                  </a:lnTo>
                  <a:lnTo>
                    <a:pt x="90487" y="19050"/>
                  </a:lnTo>
                  <a:lnTo>
                    <a:pt x="93662" y="15875"/>
                  </a:lnTo>
                  <a:lnTo>
                    <a:pt x="95250" y="11113"/>
                  </a:lnTo>
                  <a:lnTo>
                    <a:pt x="95250" y="14288"/>
                  </a:lnTo>
                  <a:lnTo>
                    <a:pt x="95250" y="15875"/>
                  </a:lnTo>
                  <a:lnTo>
                    <a:pt x="96837" y="15875"/>
                  </a:lnTo>
                  <a:lnTo>
                    <a:pt x="100012" y="15875"/>
                  </a:lnTo>
                  <a:lnTo>
                    <a:pt x="100012" y="14288"/>
                  </a:lnTo>
                  <a:lnTo>
                    <a:pt x="101600" y="11113"/>
                  </a:lnTo>
                  <a:lnTo>
                    <a:pt x="101600" y="9525"/>
                  </a:lnTo>
                  <a:lnTo>
                    <a:pt x="104775" y="9525"/>
                  </a:lnTo>
                  <a:lnTo>
                    <a:pt x="106362" y="9525"/>
                  </a:lnTo>
                  <a:close/>
                  <a:moveTo>
                    <a:pt x="111125" y="3175"/>
                  </a:moveTo>
                  <a:lnTo>
                    <a:pt x="112713" y="3175"/>
                  </a:lnTo>
                  <a:lnTo>
                    <a:pt x="115888" y="3175"/>
                  </a:lnTo>
                  <a:lnTo>
                    <a:pt x="115888" y="4763"/>
                  </a:lnTo>
                  <a:lnTo>
                    <a:pt x="112713" y="4763"/>
                  </a:lnTo>
                  <a:lnTo>
                    <a:pt x="111125" y="4763"/>
                  </a:lnTo>
                  <a:close/>
                  <a:moveTo>
                    <a:pt x="117476" y="0"/>
                  </a:moveTo>
                  <a:lnTo>
                    <a:pt x="117476" y="3175"/>
                  </a:lnTo>
                  <a:lnTo>
                    <a:pt x="115888" y="3175"/>
                  </a:lnTo>
                  <a:close/>
                </a:path>
              </a:pathLst>
            </a:custGeom>
            <a:blipFill>
              <a:blip r:embed="rId5"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FD66F19-6F15-44CB-A847-43DC0C365073}"/>
                </a:ext>
              </a:extLst>
            </p:cNvPr>
            <p:cNvSpPr txBox="1"/>
            <p:nvPr/>
          </p:nvSpPr>
          <p:spPr>
            <a:xfrm>
              <a:off x="370763" y="228258"/>
              <a:ext cx="1015663" cy="78483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叁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4A1FDC4-FE08-42EC-8A20-2EF66C900FA7}"/>
                </a:ext>
              </a:extLst>
            </p:cNvPr>
            <p:cNvSpPr txBox="1"/>
            <p:nvPr/>
          </p:nvSpPr>
          <p:spPr>
            <a:xfrm>
              <a:off x="1253640" y="215986"/>
              <a:ext cx="219803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经验分享</a:t>
              </a:r>
            </a:p>
          </p:txBody>
        </p:sp>
      </p:grpSp>
      <p:sp>
        <p:nvSpPr>
          <p:cNvPr id="26" name="Freeform 28">
            <a:extLst>
              <a:ext uri="{FF2B5EF4-FFF2-40B4-BE49-F238E27FC236}">
                <a16:creationId xmlns:a16="http://schemas.microsoft.com/office/drawing/2014/main" id="{9DF1EA29-F65A-47FD-BC56-F6D568FB110B}"/>
              </a:ext>
            </a:extLst>
          </p:cNvPr>
          <p:cNvSpPr>
            <a:spLocks noEditPoints="1"/>
          </p:cNvSpPr>
          <p:nvPr/>
        </p:nvSpPr>
        <p:spPr bwMode="auto">
          <a:xfrm>
            <a:off x="6555278" y="1520027"/>
            <a:ext cx="384464" cy="520700"/>
          </a:xfrm>
          <a:custGeom>
            <a:avLst/>
            <a:gdLst>
              <a:gd name="connsiteX0" fmla="*/ 157234 w 432896"/>
              <a:gd name="connsiteY0" fmla="*/ 455080 h 586292"/>
              <a:gd name="connsiteX1" fmla="*/ 186089 w 432896"/>
              <a:gd name="connsiteY1" fmla="*/ 475559 h 586292"/>
              <a:gd name="connsiteX2" fmla="*/ 246835 w 432896"/>
              <a:gd name="connsiteY2" fmla="*/ 475559 h 586292"/>
              <a:gd name="connsiteX3" fmla="*/ 274931 w 432896"/>
              <a:gd name="connsiteY3" fmla="*/ 455080 h 586292"/>
              <a:gd name="connsiteX4" fmla="*/ 157234 w 432896"/>
              <a:gd name="connsiteY4" fmla="*/ 434602 h 586292"/>
              <a:gd name="connsiteX5" fmla="*/ 274931 w 432896"/>
              <a:gd name="connsiteY5" fmla="*/ 434602 h 586292"/>
              <a:gd name="connsiteX6" fmla="*/ 291636 w 432896"/>
              <a:gd name="connsiteY6" fmla="*/ 443704 h 586292"/>
              <a:gd name="connsiteX7" fmla="*/ 294673 w 432896"/>
              <a:gd name="connsiteY7" fmla="*/ 461148 h 586292"/>
              <a:gd name="connsiteX8" fmla="*/ 277209 w 432896"/>
              <a:gd name="connsiteY8" fmla="*/ 485418 h 586292"/>
              <a:gd name="connsiteX9" fmla="*/ 277209 w 432896"/>
              <a:gd name="connsiteY9" fmla="*/ 555954 h 586292"/>
              <a:gd name="connsiteX10" fmla="*/ 266578 w 432896"/>
              <a:gd name="connsiteY10" fmla="*/ 566573 h 586292"/>
              <a:gd name="connsiteX11" fmla="*/ 256707 w 432896"/>
              <a:gd name="connsiteY11" fmla="*/ 555954 h 586292"/>
              <a:gd name="connsiteX12" fmla="*/ 256707 w 432896"/>
              <a:gd name="connsiteY12" fmla="*/ 494520 h 586292"/>
              <a:gd name="connsiteX13" fmla="*/ 246835 w 432896"/>
              <a:gd name="connsiteY13" fmla="*/ 495278 h 586292"/>
              <a:gd name="connsiteX14" fmla="*/ 246835 w 432896"/>
              <a:gd name="connsiteY14" fmla="*/ 576432 h 586292"/>
              <a:gd name="connsiteX15" fmla="*/ 236205 w 432896"/>
              <a:gd name="connsiteY15" fmla="*/ 586292 h 586292"/>
              <a:gd name="connsiteX16" fmla="*/ 226333 w 432896"/>
              <a:gd name="connsiteY16" fmla="*/ 576432 h 586292"/>
              <a:gd name="connsiteX17" fmla="*/ 226333 w 432896"/>
              <a:gd name="connsiteY17" fmla="*/ 495278 h 586292"/>
              <a:gd name="connsiteX18" fmla="*/ 216462 w 432896"/>
              <a:gd name="connsiteY18" fmla="*/ 495278 h 586292"/>
              <a:gd name="connsiteX19" fmla="*/ 216462 w 432896"/>
              <a:gd name="connsiteY19" fmla="*/ 546094 h 586292"/>
              <a:gd name="connsiteX20" fmla="*/ 205832 w 432896"/>
              <a:gd name="connsiteY20" fmla="*/ 555954 h 586292"/>
              <a:gd name="connsiteX21" fmla="*/ 195960 w 432896"/>
              <a:gd name="connsiteY21" fmla="*/ 546094 h 586292"/>
              <a:gd name="connsiteX22" fmla="*/ 195960 w 432896"/>
              <a:gd name="connsiteY22" fmla="*/ 495278 h 586292"/>
              <a:gd name="connsiteX23" fmla="*/ 186089 w 432896"/>
              <a:gd name="connsiteY23" fmla="*/ 495278 h 586292"/>
              <a:gd name="connsiteX24" fmla="*/ 186089 w 432896"/>
              <a:gd name="connsiteY24" fmla="*/ 576432 h 586292"/>
              <a:gd name="connsiteX25" fmla="*/ 175458 w 432896"/>
              <a:gd name="connsiteY25" fmla="*/ 586292 h 586292"/>
              <a:gd name="connsiteX26" fmla="*/ 165587 w 432896"/>
              <a:gd name="connsiteY26" fmla="*/ 576432 h 586292"/>
              <a:gd name="connsiteX27" fmla="*/ 165587 w 432896"/>
              <a:gd name="connsiteY27" fmla="*/ 491486 h 586292"/>
              <a:gd name="connsiteX28" fmla="*/ 138251 w 432896"/>
              <a:gd name="connsiteY28" fmla="*/ 461148 h 586292"/>
              <a:gd name="connsiteX29" fmla="*/ 140529 w 432896"/>
              <a:gd name="connsiteY29" fmla="*/ 443704 h 586292"/>
              <a:gd name="connsiteX30" fmla="*/ 157234 w 432896"/>
              <a:gd name="connsiteY30" fmla="*/ 434602 h 586292"/>
              <a:gd name="connsiteX31" fmla="*/ 334165 w 432896"/>
              <a:gd name="connsiteY31" fmla="*/ 172935 h 586292"/>
              <a:gd name="connsiteX32" fmla="*/ 368341 w 432896"/>
              <a:gd name="connsiteY32" fmla="*/ 278356 h 586292"/>
              <a:gd name="connsiteX33" fmla="*/ 367582 w 432896"/>
              <a:gd name="connsiteY33" fmla="*/ 294283 h 586292"/>
              <a:gd name="connsiteX34" fmla="*/ 366822 w 432896"/>
              <a:gd name="connsiteY34" fmla="*/ 301109 h 586292"/>
              <a:gd name="connsiteX35" fmla="*/ 365303 w 432896"/>
              <a:gd name="connsiteY35" fmla="*/ 309452 h 586292"/>
              <a:gd name="connsiteX36" fmla="*/ 363785 w 432896"/>
              <a:gd name="connsiteY36" fmla="*/ 318553 h 586292"/>
              <a:gd name="connsiteX37" fmla="*/ 362266 w 432896"/>
              <a:gd name="connsiteY37" fmla="*/ 323104 h 586292"/>
              <a:gd name="connsiteX38" fmla="*/ 359987 w 432896"/>
              <a:gd name="connsiteY38" fmla="*/ 333722 h 586292"/>
              <a:gd name="connsiteX39" fmla="*/ 358468 w 432896"/>
              <a:gd name="connsiteY39" fmla="*/ 336755 h 586292"/>
              <a:gd name="connsiteX40" fmla="*/ 328849 w 432896"/>
              <a:gd name="connsiteY40" fmla="*/ 389846 h 586292"/>
              <a:gd name="connsiteX41" fmla="*/ 326571 w 432896"/>
              <a:gd name="connsiteY41" fmla="*/ 392121 h 586292"/>
              <a:gd name="connsiteX42" fmla="*/ 325052 w 432896"/>
              <a:gd name="connsiteY42" fmla="*/ 394396 h 586292"/>
              <a:gd name="connsiteX43" fmla="*/ 412390 w 432896"/>
              <a:gd name="connsiteY43" fmla="*/ 282907 h 586292"/>
              <a:gd name="connsiteX44" fmla="*/ 334165 w 432896"/>
              <a:gd name="connsiteY44" fmla="*/ 172935 h 586292"/>
              <a:gd name="connsiteX45" fmla="*/ 97971 w 432896"/>
              <a:gd name="connsiteY45" fmla="*/ 172935 h 586292"/>
              <a:gd name="connsiteX46" fmla="*/ 19746 w 432896"/>
              <a:gd name="connsiteY46" fmla="*/ 282907 h 586292"/>
              <a:gd name="connsiteX47" fmla="*/ 107844 w 432896"/>
              <a:gd name="connsiteY47" fmla="*/ 394396 h 586292"/>
              <a:gd name="connsiteX48" fmla="*/ 105566 w 432896"/>
              <a:gd name="connsiteY48" fmla="*/ 392121 h 586292"/>
              <a:gd name="connsiteX49" fmla="*/ 103287 w 432896"/>
              <a:gd name="connsiteY49" fmla="*/ 389846 h 586292"/>
              <a:gd name="connsiteX50" fmla="*/ 73668 w 432896"/>
              <a:gd name="connsiteY50" fmla="*/ 336755 h 586292"/>
              <a:gd name="connsiteX51" fmla="*/ 72909 w 432896"/>
              <a:gd name="connsiteY51" fmla="*/ 333722 h 586292"/>
              <a:gd name="connsiteX52" fmla="*/ 69871 w 432896"/>
              <a:gd name="connsiteY52" fmla="*/ 323104 h 586292"/>
              <a:gd name="connsiteX53" fmla="*/ 68352 w 432896"/>
              <a:gd name="connsiteY53" fmla="*/ 318553 h 586292"/>
              <a:gd name="connsiteX54" fmla="*/ 66833 w 432896"/>
              <a:gd name="connsiteY54" fmla="*/ 309452 h 586292"/>
              <a:gd name="connsiteX55" fmla="*/ 66074 w 432896"/>
              <a:gd name="connsiteY55" fmla="*/ 301109 h 586292"/>
              <a:gd name="connsiteX56" fmla="*/ 65314 w 432896"/>
              <a:gd name="connsiteY56" fmla="*/ 294283 h 586292"/>
              <a:gd name="connsiteX57" fmla="*/ 64555 w 432896"/>
              <a:gd name="connsiteY57" fmla="*/ 278356 h 586292"/>
              <a:gd name="connsiteX58" fmla="*/ 97971 w 432896"/>
              <a:gd name="connsiteY58" fmla="*/ 172935 h 586292"/>
              <a:gd name="connsiteX59" fmla="*/ 248346 w 432896"/>
              <a:gd name="connsiteY59" fmla="*/ 152457 h 586292"/>
              <a:gd name="connsiteX60" fmla="*/ 254421 w 432896"/>
              <a:gd name="connsiteY60" fmla="*/ 162317 h 586292"/>
              <a:gd name="connsiteX61" fmla="*/ 255181 w 432896"/>
              <a:gd name="connsiteY61" fmla="*/ 163834 h 586292"/>
              <a:gd name="connsiteX62" fmla="*/ 259738 w 432896"/>
              <a:gd name="connsiteY62" fmla="*/ 172935 h 586292"/>
              <a:gd name="connsiteX63" fmla="*/ 260497 w 432896"/>
              <a:gd name="connsiteY63" fmla="*/ 176727 h 586292"/>
              <a:gd name="connsiteX64" fmla="*/ 264294 w 432896"/>
              <a:gd name="connsiteY64" fmla="*/ 185828 h 586292"/>
              <a:gd name="connsiteX65" fmla="*/ 267332 w 432896"/>
              <a:gd name="connsiteY65" fmla="*/ 196446 h 586292"/>
              <a:gd name="connsiteX66" fmla="*/ 268092 w 432896"/>
              <a:gd name="connsiteY66" fmla="*/ 200997 h 586292"/>
              <a:gd name="connsiteX67" fmla="*/ 270370 w 432896"/>
              <a:gd name="connsiteY67" fmla="*/ 210856 h 586292"/>
              <a:gd name="connsiteX68" fmla="*/ 271130 w 432896"/>
              <a:gd name="connsiteY68" fmla="*/ 214648 h 586292"/>
              <a:gd name="connsiteX69" fmla="*/ 275686 w 432896"/>
              <a:gd name="connsiteY69" fmla="*/ 245744 h 586292"/>
              <a:gd name="connsiteX70" fmla="*/ 276446 w 432896"/>
              <a:gd name="connsiteY70" fmla="*/ 254845 h 586292"/>
              <a:gd name="connsiteX71" fmla="*/ 276446 w 432896"/>
              <a:gd name="connsiteY71" fmla="*/ 261671 h 586292"/>
              <a:gd name="connsiteX72" fmla="*/ 277205 w 432896"/>
              <a:gd name="connsiteY72" fmla="*/ 278356 h 586292"/>
              <a:gd name="connsiteX73" fmla="*/ 276446 w 432896"/>
              <a:gd name="connsiteY73" fmla="*/ 295042 h 586292"/>
              <a:gd name="connsiteX74" fmla="*/ 276446 w 432896"/>
              <a:gd name="connsiteY74" fmla="*/ 301868 h 586292"/>
              <a:gd name="connsiteX75" fmla="*/ 275686 w 432896"/>
              <a:gd name="connsiteY75" fmla="*/ 310210 h 586292"/>
              <a:gd name="connsiteX76" fmla="*/ 271130 w 432896"/>
              <a:gd name="connsiteY76" fmla="*/ 341306 h 586292"/>
              <a:gd name="connsiteX77" fmla="*/ 270370 w 432896"/>
              <a:gd name="connsiteY77" fmla="*/ 345098 h 586292"/>
              <a:gd name="connsiteX78" fmla="*/ 268092 w 432896"/>
              <a:gd name="connsiteY78" fmla="*/ 354958 h 586292"/>
              <a:gd name="connsiteX79" fmla="*/ 267332 w 432896"/>
              <a:gd name="connsiteY79" fmla="*/ 360267 h 586292"/>
              <a:gd name="connsiteX80" fmla="*/ 264294 w 432896"/>
              <a:gd name="connsiteY80" fmla="*/ 370126 h 586292"/>
              <a:gd name="connsiteX81" fmla="*/ 260497 w 432896"/>
              <a:gd name="connsiteY81" fmla="*/ 379986 h 586292"/>
              <a:gd name="connsiteX82" fmla="*/ 259738 w 432896"/>
              <a:gd name="connsiteY82" fmla="*/ 383020 h 586292"/>
              <a:gd name="connsiteX83" fmla="*/ 255181 w 432896"/>
              <a:gd name="connsiteY83" fmla="*/ 392121 h 586292"/>
              <a:gd name="connsiteX84" fmla="*/ 254421 w 432896"/>
              <a:gd name="connsiteY84" fmla="*/ 394396 h 586292"/>
              <a:gd name="connsiteX85" fmla="*/ 248346 w 432896"/>
              <a:gd name="connsiteY85" fmla="*/ 404256 h 586292"/>
              <a:gd name="connsiteX86" fmla="*/ 256700 w 432896"/>
              <a:gd name="connsiteY86" fmla="*/ 404256 h 586292"/>
              <a:gd name="connsiteX87" fmla="*/ 290876 w 432896"/>
              <a:gd name="connsiteY87" fmla="*/ 395155 h 586292"/>
              <a:gd name="connsiteX88" fmla="*/ 294673 w 432896"/>
              <a:gd name="connsiteY88" fmla="*/ 392879 h 586292"/>
              <a:gd name="connsiteX89" fmla="*/ 346317 w 432896"/>
              <a:gd name="connsiteY89" fmla="*/ 298076 h 586292"/>
              <a:gd name="connsiteX90" fmla="*/ 347076 w 432896"/>
              <a:gd name="connsiteY90" fmla="*/ 295042 h 586292"/>
              <a:gd name="connsiteX91" fmla="*/ 347836 w 432896"/>
              <a:gd name="connsiteY91" fmla="*/ 278356 h 586292"/>
              <a:gd name="connsiteX92" fmla="*/ 347076 w 432896"/>
              <a:gd name="connsiteY92" fmla="*/ 263188 h 586292"/>
              <a:gd name="connsiteX93" fmla="*/ 346317 w 432896"/>
              <a:gd name="connsiteY93" fmla="*/ 257879 h 586292"/>
              <a:gd name="connsiteX94" fmla="*/ 344798 w 432896"/>
              <a:gd name="connsiteY94" fmla="*/ 248019 h 586292"/>
              <a:gd name="connsiteX95" fmla="*/ 344038 w 432896"/>
              <a:gd name="connsiteY95" fmla="*/ 242710 h 586292"/>
              <a:gd name="connsiteX96" fmla="*/ 341760 w 432896"/>
              <a:gd name="connsiteY96" fmla="*/ 233609 h 586292"/>
              <a:gd name="connsiteX97" fmla="*/ 341001 w 432896"/>
              <a:gd name="connsiteY97" fmla="*/ 229059 h 586292"/>
              <a:gd name="connsiteX98" fmla="*/ 336444 w 432896"/>
              <a:gd name="connsiteY98" fmla="*/ 216924 h 586292"/>
              <a:gd name="connsiteX99" fmla="*/ 336444 w 432896"/>
              <a:gd name="connsiteY99" fmla="*/ 216165 h 586292"/>
              <a:gd name="connsiteX100" fmla="*/ 303787 w 432896"/>
              <a:gd name="connsiteY100" fmla="*/ 170660 h 586292"/>
              <a:gd name="connsiteX101" fmla="*/ 299230 w 432896"/>
              <a:gd name="connsiteY101" fmla="*/ 166109 h 586292"/>
              <a:gd name="connsiteX102" fmla="*/ 248346 w 432896"/>
              <a:gd name="connsiteY102" fmla="*/ 152457 h 586292"/>
              <a:gd name="connsiteX103" fmla="*/ 216448 w 432896"/>
              <a:gd name="connsiteY103" fmla="*/ 151699 h 586292"/>
              <a:gd name="connsiteX104" fmla="*/ 210372 w 432896"/>
              <a:gd name="connsiteY104" fmla="*/ 153216 h 586292"/>
              <a:gd name="connsiteX105" fmla="*/ 208853 w 432896"/>
              <a:gd name="connsiteY105" fmla="*/ 154733 h 586292"/>
              <a:gd name="connsiteX106" fmla="*/ 178475 w 432896"/>
              <a:gd name="connsiteY106" fmla="*/ 232851 h 586292"/>
              <a:gd name="connsiteX107" fmla="*/ 178475 w 432896"/>
              <a:gd name="connsiteY107" fmla="*/ 233609 h 586292"/>
              <a:gd name="connsiteX108" fmla="*/ 177715 w 432896"/>
              <a:gd name="connsiteY108" fmla="*/ 241952 h 586292"/>
              <a:gd name="connsiteX109" fmla="*/ 176956 w 432896"/>
              <a:gd name="connsiteY109" fmla="*/ 245744 h 586292"/>
              <a:gd name="connsiteX110" fmla="*/ 176956 w 432896"/>
              <a:gd name="connsiteY110" fmla="*/ 253328 h 586292"/>
              <a:gd name="connsiteX111" fmla="*/ 176196 w 432896"/>
              <a:gd name="connsiteY111" fmla="*/ 259396 h 586292"/>
              <a:gd name="connsiteX112" fmla="*/ 176196 w 432896"/>
              <a:gd name="connsiteY112" fmla="*/ 264705 h 586292"/>
              <a:gd name="connsiteX113" fmla="*/ 175437 w 432896"/>
              <a:gd name="connsiteY113" fmla="*/ 278356 h 586292"/>
              <a:gd name="connsiteX114" fmla="*/ 176196 w 432896"/>
              <a:gd name="connsiteY114" fmla="*/ 291250 h 586292"/>
              <a:gd name="connsiteX115" fmla="*/ 176196 w 432896"/>
              <a:gd name="connsiteY115" fmla="*/ 296559 h 586292"/>
              <a:gd name="connsiteX116" fmla="*/ 176956 w 432896"/>
              <a:gd name="connsiteY116" fmla="*/ 303385 h 586292"/>
              <a:gd name="connsiteX117" fmla="*/ 176956 w 432896"/>
              <a:gd name="connsiteY117" fmla="*/ 310210 h 586292"/>
              <a:gd name="connsiteX118" fmla="*/ 177715 w 432896"/>
              <a:gd name="connsiteY118" fmla="*/ 314003 h 586292"/>
              <a:gd name="connsiteX119" fmla="*/ 178475 w 432896"/>
              <a:gd name="connsiteY119" fmla="*/ 323104 h 586292"/>
              <a:gd name="connsiteX120" fmla="*/ 208853 w 432896"/>
              <a:gd name="connsiteY120" fmla="*/ 401222 h 586292"/>
              <a:gd name="connsiteX121" fmla="*/ 210372 w 432896"/>
              <a:gd name="connsiteY121" fmla="*/ 402739 h 586292"/>
              <a:gd name="connsiteX122" fmla="*/ 216448 w 432896"/>
              <a:gd name="connsiteY122" fmla="*/ 404256 h 586292"/>
              <a:gd name="connsiteX123" fmla="*/ 221764 w 432896"/>
              <a:gd name="connsiteY123" fmla="*/ 402739 h 586292"/>
              <a:gd name="connsiteX124" fmla="*/ 223283 w 432896"/>
              <a:gd name="connsiteY124" fmla="*/ 401222 h 586292"/>
              <a:gd name="connsiteX125" fmla="*/ 253662 w 432896"/>
              <a:gd name="connsiteY125" fmla="*/ 323104 h 586292"/>
              <a:gd name="connsiteX126" fmla="*/ 255181 w 432896"/>
              <a:gd name="connsiteY126" fmla="*/ 314003 h 586292"/>
              <a:gd name="connsiteX127" fmla="*/ 255181 w 432896"/>
              <a:gd name="connsiteY127" fmla="*/ 310210 h 586292"/>
              <a:gd name="connsiteX128" fmla="*/ 255940 w 432896"/>
              <a:gd name="connsiteY128" fmla="*/ 303385 h 586292"/>
              <a:gd name="connsiteX129" fmla="*/ 255940 w 432896"/>
              <a:gd name="connsiteY129" fmla="*/ 296559 h 586292"/>
              <a:gd name="connsiteX130" fmla="*/ 256700 w 432896"/>
              <a:gd name="connsiteY130" fmla="*/ 291250 h 586292"/>
              <a:gd name="connsiteX131" fmla="*/ 256700 w 432896"/>
              <a:gd name="connsiteY131" fmla="*/ 278356 h 586292"/>
              <a:gd name="connsiteX132" fmla="*/ 256700 w 432896"/>
              <a:gd name="connsiteY132" fmla="*/ 264705 h 586292"/>
              <a:gd name="connsiteX133" fmla="*/ 255940 w 432896"/>
              <a:gd name="connsiteY133" fmla="*/ 259396 h 586292"/>
              <a:gd name="connsiteX134" fmla="*/ 255940 w 432896"/>
              <a:gd name="connsiteY134" fmla="*/ 253328 h 586292"/>
              <a:gd name="connsiteX135" fmla="*/ 255181 w 432896"/>
              <a:gd name="connsiteY135" fmla="*/ 245744 h 586292"/>
              <a:gd name="connsiteX136" fmla="*/ 255181 w 432896"/>
              <a:gd name="connsiteY136" fmla="*/ 241952 h 586292"/>
              <a:gd name="connsiteX137" fmla="*/ 253662 w 432896"/>
              <a:gd name="connsiteY137" fmla="*/ 233609 h 586292"/>
              <a:gd name="connsiteX138" fmla="*/ 253662 w 432896"/>
              <a:gd name="connsiteY138" fmla="*/ 232851 h 586292"/>
              <a:gd name="connsiteX139" fmla="*/ 223283 w 432896"/>
              <a:gd name="connsiteY139" fmla="*/ 154733 h 586292"/>
              <a:gd name="connsiteX140" fmla="*/ 221764 w 432896"/>
              <a:gd name="connsiteY140" fmla="*/ 153216 h 586292"/>
              <a:gd name="connsiteX141" fmla="*/ 216448 w 432896"/>
              <a:gd name="connsiteY141" fmla="*/ 151699 h 586292"/>
              <a:gd name="connsiteX142" fmla="*/ 175437 w 432896"/>
              <a:gd name="connsiteY142" fmla="*/ 151699 h 586292"/>
              <a:gd name="connsiteX143" fmla="*/ 132907 w 432896"/>
              <a:gd name="connsiteY143" fmla="*/ 166867 h 586292"/>
              <a:gd name="connsiteX144" fmla="*/ 128350 w 432896"/>
              <a:gd name="connsiteY144" fmla="*/ 170660 h 586292"/>
              <a:gd name="connsiteX145" fmla="*/ 103287 w 432896"/>
              <a:gd name="connsiteY145" fmla="*/ 202514 h 586292"/>
              <a:gd name="connsiteX146" fmla="*/ 101769 w 432896"/>
              <a:gd name="connsiteY146" fmla="*/ 204030 h 586292"/>
              <a:gd name="connsiteX147" fmla="*/ 96452 w 432896"/>
              <a:gd name="connsiteY147" fmla="*/ 215407 h 586292"/>
              <a:gd name="connsiteX148" fmla="*/ 95693 w 432896"/>
              <a:gd name="connsiteY148" fmla="*/ 216924 h 586292"/>
              <a:gd name="connsiteX149" fmla="*/ 91136 w 432896"/>
              <a:gd name="connsiteY149" fmla="*/ 229817 h 586292"/>
              <a:gd name="connsiteX150" fmla="*/ 90377 w 432896"/>
              <a:gd name="connsiteY150" fmla="*/ 233609 h 586292"/>
              <a:gd name="connsiteX151" fmla="*/ 88098 w 432896"/>
              <a:gd name="connsiteY151" fmla="*/ 243469 h 586292"/>
              <a:gd name="connsiteX152" fmla="*/ 87339 w 432896"/>
              <a:gd name="connsiteY152" fmla="*/ 248778 h 586292"/>
              <a:gd name="connsiteX153" fmla="*/ 85820 w 432896"/>
              <a:gd name="connsiteY153" fmla="*/ 258637 h 586292"/>
              <a:gd name="connsiteX154" fmla="*/ 85060 w 432896"/>
              <a:gd name="connsiteY154" fmla="*/ 263188 h 586292"/>
              <a:gd name="connsiteX155" fmla="*/ 84301 w 432896"/>
              <a:gd name="connsiteY155" fmla="*/ 278356 h 586292"/>
              <a:gd name="connsiteX156" fmla="*/ 85060 w 432896"/>
              <a:gd name="connsiteY156" fmla="*/ 295042 h 586292"/>
              <a:gd name="connsiteX157" fmla="*/ 85820 w 432896"/>
              <a:gd name="connsiteY157" fmla="*/ 298076 h 586292"/>
              <a:gd name="connsiteX158" fmla="*/ 138223 w 432896"/>
              <a:gd name="connsiteY158" fmla="*/ 392879 h 586292"/>
              <a:gd name="connsiteX159" fmla="*/ 141261 w 432896"/>
              <a:gd name="connsiteY159" fmla="*/ 395155 h 586292"/>
              <a:gd name="connsiteX160" fmla="*/ 175437 w 432896"/>
              <a:gd name="connsiteY160" fmla="*/ 404256 h 586292"/>
              <a:gd name="connsiteX161" fmla="*/ 183791 w 432896"/>
              <a:gd name="connsiteY161" fmla="*/ 404256 h 586292"/>
              <a:gd name="connsiteX162" fmla="*/ 178475 w 432896"/>
              <a:gd name="connsiteY162" fmla="*/ 394396 h 586292"/>
              <a:gd name="connsiteX163" fmla="*/ 176956 w 432896"/>
              <a:gd name="connsiteY163" fmla="*/ 392121 h 586292"/>
              <a:gd name="connsiteX164" fmla="*/ 173158 w 432896"/>
              <a:gd name="connsiteY164" fmla="*/ 383020 h 586292"/>
              <a:gd name="connsiteX165" fmla="*/ 171639 w 432896"/>
              <a:gd name="connsiteY165" fmla="*/ 379986 h 586292"/>
              <a:gd name="connsiteX166" fmla="*/ 168602 w 432896"/>
              <a:gd name="connsiteY166" fmla="*/ 370126 h 586292"/>
              <a:gd name="connsiteX167" fmla="*/ 165564 w 432896"/>
              <a:gd name="connsiteY167" fmla="*/ 360267 h 586292"/>
              <a:gd name="connsiteX168" fmla="*/ 164045 w 432896"/>
              <a:gd name="connsiteY168" fmla="*/ 354958 h 586292"/>
              <a:gd name="connsiteX169" fmla="*/ 161766 w 432896"/>
              <a:gd name="connsiteY169" fmla="*/ 345098 h 586292"/>
              <a:gd name="connsiteX170" fmla="*/ 161007 w 432896"/>
              <a:gd name="connsiteY170" fmla="*/ 341306 h 586292"/>
              <a:gd name="connsiteX171" fmla="*/ 157210 w 432896"/>
              <a:gd name="connsiteY171" fmla="*/ 310210 h 586292"/>
              <a:gd name="connsiteX172" fmla="*/ 156450 w 432896"/>
              <a:gd name="connsiteY172" fmla="*/ 301868 h 586292"/>
              <a:gd name="connsiteX173" fmla="*/ 155691 w 432896"/>
              <a:gd name="connsiteY173" fmla="*/ 295042 h 586292"/>
              <a:gd name="connsiteX174" fmla="*/ 155691 w 432896"/>
              <a:gd name="connsiteY174" fmla="*/ 278356 h 586292"/>
              <a:gd name="connsiteX175" fmla="*/ 155691 w 432896"/>
              <a:gd name="connsiteY175" fmla="*/ 261671 h 586292"/>
              <a:gd name="connsiteX176" fmla="*/ 156450 w 432896"/>
              <a:gd name="connsiteY176" fmla="*/ 254845 h 586292"/>
              <a:gd name="connsiteX177" fmla="*/ 157210 w 432896"/>
              <a:gd name="connsiteY177" fmla="*/ 246502 h 586292"/>
              <a:gd name="connsiteX178" fmla="*/ 161007 w 432896"/>
              <a:gd name="connsiteY178" fmla="*/ 214648 h 586292"/>
              <a:gd name="connsiteX179" fmla="*/ 161766 w 432896"/>
              <a:gd name="connsiteY179" fmla="*/ 210856 h 586292"/>
              <a:gd name="connsiteX180" fmla="*/ 164045 w 432896"/>
              <a:gd name="connsiteY180" fmla="*/ 200997 h 586292"/>
              <a:gd name="connsiteX181" fmla="*/ 165564 w 432896"/>
              <a:gd name="connsiteY181" fmla="*/ 196446 h 586292"/>
              <a:gd name="connsiteX182" fmla="*/ 168602 w 432896"/>
              <a:gd name="connsiteY182" fmla="*/ 185828 h 586292"/>
              <a:gd name="connsiteX183" fmla="*/ 171639 w 432896"/>
              <a:gd name="connsiteY183" fmla="*/ 176727 h 586292"/>
              <a:gd name="connsiteX184" fmla="*/ 173158 w 432896"/>
              <a:gd name="connsiteY184" fmla="*/ 172935 h 586292"/>
              <a:gd name="connsiteX185" fmla="*/ 176956 w 432896"/>
              <a:gd name="connsiteY185" fmla="*/ 163834 h 586292"/>
              <a:gd name="connsiteX186" fmla="*/ 178475 w 432896"/>
              <a:gd name="connsiteY186" fmla="*/ 162317 h 586292"/>
              <a:gd name="connsiteX187" fmla="*/ 183791 w 432896"/>
              <a:gd name="connsiteY187" fmla="*/ 152457 h 586292"/>
              <a:gd name="connsiteX188" fmla="*/ 175437 w 432896"/>
              <a:gd name="connsiteY188" fmla="*/ 151699 h 586292"/>
              <a:gd name="connsiteX189" fmla="*/ 175437 w 432896"/>
              <a:gd name="connsiteY189" fmla="*/ 131221 h 586292"/>
              <a:gd name="connsiteX190" fmla="*/ 201259 w 432896"/>
              <a:gd name="connsiteY190" fmla="*/ 135772 h 586292"/>
              <a:gd name="connsiteX191" fmla="*/ 216448 w 432896"/>
              <a:gd name="connsiteY191" fmla="*/ 131221 h 586292"/>
              <a:gd name="connsiteX192" fmla="*/ 230878 w 432896"/>
              <a:gd name="connsiteY192" fmla="*/ 135772 h 586292"/>
              <a:gd name="connsiteX193" fmla="*/ 256700 w 432896"/>
              <a:gd name="connsiteY193" fmla="*/ 131221 h 586292"/>
              <a:gd name="connsiteX194" fmla="*/ 313660 w 432896"/>
              <a:gd name="connsiteY194" fmla="*/ 152457 h 586292"/>
              <a:gd name="connsiteX195" fmla="*/ 321254 w 432896"/>
              <a:gd name="connsiteY195" fmla="*/ 151699 h 586292"/>
              <a:gd name="connsiteX196" fmla="*/ 432896 w 432896"/>
              <a:gd name="connsiteY196" fmla="*/ 282907 h 586292"/>
              <a:gd name="connsiteX197" fmla="*/ 321254 w 432896"/>
              <a:gd name="connsiteY197" fmla="*/ 414874 h 586292"/>
              <a:gd name="connsiteX198" fmla="*/ 301508 w 432896"/>
              <a:gd name="connsiteY198" fmla="*/ 411840 h 586292"/>
              <a:gd name="connsiteX199" fmla="*/ 256700 w 432896"/>
              <a:gd name="connsiteY199" fmla="*/ 424733 h 586292"/>
              <a:gd name="connsiteX200" fmla="*/ 230878 w 432896"/>
              <a:gd name="connsiteY200" fmla="*/ 420941 h 586292"/>
              <a:gd name="connsiteX201" fmla="*/ 216448 w 432896"/>
              <a:gd name="connsiteY201" fmla="*/ 424733 h 586292"/>
              <a:gd name="connsiteX202" fmla="*/ 201259 w 432896"/>
              <a:gd name="connsiteY202" fmla="*/ 420941 h 586292"/>
              <a:gd name="connsiteX203" fmla="*/ 175437 w 432896"/>
              <a:gd name="connsiteY203" fmla="*/ 424733 h 586292"/>
              <a:gd name="connsiteX204" fmla="*/ 130628 w 432896"/>
              <a:gd name="connsiteY204" fmla="*/ 411840 h 586292"/>
              <a:gd name="connsiteX205" fmla="*/ 110882 w 432896"/>
              <a:gd name="connsiteY205" fmla="*/ 414874 h 586292"/>
              <a:gd name="connsiteX206" fmla="*/ 0 w 432896"/>
              <a:gd name="connsiteY206" fmla="*/ 282907 h 586292"/>
              <a:gd name="connsiteX207" fmla="*/ 110882 w 432896"/>
              <a:gd name="connsiteY207" fmla="*/ 151699 h 586292"/>
              <a:gd name="connsiteX208" fmla="*/ 119236 w 432896"/>
              <a:gd name="connsiteY208" fmla="*/ 152457 h 586292"/>
              <a:gd name="connsiteX209" fmla="*/ 175437 w 432896"/>
              <a:gd name="connsiteY209" fmla="*/ 131221 h 586292"/>
              <a:gd name="connsiteX210" fmla="*/ 186089 w 432896"/>
              <a:gd name="connsiteY210" fmla="*/ 81154 h 586292"/>
              <a:gd name="connsiteX211" fmla="*/ 168245 w 432896"/>
              <a:gd name="connsiteY211" fmla="*/ 86558 h 586292"/>
              <a:gd name="connsiteX212" fmla="*/ 157788 w 432896"/>
              <a:gd name="connsiteY212" fmla="*/ 100874 h 586292"/>
              <a:gd name="connsiteX213" fmla="*/ 157234 w 432896"/>
              <a:gd name="connsiteY213" fmla="*/ 100874 h 586292"/>
              <a:gd name="connsiteX214" fmla="*/ 157234 w 432896"/>
              <a:gd name="connsiteY214" fmla="*/ 101632 h 586292"/>
              <a:gd name="connsiteX215" fmla="*/ 157788 w 432896"/>
              <a:gd name="connsiteY215" fmla="*/ 100874 h 586292"/>
              <a:gd name="connsiteX216" fmla="*/ 274931 w 432896"/>
              <a:gd name="connsiteY216" fmla="*/ 100874 h 586292"/>
              <a:gd name="connsiteX217" fmla="*/ 246835 w 432896"/>
              <a:gd name="connsiteY217" fmla="*/ 81154 h 586292"/>
              <a:gd name="connsiteX218" fmla="*/ 216462 w 432896"/>
              <a:gd name="connsiteY218" fmla="*/ 0 h 586292"/>
              <a:gd name="connsiteX219" fmla="*/ 226333 w 432896"/>
              <a:gd name="connsiteY219" fmla="*/ 9860 h 586292"/>
              <a:gd name="connsiteX220" fmla="*/ 226333 w 432896"/>
              <a:gd name="connsiteY220" fmla="*/ 60676 h 586292"/>
              <a:gd name="connsiteX221" fmla="*/ 246835 w 432896"/>
              <a:gd name="connsiteY221" fmla="*/ 60676 h 586292"/>
              <a:gd name="connsiteX222" fmla="*/ 294673 w 432896"/>
              <a:gd name="connsiteY222" fmla="*/ 94806 h 586292"/>
              <a:gd name="connsiteX223" fmla="*/ 291636 w 432896"/>
              <a:gd name="connsiteY223" fmla="*/ 113009 h 586292"/>
              <a:gd name="connsiteX224" fmla="*/ 274931 w 432896"/>
              <a:gd name="connsiteY224" fmla="*/ 121352 h 586292"/>
              <a:gd name="connsiteX225" fmla="*/ 157234 w 432896"/>
              <a:gd name="connsiteY225" fmla="*/ 121352 h 586292"/>
              <a:gd name="connsiteX226" fmla="*/ 140529 w 432896"/>
              <a:gd name="connsiteY226" fmla="*/ 113009 h 586292"/>
              <a:gd name="connsiteX227" fmla="*/ 138251 w 432896"/>
              <a:gd name="connsiteY227" fmla="*/ 94806 h 586292"/>
              <a:gd name="connsiteX228" fmla="*/ 186089 w 432896"/>
              <a:gd name="connsiteY228" fmla="*/ 60676 h 586292"/>
              <a:gd name="connsiteX229" fmla="*/ 205832 w 432896"/>
              <a:gd name="connsiteY229" fmla="*/ 60676 h 586292"/>
              <a:gd name="connsiteX230" fmla="*/ 205832 w 432896"/>
              <a:gd name="connsiteY230" fmla="*/ 9860 h 586292"/>
              <a:gd name="connsiteX231" fmla="*/ 216462 w 432896"/>
              <a:gd name="connsiteY231" fmla="*/ 0 h 58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</a:cxnLst>
            <a:rect l="l" t="t" r="r" b="b"/>
            <a:pathLst>
              <a:path w="432896" h="586292">
                <a:moveTo>
                  <a:pt x="157234" y="455080"/>
                </a:moveTo>
                <a:cubicBezTo>
                  <a:pt x="161031" y="467216"/>
                  <a:pt x="173180" y="475559"/>
                  <a:pt x="186089" y="475559"/>
                </a:cubicBezTo>
                <a:lnTo>
                  <a:pt x="246835" y="475559"/>
                </a:lnTo>
                <a:cubicBezTo>
                  <a:pt x="259744" y="475559"/>
                  <a:pt x="271134" y="467216"/>
                  <a:pt x="274931" y="455080"/>
                </a:cubicBezTo>
                <a:close/>
                <a:moveTo>
                  <a:pt x="157234" y="434602"/>
                </a:moveTo>
                <a:lnTo>
                  <a:pt x="274931" y="434602"/>
                </a:lnTo>
                <a:cubicBezTo>
                  <a:pt x="281765" y="434602"/>
                  <a:pt x="287839" y="438394"/>
                  <a:pt x="291636" y="443704"/>
                </a:cubicBezTo>
                <a:cubicBezTo>
                  <a:pt x="295433" y="449013"/>
                  <a:pt x="296192" y="455080"/>
                  <a:pt x="294673" y="461148"/>
                </a:cubicBezTo>
                <a:cubicBezTo>
                  <a:pt x="290877" y="471008"/>
                  <a:pt x="284802" y="479351"/>
                  <a:pt x="277209" y="485418"/>
                </a:cubicBezTo>
                <a:lnTo>
                  <a:pt x="277209" y="555954"/>
                </a:lnTo>
                <a:cubicBezTo>
                  <a:pt x="277209" y="562022"/>
                  <a:pt x="272653" y="566573"/>
                  <a:pt x="266578" y="566573"/>
                </a:cubicBezTo>
                <a:cubicBezTo>
                  <a:pt x="261263" y="566573"/>
                  <a:pt x="256707" y="562022"/>
                  <a:pt x="256707" y="555954"/>
                </a:cubicBezTo>
                <a:lnTo>
                  <a:pt x="256707" y="494520"/>
                </a:lnTo>
                <a:cubicBezTo>
                  <a:pt x="253669" y="495278"/>
                  <a:pt x="249873" y="495278"/>
                  <a:pt x="246835" y="495278"/>
                </a:cubicBezTo>
                <a:lnTo>
                  <a:pt x="246835" y="576432"/>
                </a:lnTo>
                <a:cubicBezTo>
                  <a:pt x="246835" y="581742"/>
                  <a:pt x="242279" y="586292"/>
                  <a:pt x="236205" y="586292"/>
                </a:cubicBezTo>
                <a:cubicBezTo>
                  <a:pt x="230889" y="586292"/>
                  <a:pt x="226333" y="581742"/>
                  <a:pt x="226333" y="576432"/>
                </a:cubicBezTo>
                <a:lnTo>
                  <a:pt x="226333" y="495278"/>
                </a:lnTo>
                <a:lnTo>
                  <a:pt x="216462" y="495278"/>
                </a:lnTo>
                <a:lnTo>
                  <a:pt x="216462" y="546094"/>
                </a:lnTo>
                <a:cubicBezTo>
                  <a:pt x="216462" y="551404"/>
                  <a:pt x="211906" y="555954"/>
                  <a:pt x="205832" y="555954"/>
                </a:cubicBezTo>
                <a:cubicBezTo>
                  <a:pt x="200516" y="555954"/>
                  <a:pt x="195960" y="551404"/>
                  <a:pt x="195960" y="546094"/>
                </a:cubicBezTo>
                <a:lnTo>
                  <a:pt x="195960" y="495278"/>
                </a:lnTo>
                <a:lnTo>
                  <a:pt x="186089" y="495278"/>
                </a:lnTo>
                <a:lnTo>
                  <a:pt x="186089" y="576432"/>
                </a:lnTo>
                <a:cubicBezTo>
                  <a:pt x="186089" y="581742"/>
                  <a:pt x="181533" y="586292"/>
                  <a:pt x="175458" y="586292"/>
                </a:cubicBezTo>
                <a:cubicBezTo>
                  <a:pt x="170143" y="586292"/>
                  <a:pt x="165587" y="581742"/>
                  <a:pt x="165587" y="576432"/>
                </a:cubicBezTo>
                <a:lnTo>
                  <a:pt x="165587" y="491486"/>
                </a:lnTo>
                <a:cubicBezTo>
                  <a:pt x="152678" y="485418"/>
                  <a:pt x="142807" y="474800"/>
                  <a:pt x="138251" y="461148"/>
                </a:cubicBezTo>
                <a:cubicBezTo>
                  <a:pt x="135973" y="455080"/>
                  <a:pt x="136732" y="449013"/>
                  <a:pt x="140529" y="443704"/>
                </a:cubicBezTo>
                <a:cubicBezTo>
                  <a:pt x="144326" y="438394"/>
                  <a:pt x="151160" y="434602"/>
                  <a:pt x="157234" y="434602"/>
                </a:cubicBezTo>
                <a:close/>
                <a:moveTo>
                  <a:pt x="334165" y="172935"/>
                </a:moveTo>
                <a:cubicBezTo>
                  <a:pt x="355430" y="200238"/>
                  <a:pt x="368341" y="238160"/>
                  <a:pt x="368341" y="278356"/>
                </a:cubicBezTo>
                <a:cubicBezTo>
                  <a:pt x="368341" y="283665"/>
                  <a:pt x="367582" y="288974"/>
                  <a:pt x="367582" y="294283"/>
                </a:cubicBezTo>
                <a:cubicBezTo>
                  <a:pt x="367582" y="296559"/>
                  <a:pt x="366822" y="298834"/>
                  <a:pt x="366822" y="301109"/>
                </a:cubicBezTo>
                <a:cubicBezTo>
                  <a:pt x="366063" y="304143"/>
                  <a:pt x="366063" y="306418"/>
                  <a:pt x="365303" y="309452"/>
                </a:cubicBezTo>
                <a:cubicBezTo>
                  <a:pt x="365303" y="312486"/>
                  <a:pt x="364544" y="315519"/>
                  <a:pt x="363785" y="318553"/>
                </a:cubicBezTo>
                <a:cubicBezTo>
                  <a:pt x="363025" y="320070"/>
                  <a:pt x="363025" y="321587"/>
                  <a:pt x="362266" y="323104"/>
                </a:cubicBezTo>
                <a:cubicBezTo>
                  <a:pt x="361506" y="326896"/>
                  <a:pt x="360747" y="330688"/>
                  <a:pt x="359987" y="333722"/>
                </a:cubicBezTo>
                <a:cubicBezTo>
                  <a:pt x="359228" y="334480"/>
                  <a:pt x="359228" y="335239"/>
                  <a:pt x="358468" y="336755"/>
                </a:cubicBezTo>
                <a:cubicBezTo>
                  <a:pt x="352393" y="357233"/>
                  <a:pt x="341760" y="375435"/>
                  <a:pt x="328849" y="389846"/>
                </a:cubicBezTo>
                <a:cubicBezTo>
                  <a:pt x="328090" y="390604"/>
                  <a:pt x="327330" y="391362"/>
                  <a:pt x="326571" y="392121"/>
                </a:cubicBezTo>
                <a:cubicBezTo>
                  <a:pt x="325811" y="392879"/>
                  <a:pt x="325811" y="393638"/>
                  <a:pt x="325052" y="394396"/>
                </a:cubicBezTo>
                <a:cubicBezTo>
                  <a:pt x="373658" y="392121"/>
                  <a:pt x="412390" y="342823"/>
                  <a:pt x="412390" y="282907"/>
                </a:cubicBezTo>
                <a:cubicBezTo>
                  <a:pt x="412390" y="227542"/>
                  <a:pt x="378214" y="180519"/>
                  <a:pt x="334165" y="172935"/>
                </a:cubicBezTo>
                <a:close/>
                <a:moveTo>
                  <a:pt x="97971" y="172935"/>
                </a:moveTo>
                <a:cubicBezTo>
                  <a:pt x="53922" y="180519"/>
                  <a:pt x="19746" y="227542"/>
                  <a:pt x="19746" y="282907"/>
                </a:cubicBezTo>
                <a:cubicBezTo>
                  <a:pt x="19746" y="342823"/>
                  <a:pt x="59238" y="392121"/>
                  <a:pt x="107844" y="394396"/>
                </a:cubicBezTo>
                <a:cubicBezTo>
                  <a:pt x="107085" y="393638"/>
                  <a:pt x="106325" y="392879"/>
                  <a:pt x="105566" y="392121"/>
                </a:cubicBezTo>
                <a:cubicBezTo>
                  <a:pt x="104806" y="391362"/>
                  <a:pt x="104047" y="390604"/>
                  <a:pt x="103287" y="389846"/>
                </a:cubicBezTo>
                <a:cubicBezTo>
                  <a:pt x="90377" y="375435"/>
                  <a:pt x="80503" y="357233"/>
                  <a:pt x="73668" y="336755"/>
                </a:cubicBezTo>
                <a:cubicBezTo>
                  <a:pt x="72909" y="335239"/>
                  <a:pt x="72909" y="334480"/>
                  <a:pt x="72909" y="333722"/>
                </a:cubicBezTo>
                <a:cubicBezTo>
                  <a:pt x="71390" y="330688"/>
                  <a:pt x="70630" y="326896"/>
                  <a:pt x="69871" y="323104"/>
                </a:cubicBezTo>
                <a:cubicBezTo>
                  <a:pt x="69111" y="321587"/>
                  <a:pt x="69111" y="320070"/>
                  <a:pt x="68352" y="318553"/>
                </a:cubicBezTo>
                <a:cubicBezTo>
                  <a:pt x="68352" y="315519"/>
                  <a:pt x="67593" y="312486"/>
                  <a:pt x="66833" y="309452"/>
                </a:cubicBezTo>
                <a:cubicBezTo>
                  <a:pt x="66074" y="306418"/>
                  <a:pt x="66074" y="303385"/>
                  <a:pt x="66074" y="301109"/>
                </a:cubicBezTo>
                <a:cubicBezTo>
                  <a:pt x="65314" y="298834"/>
                  <a:pt x="65314" y="296559"/>
                  <a:pt x="65314" y="294283"/>
                </a:cubicBezTo>
                <a:cubicBezTo>
                  <a:pt x="64555" y="288974"/>
                  <a:pt x="64555" y="283665"/>
                  <a:pt x="64555" y="278356"/>
                </a:cubicBezTo>
                <a:cubicBezTo>
                  <a:pt x="64555" y="238160"/>
                  <a:pt x="76706" y="200238"/>
                  <a:pt x="97971" y="172935"/>
                </a:cubicBezTo>
                <a:close/>
                <a:moveTo>
                  <a:pt x="248346" y="152457"/>
                </a:moveTo>
                <a:cubicBezTo>
                  <a:pt x="250624" y="155491"/>
                  <a:pt x="252143" y="158525"/>
                  <a:pt x="254421" y="162317"/>
                </a:cubicBezTo>
                <a:cubicBezTo>
                  <a:pt x="254421" y="163075"/>
                  <a:pt x="255181" y="163075"/>
                  <a:pt x="255181" y="163834"/>
                </a:cubicBezTo>
                <a:cubicBezTo>
                  <a:pt x="256700" y="166867"/>
                  <a:pt x="258219" y="169901"/>
                  <a:pt x="259738" y="172935"/>
                </a:cubicBezTo>
                <a:cubicBezTo>
                  <a:pt x="259738" y="174452"/>
                  <a:pt x="260497" y="175210"/>
                  <a:pt x="260497" y="176727"/>
                </a:cubicBezTo>
                <a:cubicBezTo>
                  <a:pt x="262016" y="179761"/>
                  <a:pt x="262775" y="182794"/>
                  <a:pt x="264294" y="185828"/>
                </a:cubicBezTo>
                <a:cubicBezTo>
                  <a:pt x="265054" y="189620"/>
                  <a:pt x="265813" y="192654"/>
                  <a:pt x="267332" y="196446"/>
                </a:cubicBezTo>
                <a:cubicBezTo>
                  <a:pt x="267332" y="197963"/>
                  <a:pt x="268092" y="199480"/>
                  <a:pt x="268092" y="200997"/>
                </a:cubicBezTo>
                <a:cubicBezTo>
                  <a:pt x="268851" y="204789"/>
                  <a:pt x="269611" y="207823"/>
                  <a:pt x="270370" y="210856"/>
                </a:cubicBezTo>
                <a:cubicBezTo>
                  <a:pt x="270370" y="212373"/>
                  <a:pt x="271130" y="213132"/>
                  <a:pt x="271130" y="214648"/>
                </a:cubicBezTo>
                <a:cubicBezTo>
                  <a:pt x="273408" y="224508"/>
                  <a:pt x="274167" y="235126"/>
                  <a:pt x="275686" y="245744"/>
                </a:cubicBezTo>
                <a:cubicBezTo>
                  <a:pt x="275686" y="248778"/>
                  <a:pt x="275686" y="251811"/>
                  <a:pt x="276446" y="254845"/>
                </a:cubicBezTo>
                <a:cubicBezTo>
                  <a:pt x="276446" y="257120"/>
                  <a:pt x="276446" y="259396"/>
                  <a:pt x="276446" y="261671"/>
                </a:cubicBezTo>
                <a:cubicBezTo>
                  <a:pt x="276446" y="266980"/>
                  <a:pt x="277205" y="272289"/>
                  <a:pt x="277205" y="278356"/>
                </a:cubicBezTo>
                <a:cubicBezTo>
                  <a:pt x="277205" y="283665"/>
                  <a:pt x="276446" y="288974"/>
                  <a:pt x="276446" y="295042"/>
                </a:cubicBezTo>
                <a:cubicBezTo>
                  <a:pt x="276446" y="297317"/>
                  <a:pt x="276446" y="299592"/>
                  <a:pt x="276446" y="301868"/>
                </a:cubicBezTo>
                <a:cubicBezTo>
                  <a:pt x="275686" y="304143"/>
                  <a:pt x="275686" y="307177"/>
                  <a:pt x="275686" y="310210"/>
                </a:cubicBezTo>
                <a:cubicBezTo>
                  <a:pt x="274167" y="320828"/>
                  <a:pt x="273408" y="331446"/>
                  <a:pt x="271130" y="341306"/>
                </a:cubicBezTo>
                <a:cubicBezTo>
                  <a:pt x="271130" y="342823"/>
                  <a:pt x="270370" y="344340"/>
                  <a:pt x="270370" y="345098"/>
                </a:cubicBezTo>
                <a:cubicBezTo>
                  <a:pt x="269611" y="348890"/>
                  <a:pt x="268851" y="351924"/>
                  <a:pt x="268092" y="354958"/>
                </a:cubicBezTo>
                <a:cubicBezTo>
                  <a:pt x="268092" y="356475"/>
                  <a:pt x="267332" y="357991"/>
                  <a:pt x="267332" y="360267"/>
                </a:cubicBezTo>
                <a:cubicBezTo>
                  <a:pt x="265813" y="363300"/>
                  <a:pt x="265054" y="367093"/>
                  <a:pt x="264294" y="370126"/>
                </a:cubicBezTo>
                <a:cubicBezTo>
                  <a:pt x="262775" y="373160"/>
                  <a:pt x="262016" y="376952"/>
                  <a:pt x="260497" y="379986"/>
                </a:cubicBezTo>
                <a:cubicBezTo>
                  <a:pt x="260497" y="380744"/>
                  <a:pt x="259738" y="381503"/>
                  <a:pt x="259738" y="383020"/>
                </a:cubicBezTo>
                <a:cubicBezTo>
                  <a:pt x="258219" y="386053"/>
                  <a:pt x="256700" y="389087"/>
                  <a:pt x="255181" y="392121"/>
                </a:cubicBezTo>
                <a:cubicBezTo>
                  <a:pt x="255181" y="392879"/>
                  <a:pt x="254421" y="393638"/>
                  <a:pt x="254421" y="394396"/>
                </a:cubicBezTo>
                <a:cubicBezTo>
                  <a:pt x="252143" y="397430"/>
                  <a:pt x="250624" y="401222"/>
                  <a:pt x="248346" y="404256"/>
                </a:cubicBezTo>
                <a:cubicBezTo>
                  <a:pt x="251383" y="404256"/>
                  <a:pt x="253662" y="404256"/>
                  <a:pt x="256700" y="404256"/>
                </a:cubicBezTo>
                <a:cubicBezTo>
                  <a:pt x="268851" y="404256"/>
                  <a:pt x="280243" y="401222"/>
                  <a:pt x="290876" y="395155"/>
                </a:cubicBezTo>
                <a:lnTo>
                  <a:pt x="294673" y="392879"/>
                </a:lnTo>
                <a:cubicBezTo>
                  <a:pt x="322773" y="375435"/>
                  <a:pt x="341760" y="339031"/>
                  <a:pt x="346317" y="298076"/>
                </a:cubicBezTo>
                <a:cubicBezTo>
                  <a:pt x="347076" y="297317"/>
                  <a:pt x="347076" y="295800"/>
                  <a:pt x="347076" y="295042"/>
                </a:cubicBezTo>
                <a:cubicBezTo>
                  <a:pt x="347836" y="288974"/>
                  <a:pt x="347836" y="283665"/>
                  <a:pt x="347836" y="278356"/>
                </a:cubicBezTo>
                <a:cubicBezTo>
                  <a:pt x="347836" y="273047"/>
                  <a:pt x="347836" y="267738"/>
                  <a:pt x="347076" y="263188"/>
                </a:cubicBezTo>
                <a:cubicBezTo>
                  <a:pt x="347076" y="261671"/>
                  <a:pt x="347076" y="260154"/>
                  <a:pt x="346317" y="257879"/>
                </a:cubicBezTo>
                <a:cubicBezTo>
                  <a:pt x="346317" y="254845"/>
                  <a:pt x="345557" y="251811"/>
                  <a:pt x="344798" y="248019"/>
                </a:cubicBezTo>
                <a:cubicBezTo>
                  <a:pt x="344798" y="246502"/>
                  <a:pt x="344798" y="244986"/>
                  <a:pt x="344038" y="242710"/>
                </a:cubicBezTo>
                <a:cubicBezTo>
                  <a:pt x="343279" y="239677"/>
                  <a:pt x="342519" y="236643"/>
                  <a:pt x="341760" y="233609"/>
                </a:cubicBezTo>
                <a:cubicBezTo>
                  <a:pt x="341760" y="232092"/>
                  <a:pt x="341001" y="230575"/>
                  <a:pt x="341001" y="229059"/>
                </a:cubicBezTo>
                <a:cubicBezTo>
                  <a:pt x="339482" y="225266"/>
                  <a:pt x="337963" y="220716"/>
                  <a:pt x="336444" y="216924"/>
                </a:cubicBezTo>
                <a:cubicBezTo>
                  <a:pt x="336444" y="216924"/>
                  <a:pt x="336444" y="216165"/>
                  <a:pt x="336444" y="216165"/>
                </a:cubicBezTo>
                <a:cubicBezTo>
                  <a:pt x="328849" y="197963"/>
                  <a:pt x="317457" y="182036"/>
                  <a:pt x="303787" y="170660"/>
                </a:cubicBezTo>
                <a:lnTo>
                  <a:pt x="299230" y="166109"/>
                </a:lnTo>
                <a:cubicBezTo>
                  <a:pt x="284041" y="155491"/>
                  <a:pt x="266573" y="149424"/>
                  <a:pt x="248346" y="152457"/>
                </a:cubicBezTo>
                <a:close/>
                <a:moveTo>
                  <a:pt x="216448" y="151699"/>
                </a:moveTo>
                <a:cubicBezTo>
                  <a:pt x="214170" y="151699"/>
                  <a:pt x="212651" y="152457"/>
                  <a:pt x="210372" y="153216"/>
                </a:cubicBezTo>
                <a:lnTo>
                  <a:pt x="208853" y="154733"/>
                </a:lnTo>
                <a:cubicBezTo>
                  <a:pt x="196702" y="163834"/>
                  <a:pt x="183791" y="191896"/>
                  <a:pt x="178475" y="232851"/>
                </a:cubicBezTo>
                <a:cubicBezTo>
                  <a:pt x="178475" y="232851"/>
                  <a:pt x="178475" y="232851"/>
                  <a:pt x="178475" y="233609"/>
                </a:cubicBezTo>
                <a:cubicBezTo>
                  <a:pt x="178475" y="235884"/>
                  <a:pt x="177715" y="238918"/>
                  <a:pt x="177715" y="241952"/>
                </a:cubicBezTo>
                <a:cubicBezTo>
                  <a:pt x="177715" y="243469"/>
                  <a:pt x="176956" y="244227"/>
                  <a:pt x="176956" y="245744"/>
                </a:cubicBezTo>
                <a:cubicBezTo>
                  <a:pt x="176956" y="248019"/>
                  <a:pt x="176956" y="250295"/>
                  <a:pt x="176956" y="253328"/>
                </a:cubicBezTo>
                <a:cubicBezTo>
                  <a:pt x="176196" y="254845"/>
                  <a:pt x="176196" y="257120"/>
                  <a:pt x="176196" y="259396"/>
                </a:cubicBezTo>
                <a:cubicBezTo>
                  <a:pt x="176196" y="261671"/>
                  <a:pt x="176196" y="263188"/>
                  <a:pt x="176196" y="264705"/>
                </a:cubicBezTo>
                <a:cubicBezTo>
                  <a:pt x="175437" y="269255"/>
                  <a:pt x="175437" y="273806"/>
                  <a:pt x="175437" y="278356"/>
                </a:cubicBezTo>
                <a:cubicBezTo>
                  <a:pt x="175437" y="282907"/>
                  <a:pt x="175437" y="286699"/>
                  <a:pt x="176196" y="291250"/>
                </a:cubicBezTo>
                <a:cubicBezTo>
                  <a:pt x="176196" y="292767"/>
                  <a:pt x="176196" y="295042"/>
                  <a:pt x="176196" y="296559"/>
                </a:cubicBezTo>
                <a:cubicBezTo>
                  <a:pt x="176196" y="298834"/>
                  <a:pt x="176196" y="301109"/>
                  <a:pt x="176956" y="303385"/>
                </a:cubicBezTo>
                <a:cubicBezTo>
                  <a:pt x="176956" y="305660"/>
                  <a:pt x="176956" y="307935"/>
                  <a:pt x="176956" y="310210"/>
                </a:cubicBezTo>
                <a:cubicBezTo>
                  <a:pt x="176956" y="311727"/>
                  <a:pt x="177715" y="313244"/>
                  <a:pt x="177715" y="314003"/>
                </a:cubicBezTo>
                <a:cubicBezTo>
                  <a:pt x="177715" y="317036"/>
                  <a:pt x="178475" y="320070"/>
                  <a:pt x="178475" y="323104"/>
                </a:cubicBezTo>
                <a:cubicBezTo>
                  <a:pt x="183791" y="364059"/>
                  <a:pt x="196702" y="392121"/>
                  <a:pt x="208853" y="401222"/>
                </a:cubicBezTo>
                <a:lnTo>
                  <a:pt x="210372" y="402739"/>
                </a:lnTo>
                <a:cubicBezTo>
                  <a:pt x="212651" y="403497"/>
                  <a:pt x="214170" y="404256"/>
                  <a:pt x="216448" y="404256"/>
                </a:cubicBezTo>
                <a:cubicBezTo>
                  <a:pt x="217967" y="404256"/>
                  <a:pt x="220245" y="403497"/>
                  <a:pt x="221764" y="402739"/>
                </a:cubicBezTo>
                <a:lnTo>
                  <a:pt x="223283" y="401222"/>
                </a:lnTo>
                <a:cubicBezTo>
                  <a:pt x="236194" y="392121"/>
                  <a:pt x="248346" y="364059"/>
                  <a:pt x="253662" y="323104"/>
                </a:cubicBezTo>
                <a:cubicBezTo>
                  <a:pt x="254421" y="320070"/>
                  <a:pt x="254421" y="317036"/>
                  <a:pt x="255181" y="314003"/>
                </a:cubicBezTo>
                <a:cubicBezTo>
                  <a:pt x="255181" y="313244"/>
                  <a:pt x="255181" y="311727"/>
                  <a:pt x="255181" y="310210"/>
                </a:cubicBezTo>
                <a:cubicBezTo>
                  <a:pt x="255181" y="307935"/>
                  <a:pt x="255940" y="305660"/>
                  <a:pt x="255940" y="303385"/>
                </a:cubicBezTo>
                <a:cubicBezTo>
                  <a:pt x="255940" y="301109"/>
                  <a:pt x="255940" y="298834"/>
                  <a:pt x="255940" y="296559"/>
                </a:cubicBezTo>
                <a:cubicBezTo>
                  <a:pt x="255940" y="295042"/>
                  <a:pt x="256700" y="292767"/>
                  <a:pt x="256700" y="291250"/>
                </a:cubicBezTo>
                <a:cubicBezTo>
                  <a:pt x="256700" y="286699"/>
                  <a:pt x="256700" y="282907"/>
                  <a:pt x="256700" y="278356"/>
                </a:cubicBezTo>
                <a:cubicBezTo>
                  <a:pt x="256700" y="273806"/>
                  <a:pt x="256700" y="269255"/>
                  <a:pt x="256700" y="264705"/>
                </a:cubicBezTo>
                <a:cubicBezTo>
                  <a:pt x="256700" y="263188"/>
                  <a:pt x="255940" y="261671"/>
                  <a:pt x="255940" y="259396"/>
                </a:cubicBezTo>
                <a:cubicBezTo>
                  <a:pt x="255940" y="257120"/>
                  <a:pt x="255940" y="254845"/>
                  <a:pt x="255940" y="253328"/>
                </a:cubicBezTo>
                <a:cubicBezTo>
                  <a:pt x="255940" y="250295"/>
                  <a:pt x="255181" y="248019"/>
                  <a:pt x="255181" y="245744"/>
                </a:cubicBezTo>
                <a:cubicBezTo>
                  <a:pt x="255181" y="244227"/>
                  <a:pt x="255181" y="243469"/>
                  <a:pt x="255181" y="241952"/>
                </a:cubicBezTo>
                <a:cubicBezTo>
                  <a:pt x="254421" y="238918"/>
                  <a:pt x="254421" y="235884"/>
                  <a:pt x="253662" y="233609"/>
                </a:cubicBezTo>
                <a:lnTo>
                  <a:pt x="253662" y="232851"/>
                </a:lnTo>
                <a:cubicBezTo>
                  <a:pt x="248346" y="191896"/>
                  <a:pt x="236194" y="163834"/>
                  <a:pt x="223283" y="154733"/>
                </a:cubicBezTo>
                <a:lnTo>
                  <a:pt x="221764" y="153216"/>
                </a:lnTo>
                <a:cubicBezTo>
                  <a:pt x="220245" y="152457"/>
                  <a:pt x="217967" y="151699"/>
                  <a:pt x="216448" y="151699"/>
                </a:cubicBezTo>
                <a:close/>
                <a:moveTo>
                  <a:pt x="175437" y="151699"/>
                </a:moveTo>
                <a:cubicBezTo>
                  <a:pt x="160248" y="151699"/>
                  <a:pt x="145818" y="157008"/>
                  <a:pt x="132907" y="166867"/>
                </a:cubicBezTo>
                <a:lnTo>
                  <a:pt x="128350" y="170660"/>
                </a:lnTo>
                <a:cubicBezTo>
                  <a:pt x="118477" y="179002"/>
                  <a:pt x="110123" y="189620"/>
                  <a:pt x="103287" y="202514"/>
                </a:cubicBezTo>
                <a:cubicBezTo>
                  <a:pt x="102528" y="202514"/>
                  <a:pt x="102528" y="203272"/>
                  <a:pt x="101769" y="204030"/>
                </a:cubicBezTo>
                <a:cubicBezTo>
                  <a:pt x="100250" y="207823"/>
                  <a:pt x="97971" y="211615"/>
                  <a:pt x="96452" y="215407"/>
                </a:cubicBezTo>
                <a:cubicBezTo>
                  <a:pt x="96452" y="215407"/>
                  <a:pt x="96452" y="216165"/>
                  <a:pt x="95693" y="216924"/>
                </a:cubicBezTo>
                <a:cubicBezTo>
                  <a:pt x="94174" y="221474"/>
                  <a:pt x="92655" y="225266"/>
                  <a:pt x="91136" y="229817"/>
                </a:cubicBezTo>
                <a:cubicBezTo>
                  <a:pt x="91136" y="231334"/>
                  <a:pt x="91136" y="232092"/>
                  <a:pt x="90377" y="233609"/>
                </a:cubicBezTo>
                <a:cubicBezTo>
                  <a:pt x="89617" y="236643"/>
                  <a:pt x="88858" y="240435"/>
                  <a:pt x="88098" y="243469"/>
                </a:cubicBezTo>
                <a:cubicBezTo>
                  <a:pt x="88098" y="244986"/>
                  <a:pt x="87339" y="247261"/>
                  <a:pt x="87339" y="248778"/>
                </a:cubicBezTo>
                <a:cubicBezTo>
                  <a:pt x="86579" y="251811"/>
                  <a:pt x="85820" y="255604"/>
                  <a:pt x="85820" y="258637"/>
                </a:cubicBezTo>
                <a:cubicBezTo>
                  <a:pt x="85820" y="260154"/>
                  <a:pt x="85060" y="261671"/>
                  <a:pt x="85060" y="263188"/>
                </a:cubicBezTo>
                <a:cubicBezTo>
                  <a:pt x="85060" y="268497"/>
                  <a:pt x="84301" y="273047"/>
                  <a:pt x="84301" y="278356"/>
                </a:cubicBezTo>
                <a:cubicBezTo>
                  <a:pt x="84301" y="283665"/>
                  <a:pt x="85060" y="288974"/>
                  <a:pt x="85060" y="295042"/>
                </a:cubicBezTo>
                <a:cubicBezTo>
                  <a:pt x="85820" y="295800"/>
                  <a:pt x="85820" y="297317"/>
                  <a:pt x="85820" y="298076"/>
                </a:cubicBezTo>
                <a:cubicBezTo>
                  <a:pt x="90377" y="339031"/>
                  <a:pt x="110123" y="375435"/>
                  <a:pt x="138223" y="392879"/>
                </a:cubicBezTo>
                <a:lnTo>
                  <a:pt x="141261" y="395155"/>
                </a:lnTo>
                <a:cubicBezTo>
                  <a:pt x="151893" y="401222"/>
                  <a:pt x="163285" y="404256"/>
                  <a:pt x="175437" y="404256"/>
                </a:cubicBezTo>
                <a:cubicBezTo>
                  <a:pt x="178475" y="404256"/>
                  <a:pt x="181513" y="404256"/>
                  <a:pt x="183791" y="404256"/>
                </a:cubicBezTo>
                <a:cubicBezTo>
                  <a:pt x="181513" y="401222"/>
                  <a:pt x="179994" y="397430"/>
                  <a:pt x="178475" y="394396"/>
                </a:cubicBezTo>
                <a:cubicBezTo>
                  <a:pt x="177715" y="393638"/>
                  <a:pt x="177715" y="392879"/>
                  <a:pt x="176956" y="392121"/>
                </a:cubicBezTo>
                <a:cubicBezTo>
                  <a:pt x="175437" y="389087"/>
                  <a:pt x="174677" y="386053"/>
                  <a:pt x="173158" y="383020"/>
                </a:cubicBezTo>
                <a:cubicBezTo>
                  <a:pt x="172399" y="381503"/>
                  <a:pt x="172399" y="380744"/>
                  <a:pt x="171639" y="379986"/>
                </a:cubicBezTo>
                <a:cubicBezTo>
                  <a:pt x="170121" y="376952"/>
                  <a:pt x="169361" y="373160"/>
                  <a:pt x="168602" y="370126"/>
                </a:cubicBezTo>
                <a:cubicBezTo>
                  <a:pt x="167083" y="367093"/>
                  <a:pt x="166323" y="363300"/>
                  <a:pt x="165564" y="360267"/>
                </a:cubicBezTo>
                <a:cubicBezTo>
                  <a:pt x="164804" y="357991"/>
                  <a:pt x="164804" y="356475"/>
                  <a:pt x="164045" y="354958"/>
                </a:cubicBezTo>
                <a:cubicBezTo>
                  <a:pt x="163285" y="351924"/>
                  <a:pt x="162526" y="348890"/>
                  <a:pt x="161766" y="345098"/>
                </a:cubicBezTo>
                <a:cubicBezTo>
                  <a:pt x="161766" y="344340"/>
                  <a:pt x="161766" y="342823"/>
                  <a:pt x="161007" y="341306"/>
                </a:cubicBezTo>
                <a:cubicBezTo>
                  <a:pt x="159488" y="331446"/>
                  <a:pt x="157969" y="320828"/>
                  <a:pt x="157210" y="310210"/>
                </a:cubicBezTo>
                <a:cubicBezTo>
                  <a:pt x="156450" y="307177"/>
                  <a:pt x="156450" y="304143"/>
                  <a:pt x="156450" y="301868"/>
                </a:cubicBezTo>
                <a:cubicBezTo>
                  <a:pt x="156450" y="299592"/>
                  <a:pt x="155691" y="297317"/>
                  <a:pt x="155691" y="295042"/>
                </a:cubicBezTo>
                <a:cubicBezTo>
                  <a:pt x="155691" y="288974"/>
                  <a:pt x="155691" y="283665"/>
                  <a:pt x="155691" y="278356"/>
                </a:cubicBezTo>
                <a:cubicBezTo>
                  <a:pt x="155691" y="272289"/>
                  <a:pt x="155691" y="266980"/>
                  <a:pt x="155691" y="261671"/>
                </a:cubicBezTo>
                <a:cubicBezTo>
                  <a:pt x="155691" y="259396"/>
                  <a:pt x="156450" y="257120"/>
                  <a:pt x="156450" y="254845"/>
                </a:cubicBezTo>
                <a:cubicBezTo>
                  <a:pt x="156450" y="251811"/>
                  <a:pt x="156450" y="248778"/>
                  <a:pt x="157210" y="246502"/>
                </a:cubicBezTo>
                <a:cubicBezTo>
                  <a:pt x="157969" y="235126"/>
                  <a:pt x="159488" y="224508"/>
                  <a:pt x="161007" y="214648"/>
                </a:cubicBezTo>
                <a:cubicBezTo>
                  <a:pt x="161766" y="213132"/>
                  <a:pt x="161766" y="212373"/>
                  <a:pt x="161766" y="210856"/>
                </a:cubicBezTo>
                <a:cubicBezTo>
                  <a:pt x="162526" y="207823"/>
                  <a:pt x="163285" y="204789"/>
                  <a:pt x="164045" y="200997"/>
                </a:cubicBezTo>
                <a:cubicBezTo>
                  <a:pt x="164804" y="199480"/>
                  <a:pt x="164804" y="197963"/>
                  <a:pt x="165564" y="196446"/>
                </a:cubicBezTo>
                <a:cubicBezTo>
                  <a:pt x="166323" y="192654"/>
                  <a:pt x="167083" y="189620"/>
                  <a:pt x="168602" y="185828"/>
                </a:cubicBezTo>
                <a:cubicBezTo>
                  <a:pt x="169361" y="182794"/>
                  <a:pt x="170121" y="179761"/>
                  <a:pt x="171639" y="176727"/>
                </a:cubicBezTo>
                <a:cubicBezTo>
                  <a:pt x="172399" y="175210"/>
                  <a:pt x="172399" y="174452"/>
                  <a:pt x="173158" y="172935"/>
                </a:cubicBezTo>
                <a:cubicBezTo>
                  <a:pt x="174677" y="169901"/>
                  <a:pt x="175437" y="166867"/>
                  <a:pt x="176956" y="163834"/>
                </a:cubicBezTo>
                <a:cubicBezTo>
                  <a:pt x="177715" y="163075"/>
                  <a:pt x="177715" y="163075"/>
                  <a:pt x="178475" y="162317"/>
                </a:cubicBezTo>
                <a:cubicBezTo>
                  <a:pt x="179994" y="158525"/>
                  <a:pt x="181513" y="155491"/>
                  <a:pt x="183791" y="152457"/>
                </a:cubicBezTo>
                <a:cubicBezTo>
                  <a:pt x="181513" y="151699"/>
                  <a:pt x="178475" y="151699"/>
                  <a:pt x="175437" y="151699"/>
                </a:cubicBezTo>
                <a:close/>
                <a:moveTo>
                  <a:pt x="175437" y="131221"/>
                </a:moveTo>
                <a:cubicBezTo>
                  <a:pt x="183791" y="131221"/>
                  <a:pt x="192905" y="132738"/>
                  <a:pt x="201259" y="135772"/>
                </a:cubicBezTo>
                <a:cubicBezTo>
                  <a:pt x="205815" y="132738"/>
                  <a:pt x="211132" y="131221"/>
                  <a:pt x="216448" y="131221"/>
                </a:cubicBezTo>
                <a:cubicBezTo>
                  <a:pt x="221764" y="131221"/>
                  <a:pt x="226321" y="132738"/>
                  <a:pt x="230878" y="135772"/>
                </a:cubicBezTo>
                <a:cubicBezTo>
                  <a:pt x="239991" y="132738"/>
                  <a:pt x="248346" y="131221"/>
                  <a:pt x="256700" y="131221"/>
                </a:cubicBezTo>
                <a:cubicBezTo>
                  <a:pt x="277205" y="131221"/>
                  <a:pt x="296951" y="138806"/>
                  <a:pt x="313660" y="152457"/>
                </a:cubicBezTo>
                <a:cubicBezTo>
                  <a:pt x="315938" y="151699"/>
                  <a:pt x="318976" y="151699"/>
                  <a:pt x="321254" y="151699"/>
                </a:cubicBezTo>
                <a:cubicBezTo>
                  <a:pt x="382771" y="151699"/>
                  <a:pt x="432896" y="210856"/>
                  <a:pt x="432896" y="282907"/>
                </a:cubicBezTo>
                <a:cubicBezTo>
                  <a:pt x="432896" y="355716"/>
                  <a:pt x="382771" y="414874"/>
                  <a:pt x="321254" y="414874"/>
                </a:cubicBezTo>
                <a:cubicBezTo>
                  <a:pt x="315179" y="414874"/>
                  <a:pt x="308343" y="413357"/>
                  <a:pt x="301508" y="411840"/>
                </a:cubicBezTo>
                <a:cubicBezTo>
                  <a:pt x="287838" y="420183"/>
                  <a:pt x="272649" y="424733"/>
                  <a:pt x="256700" y="424733"/>
                </a:cubicBezTo>
                <a:cubicBezTo>
                  <a:pt x="248346" y="424733"/>
                  <a:pt x="239991" y="423216"/>
                  <a:pt x="230878" y="420941"/>
                </a:cubicBezTo>
                <a:cubicBezTo>
                  <a:pt x="226321" y="423216"/>
                  <a:pt x="221764" y="424733"/>
                  <a:pt x="216448" y="424733"/>
                </a:cubicBezTo>
                <a:cubicBezTo>
                  <a:pt x="211132" y="424733"/>
                  <a:pt x="205815" y="423216"/>
                  <a:pt x="201259" y="420941"/>
                </a:cubicBezTo>
                <a:cubicBezTo>
                  <a:pt x="192905" y="423216"/>
                  <a:pt x="183791" y="424733"/>
                  <a:pt x="175437" y="424733"/>
                </a:cubicBezTo>
                <a:cubicBezTo>
                  <a:pt x="159488" y="424733"/>
                  <a:pt x="144299" y="420183"/>
                  <a:pt x="130628" y="411840"/>
                </a:cubicBezTo>
                <a:cubicBezTo>
                  <a:pt x="123793" y="413357"/>
                  <a:pt x="116958" y="414874"/>
                  <a:pt x="110882" y="414874"/>
                </a:cubicBezTo>
                <a:cubicBezTo>
                  <a:pt x="49365" y="414874"/>
                  <a:pt x="0" y="355716"/>
                  <a:pt x="0" y="282907"/>
                </a:cubicBezTo>
                <a:cubicBezTo>
                  <a:pt x="0" y="210856"/>
                  <a:pt x="49365" y="151699"/>
                  <a:pt x="110882" y="151699"/>
                </a:cubicBezTo>
                <a:cubicBezTo>
                  <a:pt x="113161" y="151699"/>
                  <a:pt x="116198" y="151699"/>
                  <a:pt x="119236" y="152457"/>
                </a:cubicBezTo>
                <a:cubicBezTo>
                  <a:pt x="135945" y="138806"/>
                  <a:pt x="154931" y="131221"/>
                  <a:pt x="175437" y="131221"/>
                </a:cubicBezTo>
                <a:close/>
                <a:moveTo>
                  <a:pt x="186089" y="81154"/>
                </a:moveTo>
                <a:cubicBezTo>
                  <a:pt x="179635" y="81154"/>
                  <a:pt x="173370" y="83050"/>
                  <a:pt x="168245" y="86558"/>
                </a:cubicBezTo>
                <a:lnTo>
                  <a:pt x="157788" y="100874"/>
                </a:lnTo>
                <a:lnTo>
                  <a:pt x="157234" y="100874"/>
                </a:lnTo>
                <a:lnTo>
                  <a:pt x="157234" y="101632"/>
                </a:lnTo>
                <a:lnTo>
                  <a:pt x="157788" y="100874"/>
                </a:lnTo>
                <a:lnTo>
                  <a:pt x="274931" y="100874"/>
                </a:lnTo>
                <a:cubicBezTo>
                  <a:pt x="271134" y="88738"/>
                  <a:pt x="259744" y="81154"/>
                  <a:pt x="246835" y="81154"/>
                </a:cubicBezTo>
                <a:close/>
                <a:moveTo>
                  <a:pt x="216462" y="0"/>
                </a:moveTo>
                <a:cubicBezTo>
                  <a:pt x="221778" y="0"/>
                  <a:pt x="226333" y="4550"/>
                  <a:pt x="226333" y="9860"/>
                </a:cubicBezTo>
                <a:lnTo>
                  <a:pt x="226333" y="60676"/>
                </a:lnTo>
                <a:lnTo>
                  <a:pt x="246835" y="60676"/>
                </a:lnTo>
                <a:cubicBezTo>
                  <a:pt x="268097" y="60676"/>
                  <a:pt x="287080" y="74328"/>
                  <a:pt x="294673" y="94806"/>
                </a:cubicBezTo>
                <a:cubicBezTo>
                  <a:pt x="296192" y="100874"/>
                  <a:pt x="295433" y="107700"/>
                  <a:pt x="291636" y="113009"/>
                </a:cubicBezTo>
                <a:cubicBezTo>
                  <a:pt x="287839" y="118318"/>
                  <a:pt x="281765" y="121352"/>
                  <a:pt x="274931" y="121352"/>
                </a:cubicBezTo>
                <a:lnTo>
                  <a:pt x="157234" y="121352"/>
                </a:lnTo>
                <a:cubicBezTo>
                  <a:pt x="151160" y="121352"/>
                  <a:pt x="144326" y="118318"/>
                  <a:pt x="140529" y="113009"/>
                </a:cubicBezTo>
                <a:cubicBezTo>
                  <a:pt x="136732" y="107700"/>
                  <a:pt x="135973" y="100874"/>
                  <a:pt x="138251" y="94806"/>
                </a:cubicBezTo>
                <a:cubicBezTo>
                  <a:pt x="145085" y="74328"/>
                  <a:pt x="164068" y="60676"/>
                  <a:pt x="186089" y="60676"/>
                </a:cubicBezTo>
                <a:lnTo>
                  <a:pt x="205832" y="60676"/>
                </a:lnTo>
                <a:lnTo>
                  <a:pt x="205832" y="9860"/>
                </a:lnTo>
                <a:cubicBezTo>
                  <a:pt x="205832" y="4550"/>
                  <a:pt x="210388" y="0"/>
                  <a:pt x="21646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CFCA26E-9BCC-48AB-B43F-E9C33AF56792}"/>
              </a:ext>
            </a:extLst>
          </p:cNvPr>
          <p:cNvSpPr txBox="1"/>
          <p:nvPr/>
        </p:nvSpPr>
        <p:spPr>
          <a:xfrm>
            <a:off x="6096000" y="2061682"/>
            <a:ext cx="1303020" cy="398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7979F76-7758-4481-A0B3-0D01C12F8D5E}"/>
              </a:ext>
            </a:extLst>
          </p:cNvPr>
          <p:cNvSpPr txBox="1"/>
          <p:nvPr/>
        </p:nvSpPr>
        <p:spPr>
          <a:xfrm>
            <a:off x="7614286" y="1752896"/>
            <a:ext cx="3669394" cy="707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6"/>
          <p:cNvSpPr/>
          <p:nvPr/>
        </p:nvSpPr>
        <p:spPr>
          <a:xfrm>
            <a:off x="4865916" y="2146300"/>
            <a:ext cx="1143000" cy="1143000"/>
          </a:xfrm>
          <a:prstGeom prst="roundRect">
            <a:avLst>
              <a:gd name="adj" fmla="val 8889"/>
            </a:avLst>
          </a:prstGeom>
          <a:solidFill>
            <a:srgbClr val="5B4E4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S</a:t>
            </a:r>
          </a:p>
        </p:txBody>
      </p:sp>
      <p:sp>
        <p:nvSpPr>
          <p:cNvPr id="6" name="圆角矩形 7"/>
          <p:cNvSpPr/>
          <p:nvPr/>
        </p:nvSpPr>
        <p:spPr>
          <a:xfrm>
            <a:off x="6096000" y="2146300"/>
            <a:ext cx="1143000" cy="1143000"/>
          </a:xfrm>
          <a:prstGeom prst="roundRect">
            <a:avLst>
              <a:gd name="adj" fmla="val 8889"/>
            </a:avLst>
          </a:prstGeom>
          <a:solidFill>
            <a:srgbClr val="DAE4E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5B4E45"/>
                </a:solidFill>
                <a:effectLst/>
                <a:uLnTx/>
                <a:uFillTx/>
                <a:cs typeface="+mn-ea"/>
                <a:sym typeface="+mn-lt"/>
              </a:rPr>
              <a:t>W</a:t>
            </a:r>
          </a:p>
        </p:txBody>
      </p:sp>
      <p:sp>
        <p:nvSpPr>
          <p:cNvPr id="7" name="圆角矩形 8"/>
          <p:cNvSpPr/>
          <p:nvPr/>
        </p:nvSpPr>
        <p:spPr>
          <a:xfrm>
            <a:off x="6096000" y="3376384"/>
            <a:ext cx="1143000" cy="1143000"/>
          </a:xfrm>
          <a:prstGeom prst="roundRect">
            <a:avLst>
              <a:gd name="adj" fmla="val 8889"/>
            </a:avLst>
          </a:prstGeom>
          <a:solidFill>
            <a:srgbClr val="5B4E4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O</a:t>
            </a:r>
          </a:p>
        </p:txBody>
      </p:sp>
      <p:sp>
        <p:nvSpPr>
          <p:cNvPr id="8" name="圆角矩形 9"/>
          <p:cNvSpPr/>
          <p:nvPr/>
        </p:nvSpPr>
        <p:spPr>
          <a:xfrm>
            <a:off x="4865916" y="3376384"/>
            <a:ext cx="1143000" cy="1143000"/>
          </a:xfrm>
          <a:prstGeom prst="roundRect">
            <a:avLst>
              <a:gd name="adj" fmla="val 8889"/>
            </a:avLst>
          </a:prstGeom>
          <a:solidFill>
            <a:srgbClr val="DAE4E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5B4E45"/>
                </a:solidFill>
                <a:effectLst/>
                <a:uLnTx/>
                <a:uFillTx/>
                <a:cs typeface="+mn-ea"/>
                <a:sym typeface="+mn-lt"/>
              </a:rPr>
              <a:t>T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225101" y="2000784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34"/>
          <p:cNvSpPr txBox="1"/>
          <p:nvPr/>
        </p:nvSpPr>
        <p:spPr>
          <a:xfrm>
            <a:off x="1225101" y="2413598"/>
            <a:ext cx="2735577" cy="1030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225101" y="4044888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34"/>
          <p:cNvSpPr txBox="1"/>
          <p:nvPr/>
        </p:nvSpPr>
        <p:spPr>
          <a:xfrm>
            <a:off x="1225101" y="4457702"/>
            <a:ext cx="2735577" cy="1030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686800" y="2067950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34"/>
          <p:cNvSpPr txBox="1"/>
          <p:nvPr/>
        </p:nvSpPr>
        <p:spPr>
          <a:xfrm>
            <a:off x="8170362" y="2529615"/>
            <a:ext cx="2735577" cy="1030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671559" y="4109787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34"/>
          <p:cNvSpPr txBox="1"/>
          <p:nvPr/>
        </p:nvSpPr>
        <p:spPr>
          <a:xfrm>
            <a:off x="8155121" y="4469526"/>
            <a:ext cx="2735577" cy="1030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FA2750D-4205-412D-BB61-8965E9A939F2}"/>
              </a:ext>
            </a:extLst>
          </p:cNvPr>
          <p:cNvGrpSpPr/>
          <p:nvPr/>
        </p:nvGrpSpPr>
        <p:grpSpPr>
          <a:xfrm>
            <a:off x="370763" y="215986"/>
            <a:ext cx="3080915" cy="804232"/>
            <a:chOff x="370763" y="215986"/>
            <a:chExt cx="3080915" cy="804232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14234E36-71DB-4EC0-808C-77EB7C2EF0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548" y="270439"/>
              <a:ext cx="657389" cy="749779"/>
            </a:xfrm>
            <a:custGeom>
              <a:avLst/>
              <a:gdLst>
                <a:gd name="connsiteX0" fmla="*/ 142875 w 293688"/>
                <a:gd name="connsiteY0" fmla="*/ 333376 h 334963"/>
                <a:gd name="connsiteX1" fmla="*/ 144463 w 293688"/>
                <a:gd name="connsiteY1" fmla="*/ 334963 h 334963"/>
                <a:gd name="connsiteX2" fmla="*/ 142875 w 293688"/>
                <a:gd name="connsiteY2" fmla="*/ 334963 h 334963"/>
                <a:gd name="connsiteX3" fmla="*/ 163513 w 293688"/>
                <a:gd name="connsiteY3" fmla="*/ 330201 h 334963"/>
                <a:gd name="connsiteX4" fmla="*/ 160338 w 293688"/>
                <a:gd name="connsiteY4" fmla="*/ 333376 h 334963"/>
                <a:gd name="connsiteX5" fmla="*/ 163513 w 293688"/>
                <a:gd name="connsiteY5" fmla="*/ 333376 h 334963"/>
                <a:gd name="connsiteX6" fmla="*/ 93662 w 293688"/>
                <a:gd name="connsiteY6" fmla="*/ 314326 h 334963"/>
                <a:gd name="connsiteX7" fmla="*/ 95250 w 293688"/>
                <a:gd name="connsiteY7" fmla="*/ 314326 h 334963"/>
                <a:gd name="connsiteX8" fmla="*/ 95250 w 293688"/>
                <a:gd name="connsiteY8" fmla="*/ 317501 h 334963"/>
                <a:gd name="connsiteX9" fmla="*/ 88900 w 293688"/>
                <a:gd name="connsiteY9" fmla="*/ 314326 h 334963"/>
                <a:gd name="connsiteX10" fmla="*/ 90487 w 293688"/>
                <a:gd name="connsiteY10" fmla="*/ 317501 h 334963"/>
                <a:gd name="connsiteX11" fmla="*/ 88900 w 293688"/>
                <a:gd name="connsiteY11" fmla="*/ 317501 h 334963"/>
                <a:gd name="connsiteX12" fmla="*/ 74612 w 293688"/>
                <a:gd name="connsiteY12" fmla="*/ 301626 h 334963"/>
                <a:gd name="connsiteX13" fmla="*/ 77787 w 293688"/>
                <a:gd name="connsiteY13" fmla="*/ 301626 h 334963"/>
                <a:gd name="connsiteX14" fmla="*/ 74612 w 293688"/>
                <a:gd name="connsiteY14" fmla="*/ 303213 h 334963"/>
                <a:gd name="connsiteX15" fmla="*/ 20637 w 293688"/>
                <a:gd name="connsiteY15" fmla="*/ 263526 h 334963"/>
                <a:gd name="connsiteX16" fmla="*/ 20637 w 293688"/>
                <a:gd name="connsiteY16" fmla="*/ 265113 h 334963"/>
                <a:gd name="connsiteX17" fmla="*/ 20637 w 293688"/>
                <a:gd name="connsiteY17" fmla="*/ 266701 h 334963"/>
                <a:gd name="connsiteX18" fmla="*/ 17462 w 293688"/>
                <a:gd name="connsiteY18" fmla="*/ 265113 h 334963"/>
                <a:gd name="connsiteX19" fmla="*/ 20637 w 293688"/>
                <a:gd name="connsiteY19" fmla="*/ 255588 h 334963"/>
                <a:gd name="connsiteX20" fmla="*/ 22225 w 293688"/>
                <a:gd name="connsiteY20" fmla="*/ 255588 h 334963"/>
                <a:gd name="connsiteX21" fmla="*/ 22225 w 293688"/>
                <a:gd name="connsiteY21" fmla="*/ 258763 h 334963"/>
                <a:gd name="connsiteX22" fmla="*/ 20637 w 293688"/>
                <a:gd name="connsiteY22" fmla="*/ 260351 h 334963"/>
                <a:gd name="connsiteX23" fmla="*/ 17462 w 293688"/>
                <a:gd name="connsiteY23" fmla="*/ 260351 h 334963"/>
                <a:gd name="connsiteX24" fmla="*/ 20637 w 293688"/>
                <a:gd name="connsiteY24" fmla="*/ 258763 h 334963"/>
                <a:gd name="connsiteX25" fmla="*/ 14287 w 293688"/>
                <a:gd name="connsiteY25" fmla="*/ 250826 h 334963"/>
                <a:gd name="connsiteX26" fmla="*/ 15875 w 293688"/>
                <a:gd name="connsiteY26" fmla="*/ 250826 h 334963"/>
                <a:gd name="connsiteX27" fmla="*/ 15875 w 293688"/>
                <a:gd name="connsiteY27" fmla="*/ 254001 h 334963"/>
                <a:gd name="connsiteX28" fmla="*/ 14287 w 293688"/>
                <a:gd name="connsiteY28" fmla="*/ 247651 h 334963"/>
                <a:gd name="connsiteX29" fmla="*/ 15875 w 293688"/>
                <a:gd name="connsiteY29" fmla="*/ 247651 h 334963"/>
                <a:gd name="connsiteX30" fmla="*/ 15875 w 293688"/>
                <a:gd name="connsiteY30" fmla="*/ 249238 h 334963"/>
                <a:gd name="connsiteX31" fmla="*/ 14287 w 293688"/>
                <a:gd name="connsiteY31" fmla="*/ 249238 h 334963"/>
                <a:gd name="connsiteX32" fmla="*/ 11112 w 293688"/>
                <a:gd name="connsiteY32" fmla="*/ 242888 h 334963"/>
                <a:gd name="connsiteX33" fmla="*/ 14287 w 293688"/>
                <a:gd name="connsiteY33" fmla="*/ 244476 h 334963"/>
                <a:gd name="connsiteX34" fmla="*/ 11112 w 293688"/>
                <a:gd name="connsiteY34" fmla="*/ 244476 h 334963"/>
                <a:gd name="connsiteX35" fmla="*/ 9525 w 293688"/>
                <a:gd name="connsiteY35" fmla="*/ 238126 h 334963"/>
                <a:gd name="connsiteX36" fmla="*/ 11112 w 293688"/>
                <a:gd name="connsiteY36" fmla="*/ 238126 h 334963"/>
                <a:gd name="connsiteX37" fmla="*/ 11112 w 293688"/>
                <a:gd name="connsiteY37" fmla="*/ 239713 h 334963"/>
                <a:gd name="connsiteX38" fmla="*/ 11112 w 293688"/>
                <a:gd name="connsiteY38" fmla="*/ 242888 h 334963"/>
                <a:gd name="connsiteX39" fmla="*/ 9525 w 293688"/>
                <a:gd name="connsiteY39" fmla="*/ 239713 h 334963"/>
                <a:gd name="connsiteX40" fmla="*/ 196850 w 293688"/>
                <a:gd name="connsiteY40" fmla="*/ 55563 h 334963"/>
                <a:gd name="connsiteX41" fmla="*/ 198438 w 293688"/>
                <a:gd name="connsiteY41" fmla="*/ 55563 h 334963"/>
                <a:gd name="connsiteX42" fmla="*/ 201613 w 293688"/>
                <a:gd name="connsiteY42" fmla="*/ 55563 h 334963"/>
                <a:gd name="connsiteX43" fmla="*/ 203200 w 293688"/>
                <a:gd name="connsiteY43" fmla="*/ 55563 h 334963"/>
                <a:gd name="connsiteX44" fmla="*/ 206376 w 293688"/>
                <a:gd name="connsiteY44" fmla="*/ 55563 h 334963"/>
                <a:gd name="connsiteX45" fmla="*/ 207963 w 293688"/>
                <a:gd name="connsiteY45" fmla="*/ 55563 h 334963"/>
                <a:gd name="connsiteX46" fmla="*/ 211138 w 293688"/>
                <a:gd name="connsiteY46" fmla="*/ 55563 h 334963"/>
                <a:gd name="connsiteX47" fmla="*/ 207963 w 293688"/>
                <a:gd name="connsiteY47" fmla="*/ 57151 h 334963"/>
                <a:gd name="connsiteX48" fmla="*/ 206376 w 293688"/>
                <a:gd name="connsiteY48" fmla="*/ 57151 h 334963"/>
                <a:gd name="connsiteX49" fmla="*/ 201613 w 293688"/>
                <a:gd name="connsiteY49" fmla="*/ 57151 h 334963"/>
                <a:gd name="connsiteX50" fmla="*/ 57150 w 293688"/>
                <a:gd name="connsiteY50" fmla="*/ 52388 h 334963"/>
                <a:gd name="connsiteX51" fmla="*/ 58737 w 293688"/>
                <a:gd name="connsiteY51" fmla="*/ 55563 h 334963"/>
                <a:gd name="connsiteX52" fmla="*/ 57150 w 293688"/>
                <a:gd name="connsiteY52" fmla="*/ 55563 h 334963"/>
                <a:gd name="connsiteX53" fmla="*/ 165100 w 293688"/>
                <a:gd name="connsiteY53" fmla="*/ 36513 h 334963"/>
                <a:gd name="connsiteX54" fmla="*/ 168275 w 293688"/>
                <a:gd name="connsiteY54" fmla="*/ 36513 h 334963"/>
                <a:gd name="connsiteX55" fmla="*/ 165100 w 293688"/>
                <a:gd name="connsiteY55" fmla="*/ 39688 h 334963"/>
                <a:gd name="connsiteX56" fmla="*/ 165100 w 293688"/>
                <a:gd name="connsiteY56" fmla="*/ 31750 h 334963"/>
                <a:gd name="connsiteX57" fmla="*/ 168275 w 293688"/>
                <a:gd name="connsiteY57" fmla="*/ 31750 h 334963"/>
                <a:gd name="connsiteX58" fmla="*/ 165100 w 293688"/>
                <a:gd name="connsiteY58" fmla="*/ 34925 h 334963"/>
                <a:gd name="connsiteX59" fmla="*/ 160338 w 293688"/>
                <a:gd name="connsiteY59" fmla="*/ 30163 h 334963"/>
                <a:gd name="connsiteX60" fmla="*/ 163513 w 293688"/>
                <a:gd name="connsiteY60" fmla="*/ 31750 h 334963"/>
                <a:gd name="connsiteX61" fmla="*/ 160338 w 293688"/>
                <a:gd name="connsiteY61" fmla="*/ 31750 h 334963"/>
                <a:gd name="connsiteX62" fmla="*/ 160338 w 293688"/>
                <a:gd name="connsiteY62" fmla="*/ 26988 h 334963"/>
                <a:gd name="connsiteX63" fmla="*/ 163513 w 293688"/>
                <a:gd name="connsiteY63" fmla="*/ 26988 h 334963"/>
                <a:gd name="connsiteX64" fmla="*/ 160338 w 293688"/>
                <a:gd name="connsiteY64" fmla="*/ 30163 h 334963"/>
                <a:gd name="connsiteX65" fmla="*/ 160338 w 293688"/>
                <a:gd name="connsiteY65" fmla="*/ 20638 h 334963"/>
                <a:gd name="connsiteX66" fmla="*/ 163513 w 293688"/>
                <a:gd name="connsiteY66" fmla="*/ 20638 h 334963"/>
                <a:gd name="connsiteX67" fmla="*/ 163513 w 293688"/>
                <a:gd name="connsiteY67" fmla="*/ 23813 h 334963"/>
                <a:gd name="connsiteX68" fmla="*/ 160338 w 293688"/>
                <a:gd name="connsiteY68" fmla="*/ 23813 h 334963"/>
                <a:gd name="connsiteX69" fmla="*/ 107950 w 293688"/>
                <a:gd name="connsiteY69" fmla="*/ 9525 h 334963"/>
                <a:gd name="connsiteX70" fmla="*/ 111125 w 293688"/>
                <a:gd name="connsiteY70" fmla="*/ 9525 h 334963"/>
                <a:gd name="connsiteX71" fmla="*/ 111125 w 293688"/>
                <a:gd name="connsiteY71" fmla="*/ 11113 h 334963"/>
                <a:gd name="connsiteX72" fmla="*/ 107950 w 293688"/>
                <a:gd name="connsiteY72" fmla="*/ 14288 h 334963"/>
                <a:gd name="connsiteX73" fmla="*/ 107950 w 293688"/>
                <a:gd name="connsiteY73" fmla="*/ 11113 h 334963"/>
                <a:gd name="connsiteX74" fmla="*/ 106362 w 293688"/>
                <a:gd name="connsiteY74" fmla="*/ 7938 h 334963"/>
                <a:gd name="connsiteX75" fmla="*/ 107950 w 293688"/>
                <a:gd name="connsiteY75" fmla="*/ 9525 h 334963"/>
                <a:gd name="connsiteX76" fmla="*/ 106362 w 293688"/>
                <a:gd name="connsiteY76" fmla="*/ 11113 h 334963"/>
                <a:gd name="connsiteX77" fmla="*/ 106362 w 293688"/>
                <a:gd name="connsiteY77" fmla="*/ 14288 h 334963"/>
                <a:gd name="connsiteX78" fmla="*/ 106363 w 293688"/>
                <a:gd name="connsiteY78" fmla="*/ 14288 h 334963"/>
                <a:gd name="connsiteX79" fmla="*/ 107950 w 293688"/>
                <a:gd name="connsiteY79" fmla="*/ 14288 h 334963"/>
                <a:gd name="connsiteX80" fmla="*/ 106363 w 293688"/>
                <a:gd name="connsiteY80" fmla="*/ 15875 h 334963"/>
                <a:gd name="connsiteX81" fmla="*/ 106363 w 293688"/>
                <a:gd name="connsiteY81" fmla="*/ 15876 h 334963"/>
                <a:gd name="connsiteX82" fmla="*/ 106362 w 293688"/>
                <a:gd name="connsiteY82" fmla="*/ 15876 h 334963"/>
                <a:gd name="connsiteX83" fmla="*/ 106362 w 293688"/>
                <a:gd name="connsiteY83" fmla="*/ 19050 h 334963"/>
                <a:gd name="connsiteX84" fmla="*/ 104776 w 293688"/>
                <a:gd name="connsiteY84" fmla="*/ 20637 h 334963"/>
                <a:gd name="connsiteX85" fmla="*/ 104776 w 293688"/>
                <a:gd name="connsiteY85" fmla="*/ 20638 h 334963"/>
                <a:gd name="connsiteX86" fmla="*/ 104775 w 293688"/>
                <a:gd name="connsiteY86" fmla="*/ 20638 h 334963"/>
                <a:gd name="connsiteX87" fmla="*/ 104775 w 293688"/>
                <a:gd name="connsiteY87" fmla="*/ 20638 h 334963"/>
                <a:gd name="connsiteX88" fmla="*/ 104775 w 293688"/>
                <a:gd name="connsiteY88" fmla="*/ 23813 h 334963"/>
                <a:gd name="connsiteX89" fmla="*/ 104775 w 293688"/>
                <a:gd name="connsiteY89" fmla="*/ 25400 h 334963"/>
                <a:gd name="connsiteX90" fmla="*/ 101600 w 293688"/>
                <a:gd name="connsiteY90" fmla="*/ 26988 h 334963"/>
                <a:gd name="connsiteX91" fmla="*/ 100012 w 293688"/>
                <a:gd name="connsiteY91" fmla="*/ 30163 h 334963"/>
                <a:gd name="connsiteX92" fmla="*/ 101600 w 293688"/>
                <a:gd name="connsiteY92" fmla="*/ 30163 h 334963"/>
                <a:gd name="connsiteX93" fmla="*/ 104775 w 293688"/>
                <a:gd name="connsiteY93" fmla="*/ 30163 h 334963"/>
                <a:gd name="connsiteX94" fmla="*/ 104775 w 293688"/>
                <a:gd name="connsiteY94" fmla="*/ 26988 h 334963"/>
                <a:gd name="connsiteX95" fmla="*/ 106362 w 293688"/>
                <a:gd name="connsiteY95" fmla="*/ 26988 h 334963"/>
                <a:gd name="connsiteX96" fmla="*/ 106362 w 293688"/>
                <a:gd name="connsiteY96" fmla="*/ 25400 h 334963"/>
                <a:gd name="connsiteX97" fmla="*/ 107950 w 293688"/>
                <a:gd name="connsiteY97" fmla="*/ 25400 h 334963"/>
                <a:gd name="connsiteX98" fmla="*/ 111125 w 293688"/>
                <a:gd name="connsiteY98" fmla="*/ 25400 h 334963"/>
                <a:gd name="connsiteX99" fmla="*/ 111125 w 293688"/>
                <a:gd name="connsiteY99" fmla="*/ 26988 h 334963"/>
                <a:gd name="connsiteX100" fmla="*/ 112712 w 293688"/>
                <a:gd name="connsiteY100" fmla="*/ 26988 h 334963"/>
                <a:gd name="connsiteX101" fmla="*/ 112712 w 293688"/>
                <a:gd name="connsiteY101" fmla="*/ 25400 h 334963"/>
                <a:gd name="connsiteX102" fmla="*/ 115887 w 293688"/>
                <a:gd name="connsiteY102" fmla="*/ 23813 h 334963"/>
                <a:gd name="connsiteX103" fmla="*/ 117475 w 293688"/>
                <a:gd name="connsiteY103" fmla="*/ 23813 h 334963"/>
                <a:gd name="connsiteX104" fmla="*/ 120650 w 293688"/>
                <a:gd name="connsiteY104" fmla="*/ 23813 h 334963"/>
                <a:gd name="connsiteX105" fmla="*/ 120650 w 293688"/>
                <a:gd name="connsiteY105" fmla="*/ 20638 h 334963"/>
                <a:gd name="connsiteX106" fmla="*/ 122237 w 293688"/>
                <a:gd name="connsiteY106" fmla="*/ 19050 h 334963"/>
                <a:gd name="connsiteX107" fmla="*/ 123825 w 293688"/>
                <a:gd name="connsiteY107" fmla="*/ 19050 h 334963"/>
                <a:gd name="connsiteX108" fmla="*/ 127000 w 293688"/>
                <a:gd name="connsiteY108" fmla="*/ 15875 h 334963"/>
                <a:gd name="connsiteX109" fmla="*/ 127000 w 293688"/>
                <a:gd name="connsiteY109" fmla="*/ 19050 h 334963"/>
                <a:gd name="connsiteX110" fmla="*/ 128587 w 293688"/>
                <a:gd name="connsiteY110" fmla="*/ 19050 h 334963"/>
                <a:gd name="connsiteX111" fmla="*/ 128587 w 293688"/>
                <a:gd name="connsiteY111" fmla="*/ 15875 h 334963"/>
                <a:gd name="connsiteX112" fmla="*/ 131762 w 293688"/>
                <a:gd name="connsiteY112" fmla="*/ 15875 h 334963"/>
                <a:gd name="connsiteX113" fmla="*/ 133350 w 293688"/>
                <a:gd name="connsiteY113" fmla="*/ 15875 h 334963"/>
                <a:gd name="connsiteX114" fmla="*/ 136525 w 293688"/>
                <a:gd name="connsiteY114" fmla="*/ 15875 h 334963"/>
                <a:gd name="connsiteX115" fmla="*/ 138112 w 293688"/>
                <a:gd name="connsiteY115" fmla="*/ 15875 h 334963"/>
                <a:gd name="connsiteX116" fmla="*/ 139700 w 293688"/>
                <a:gd name="connsiteY116" fmla="*/ 15875 h 334963"/>
                <a:gd name="connsiteX117" fmla="*/ 139700 w 293688"/>
                <a:gd name="connsiteY117" fmla="*/ 14288 h 334963"/>
                <a:gd name="connsiteX118" fmla="*/ 142875 w 293688"/>
                <a:gd name="connsiteY118" fmla="*/ 14288 h 334963"/>
                <a:gd name="connsiteX119" fmla="*/ 142875 w 293688"/>
                <a:gd name="connsiteY119" fmla="*/ 11113 h 334963"/>
                <a:gd name="connsiteX120" fmla="*/ 144463 w 293688"/>
                <a:gd name="connsiteY120" fmla="*/ 9525 h 334963"/>
                <a:gd name="connsiteX121" fmla="*/ 147638 w 293688"/>
                <a:gd name="connsiteY121" fmla="*/ 9525 h 334963"/>
                <a:gd name="connsiteX122" fmla="*/ 147638 w 293688"/>
                <a:gd name="connsiteY122" fmla="*/ 14288 h 334963"/>
                <a:gd name="connsiteX123" fmla="*/ 144463 w 293688"/>
                <a:gd name="connsiteY123" fmla="*/ 14288 h 334963"/>
                <a:gd name="connsiteX124" fmla="*/ 144463 w 293688"/>
                <a:gd name="connsiteY124" fmla="*/ 15875 h 334963"/>
                <a:gd name="connsiteX125" fmla="*/ 147638 w 293688"/>
                <a:gd name="connsiteY125" fmla="*/ 15875 h 334963"/>
                <a:gd name="connsiteX126" fmla="*/ 147638 w 293688"/>
                <a:gd name="connsiteY126" fmla="*/ 14288 h 334963"/>
                <a:gd name="connsiteX127" fmla="*/ 149225 w 293688"/>
                <a:gd name="connsiteY127" fmla="*/ 14288 h 334963"/>
                <a:gd name="connsiteX128" fmla="*/ 152400 w 293688"/>
                <a:gd name="connsiteY128" fmla="*/ 14288 h 334963"/>
                <a:gd name="connsiteX129" fmla="*/ 152400 w 293688"/>
                <a:gd name="connsiteY129" fmla="*/ 11113 h 334963"/>
                <a:gd name="connsiteX130" fmla="*/ 153988 w 293688"/>
                <a:gd name="connsiteY130" fmla="*/ 11113 h 334963"/>
                <a:gd name="connsiteX131" fmla="*/ 153988 w 293688"/>
                <a:gd name="connsiteY131" fmla="*/ 14288 h 334963"/>
                <a:gd name="connsiteX132" fmla="*/ 153988 w 293688"/>
                <a:gd name="connsiteY132" fmla="*/ 15875 h 334963"/>
                <a:gd name="connsiteX133" fmla="*/ 153988 w 293688"/>
                <a:gd name="connsiteY133" fmla="*/ 19050 h 334963"/>
                <a:gd name="connsiteX134" fmla="*/ 153988 w 293688"/>
                <a:gd name="connsiteY134" fmla="*/ 20638 h 334963"/>
                <a:gd name="connsiteX135" fmla="*/ 152400 w 293688"/>
                <a:gd name="connsiteY135" fmla="*/ 23813 h 334963"/>
                <a:gd name="connsiteX136" fmla="*/ 152400 w 293688"/>
                <a:gd name="connsiteY136" fmla="*/ 25400 h 334963"/>
                <a:gd name="connsiteX137" fmla="*/ 153988 w 293688"/>
                <a:gd name="connsiteY137" fmla="*/ 25400 h 334963"/>
                <a:gd name="connsiteX138" fmla="*/ 155575 w 293688"/>
                <a:gd name="connsiteY138" fmla="*/ 25400 h 334963"/>
                <a:gd name="connsiteX139" fmla="*/ 158750 w 293688"/>
                <a:gd name="connsiteY139" fmla="*/ 25400 h 334963"/>
                <a:gd name="connsiteX140" fmla="*/ 158750 w 293688"/>
                <a:gd name="connsiteY140" fmla="*/ 23813 h 334963"/>
                <a:gd name="connsiteX141" fmla="*/ 160338 w 293688"/>
                <a:gd name="connsiteY141" fmla="*/ 23813 h 334963"/>
                <a:gd name="connsiteX142" fmla="*/ 160338 w 293688"/>
                <a:gd name="connsiteY142" fmla="*/ 25400 h 334963"/>
                <a:gd name="connsiteX143" fmla="*/ 160338 w 293688"/>
                <a:gd name="connsiteY143" fmla="*/ 25401 h 334963"/>
                <a:gd name="connsiteX144" fmla="*/ 160337 w 293688"/>
                <a:gd name="connsiteY144" fmla="*/ 25401 h 334963"/>
                <a:gd name="connsiteX145" fmla="*/ 158750 w 293688"/>
                <a:gd name="connsiteY145" fmla="*/ 26988 h 334963"/>
                <a:gd name="connsiteX146" fmla="*/ 158750 w 293688"/>
                <a:gd name="connsiteY146" fmla="*/ 30163 h 334963"/>
                <a:gd name="connsiteX147" fmla="*/ 155575 w 293688"/>
                <a:gd name="connsiteY147" fmla="*/ 31750 h 334963"/>
                <a:gd name="connsiteX148" fmla="*/ 158750 w 293688"/>
                <a:gd name="connsiteY148" fmla="*/ 31750 h 334963"/>
                <a:gd name="connsiteX149" fmla="*/ 160338 w 293688"/>
                <a:gd name="connsiteY149" fmla="*/ 31750 h 334963"/>
                <a:gd name="connsiteX150" fmla="*/ 163513 w 293688"/>
                <a:gd name="connsiteY150" fmla="*/ 34925 h 334963"/>
                <a:gd name="connsiteX151" fmla="*/ 165100 w 293688"/>
                <a:gd name="connsiteY151" fmla="*/ 34925 h 334963"/>
                <a:gd name="connsiteX152" fmla="*/ 165100 w 293688"/>
                <a:gd name="connsiteY152" fmla="*/ 36513 h 334963"/>
                <a:gd name="connsiteX153" fmla="*/ 163513 w 293688"/>
                <a:gd name="connsiteY153" fmla="*/ 36513 h 334963"/>
                <a:gd name="connsiteX154" fmla="*/ 163513 w 293688"/>
                <a:gd name="connsiteY154" fmla="*/ 39688 h 334963"/>
                <a:gd name="connsiteX155" fmla="*/ 160338 w 293688"/>
                <a:gd name="connsiteY155" fmla="*/ 39688 h 334963"/>
                <a:gd name="connsiteX156" fmla="*/ 160338 w 293688"/>
                <a:gd name="connsiteY156" fmla="*/ 41275 h 334963"/>
                <a:gd name="connsiteX157" fmla="*/ 163513 w 293688"/>
                <a:gd name="connsiteY157" fmla="*/ 41275 h 334963"/>
                <a:gd name="connsiteX158" fmla="*/ 163513 w 293688"/>
                <a:gd name="connsiteY158" fmla="*/ 41275 h 334963"/>
                <a:gd name="connsiteX159" fmla="*/ 163513 w 293688"/>
                <a:gd name="connsiteY159" fmla="*/ 39688 h 334963"/>
                <a:gd name="connsiteX160" fmla="*/ 165100 w 293688"/>
                <a:gd name="connsiteY160" fmla="*/ 39688 h 334963"/>
                <a:gd name="connsiteX161" fmla="*/ 165100 w 293688"/>
                <a:gd name="connsiteY161" fmla="*/ 41275 h 334963"/>
                <a:gd name="connsiteX162" fmla="*/ 165100 w 293688"/>
                <a:gd name="connsiteY162" fmla="*/ 41275 h 334963"/>
                <a:gd name="connsiteX163" fmla="*/ 165100 w 293688"/>
                <a:gd name="connsiteY163" fmla="*/ 42863 h 334963"/>
                <a:gd name="connsiteX164" fmla="*/ 163513 w 293688"/>
                <a:gd name="connsiteY164" fmla="*/ 46038 h 334963"/>
                <a:gd name="connsiteX165" fmla="*/ 160338 w 293688"/>
                <a:gd name="connsiteY165" fmla="*/ 46038 h 334963"/>
                <a:gd name="connsiteX166" fmla="*/ 160338 w 293688"/>
                <a:gd name="connsiteY166" fmla="*/ 47625 h 334963"/>
                <a:gd name="connsiteX167" fmla="*/ 163513 w 293688"/>
                <a:gd name="connsiteY167" fmla="*/ 46038 h 334963"/>
                <a:gd name="connsiteX168" fmla="*/ 163513 w 293688"/>
                <a:gd name="connsiteY168" fmla="*/ 47625 h 334963"/>
                <a:gd name="connsiteX169" fmla="*/ 165100 w 293688"/>
                <a:gd name="connsiteY169" fmla="*/ 47625 h 334963"/>
                <a:gd name="connsiteX170" fmla="*/ 165100 w 293688"/>
                <a:gd name="connsiteY170" fmla="*/ 50800 h 334963"/>
                <a:gd name="connsiteX171" fmla="*/ 163513 w 293688"/>
                <a:gd name="connsiteY171" fmla="*/ 50800 h 334963"/>
                <a:gd name="connsiteX172" fmla="*/ 160338 w 293688"/>
                <a:gd name="connsiteY172" fmla="*/ 50800 h 334963"/>
                <a:gd name="connsiteX173" fmla="*/ 160338 w 293688"/>
                <a:gd name="connsiteY173" fmla="*/ 52388 h 334963"/>
                <a:gd name="connsiteX174" fmla="*/ 158750 w 293688"/>
                <a:gd name="connsiteY174" fmla="*/ 52388 h 334963"/>
                <a:gd name="connsiteX175" fmla="*/ 158750 w 293688"/>
                <a:gd name="connsiteY175" fmla="*/ 55563 h 334963"/>
                <a:gd name="connsiteX176" fmla="*/ 158750 w 293688"/>
                <a:gd name="connsiteY176" fmla="*/ 57150 h 334963"/>
                <a:gd name="connsiteX177" fmla="*/ 160338 w 293688"/>
                <a:gd name="connsiteY177" fmla="*/ 57150 h 334963"/>
                <a:gd name="connsiteX178" fmla="*/ 160338 w 293688"/>
                <a:gd name="connsiteY178" fmla="*/ 58738 h 334963"/>
                <a:gd name="connsiteX179" fmla="*/ 163513 w 293688"/>
                <a:gd name="connsiteY179" fmla="*/ 58738 h 334963"/>
                <a:gd name="connsiteX180" fmla="*/ 163513 w 293688"/>
                <a:gd name="connsiteY180" fmla="*/ 57150 h 334963"/>
                <a:gd name="connsiteX181" fmla="*/ 165100 w 293688"/>
                <a:gd name="connsiteY181" fmla="*/ 57150 h 334963"/>
                <a:gd name="connsiteX182" fmla="*/ 168275 w 293688"/>
                <a:gd name="connsiteY182" fmla="*/ 55563 h 334963"/>
                <a:gd name="connsiteX183" fmla="*/ 169863 w 293688"/>
                <a:gd name="connsiteY183" fmla="*/ 52388 h 334963"/>
                <a:gd name="connsiteX184" fmla="*/ 169863 w 293688"/>
                <a:gd name="connsiteY184" fmla="*/ 55563 h 334963"/>
                <a:gd name="connsiteX185" fmla="*/ 169863 w 293688"/>
                <a:gd name="connsiteY185" fmla="*/ 57150 h 334963"/>
                <a:gd name="connsiteX186" fmla="*/ 169863 w 293688"/>
                <a:gd name="connsiteY186" fmla="*/ 58738 h 334963"/>
                <a:gd name="connsiteX187" fmla="*/ 168275 w 293688"/>
                <a:gd name="connsiteY187" fmla="*/ 61913 h 334963"/>
                <a:gd name="connsiteX188" fmla="*/ 169863 w 293688"/>
                <a:gd name="connsiteY188" fmla="*/ 63501 h 334963"/>
                <a:gd name="connsiteX189" fmla="*/ 168275 w 293688"/>
                <a:gd name="connsiteY189" fmla="*/ 63501 h 334963"/>
                <a:gd name="connsiteX190" fmla="*/ 168275 w 293688"/>
                <a:gd name="connsiteY190" fmla="*/ 66676 h 334963"/>
                <a:gd name="connsiteX191" fmla="*/ 165100 w 293688"/>
                <a:gd name="connsiteY191" fmla="*/ 68263 h 334963"/>
                <a:gd name="connsiteX192" fmla="*/ 165100 w 293688"/>
                <a:gd name="connsiteY192" fmla="*/ 69851 h 334963"/>
                <a:gd name="connsiteX193" fmla="*/ 165100 w 293688"/>
                <a:gd name="connsiteY193" fmla="*/ 73026 h 334963"/>
                <a:gd name="connsiteX194" fmla="*/ 168275 w 293688"/>
                <a:gd name="connsiteY194" fmla="*/ 73026 h 334963"/>
                <a:gd name="connsiteX195" fmla="*/ 169863 w 293688"/>
                <a:gd name="connsiteY195" fmla="*/ 73026 h 334963"/>
                <a:gd name="connsiteX196" fmla="*/ 171450 w 293688"/>
                <a:gd name="connsiteY196" fmla="*/ 73026 h 334963"/>
                <a:gd name="connsiteX197" fmla="*/ 174625 w 293688"/>
                <a:gd name="connsiteY197" fmla="*/ 69851 h 334963"/>
                <a:gd name="connsiteX198" fmla="*/ 171450 w 293688"/>
                <a:gd name="connsiteY198" fmla="*/ 74613 h 334963"/>
                <a:gd name="connsiteX199" fmla="*/ 169863 w 293688"/>
                <a:gd name="connsiteY199" fmla="*/ 74613 h 334963"/>
                <a:gd name="connsiteX200" fmla="*/ 169863 w 293688"/>
                <a:gd name="connsiteY200" fmla="*/ 77788 h 334963"/>
                <a:gd name="connsiteX201" fmla="*/ 168275 w 293688"/>
                <a:gd name="connsiteY201" fmla="*/ 77788 h 334963"/>
                <a:gd name="connsiteX202" fmla="*/ 168275 w 293688"/>
                <a:gd name="connsiteY202" fmla="*/ 79376 h 334963"/>
                <a:gd name="connsiteX203" fmla="*/ 165100 w 293688"/>
                <a:gd name="connsiteY203" fmla="*/ 79376 h 334963"/>
                <a:gd name="connsiteX204" fmla="*/ 165100 w 293688"/>
                <a:gd name="connsiteY204" fmla="*/ 82551 h 334963"/>
                <a:gd name="connsiteX205" fmla="*/ 163513 w 293688"/>
                <a:gd name="connsiteY205" fmla="*/ 82551 h 334963"/>
                <a:gd name="connsiteX206" fmla="*/ 163513 w 293688"/>
                <a:gd name="connsiteY206" fmla="*/ 84138 h 334963"/>
                <a:gd name="connsiteX207" fmla="*/ 163513 w 293688"/>
                <a:gd name="connsiteY207" fmla="*/ 85726 h 334963"/>
                <a:gd name="connsiteX208" fmla="*/ 160338 w 293688"/>
                <a:gd name="connsiteY208" fmla="*/ 85726 h 334963"/>
                <a:gd name="connsiteX209" fmla="*/ 160338 w 293688"/>
                <a:gd name="connsiteY209" fmla="*/ 88901 h 334963"/>
                <a:gd name="connsiteX210" fmla="*/ 160338 w 293688"/>
                <a:gd name="connsiteY210" fmla="*/ 90488 h 334963"/>
                <a:gd name="connsiteX211" fmla="*/ 158750 w 293688"/>
                <a:gd name="connsiteY211" fmla="*/ 90488 h 334963"/>
                <a:gd name="connsiteX212" fmla="*/ 158750 w 293688"/>
                <a:gd name="connsiteY212" fmla="*/ 93663 h 334963"/>
                <a:gd name="connsiteX213" fmla="*/ 158750 w 293688"/>
                <a:gd name="connsiteY213" fmla="*/ 95251 h 334963"/>
                <a:gd name="connsiteX214" fmla="*/ 160338 w 293688"/>
                <a:gd name="connsiteY214" fmla="*/ 95251 h 334963"/>
                <a:gd name="connsiteX215" fmla="*/ 163513 w 293688"/>
                <a:gd name="connsiteY215" fmla="*/ 93663 h 334963"/>
                <a:gd name="connsiteX216" fmla="*/ 165100 w 293688"/>
                <a:gd name="connsiteY216" fmla="*/ 93663 h 334963"/>
                <a:gd name="connsiteX217" fmla="*/ 168275 w 293688"/>
                <a:gd name="connsiteY217" fmla="*/ 93663 h 334963"/>
                <a:gd name="connsiteX218" fmla="*/ 168275 w 293688"/>
                <a:gd name="connsiteY218" fmla="*/ 90488 h 334963"/>
                <a:gd name="connsiteX219" fmla="*/ 169863 w 293688"/>
                <a:gd name="connsiteY219" fmla="*/ 90488 h 334963"/>
                <a:gd name="connsiteX220" fmla="*/ 179388 w 293688"/>
                <a:gd name="connsiteY220" fmla="*/ 88901 h 334963"/>
                <a:gd name="connsiteX221" fmla="*/ 185738 w 293688"/>
                <a:gd name="connsiteY221" fmla="*/ 85726 h 334963"/>
                <a:gd name="connsiteX222" fmla="*/ 187325 w 293688"/>
                <a:gd name="connsiteY222" fmla="*/ 85726 h 334963"/>
                <a:gd name="connsiteX223" fmla="*/ 190500 w 293688"/>
                <a:gd name="connsiteY223" fmla="*/ 85726 h 334963"/>
                <a:gd name="connsiteX224" fmla="*/ 190500 w 293688"/>
                <a:gd name="connsiteY224" fmla="*/ 84138 h 334963"/>
                <a:gd name="connsiteX225" fmla="*/ 192088 w 293688"/>
                <a:gd name="connsiteY225" fmla="*/ 84138 h 334963"/>
                <a:gd name="connsiteX226" fmla="*/ 195263 w 293688"/>
                <a:gd name="connsiteY226" fmla="*/ 84138 h 334963"/>
                <a:gd name="connsiteX227" fmla="*/ 196851 w 293688"/>
                <a:gd name="connsiteY227" fmla="*/ 84138 h 334963"/>
                <a:gd name="connsiteX228" fmla="*/ 196851 w 293688"/>
                <a:gd name="connsiteY228" fmla="*/ 82551 h 334963"/>
                <a:gd name="connsiteX229" fmla="*/ 198438 w 293688"/>
                <a:gd name="connsiteY229" fmla="*/ 82551 h 334963"/>
                <a:gd name="connsiteX230" fmla="*/ 201613 w 293688"/>
                <a:gd name="connsiteY230" fmla="*/ 82551 h 334963"/>
                <a:gd name="connsiteX231" fmla="*/ 203201 w 293688"/>
                <a:gd name="connsiteY231" fmla="*/ 82551 h 334963"/>
                <a:gd name="connsiteX232" fmla="*/ 206376 w 293688"/>
                <a:gd name="connsiteY232" fmla="*/ 79376 h 334963"/>
                <a:gd name="connsiteX233" fmla="*/ 203201 w 293688"/>
                <a:gd name="connsiteY233" fmla="*/ 79376 h 334963"/>
                <a:gd name="connsiteX234" fmla="*/ 201613 w 293688"/>
                <a:gd name="connsiteY234" fmla="*/ 79376 h 334963"/>
                <a:gd name="connsiteX235" fmla="*/ 201613 w 293688"/>
                <a:gd name="connsiteY235" fmla="*/ 77788 h 334963"/>
                <a:gd name="connsiteX236" fmla="*/ 203201 w 293688"/>
                <a:gd name="connsiteY236" fmla="*/ 77788 h 334963"/>
                <a:gd name="connsiteX237" fmla="*/ 206376 w 293688"/>
                <a:gd name="connsiteY237" fmla="*/ 77788 h 334963"/>
                <a:gd name="connsiteX238" fmla="*/ 211138 w 293688"/>
                <a:gd name="connsiteY238" fmla="*/ 77788 h 334963"/>
                <a:gd name="connsiteX239" fmla="*/ 214313 w 293688"/>
                <a:gd name="connsiteY239" fmla="*/ 77788 h 334963"/>
                <a:gd name="connsiteX240" fmla="*/ 217488 w 293688"/>
                <a:gd name="connsiteY240" fmla="*/ 77788 h 334963"/>
                <a:gd name="connsiteX241" fmla="*/ 219076 w 293688"/>
                <a:gd name="connsiteY241" fmla="*/ 74613 h 334963"/>
                <a:gd name="connsiteX242" fmla="*/ 219076 w 293688"/>
                <a:gd name="connsiteY242" fmla="*/ 77788 h 334963"/>
                <a:gd name="connsiteX243" fmla="*/ 222251 w 293688"/>
                <a:gd name="connsiteY243" fmla="*/ 77788 h 334963"/>
                <a:gd name="connsiteX244" fmla="*/ 223838 w 293688"/>
                <a:gd name="connsiteY244" fmla="*/ 77788 h 334963"/>
                <a:gd name="connsiteX245" fmla="*/ 227013 w 293688"/>
                <a:gd name="connsiteY245" fmla="*/ 77788 h 334963"/>
                <a:gd name="connsiteX246" fmla="*/ 228601 w 293688"/>
                <a:gd name="connsiteY246" fmla="*/ 74613 h 334963"/>
                <a:gd name="connsiteX247" fmla="*/ 230188 w 293688"/>
                <a:gd name="connsiteY247" fmla="*/ 74613 h 334963"/>
                <a:gd name="connsiteX248" fmla="*/ 233363 w 293688"/>
                <a:gd name="connsiteY248" fmla="*/ 74613 h 334963"/>
                <a:gd name="connsiteX249" fmla="*/ 234951 w 293688"/>
                <a:gd name="connsiteY249" fmla="*/ 74613 h 334963"/>
                <a:gd name="connsiteX250" fmla="*/ 234951 w 293688"/>
                <a:gd name="connsiteY250" fmla="*/ 77788 h 334963"/>
                <a:gd name="connsiteX251" fmla="*/ 238126 w 293688"/>
                <a:gd name="connsiteY251" fmla="*/ 77788 h 334963"/>
                <a:gd name="connsiteX252" fmla="*/ 239713 w 293688"/>
                <a:gd name="connsiteY252" fmla="*/ 77788 h 334963"/>
                <a:gd name="connsiteX253" fmla="*/ 244476 w 293688"/>
                <a:gd name="connsiteY253" fmla="*/ 79376 h 334963"/>
                <a:gd name="connsiteX254" fmla="*/ 246063 w 293688"/>
                <a:gd name="connsiteY254" fmla="*/ 79376 h 334963"/>
                <a:gd name="connsiteX255" fmla="*/ 249238 w 293688"/>
                <a:gd name="connsiteY255" fmla="*/ 79376 h 334963"/>
                <a:gd name="connsiteX256" fmla="*/ 249238 w 293688"/>
                <a:gd name="connsiteY256" fmla="*/ 77788 h 334963"/>
                <a:gd name="connsiteX257" fmla="*/ 246063 w 293688"/>
                <a:gd name="connsiteY257" fmla="*/ 74613 h 334963"/>
                <a:gd name="connsiteX258" fmla="*/ 246063 w 293688"/>
                <a:gd name="connsiteY258" fmla="*/ 73026 h 334963"/>
                <a:gd name="connsiteX259" fmla="*/ 246063 w 293688"/>
                <a:gd name="connsiteY259" fmla="*/ 69851 h 334963"/>
                <a:gd name="connsiteX260" fmla="*/ 244476 w 293688"/>
                <a:gd name="connsiteY260" fmla="*/ 69851 h 334963"/>
                <a:gd name="connsiteX261" fmla="*/ 244476 w 293688"/>
                <a:gd name="connsiteY261" fmla="*/ 68263 h 334963"/>
                <a:gd name="connsiteX262" fmla="*/ 242888 w 293688"/>
                <a:gd name="connsiteY262" fmla="*/ 68263 h 334963"/>
                <a:gd name="connsiteX263" fmla="*/ 242888 w 293688"/>
                <a:gd name="connsiteY263" fmla="*/ 66676 h 334963"/>
                <a:gd name="connsiteX264" fmla="*/ 239713 w 293688"/>
                <a:gd name="connsiteY264" fmla="*/ 66676 h 334963"/>
                <a:gd name="connsiteX265" fmla="*/ 238126 w 293688"/>
                <a:gd name="connsiteY265" fmla="*/ 63501 h 334963"/>
                <a:gd name="connsiteX266" fmla="*/ 238126 w 293688"/>
                <a:gd name="connsiteY266" fmla="*/ 61913 h 334963"/>
                <a:gd name="connsiteX267" fmla="*/ 234951 w 293688"/>
                <a:gd name="connsiteY267" fmla="*/ 61913 h 334963"/>
                <a:gd name="connsiteX268" fmla="*/ 234951 w 293688"/>
                <a:gd name="connsiteY268" fmla="*/ 58738 h 334963"/>
                <a:gd name="connsiteX269" fmla="*/ 233363 w 293688"/>
                <a:gd name="connsiteY269" fmla="*/ 58738 h 334963"/>
                <a:gd name="connsiteX270" fmla="*/ 230188 w 293688"/>
                <a:gd name="connsiteY270" fmla="*/ 57150 h 334963"/>
                <a:gd name="connsiteX271" fmla="*/ 228601 w 293688"/>
                <a:gd name="connsiteY271" fmla="*/ 57150 h 334963"/>
                <a:gd name="connsiteX272" fmla="*/ 228601 w 293688"/>
                <a:gd name="connsiteY272" fmla="*/ 55563 h 334963"/>
                <a:gd name="connsiteX273" fmla="*/ 227013 w 293688"/>
                <a:gd name="connsiteY273" fmla="*/ 55563 h 334963"/>
                <a:gd name="connsiteX274" fmla="*/ 227013 w 293688"/>
                <a:gd name="connsiteY274" fmla="*/ 57150 h 334963"/>
                <a:gd name="connsiteX275" fmla="*/ 225426 w 293688"/>
                <a:gd name="connsiteY275" fmla="*/ 57150 h 334963"/>
                <a:gd name="connsiteX276" fmla="*/ 225426 w 293688"/>
                <a:gd name="connsiteY276" fmla="*/ 58738 h 334963"/>
                <a:gd name="connsiteX277" fmla="*/ 223838 w 293688"/>
                <a:gd name="connsiteY277" fmla="*/ 58738 h 334963"/>
                <a:gd name="connsiteX278" fmla="*/ 223838 w 293688"/>
                <a:gd name="connsiteY278" fmla="*/ 57150 h 334963"/>
                <a:gd name="connsiteX279" fmla="*/ 223838 w 293688"/>
                <a:gd name="connsiteY279" fmla="*/ 57150 h 334963"/>
                <a:gd name="connsiteX280" fmla="*/ 223838 w 293688"/>
                <a:gd name="connsiteY280" fmla="*/ 55563 h 334963"/>
                <a:gd name="connsiteX281" fmla="*/ 222251 w 293688"/>
                <a:gd name="connsiteY281" fmla="*/ 55563 h 334963"/>
                <a:gd name="connsiteX282" fmla="*/ 219076 w 293688"/>
                <a:gd name="connsiteY282" fmla="*/ 55563 h 334963"/>
                <a:gd name="connsiteX283" fmla="*/ 217488 w 293688"/>
                <a:gd name="connsiteY283" fmla="*/ 55563 h 334963"/>
                <a:gd name="connsiteX284" fmla="*/ 214313 w 293688"/>
                <a:gd name="connsiteY284" fmla="*/ 55563 h 334963"/>
                <a:gd name="connsiteX285" fmla="*/ 217488 w 293688"/>
                <a:gd name="connsiteY285" fmla="*/ 52388 h 334963"/>
                <a:gd name="connsiteX286" fmla="*/ 219076 w 293688"/>
                <a:gd name="connsiteY286" fmla="*/ 52388 h 334963"/>
                <a:gd name="connsiteX287" fmla="*/ 222251 w 293688"/>
                <a:gd name="connsiteY287" fmla="*/ 52388 h 334963"/>
                <a:gd name="connsiteX288" fmla="*/ 217488 w 293688"/>
                <a:gd name="connsiteY288" fmla="*/ 50800 h 334963"/>
                <a:gd name="connsiteX289" fmla="*/ 214313 w 293688"/>
                <a:gd name="connsiteY289" fmla="*/ 50800 h 334963"/>
                <a:gd name="connsiteX290" fmla="*/ 214313 w 293688"/>
                <a:gd name="connsiteY290" fmla="*/ 52388 h 334963"/>
                <a:gd name="connsiteX291" fmla="*/ 212725 w 293688"/>
                <a:gd name="connsiteY291" fmla="*/ 52388 h 334963"/>
                <a:gd name="connsiteX292" fmla="*/ 212725 w 293688"/>
                <a:gd name="connsiteY292" fmla="*/ 50800 h 334963"/>
                <a:gd name="connsiteX293" fmla="*/ 211138 w 293688"/>
                <a:gd name="connsiteY293" fmla="*/ 50800 h 334963"/>
                <a:gd name="connsiteX294" fmla="*/ 211138 w 293688"/>
                <a:gd name="connsiteY294" fmla="*/ 49213 h 334963"/>
                <a:gd name="connsiteX295" fmla="*/ 211138 w 293688"/>
                <a:gd name="connsiteY295" fmla="*/ 47625 h 334963"/>
                <a:gd name="connsiteX296" fmla="*/ 211138 w 293688"/>
                <a:gd name="connsiteY296" fmla="*/ 47625 h 334963"/>
                <a:gd name="connsiteX297" fmla="*/ 212726 w 293688"/>
                <a:gd name="connsiteY297" fmla="*/ 47625 h 334963"/>
                <a:gd name="connsiteX298" fmla="*/ 212726 w 293688"/>
                <a:gd name="connsiteY298" fmla="*/ 47625 h 334963"/>
                <a:gd name="connsiteX299" fmla="*/ 214313 w 293688"/>
                <a:gd name="connsiteY299" fmla="*/ 47625 h 334963"/>
                <a:gd name="connsiteX300" fmla="*/ 219076 w 293688"/>
                <a:gd name="connsiteY300" fmla="*/ 47625 h 334963"/>
                <a:gd name="connsiteX301" fmla="*/ 222251 w 293688"/>
                <a:gd name="connsiteY301" fmla="*/ 46038 h 334963"/>
                <a:gd name="connsiteX302" fmla="*/ 223838 w 293688"/>
                <a:gd name="connsiteY302" fmla="*/ 46038 h 334963"/>
                <a:gd name="connsiteX303" fmla="*/ 223838 w 293688"/>
                <a:gd name="connsiteY303" fmla="*/ 47625 h 334963"/>
                <a:gd name="connsiteX304" fmla="*/ 227013 w 293688"/>
                <a:gd name="connsiteY304" fmla="*/ 47625 h 334963"/>
                <a:gd name="connsiteX305" fmla="*/ 228601 w 293688"/>
                <a:gd name="connsiteY305" fmla="*/ 47625 h 334963"/>
                <a:gd name="connsiteX306" fmla="*/ 230188 w 293688"/>
                <a:gd name="connsiteY306" fmla="*/ 47625 h 334963"/>
                <a:gd name="connsiteX307" fmla="*/ 230188 w 293688"/>
                <a:gd name="connsiteY307" fmla="*/ 50800 h 334963"/>
                <a:gd name="connsiteX308" fmla="*/ 233363 w 293688"/>
                <a:gd name="connsiteY308" fmla="*/ 47625 h 334963"/>
                <a:gd name="connsiteX309" fmla="*/ 233363 w 293688"/>
                <a:gd name="connsiteY309" fmla="*/ 50800 h 334963"/>
                <a:gd name="connsiteX310" fmla="*/ 234951 w 293688"/>
                <a:gd name="connsiteY310" fmla="*/ 50800 h 334963"/>
                <a:gd name="connsiteX311" fmla="*/ 238126 w 293688"/>
                <a:gd name="connsiteY311" fmla="*/ 50800 h 334963"/>
                <a:gd name="connsiteX312" fmla="*/ 238126 w 293688"/>
                <a:gd name="connsiteY312" fmla="*/ 52388 h 334963"/>
                <a:gd name="connsiteX313" fmla="*/ 239713 w 293688"/>
                <a:gd name="connsiteY313" fmla="*/ 52388 h 334963"/>
                <a:gd name="connsiteX314" fmla="*/ 242888 w 293688"/>
                <a:gd name="connsiteY314" fmla="*/ 52388 h 334963"/>
                <a:gd name="connsiteX315" fmla="*/ 244476 w 293688"/>
                <a:gd name="connsiteY315" fmla="*/ 55563 h 334963"/>
                <a:gd name="connsiteX316" fmla="*/ 246063 w 293688"/>
                <a:gd name="connsiteY316" fmla="*/ 55563 h 334963"/>
                <a:gd name="connsiteX317" fmla="*/ 254001 w 293688"/>
                <a:gd name="connsiteY317" fmla="*/ 57150 h 334963"/>
                <a:gd name="connsiteX318" fmla="*/ 254001 w 293688"/>
                <a:gd name="connsiteY318" fmla="*/ 58738 h 334963"/>
                <a:gd name="connsiteX319" fmla="*/ 255588 w 293688"/>
                <a:gd name="connsiteY319" fmla="*/ 58738 h 334963"/>
                <a:gd name="connsiteX320" fmla="*/ 255588 w 293688"/>
                <a:gd name="connsiteY320" fmla="*/ 61913 h 334963"/>
                <a:gd name="connsiteX321" fmla="*/ 258763 w 293688"/>
                <a:gd name="connsiteY321" fmla="*/ 63501 h 334963"/>
                <a:gd name="connsiteX322" fmla="*/ 260351 w 293688"/>
                <a:gd name="connsiteY322" fmla="*/ 68263 h 334963"/>
                <a:gd name="connsiteX323" fmla="*/ 261938 w 293688"/>
                <a:gd name="connsiteY323" fmla="*/ 68263 h 334963"/>
                <a:gd name="connsiteX324" fmla="*/ 261938 w 293688"/>
                <a:gd name="connsiteY324" fmla="*/ 69851 h 334963"/>
                <a:gd name="connsiteX325" fmla="*/ 265113 w 293688"/>
                <a:gd name="connsiteY325" fmla="*/ 69851 h 334963"/>
                <a:gd name="connsiteX326" fmla="*/ 266701 w 293688"/>
                <a:gd name="connsiteY326" fmla="*/ 73026 h 334963"/>
                <a:gd name="connsiteX327" fmla="*/ 269876 w 293688"/>
                <a:gd name="connsiteY327" fmla="*/ 73026 h 334963"/>
                <a:gd name="connsiteX328" fmla="*/ 269876 w 293688"/>
                <a:gd name="connsiteY328" fmla="*/ 74613 h 334963"/>
                <a:gd name="connsiteX329" fmla="*/ 266701 w 293688"/>
                <a:gd name="connsiteY329" fmla="*/ 74613 h 334963"/>
                <a:gd name="connsiteX330" fmla="*/ 266701 w 293688"/>
                <a:gd name="connsiteY330" fmla="*/ 77788 h 334963"/>
                <a:gd name="connsiteX331" fmla="*/ 269876 w 293688"/>
                <a:gd name="connsiteY331" fmla="*/ 77788 h 334963"/>
                <a:gd name="connsiteX332" fmla="*/ 269876 w 293688"/>
                <a:gd name="connsiteY332" fmla="*/ 79376 h 334963"/>
                <a:gd name="connsiteX333" fmla="*/ 271463 w 293688"/>
                <a:gd name="connsiteY333" fmla="*/ 79376 h 334963"/>
                <a:gd name="connsiteX334" fmla="*/ 271463 w 293688"/>
                <a:gd name="connsiteY334" fmla="*/ 82551 h 334963"/>
                <a:gd name="connsiteX335" fmla="*/ 271463 w 293688"/>
                <a:gd name="connsiteY335" fmla="*/ 84138 h 334963"/>
                <a:gd name="connsiteX336" fmla="*/ 271463 w 293688"/>
                <a:gd name="connsiteY336" fmla="*/ 85726 h 334963"/>
                <a:gd name="connsiteX337" fmla="*/ 271463 w 293688"/>
                <a:gd name="connsiteY337" fmla="*/ 88901 h 334963"/>
                <a:gd name="connsiteX338" fmla="*/ 273051 w 293688"/>
                <a:gd name="connsiteY338" fmla="*/ 90488 h 334963"/>
                <a:gd name="connsiteX339" fmla="*/ 273051 w 293688"/>
                <a:gd name="connsiteY339" fmla="*/ 93663 h 334963"/>
                <a:gd name="connsiteX340" fmla="*/ 273051 w 293688"/>
                <a:gd name="connsiteY340" fmla="*/ 95251 h 334963"/>
                <a:gd name="connsiteX341" fmla="*/ 271463 w 293688"/>
                <a:gd name="connsiteY341" fmla="*/ 93663 h 334963"/>
                <a:gd name="connsiteX342" fmla="*/ 269876 w 293688"/>
                <a:gd name="connsiteY342" fmla="*/ 95251 h 334963"/>
                <a:gd name="connsiteX343" fmla="*/ 269876 w 293688"/>
                <a:gd name="connsiteY343" fmla="*/ 98426 h 334963"/>
                <a:gd name="connsiteX344" fmla="*/ 271463 w 293688"/>
                <a:gd name="connsiteY344" fmla="*/ 98426 h 334963"/>
                <a:gd name="connsiteX345" fmla="*/ 271463 w 293688"/>
                <a:gd name="connsiteY345" fmla="*/ 100013 h 334963"/>
                <a:gd name="connsiteX346" fmla="*/ 273051 w 293688"/>
                <a:gd name="connsiteY346" fmla="*/ 100013 h 334963"/>
                <a:gd name="connsiteX347" fmla="*/ 276226 w 293688"/>
                <a:gd name="connsiteY347" fmla="*/ 101601 h 334963"/>
                <a:gd name="connsiteX348" fmla="*/ 276226 w 293688"/>
                <a:gd name="connsiteY348" fmla="*/ 104776 h 334963"/>
                <a:gd name="connsiteX349" fmla="*/ 277813 w 293688"/>
                <a:gd name="connsiteY349" fmla="*/ 104776 h 334963"/>
                <a:gd name="connsiteX350" fmla="*/ 277813 w 293688"/>
                <a:gd name="connsiteY350" fmla="*/ 106363 h 334963"/>
                <a:gd name="connsiteX351" fmla="*/ 280988 w 293688"/>
                <a:gd name="connsiteY351" fmla="*/ 106363 h 334963"/>
                <a:gd name="connsiteX352" fmla="*/ 280988 w 293688"/>
                <a:gd name="connsiteY352" fmla="*/ 109538 h 334963"/>
                <a:gd name="connsiteX353" fmla="*/ 282576 w 293688"/>
                <a:gd name="connsiteY353" fmla="*/ 109538 h 334963"/>
                <a:gd name="connsiteX354" fmla="*/ 282576 w 293688"/>
                <a:gd name="connsiteY354" fmla="*/ 111126 h 334963"/>
                <a:gd name="connsiteX355" fmla="*/ 282576 w 293688"/>
                <a:gd name="connsiteY355" fmla="*/ 114301 h 334963"/>
                <a:gd name="connsiteX356" fmla="*/ 285751 w 293688"/>
                <a:gd name="connsiteY356" fmla="*/ 115888 h 334963"/>
                <a:gd name="connsiteX357" fmla="*/ 285751 w 293688"/>
                <a:gd name="connsiteY357" fmla="*/ 117476 h 334963"/>
                <a:gd name="connsiteX358" fmla="*/ 285751 w 293688"/>
                <a:gd name="connsiteY358" fmla="*/ 120651 h 334963"/>
                <a:gd name="connsiteX359" fmla="*/ 285751 w 293688"/>
                <a:gd name="connsiteY359" fmla="*/ 122238 h 334963"/>
                <a:gd name="connsiteX360" fmla="*/ 287338 w 293688"/>
                <a:gd name="connsiteY360" fmla="*/ 122238 h 334963"/>
                <a:gd name="connsiteX361" fmla="*/ 287338 w 293688"/>
                <a:gd name="connsiteY361" fmla="*/ 125413 h 334963"/>
                <a:gd name="connsiteX362" fmla="*/ 287338 w 293688"/>
                <a:gd name="connsiteY362" fmla="*/ 127001 h 334963"/>
                <a:gd name="connsiteX363" fmla="*/ 287338 w 293688"/>
                <a:gd name="connsiteY363" fmla="*/ 130176 h 334963"/>
                <a:gd name="connsiteX364" fmla="*/ 287338 w 293688"/>
                <a:gd name="connsiteY364" fmla="*/ 131763 h 334963"/>
                <a:gd name="connsiteX365" fmla="*/ 288926 w 293688"/>
                <a:gd name="connsiteY365" fmla="*/ 133351 h 334963"/>
                <a:gd name="connsiteX366" fmla="*/ 288926 w 293688"/>
                <a:gd name="connsiteY366" fmla="*/ 136526 h 334963"/>
                <a:gd name="connsiteX367" fmla="*/ 288926 w 293688"/>
                <a:gd name="connsiteY367" fmla="*/ 138113 h 334963"/>
                <a:gd name="connsiteX368" fmla="*/ 288926 w 293688"/>
                <a:gd name="connsiteY368" fmla="*/ 141288 h 334963"/>
                <a:gd name="connsiteX369" fmla="*/ 288926 w 293688"/>
                <a:gd name="connsiteY369" fmla="*/ 142876 h 334963"/>
                <a:gd name="connsiteX370" fmla="*/ 292101 w 293688"/>
                <a:gd name="connsiteY370" fmla="*/ 142876 h 334963"/>
                <a:gd name="connsiteX371" fmla="*/ 292101 w 293688"/>
                <a:gd name="connsiteY371" fmla="*/ 144463 h 334963"/>
                <a:gd name="connsiteX372" fmla="*/ 292101 w 293688"/>
                <a:gd name="connsiteY372" fmla="*/ 147638 h 334963"/>
                <a:gd name="connsiteX373" fmla="*/ 292101 w 293688"/>
                <a:gd name="connsiteY373" fmla="*/ 149226 h 334963"/>
                <a:gd name="connsiteX374" fmla="*/ 292101 w 293688"/>
                <a:gd name="connsiteY374" fmla="*/ 152401 h 334963"/>
                <a:gd name="connsiteX375" fmla="*/ 292101 w 293688"/>
                <a:gd name="connsiteY375" fmla="*/ 153988 h 334963"/>
                <a:gd name="connsiteX376" fmla="*/ 292101 w 293688"/>
                <a:gd name="connsiteY376" fmla="*/ 158751 h 334963"/>
                <a:gd name="connsiteX377" fmla="*/ 293688 w 293688"/>
                <a:gd name="connsiteY377" fmla="*/ 163513 h 334963"/>
                <a:gd name="connsiteX378" fmla="*/ 293688 w 293688"/>
                <a:gd name="connsiteY378" fmla="*/ 165101 h 334963"/>
                <a:gd name="connsiteX379" fmla="*/ 293688 w 293688"/>
                <a:gd name="connsiteY379" fmla="*/ 168276 h 334963"/>
                <a:gd name="connsiteX380" fmla="*/ 293688 w 293688"/>
                <a:gd name="connsiteY380" fmla="*/ 173038 h 334963"/>
                <a:gd name="connsiteX381" fmla="*/ 292101 w 293688"/>
                <a:gd name="connsiteY381" fmla="*/ 176213 h 334963"/>
                <a:gd name="connsiteX382" fmla="*/ 292101 w 293688"/>
                <a:gd name="connsiteY382" fmla="*/ 188913 h 334963"/>
                <a:gd name="connsiteX383" fmla="*/ 292101 w 293688"/>
                <a:gd name="connsiteY383" fmla="*/ 192088 h 334963"/>
                <a:gd name="connsiteX384" fmla="*/ 292101 w 293688"/>
                <a:gd name="connsiteY384" fmla="*/ 195263 h 334963"/>
                <a:gd name="connsiteX385" fmla="*/ 288926 w 293688"/>
                <a:gd name="connsiteY385" fmla="*/ 196851 h 334963"/>
                <a:gd name="connsiteX386" fmla="*/ 288926 w 293688"/>
                <a:gd name="connsiteY386" fmla="*/ 200026 h 334963"/>
                <a:gd name="connsiteX387" fmla="*/ 288926 w 293688"/>
                <a:gd name="connsiteY387" fmla="*/ 201613 h 334963"/>
                <a:gd name="connsiteX388" fmla="*/ 288926 w 293688"/>
                <a:gd name="connsiteY388" fmla="*/ 204788 h 334963"/>
                <a:gd name="connsiteX389" fmla="*/ 288926 w 293688"/>
                <a:gd name="connsiteY389" fmla="*/ 206376 h 334963"/>
                <a:gd name="connsiteX390" fmla="*/ 287338 w 293688"/>
                <a:gd name="connsiteY390" fmla="*/ 207963 h 334963"/>
                <a:gd name="connsiteX391" fmla="*/ 287338 w 293688"/>
                <a:gd name="connsiteY391" fmla="*/ 212726 h 334963"/>
                <a:gd name="connsiteX392" fmla="*/ 285751 w 293688"/>
                <a:gd name="connsiteY392" fmla="*/ 217488 h 334963"/>
                <a:gd name="connsiteX393" fmla="*/ 287338 w 293688"/>
                <a:gd name="connsiteY393" fmla="*/ 219076 h 334963"/>
                <a:gd name="connsiteX394" fmla="*/ 285751 w 293688"/>
                <a:gd name="connsiteY394" fmla="*/ 222251 h 334963"/>
                <a:gd name="connsiteX395" fmla="*/ 285751 w 293688"/>
                <a:gd name="connsiteY395" fmla="*/ 223838 h 334963"/>
                <a:gd name="connsiteX396" fmla="*/ 282576 w 293688"/>
                <a:gd name="connsiteY396" fmla="*/ 223838 h 334963"/>
                <a:gd name="connsiteX397" fmla="*/ 282576 w 293688"/>
                <a:gd name="connsiteY397" fmla="*/ 227013 h 334963"/>
                <a:gd name="connsiteX398" fmla="*/ 282576 w 293688"/>
                <a:gd name="connsiteY398" fmla="*/ 228601 h 334963"/>
                <a:gd name="connsiteX399" fmla="*/ 280988 w 293688"/>
                <a:gd name="connsiteY399" fmla="*/ 231776 h 334963"/>
                <a:gd name="connsiteX400" fmla="*/ 280988 w 293688"/>
                <a:gd name="connsiteY400" fmla="*/ 233363 h 334963"/>
                <a:gd name="connsiteX401" fmla="*/ 280988 w 293688"/>
                <a:gd name="connsiteY401" fmla="*/ 234951 h 334963"/>
                <a:gd name="connsiteX402" fmla="*/ 277813 w 293688"/>
                <a:gd name="connsiteY402" fmla="*/ 234951 h 334963"/>
                <a:gd name="connsiteX403" fmla="*/ 277813 w 293688"/>
                <a:gd name="connsiteY403" fmla="*/ 238126 h 334963"/>
                <a:gd name="connsiteX404" fmla="*/ 277813 w 293688"/>
                <a:gd name="connsiteY404" fmla="*/ 239713 h 334963"/>
                <a:gd name="connsiteX405" fmla="*/ 276226 w 293688"/>
                <a:gd name="connsiteY405" fmla="*/ 242888 h 334963"/>
                <a:gd name="connsiteX406" fmla="*/ 276226 w 293688"/>
                <a:gd name="connsiteY406" fmla="*/ 244476 h 334963"/>
                <a:gd name="connsiteX407" fmla="*/ 273051 w 293688"/>
                <a:gd name="connsiteY407" fmla="*/ 249238 h 334963"/>
                <a:gd name="connsiteX408" fmla="*/ 271463 w 293688"/>
                <a:gd name="connsiteY408" fmla="*/ 254001 h 334963"/>
                <a:gd name="connsiteX409" fmla="*/ 269876 w 293688"/>
                <a:gd name="connsiteY409" fmla="*/ 258763 h 334963"/>
                <a:gd name="connsiteX410" fmla="*/ 266701 w 293688"/>
                <a:gd name="connsiteY410" fmla="*/ 263526 h 334963"/>
                <a:gd name="connsiteX411" fmla="*/ 265113 w 293688"/>
                <a:gd name="connsiteY411" fmla="*/ 265113 h 334963"/>
                <a:gd name="connsiteX412" fmla="*/ 261938 w 293688"/>
                <a:gd name="connsiteY412" fmla="*/ 269876 h 334963"/>
                <a:gd name="connsiteX413" fmla="*/ 261938 w 293688"/>
                <a:gd name="connsiteY413" fmla="*/ 271463 h 334963"/>
                <a:gd name="connsiteX414" fmla="*/ 260351 w 293688"/>
                <a:gd name="connsiteY414" fmla="*/ 276226 h 334963"/>
                <a:gd name="connsiteX415" fmla="*/ 255588 w 293688"/>
                <a:gd name="connsiteY415" fmla="*/ 282576 h 334963"/>
                <a:gd name="connsiteX416" fmla="*/ 249238 w 293688"/>
                <a:gd name="connsiteY416" fmla="*/ 287338 h 334963"/>
                <a:gd name="connsiteX417" fmla="*/ 246063 w 293688"/>
                <a:gd name="connsiteY417" fmla="*/ 292101 h 334963"/>
                <a:gd name="connsiteX418" fmla="*/ 244476 w 293688"/>
                <a:gd name="connsiteY418" fmla="*/ 293688 h 334963"/>
                <a:gd name="connsiteX419" fmla="*/ 239713 w 293688"/>
                <a:gd name="connsiteY419" fmla="*/ 296863 h 334963"/>
                <a:gd name="connsiteX420" fmla="*/ 238126 w 293688"/>
                <a:gd name="connsiteY420" fmla="*/ 298451 h 334963"/>
                <a:gd name="connsiteX421" fmla="*/ 234951 w 293688"/>
                <a:gd name="connsiteY421" fmla="*/ 298451 h 334963"/>
                <a:gd name="connsiteX422" fmla="*/ 234951 w 293688"/>
                <a:gd name="connsiteY422" fmla="*/ 301626 h 334963"/>
                <a:gd name="connsiteX423" fmla="*/ 233363 w 293688"/>
                <a:gd name="connsiteY423" fmla="*/ 301626 h 334963"/>
                <a:gd name="connsiteX424" fmla="*/ 230188 w 293688"/>
                <a:gd name="connsiteY424" fmla="*/ 301626 h 334963"/>
                <a:gd name="connsiteX425" fmla="*/ 228601 w 293688"/>
                <a:gd name="connsiteY425" fmla="*/ 303213 h 334963"/>
                <a:gd name="connsiteX426" fmla="*/ 228601 w 293688"/>
                <a:gd name="connsiteY426" fmla="*/ 306388 h 334963"/>
                <a:gd name="connsiteX427" fmla="*/ 223838 w 293688"/>
                <a:gd name="connsiteY427" fmla="*/ 306388 h 334963"/>
                <a:gd name="connsiteX428" fmla="*/ 222251 w 293688"/>
                <a:gd name="connsiteY428" fmla="*/ 307976 h 334963"/>
                <a:gd name="connsiteX429" fmla="*/ 219076 w 293688"/>
                <a:gd name="connsiteY429" fmla="*/ 309563 h 334963"/>
                <a:gd name="connsiteX430" fmla="*/ 217488 w 293688"/>
                <a:gd name="connsiteY430" fmla="*/ 312738 h 334963"/>
                <a:gd name="connsiteX431" fmla="*/ 212726 w 293688"/>
                <a:gd name="connsiteY431" fmla="*/ 314326 h 334963"/>
                <a:gd name="connsiteX432" fmla="*/ 211138 w 293688"/>
                <a:gd name="connsiteY432" fmla="*/ 317501 h 334963"/>
                <a:gd name="connsiteX433" fmla="*/ 207963 w 293688"/>
                <a:gd name="connsiteY433" fmla="*/ 319088 h 334963"/>
                <a:gd name="connsiteX434" fmla="*/ 206376 w 293688"/>
                <a:gd name="connsiteY434" fmla="*/ 319088 h 334963"/>
                <a:gd name="connsiteX435" fmla="*/ 203201 w 293688"/>
                <a:gd name="connsiteY435" fmla="*/ 319088 h 334963"/>
                <a:gd name="connsiteX436" fmla="*/ 203201 w 293688"/>
                <a:gd name="connsiteY436" fmla="*/ 322263 h 334963"/>
                <a:gd name="connsiteX437" fmla="*/ 201613 w 293688"/>
                <a:gd name="connsiteY437" fmla="*/ 323851 h 334963"/>
                <a:gd name="connsiteX438" fmla="*/ 198438 w 293688"/>
                <a:gd name="connsiteY438" fmla="*/ 323851 h 334963"/>
                <a:gd name="connsiteX439" fmla="*/ 196851 w 293688"/>
                <a:gd name="connsiteY439" fmla="*/ 325438 h 334963"/>
                <a:gd name="connsiteX440" fmla="*/ 192088 w 293688"/>
                <a:gd name="connsiteY440" fmla="*/ 325438 h 334963"/>
                <a:gd name="connsiteX441" fmla="*/ 187325 w 293688"/>
                <a:gd name="connsiteY441" fmla="*/ 328613 h 334963"/>
                <a:gd name="connsiteX442" fmla="*/ 182563 w 293688"/>
                <a:gd name="connsiteY442" fmla="*/ 330201 h 334963"/>
                <a:gd name="connsiteX443" fmla="*/ 180975 w 293688"/>
                <a:gd name="connsiteY443" fmla="*/ 330201 h 334963"/>
                <a:gd name="connsiteX444" fmla="*/ 179388 w 293688"/>
                <a:gd name="connsiteY444" fmla="*/ 333376 h 334963"/>
                <a:gd name="connsiteX445" fmla="*/ 176213 w 293688"/>
                <a:gd name="connsiteY445" fmla="*/ 333376 h 334963"/>
                <a:gd name="connsiteX446" fmla="*/ 174625 w 293688"/>
                <a:gd name="connsiteY446" fmla="*/ 333376 h 334963"/>
                <a:gd name="connsiteX447" fmla="*/ 171450 w 293688"/>
                <a:gd name="connsiteY447" fmla="*/ 334963 h 334963"/>
                <a:gd name="connsiteX448" fmla="*/ 169863 w 293688"/>
                <a:gd name="connsiteY448" fmla="*/ 334963 h 334963"/>
                <a:gd name="connsiteX449" fmla="*/ 169863 w 293688"/>
                <a:gd name="connsiteY449" fmla="*/ 333376 h 334963"/>
                <a:gd name="connsiteX450" fmla="*/ 171450 w 293688"/>
                <a:gd name="connsiteY450" fmla="*/ 330201 h 334963"/>
                <a:gd name="connsiteX451" fmla="*/ 174625 w 293688"/>
                <a:gd name="connsiteY451" fmla="*/ 330201 h 334963"/>
                <a:gd name="connsiteX452" fmla="*/ 176213 w 293688"/>
                <a:gd name="connsiteY452" fmla="*/ 328613 h 334963"/>
                <a:gd name="connsiteX453" fmla="*/ 174625 w 293688"/>
                <a:gd name="connsiteY453" fmla="*/ 328613 h 334963"/>
                <a:gd name="connsiteX454" fmla="*/ 171450 w 293688"/>
                <a:gd name="connsiteY454" fmla="*/ 328613 h 334963"/>
                <a:gd name="connsiteX455" fmla="*/ 169863 w 293688"/>
                <a:gd name="connsiteY455" fmla="*/ 328613 h 334963"/>
                <a:gd name="connsiteX456" fmla="*/ 168275 w 293688"/>
                <a:gd name="connsiteY456" fmla="*/ 328613 h 334963"/>
                <a:gd name="connsiteX457" fmla="*/ 168275 w 293688"/>
                <a:gd name="connsiteY457" fmla="*/ 330201 h 334963"/>
                <a:gd name="connsiteX458" fmla="*/ 165100 w 293688"/>
                <a:gd name="connsiteY458" fmla="*/ 330201 h 334963"/>
                <a:gd name="connsiteX459" fmla="*/ 165100 w 293688"/>
                <a:gd name="connsiteY459" fmla="*/ 333376 h 334963"/>
                <a:gd name="connsiteX460" fmla="*/ 165100 w 293688"/>
                <a:gd name="connsiteY460" fmla="*/ 334963 h 334963"/>
                <a:gd name="connsiteX461" fmla="*/ 163513 w 293688"/>
                <a:gd name="connsiteY461" fmla="*/ 334963 h 334963"/>
                <a:gd name="connsiteX462" fmla="*/ 160338 w 293688"/>
                <a:gd name="connsiteY462" fmla="*/ 334963 h 334963"/>
                <a:gd name="connsiteX463" fmla="*/ 158750 w 293688"/>
                <a:gd name="connsiteY463" fmla="*/ 334963 h 334963"/>
                <a:gd name="connsiteX464" fmla="*/ 155575 w 293688"/>
                <a:gd name="connsiteY464" fmla="*/ 334963 h 334963"/>
                <a:gd name="connsiteX465" fmla="*/ 153988 w 293688"/>
                <a:gd name="connsiteY465" fmla="*/ 334963 h 334963"/>
                <a:gd name="connsiteX466" fmla="*/ 152400 w 293688"/>
                <a:gd name="connsiteY466" fmla="*/ 333376 h 334963"/>
                <a:gd name="connsiteX467" fmla="*/ 149225 w 293688"/>
                <a:gd name="connsiteY467" fmla="*/ 333376 h 334963"/>
                <a:gd name="connsiteX468" fmla="*/ 147638 w 293688"/>
                <a:gd name="connsiteY468" fmla="*/ 333376 h 334963"/>
                <a:gd name="connsiteX469" fmla="*/ 144463 w 293688"/>
                <a:gd name="connsiteY469" fmla="*/ 333376 h 334963"/>
                <a:gd name="connsiteX470" fmla="*/ 142875 w 293688"/>
                <a:gd name="connsiteY470" fmla="*/ 333376 h 334963"/>
                <a:gd name="connsiteX471" fmla="*/ 139700 w 293688"/>
                <a:gd name="connsiteY471" fmla="*/ 333376 h 334963"/>
                <a:gd name="connsiteX472" fmla="*/ 138112 w 293688"/>
                <a:gd name="connsiteY472" fmla="*/ 334963 h 334963"/>
                <a:gd name="connsiteX473" fmla="*/ 136525 w 293688"/>
                <a:gd name="connsiteY473" fmla="*/ 333376 h 334963"/>
                <a:gd name="connsiteX474" fmla="*/ 133350 w 293688"/>
                <a:gd name="connsiteY474" fmla="*/ 333376 h 334963"/>
                <a:gd name="connsiteX475" fmla="*/ 133350 w 293688"/>
                <a:gd name="connsiteY475" fmla="*/ 330201 h 334963"/>
                <a:gd name="connsiteX476" fmla="*/ 131762 w 293688"/>
                <a:gd name="connsiteY476" fmla="*/ 330201 h 334963"/>
                <a:gd name="connsiteX477" fmla="*/ 128587 w 293688"/>
                <a:gd name="connsiteY477" fmla="*/ 330201 h 334963"/>
                <a:gd name="connsiteX478" fmla="*/ 127000 w 293688"/>
                <a:gd name="connsiteY478" fmla="*/ 330201 h 334963"/>
                <a:gd name="connsiteX479" fmla="*/ 127000 w 293688"/>
                <a:gd name="connsiteY479" fmla="*/ 328613 h 334963"/>
                <a:gd name="connsiteX480" fmla="*/ 123825 w 293688"/>
                <a:gd name="connsiteY480" fmla="*/ 328613 h 334963"/>
                <a:gd name="connsiteX481" fmla="*/ 122237 w 293688"/>
                <a:gd name="connsiteY481" fmla="*/ 328613 h 334963"/>
                <a:gd name="connsiteX482" fmla="*/ 122237 w 293688"/>
                <a:gd name="connsiteY482" fmla="*/ 325438 h 334963"/>
                <a:gd name="connsiteX483" fmla="*/ 120650 w 293688"/>
                <a:gd name="connsiteY483" fmla="*/ 325438 h 334963"/>
                <a:gd name="connsiteX484" fmla="*/ 117475 w 293688"/>
                <a:gd name="connsiteY484" fmla="*/ 323851 h 334963"/>
                <a:gd name="connsiteX485" fmla="*/ 115887 w 293688"/>
                <a:gd name="connsiteY485" fmla="*/ 322263 h 334963"/>
                <a:gd name="connsiteX486" fmla="*/ 112712 w 293688"/>
                <a:gd name="connsiteY486" fmla="*/ 322263 h 334963"/>
                <a:gd name="connsiteX487" fmla="*/ 111125 w 293688"/>
                <a:gd name="connsiteY487" fmla="*/ 322263 h 334963"/>
                <a:gd name="connsiteX488" fmla="*/ 107950 w 293688"/>
                <a:gd name="connsiteY488" fmla="*/ 322263 h 334963"/>
                <a:gd name="connsiteX489" fmla="*/ 106362 w 293688"/>
                <a:gd name="connsiteY489" fmla="*/ 322263 h 334963"/>
                <a:gd name="connsiteX490" fmla="*/ 104775 w 293688"/>
                <a:gd name="connsiteY490" fmla="*/ 322263 h 334963"/>
                <a:gd name="connsiteX491" fmla="*/ 104775 w 293688"/>
                <a:gd name="connsiteY491" fmla="*/ 319088 h 334963"/>
                <a:gd name="connsiteX492" fmla="*/ 101600 w 293688"/>
                <a:gd name="connsiteY492" fmla="*/ 319088 h 334963"/>
                <a:gd name="connsiteX493" fmla="*/ 100012 w 293688"/>
                <a:gd name="connsiteY493" fmla="*/ 319088 h 334963"/>
                <a:gd name="connsiteX494" fmla="*/ 96837 w 293688"/>
                <a:gd name="connsiteY494" fmla="*/ 319088 h 334963"/>
                <a:gd name="connsiteX495" fmla="*/ 96837 w 293688"/>
                <a:gd name="connsiteY495" fmla="*/ 317501 h 334963"/>
                <a:gd name="connsiteX496" fmla="*/ 96837 w 293688"/>
                <a:gd name="connsiteY496" fmla="*/ 314326 h 334963"/>
                <a:gd name="connsiteX497" fmla="*/ 95250 w 293688"/>
                <a:gd name="connsiteY497" fmla="*/ 314326 h 334963"/>
                <a:gd name="connsiteX498" fmla="*/ 93662 w 293688"/>
                <a:gd name="connsiteY498" fmla="*/ 312738 h 334963"/>
                <a:gd name="connsiteX499" fmla="*/ 93662 w 293688"/>
                <a:gd name="connsiteY499" fmla="*/ 314326 h 334963"/>
                <a:gd name="connsiteX500" fmla="*/ 90487 w 293688"/>
                <a:gd name="connsiteY500" fmla="*/ 314326 h 334963"/>
                <a:gd name="connsiteX501" fmla="*/ 90487 w 293688"/>
                <a:gd name="connsiteY501" fmla="*/ 312738 h 334963"/>
                <a:gd name="connsiteX502" fmla="*/ 88900 w 293688"/>
                <a:gd name="connsiteY502" fmla="*/ 312738 h 334963"/>
                <a:gd name="connsiteX503" fmla="*/ 88900 w 293688"/>
                <a:gd name="connsiteY503" fmla="*/ 314326 h 334963"/>
                <a:gd name="connsiteX504" fmla="*/ 85725 w 293688"/>
                <a:gd name="connsiteY504" fmla="*/ 314326 h 334963"/>
                <a:gd name="connsiteX505" fmla="*/ 85725 w 293688"/>
                <a:gd name="connsiteY505" fmla="*/ 312738 h 334963"/>
                <a:gd name="connsiteX506" fmla="*/ 84137 w 293688"/>
                <a:gd name="connsiteY506" fmla="*/ 312738 h 334963"/>
                <a:gd name="connsiteX507" fmla="*/ 80962 w 293688"/>
                <a:gd name="connsiteY507" fmla="*/ 312738 h 334963"/>
                <a:gd name="connsiteX508" fmla="*/ 80962 w 293688"/>
                <a:gd name="connsiteY508" fmla="*/ 309563 h 334963"/>
                <a:gd name="connsiteX509" fmla="*/ 80962 w 293688"/>
                <a:gd name="connsiteY509" fmla="*/ 307976 h 334963"/>
                <a:gd name="connsiteX510" fmla="*/ 79375 w 293688"/>
                <a:gd name="connsiteY510" fmla="*/ 309563 h 334963"/>
                <a:gd name="connsiteX511" fmla="*/ 77787 w 293688"/>
                <a:gd name="connsiteY511" fmla="*/ 307976 h 334963"/>
                <a:gd name="connsiteX512" fmla="*/ 74612 w 293688"/>
                <a:gd name="connsiteY512" fmla="*/ 306388 h 334963"/>
                <a:gd name="connsiteX513" fmla="*/ 73025 w 293688"/>
                <a:gd name="connsiteY513" fmla="*/ 303213 h 334963"/>
                <a:gd name="connsiteX514" fmla="*/ 74612 w 293688"/>
                <a:gd name="connsiteY514" fmla="*/ 303213 h 334963"/>
                <a:gd name="connsiteX515" fmla="*/ 77787 w 293688"/>
                <a:gd name="connsiteY515" fmla="*/ 303213 h 334963"/>
                <a:gd name="connsiteX516" fmla="*/ 79375 w 293688"/>
                <a:gd name="connsiteY516" fmla="*/ 303213 h 334963"/>
                <a:gd name="connsiteX517" fmla="*/ 79375 w 293688"/>
                <a:gd name="connsiteY517" fmla="*/ 301626 h 334963"/>
                <a:gd name="connsiteX518" fmla="*/ 77787 w 293688"/>
                <a:gd name="connsiteY518" fmla="*/ 301626 h 334963"/>
                <a:gd name="connsiteX519" fmla="*/ 74612 w 293688"/>
                <a:gd name="connsiteY519" fmla="*/ 298451 h 334963"/>
                <a:gd name="connsiteX520" fmla="*/ 73025 w 293688"/>
                <a:gd name="connsiteY520" fmla="*/ 298451 h 334963"/>
                <a:gd name="connsiteX521" fmla="*/ 73025 w 293688"/>
                <a:gd name="connsiteY521" fmla="*/ 296863 h 334963"/>
                <a:gd name="connsiteX522" fmla="*/ 69850 w 293688"/>
                <a:gd name="connsiteY522" fmla="*/ 296863 h 334963"/>
                <a:gd name="connsiteX523" fmla="*/ 69850 w 293688"/>
                <a:gd name="connsiteY523" fmla="*/ 298451 h 334963"/>
                <a:gd name="connsiteX524" fmla="*/ 73025 w 293688"/>
                <a:gd name="connsiteY524" fmla="*/ 298451 h 334963"/>
                <a:gd name="connsiteX525" fmla="*/ 73025 w 293688"/>
                <a:gd name="connsiteY525" fmla="*/ 301626 h 334963"/>
                <a:gd name="connsiteX526" fmla="*/ 69850 w 293688"/>
                <a:gd name="connsiteY526" fmla="*/ 301626 h 334963"/>
                <a:gd name="connsiteX527" fmla="*/ 68262 w 293688"/>
                <a:gd name="connsiteY527" fmla="*/ 301626 h 334963"/>
                <a:gd name="connsiteX528" fmla="*/ 65087 w 293688"/>
                <a:gd name="connsiteY528" fmla="*/ 298451 h 334963"/>
                <a:gd name="connsiteX529" fmla="*/ 65087 w 293688"/>
                <a:gd name="connsiteY529" fmla="*/ 296863 h 334963"/>
                <a:gd name="connsiteX530" fmla="*/ 63500 w 293688"/>
                <a:gd name="connsiteY530" fmla="*/ 296863 h 334963"/>
                <a:gd name="connsiteX531" fmla="*/ 61912 w 293688"/>
                <a:gd name="connsiteY531" fmla="*/ 296863 h 334963"/>
                <a:gd name="connsiteX532" fmla="*/ 61912 w 293688"/>
                <a:gd name="connsiteY532" fmla="*/ 293688 h 334963"/>
                <a:gd name="connsiteX533" fmla="*/ 58737 w 293688"/>
                <a:gd name="connsiteY533" fmla="*/ 293688 h 334963"/>
                <a:gd name="connsiteX534" fmla="*/ 57150 w 293688"/>
                <a:gd name="connsiteY534" fmla="*/ 293688 h 334963"/>
                <a:gd name="connsiteX535" fmla="*/ 57150 w 293688"/>
                <a:gd name="connsiteY535" fmla="*/ 296863 h 334963"/>
                <a:gd name="connsiteX536" fmla="*/ 53975 w 293688"/>
                <a:gd name="connsiteY536" fmla="*/ 293688 h 334963"/>
                <a:gd name="connsiteX537" fmla="*/ 53975 w 293688"/>
                <a:gd name="connsiteY537" fmla="*/ 292101 h 334963"/>
                <a:gd name="connsiteX538" fmla="*/ 52387 w 293688"/>
                <a:gd name="connsiteY538" fmla="*/ 292101 h 334963"/>
                <a:gd name="connsiteX539" fmla="*/ 52387 w 293688"/>
                <a:gd name="connsiteY539" fmla="*/ 290513 h 334963"/>
                <a:gd name="connsiteX540" fmla="*/ 52387 w 293688"/>
                <a:gd name="connsiteY540" fmla="*/ 287338 h 334963"/>
                <a:gd name="connsiteX541" fmla="*/ 52387 w 293688"/>
                <a:gd name="connsiteY541" fmla="*/ 285751 h 334963"/>
                <a:gd name="connsiteX542" fmla="*/ 49212 w 293688"/>
                <a:gd name="connsiteY542" fmla="*/ 287338 h 334963"/>
                <a:gd name="connsiteX543" fmla="*/ 47625 w 293688"/>
                <a:gd name="connsiteY543" fmla="*/ 285751 h 334963"/>
                <a:gd name="connsiteX544" fmla="*/ 46037 w 293688"/>
                <a:gd name="connsiteY544" fmla="*/ 285751 h 334963"/>
                <a:gd name="connsiteX545" fmla="*/ 46037 w 293688"/>
                <a:gd name="connsiteY545" fmla="*/ 282576 h 334963"/>
                <a:gd name="connsiteX546" fmla="*/ 42862 w 293688"/>
                <a:gd name="connsiteY546" fmla="*/ 282576 h 334963"/>
                <a:gd name="connsiteX547" fmla="*/ 41275 w 293688"/>
                <a:gd name="connsiteY547" fmla="*/ 280988 h 334963"/>
                <a:gd name="connsiteX548" fmla="*/ 38100 w 293688"/>
                <a:gd name="connsiteY548" fmla="*/ 280988 h 334963"/>
                <a:gd name="connsiteX549" fmla="*/ 36512 w 293688"/>
                <a:gd name="connsiteY549" fmla="*/ 279401 h 334963"/>
                <a:gd name="connsiteX550" fmla="*/ 36512 w 293688"/>
                <a:gd name="connsiteY550" fmla="*/ 276226 h 334963"/>
                <a:gd name="connsiteX551" fmla="*/ 33337 w 293688"/>
                <a:gd name="connsiteY551" fmla="*/ 274638 h 334963"/>
                <a:gd name="connsiteX552" fmla="*/ 36512 w 293688"/>
                <a:gd name="connsiteY552" fmla="*/ 271463 h 334963"/>
                <a:gd name="connsiteX553" fmla="*/ 33337 w 293688"/>
                <a:gd name="connsiteY553" fmla="*/ 271463 h 334963"/>
                <a:gd name="connsiteX554" fmla="*/ 31750 w 293688"/>
                <a:gd name="connsiteY554" fmla="*/ 271463 h 334963"/>
                <a:gd name="connsiteX555" fmla="*/ 30162 w 293688"/>
                <a:gd name="connsiteY555" fmla="*/ 269876 h 334963"/>
                <a:gd name="connsiteX556" fmla="*/ 30162 w 293688"/>
                <a:gd name="connsiteY556" fmla="*/ 266701 h 334963"/>
                <a:gd name="connsiteX557" fmla="*/ 26987 w 293688"/>
                <a:gd name="connsiteY557" fmla="*/ 265113 h 334963"/>
                <a:gd name="connsiteX558" fmla="*/ 26987 w 293688"/>
                <a:gd name="connsiteY558" fmla="*/ 263526 h 334963"/>
                <a:gd name="connsiteX559" fmla="*/ 26987 w 293688"/>
                <a:gd name="connsiteY559" fmla="*/ 260351 h 334963"/>
                <a:gd name="connsiteX560" fmla="*/ 25400 w 293688"/>
                <a:gd name="connsiteY560" fmla="*/ 260351 h 334963"/>
                <a:gd name="connsiteX561" fmla="*/ 26987 w 293688"/>
                <a:gd name="connsiteY561" fmla="*/ 258763 h 334963"/>
                <a:gd name="connsiteX562" fmla="*/ 25400 w 293688"/>
                <a:gd name="connsiteY562" fmla="*/ 258763 h 334963"/>
                <a:gd name="connsiteX563" fmla="*/ 25400 w 293688"/>
                <a:gd name="connsiteY563" fmla="*/ 255588 h 334963"/>
                <a:gd name="connsiteX564" fmla="*/ 22225 w 293688"/>
                <a:gd name="connsiteY564" fmla="*/ 255588 h 334963"/>
                <a:gd name="connsiteX565" fmla="*/ 22225 w 293688"/>
                <a:gd name="connsiteY565" fmla="*/ 254001 h 334963"/>
                <a:gd name="connsiteX566" fmla="*/ 20637 w 293688"/>
                <a:gd name="connsiteY566" fmla="*/ 255588 h 334963"/>
                <a:gd name="connsiteX567" fmla="*/ 17462 w 293688"/>
                <a:gd name="connsiteY567" fmla="*/ 254001 h 334963"/>
                <a:gd name="connsiteX568" fmla="*/ 17462 w 293688"/>
                <a:gd name="connsiteY568" fmla="*/ 250826 h 334963"/>
                <a:gd name="connsiteX569" fmla="*/ 17462 w 293688"/>
                <a:gd name="connsiteY569" fmla="*/ 249238 h 334963"/>
                <a:gd name="connsiteX570" fmla="*/ 15875 w 293688"/>
                <a:gd name="connsiteY570" fmla="*/ 247651 h 334963"/>
                <a:gd name="connsiteX571" fmla="*/ 15875 w 293688"/>
                <a:gd name="connsiteY571" fmla="*/ 244476 h 334963"/>
                <a:gd name="connsiteX572" fmla="*/ 15875 w 293688"/>
                <a:gd name="connsiteY572" fmla="*/ 242888 h 334963"/>
                <a:gd name="connsiteX573" fmla="*/ 15875 w 293688"/>
                <a:gd name="connsiteY573" fmla="*/ 239713 h 334963"/>
                <a:gd name="connsiteX574" fmla="*/ 15875 w 293688"/>
                <a:gd name="connsiteY574" fmla="*/ 238126 h 334963"/>
                <a:gd name="connsiteX575" fmla="*/ 14287 w 293688"/>
                <a:gd name="connsiteY575" fmla="*/ 238126 h 334963"/>
                <a:gd name="connsiteX576" fmla="*/ 14287 w 293688"/>
                <a:gd name="connsiteY576" fmla="*/ 234951 h 334963"/>
                <a:gd name="connsiteX577" fmla="*/ 11112 w 293688"/>
                <a:gd name="connsiteY577" fmla="*/ 234951 h 334963"/>
                <a:gd name="connsiteX578" fmla="*/ 11112 w 293688"/>
                <a:gd name="connsiteY578" fmla="*/ 233363 h 334963"/>
                <a:gd name="connsiteX579" fmla="*/ 9525 w 293688"/>
                <a:gd name="connsiteY579" fmla="*/ 231776 h 334963"/>
                <a:gd name="connsiteX580" fmla="*/ 9525 w 293688"/>
                <a:gd name="connsiteY580" fmla="*/ 228601 h 334963"/>
                <a:gd name="connsiteX581" fmla="*/ 6350 w 293688"/>
                <a:gd name="connsiteY581" fmla="*/ 222251 h 334963"/>
                <a:gd name="connsiteX582" fmla="*/ 4762 w 293688"/>
                <a:gd name="connsiteY582" fmla="*/ 217488 h 334963"/>
                <a:gd name="connsiteX583" fmla="*/ 3175 w 293688"/>
                <a:gd name="connsiteY583" fmla="*/ 215901 h 334963"/>
                <a:gd name="connsiteX584" fmla="*/ 3175 w 293688"/>
                <a:gd name="connsiteY584" fmla="*/ 212726 h 334963"/>
                <a:gd name="connsiteX585" fmla="*/ 3175 w 293688"/>
                <a:gd name="connsiteY585" fmla="*/ 211138 h 334963"/>
                <a:gd name="connsiteX586" fmla="*/ 3175 w 293688"/>
                <a:gd name="connsiteY586" fmla="*/ 207963 h 334963"/>
                <a:gd name="connsiteX587" fmla="*/ 0 w 293688"/>
                <a:gd name="connsiteY587" fmla="*/ 206376 h 334963"/>
                <a:gd name="connsiteX588" fmla="*/ 3175 w 293688"/>
                <a:gd name="connsiteY588" fmla="*/ 206376 h 334963"/>
                <a:gd name="connsiteX589" fmla="*/ 3175 w 293688"/>
                <a:gd name="connsiteY589" fmla="*/ 204788 h 334963"/>
                <a:gd name="connsiteX590" fmla="*/ 3175 w 293688"/>
                <a:gd name="connsiteY590" fmla="*/ 201613 h 334963"/>
                <a:gd name="connsiteX591" fmla="*/ 3175 w 293688"/>
                <a:gd name="connsiteY591" fmla="*/ 200026 h 334963"/>
                <a:gd name="connsiteX592" fmla="*/ 3175 w 293688"/>
                <a:gd name="connsiteY592" fmla="*/ 196851 h 334963"/>
                <a:gd name="connsiteX593" fmla="*/ 3175 w 293688"/>
                <a:gd name="connsiteY593" fmla="*/ 195263 h 334963"/>
                <a:gd name="connsiteX594" fmla="*/ 3175 w 293688"/>
                <a:gd name="connsiteY594" fmla="*/ 192088 h 334963"/>
                <a:gd name="connsiteX595" fmla="*/ 3175 w 293688"/>
                <a:gd name="connsiteY595" fmla="*/ 188913 h 334963"/>
                <a:gd name="connsiteX596" fmla="*/ 3175 w 293688"/>
                <a:gd name="connsiteY596" fmla="*/ 185738 h 334963"/>
                <a:gd name="connsiteX597" fmla="*/ 3175 w 293688"/>
                <a:gd name="connsiteY597" fmla="*/ 184151 h 334963"/>
                <a:gd name="connsiteX598" fmla="*/ 4762 w 293688"/>
                <a:gd name="connsiteY598" fmla="*/ 184151 h 334963"/>
                <a:gd name="connsiteX599" fmla="*/ 4762 w 293688"/>
                <a:gd name="connsiteY599" fmla="*/ 180976 h 334963"/>
                <a:gd name="connsiteX600" fmla="*/ 3175 w 293688"/>
                <a:gd name="connsiteY600" fmla="*/ 180976 h 334963"/>
                <a:gd name="connsiteX601" fmla="*/ 4762 w 293688"/>
                <a:gd name="connsiteY601" fmla="*/ 179388 h 334963"/>
                <a:gd name="connsiteX602" fmla="*/ 4762 w 293688"/>
                <a:gd name="connsiteY602" fmla="*/ 176213 h 334963"/>
                <a:gd name="connsiteX603" fmla="*/ 3175 w 293688"/>
                <a:gd name="connsiteY603" fmla="*/ 176213 h 334963"/>
                <a:gd name="connsiteX604" fmla="*/ 3175 w 293688"/>
                <a:gd name="connsiteY604" fmla="*/ 174626 h 334963"/>
                <a:gd name="connsiteX605" fmla="*/ 3175 w 293688"/>
                <a:gd name="connsiteY605" fmla="*/ 173038 h 334963"/>
                <a:gd name="connsiteX606" fmla="*/ 4762 w 293688"/>
                <a:gd name="connsiteY606" fmla="*/ 173038 h 334963"/>
                <a:gd name="connsiteX607" fmla="*/ 4762 w 293688"/>
                <a:gd name="connsiteY607" fmla="*/ 169863 h 334963"/>
                <a:gd name="connsiteX608" fmla="*/ 4762 w 293688"/>
                <a:gd name="connsiteY608" fmla="*/ 168276 h 334963"/>
                <a:gd name="connsiteX609" fmla="*/ 4762 w 293688"/>
                <a:gd name="connsiteY609" fmla="*/ 165101 h 334963"/>
                <a:gd name="connsiteX610" fmla="*/ 4762 w 293688"/>
                <a:gd name="connsiteY610" fmla="*/ 163513 h 334963"/>
                <a:gd name="connsiteX611" fmla="*/ 4762 w 293688"/>
                <a:gd name="connsiteY611" fmla="*/ 160338 h 334963"/>
                <a:gd name="connsiteX612" fmla="*/ 4762 w 293688"/>
                <a:gd name="connsiteY612" fmla="*/ 158751 h 334963"/>
                <a:gd name="connsiteX613" fmla="*/ 4762 w 293688"/>
                <a:gd name="connsiteY613" fmla="*/ 157163 h 334963"/>
                <a:gd name="connsiteX614" fmla="*/ 4762 w 293688"/>
                <a:gd name="connsiteY614" fmla="*/ 153988 h 334963"/>
                <a:gd name="connsiteX615" fmla="*/ 6350 w 293688"/>
                <a:gd name="connsiteY615" fmla="*/ 152401 h 334963"/>
                <a:gd name="connsiteX616" fmla="*/ 6350 w 293688"/>
                <a:gd name="connsiteY616" fmla="*/ 149226 h 334963"/>
                <a:gd name="connsiteX617" fmla="*/ 6350 w 293688"/>
                <a:gd name="connsiteY617" fmla="*/ 147638 h 334963"/>
                <a:gd name="connsiteX618" fmla="*/ 4762 w 293688"/>
                <a:gd name="connsiteY618" fmla="*/ 147638 h 334963"/>
                <a:gd name="connsiteX619" fmla="*/ 6350 w 293688"/>
                <a:gd name="connsiteY619" fmla="*/ 144463 h 334963"/>
                <a:gd name="connsiteX620" fmla="*/ 6350 w 293688"/>
                <a:gd name="connsiteY620" fmla="*/ 142876 h 334963"/>
                <a:gd name="connsiteX621" fmla="*/ 6350 w 293688"/>
                <a:gd name="connsiteY621" fmla="*/ 141288 h 334963"/>
                <a:gd name="connsiteX622" fmla="*/ 9525 w 293688"/>
                <a:gd name="connsiteY622" fmla="*/ 141288 h 334963"/>
                <a:gd name="connsiteX623" fmla="*/ 9525 w 293688"/>
                <a:gd name="connsiteY623" fmla="*/ 138113 h 334963"/>
                <a:gd name="connsiteX624" fmla="*/ 11112 w 293688"/>
                <a:gd name="connsiteY624" fmla="*/ 138113 h 334963"/>
                <a:gd name="connsiteX625" fmla="*/ 11112 w 293688"/>
                <a:gd name="connsiteY625" fmla="*/ 136526 h 334963"/>
                <a:gd name="connsiteX626" fmla="*/ 14287 w 293688"/>
                <a:gd name="connsiteY626" fmla="*/ 136526 h 334963"/>
                <a:gd name="connsiteX627" fmla="*/ 14287 w 293688"/>
                <a:gd name="connsiteY627" fmla="*/ 133351 h 334963"/>
                <a:gd name="connsiteX628" fmla="*/ 14287 w 293688"/>
                <a:gd name="connsiteY628" fmla="*/ 131763 h 334963"/>
                <a:gd name="connsiteX629" fmla="*/ 14287 w 293688"/>
                <a:gd name="connsiteY629" fmla="*/ 130176 h 334963"/>
                <a:gd name="connsiteX630" fmla="*/ 15875 w 293688"/>
                <a:gd name="connsiteY630" fmla="*/ 127001 h 334963"/>
                <a:gd name="connsiteX631" fmla="*/ 15875 w 293688"/>
                <a:gd name="connsiteY631" fmla="*/ 125413 h 334963"/>
                <a:gd name="connsiteX632" fmla="*/ 17462 w 293688"/>
                <a:gd name="connsiteY632" fmla="*/ 125413 h 334963"/>
                <a:gd name="connsiteX633" fmla="*/ 17462 w 293688"/>
                <a:gd name="connsiteY633" fmla="*/ 122238 h 334963"/>
                <a:gd name="connsiteX634" fmla="*/ 20637 w 293688"/>
                <a:gd name="connsiteY634" fmla="*/ 127001 h 334963"/>
                <a:gd name="connsiteX635" fmla="*/ 20637 w 293688"/>
                <a:gd name="connsiteY635" fmla="*/ 125413 h 334963"/>
                <a:gd name="connsiteX636" fmla="*/ 20637 w 293688"/>
                <a:gd name="connsiteY636" fmla="*/ 122238 h 334963"/>
                <a:gd name="connsiteX637" fmla="*/ 20637 w 293688"/>
                <a:gd name="connsiteY637" fmla="*/ 120651 h 334963"/>
                <a:gd name="connsiteX638" fmla="*/ 22225 w 293688"/>
                <a:gd name="connsiteY638" fmla="*/ 120651 h 334963"/>
                <a:gd name="connsiteX639" fmla="*/ 22225 w 293688"/>
                <a:gd name="connsiteY639" fmla="*/ 117476 h 334963"/>
                <a:gd name="connsiteX640" fmla="*/ 22225 w 293688"/>
                <a:gd name="connsiteY640" fmla="*/ 115888 h 334963"/>
                <a:gd name="connsiteX641" fmla="*/ 22225 w 293688"/>
                <a:gd name="connsiteY641" fmla="*/ 114301 h 334963"/>
                <a:gd name="connsiteX642" fmla="*/ 25400 w 293688"/>
                <a:gd name="connsiteY642" fmla="*/ 114301 h 334963"/>
                <a:gd name="connsiteX643" fmla="*/ 25400 w 293688"/>
                <a:gd name="connsiteY643" fmla="*/ 111126 h 334963"/>
                <a:gd name="connsiteX644" fmla="*/ 25400 w 293688"/>
                <a:gd name="connsiteY644" fmla="*/ 109538 h 334963"/>
                <a:gd name="connsiteX645" fmla="*/ 26987 w 293688"/>
                <a:gd name="connsiteY645" fmla="*/ 109538 h 334963"/>
                <a:gd name="connsiteX646" fmla="*/ 26987 w 293688"/>
                <a:gd name="connsiteY646" fmla="*/ 106363 h 334963"/>
                <a:gd name="connsiteX647" fmla="*/ 26987 w 293688"/>
                <a:gd name="connsiteY647" fmla="*/ 104776 h 334963"/>
                <a:gd name="connsiteX648" fmla="*/ 26987 w 293688"/>
                <a:gd name="connsiteY648" fmla="*/ 101601 h 334963"/>
                <a:gd name="connsiteX649" fmla="*/ 26987 w 293688"/>
                <a:gd name="connsiteY649" fmla="*/ 100013 h 334963"/>
                <a:gd name="connsiteX650" fmla="*/ 30162 w 293688"/>
                <a:gd name="connsiteY650" fmla="*/ 100013 h 334963"/>
                <a:gd name="connsiteX651" fmla="*/ 30162 w 293688"/>
                <a:gd name="connsiteY651" fmla="*/ 93663 h 334963"/>
                <a:gd name="connsiteX652" fmla="*/ 31750 w 293688"/>
                <a:gd name="connsiteY652" fmla="*/ 93663 h 334963"/>
                <a:gd name="connsiteX653" fmla="*/ 31750 w 293688"/>
                <a:gd name="connsiteY653" fmla="*/ 90488 h 334963"/>
                <a:gd name="connsiteX654" fmla="*/ 31750 w 293688"/>
                <a:gd name="connsiteY654" fmla="*/ 88901 h 334963"/>
                <a:gd name="connsiteX655" fmla="*/ 33337 w 293688"/>
                <a:gd name="connsiteY655" fmla="*/ 88901 h 334963"/>
                <a:gd name="connsiteX656" fmla="*/ 33337 w 293688"/>
                <a:gd name="connsiteY656" fmla="*/ 85726 h 334963"/>
                <a:gd name="connsiteX657" fmla="*/ 36512 w 293688"/>
                <a:gd name="connsiteY657" fmla="*/ 85726 h 334963"/>
                <a:gd name="connsiteX658" fmla="*/ 36512 w 293688"/>
                <a:gd name="connsiteY658" fmla="*/ 88901 h 334963"/>
                <a:gd name="connsiteX659" fmla="*/ 38100 w 293688"/>
                <a:gd name="connsiteY659" fmla="*/ 88901 h 334963"/>
                <a:gd name="connsiteX660" fmla="*/ 38100 w 293688"/>
                <a:gd name="connsiteY660" fmla="*/ 85726 h 334963"/>
                <a:gd name="connsiteX661" fmla="*/ 41275 w 293688"/>
                <a:gd name="connsiteY661" fmla="*/ 85726 h 334963"/>
                <a:gd name="connsiteX662" fmla="*/ 41275 w 293688"/>
                <a:gd name="connsiteY662" fmla="*/ 84138 h 334963"/>
                <a:gd name="connsiteX663" fmla="*/ 41275 w 293688"/>
                <a:gd name="connsiteY663" fmla="*/ 82551 h 334963"/>
                <a:gd name="connsiteX664" fmla="*/ 42862 w 293688"/>
                <a:gd name="connsiteY664" fmla="*/ 82551 h 334963"/>
                <a:gd name="connsiteX665" fmla="*/ 42862 w 293688"/>
                <a:gd name="connsiteY665" fmla="*/ 79376 h 334963"/>
                <a:gd name="connsiteX666" fmla="*/ 46037 w 293688"/>
                <a:gd name="connsiteY666" fmla="*/ 77788 h 334963"/>
                <a:gd name="connsiteX667" fmla="*/ 46037 w 293688"/>
                <a:gd name="connsiteY667" fmla="*/ 74613 h 334963"/>
                <a:gd name="connsiteX668" fmla="*/ 46037 w 293688"/>
                <a:gd name="connsiteY668" fmla="*/ 73026 h 334963"/>
                <a:gd name="connsiteX669" fmla="*/ 47625 w 293688"/>
                <a:gd name="connsiteY669" fmla="*/ 73026 h 334963"/>
                <a:gd name="connsiteX670" fmla="*/ 47625 w 293688"/>
                <a:gd name="connsiteY670" fmla="*/ 69851 h 334963"/>
                <a:gd name="connsiteX671" fmla="*/ 47625 w 293688"/>
                <a:gd name="connsiteY671" fmla="*/ 68263 h 334963"/>
                <a:gd name="connsiteX672" fmla="*/ 49212 w 293688"/>
                <a:gd name="connsiteY672" fmla="*/ 68263 h 334963"/>
                <a:gd name="connsiteX673" fmla="*/ 49212 w 293688"/>
                <a:gd name="connsiteY673" fmla="*/ 66676 h 334963"/>
                <a:gd name="connsiteX674" fmla="*/ 49212 w 293688"/>
                <a:gd name="connsiteY674" fmla="*/ 63501 h 334963"/>
                <a:gd name="connsiteX675" fmla="*/ 52387 w 293688"/>
                <a:gd name="connsiteY675" fmla="*/ 61913 h 334963"/>
                <a:gd name="connsiteX676" fmla="*/ 52387 w 293688"/>
                <a:gd name="connsiteY676" fmla="*/ 58738 h 334963"/>
                <a:gd name="connsiteX677" fmla="*/ 53975 w 293688"/>
                <a:gd name="connsiteY677" fmla="*/ 58738 h 334963"/>
                <a:gd name="connsiteX678" fmla="*/ 53975 w 293688"/>
                <a:gd name="connsiteY678" fmla="*/ 57150 h 334963"/>
                <a:gd name="connsiteX679" fmla="*/ 53975 w 293688"/>
                <a:gd name="connsiteY679" fmla="*/ 55563 h 334963"/>
                <a:gd name="connsiteX680" fmla="*/ 57150 w 293688"/>
                <a:gd name="connsiteY680" fmla="*/ 55563 h 334963"/>
                <a:gd name="connsiteX681" fmla="*/ 57150 w 293688"/>
                <a:gd name="connsiteY681" fmla="*/ 57150 h 334963"/>
                <a:gd name="connsiteX682" fmla="*/ 58737 w 293688"/>
                <a:gd name="connsiteY682" fmla="*/ 57150 h 334963"/>
                <a:gd name="connsiteX683" fmla="*/ 58737 w 293688"/>
                <a:gd name="connsiteY683" fmla="*/ 55563 h 334963"/>
                <a:gd name="connsiteX684" fmla="*/ 61912 w 293688"/>
                <a:gd name="connsiteY684" fmla="*/ 55563 h 334963"/>
                <a:gd name="connsiteX685" fmla="*/ 61912 w 293688"/>
                <a:gd name="connsiteY685" fmla="*/ 52388 h 334963"/>
                <a:gd name="connsiteX686" fmla="*/ 63500 w 293688"/>
                <a:gd name="connsiteY686" fmla="*/ 52388 h 334963"/>
                <a:gd name="connsiteX687" fmla="*/ 63500 w 293688"/>
                <a:gd name="connsiteY687" fmla="*/ 50800 h 334963"/>
                <a:gd name="connsiteX688" fmla="*/ 65087 w 293688"/>
                <a:gd name="connsiteY688" fmla="*/ 50800 h 334963"/>
                <a:gd name="connsiteX689" fmla="*/ 65087 w 293688"/>
                <a:gd name="connsiteY689" fmla="*/ 47625 h 334963"/>
                <a:gd name="connsiteX690" fmla="*/ 68262 w 293688"/>
                <a:gd name="connsiteY690" fmla="*/ 46038 h 334963"/>
                <a:gd name="connsiteX691" fmla="*/ 68262 w 293688"/>
                <a:gd name="connsiteY691" fmla="*/ 42863 h 334963"/>
                <a:gd name="connsiteX692" fmla="*/ 69850 w 293688"/>
                <a:gd name="connsiteY692" fmla="*/ 41275 h 334963"/>
                <a:gd name="connsiteX693" fmla="*/ 69850 w 293688"/>
                <a:gd name="connsiteY693" fmla="*/ 39688 h 334963"/>
                <a:gd name="connsiteX694" fmla="*/ 73025 w 293688"/>
                <a:gd name="connsiteY694" fmla="*/ 39688 h 334963"/>
                <a:gd name="connsiteX695" fmla="*/ 73025 w 293688"/>
                <a:gd name="connsiteY695" fmla="*/ 36513 h 334963"/>
                <a:gd name="connsiteX696" fmla="*/ 74612 w 293688"/>
                <a:gd name="connsiteY696" fmla="*/ 34925 h 334963"/>
                <a:gd name="connsiteX697" fmla="*/ 74612 w 293688"/>
                <a:gd name="connsiteY697" fmla="*/ 31750 h 334963"/>
                <a:gd name="connsiteX698" fmla="*/ 77787 w 293688"/>
                <a:gd name="connsiteY698" fmla="*/ 31750 h 334963"/>
                <a:gd name="connsiteX699" fmla="*/ 79375 w 293688"/>
                <a:gd name="connsiteY699" fmla="*/ 31750 h 334963"/>
                <a:gd name="connsiteX700" fmla="*/ 79375 w 293688"/>
                <a:gd name="connsiteY700" fmla="*/ 30163 h 334963"/>
                <a:gd name="connsiteX701" fmla="*/ 79375 w 293688"/>
                <a:gd name="connsiteY701" fmla="*/ 26988 h 334963"/>
                <a:gd name="connsiteX702" fmla="*/ 80962 w 293688"/>
                <a:gd name="connsiteY702" fmla="*/ 30163 h 334963"/>
                <a:gd name="connsiteX703" fmla="*/ 80962 w 293688"/>
                <a:gd name="connsiteY703" fmla="*/ 25400 h 334963"/>
                <a:gd name="connsiteX704" fmla="*/ 80962 w 293688"/>
                <a:gd name="connsiteY704" fmla="*/ 23813 h 334963"/>
                <a:gd name="connsiteX705" fmla="*/ 84137 w 293688"/>
                <a:gd name="connsiteY705" fmla="*/ 23813 h 334963"/>
                <a:gd name="connsiteX706" fmla="*/ 85725 w 293688"/>
                <a:gd name="connsiteY706" fmla="*/ 20638 h 334963"/>
                <a:gd name="connsiteX707" fmla="*/ 85725 w 293688"/>
                <a:gd name="connsiteY707" fmla="*/ 19050 h 334963"/>
                <a:gd name="connsiteX708" fmla="*/ 88900 w 293688"/>
                <a:gd name="connsiteY708" fmla="*/ 19050 h 334963"/>
                <a:gd name="connsiteX709" fmla="*/ 88900 w 293688"/>
                <a:gd name="connsiteY709" fmla="*/ 20638 h 334963"/>
                <a:gd name="connsiteX710" fmla="*/ 90487 w 293688"/>
                <a:gd name="connsiteY710" fmla="*/ 19050 h 334963"/>
                <a:gd name="connsiteX711" fmla="*/ 93662 w 293688"/>
                <a:gd name="connsiteY711" fmla="*/ 15875 h 334963"/>
                <a:gd name="connsiteX712" fmla="*/ 95250 w 293688"/>
                <a:gd name="connsiteY712" fmla="*/ 11113 h 334963"/>
                <a:gd name="connsiteX713" fmla="*/ 95250 w 293688"/>
                <a:gd name="connsiteY713" fmla="*/ 14288 h 334963"/>
                <a:gd name="connsiteX714" fmla="*/ 95250 w 293688"/>
                <a:gd name="connsiteY714" fmla="*/ 15875 h 334963"/>
                <a:gd name="connsiteX715" fmla="*/ 96837 w 293688"/>
                <a:gd name="connsiteY715" fmla="*/ 15875 h 334963"/>
                <a:gd name="connsiteX716" fmla="*/ 100012 w 293688"/>
                <a:gd name="connsiteY716" fmla="*/ 15875 h 334963"/>
                <a:gd name="connsiteX717" fmla="*/ 100012 w 293688"/>
                <a:gd name="connsiteY717" fmla="*/ 14288 h 334963"/>
                <a:gd name="connsiteX718" fmla="*/ 101600 w 293688"/>
                <a:gd name="connsiteY718" fmla="*/ 11113 h 334963"/>
                <a:gd name="connsiteX719" fmla="*/ 101600 w 293688"/>
                <a:gd name="connsiteY719" fmla="*/ 9525 h 334963"/>
                <a:gd name="connsiteX720" fmla="*/ 104775 w 293688"/>
                <a:gd name="connsiteY720" fmla="*/ 9525 h 334963"/>
                <a:gd name="connsiteX721" fmla="*/ 106362 w 293688"/>
                <a:gd name="connsiteY721" fmla="*/ 9525 h 334963"/>
                <a:gd name="connsiteX722" fmla="*/ 111125 w 293688"/>
                <a:gd name="connsiteY722" fmla="*/ 3175 h 334963"/>
                <a:gd name="connsiteX723" fmla="*/ 112713 w 293688"/>
                <a:gd name="connsiteY723" fmla="*/ 3175 h 334963"/>
                <a:gd name="connsiteX724" fmla="*/ 115888 w 293688"/>
                <a:gd name="connsiteY724" fmla="*/ 3175 h 334963"/>
                <a:gd name="connsiteX725" fmla="*/ 115888 w 293688"/>
                <a:gd name="connsiteY725" fmla="*/ 4763 h 334963"/>
                <a:gd name="connsiteX726" fmla="*/ 112713 w 293688"/>
                <a:gd name="connsiteY726" fmla="*/ 4763 h 334963"/>
                <a:gd name="connsiteX727" fmla="*/ 111125 w 293688"/>
                <a:gd name="connsiteY727" fmla="*/ 4763 h 334963"/>
                <a:gd name="connsiteX728" fmla="*/ 117476 w 293688"/>
                <a:gd name="connsiteY728" fmla="*/ 0 h 334963"/>
                <a:gd name="connsiteX729" fmla="*/ 117476 w 293688"/>
                <a:gd name="connsiteY729" fmla="*/ 3175 h 334963"/>
                <a:gd name="connsiteX730" fmla="*/ 115888 w 293688"/>
                <a:gd name="connsiteY730" fmla="*/ 3175 h 33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</a:cxnLst>
              <a:rect l="l" t="t" r="r" b="b"/>
              <a:pathLst>
                <a:path w="293688" h="334963">
                  <a:moveTo>
                    <a:pt x="142875" y="333376"/>
                  </a:moveTo>
                  <a:lnTo>
                    <a:pt x="144463" y="334963"/>
                  </a:lnTo>
                  <a:lnTo>
                    <a:pt x="142875" y="334963"/>
                  </a:lnTo>
                  <a:close/>
                  <a:moveTo>
                    <a:pt x="163513" y="330201"/>
                  </a:moveTo>
                  <a:lnTo>
                    <a:pt x="160338" y="333376"/>
                  </a:lnTo>
                  <a:lnTo>
                    <a:pt x="163513" y="333376"/>
                  </a:lnTo>
                  <a:close/>
                  <a:moveTo>
                    <a:pt x="93662" y="314326"/>
                  </a:moveTo>
                  <a:lnTo>
                    <a:pt x="95250" y="314326"/>
                  </a:lnTo>
                  <a:lnTo>
                    <a:pt x="95250" y="317501"/>
                  </a:lnTo>
                  <a:close/>
                  <a:moveTo>
                    <a:pt x="88900" y="314326"/>
                  </a:moveTo>
                  <a:lnTo>
                    <a:pt x="90487" y="317501"/>
                  </a:lnTo>
                  <a:lnTo>
                    <a:pt x="88900" y="317501"/>
                  </a:lnTo>
                  <a:close/>
                  <a:moveTo>
                    <a:pt x="74612" y="301626"/>
                  </a:moveTo>
                  <a:lnTo>
                    <a:pt x="77787" y="301626"/>
                  </a:lnTo>
                  <a:lnTo>
                    <a:pt x="74612" y="303213"/>
                  </a:lnTo>
                  <a:close/>
                  <a:moveTo>
                    <a:pt x="20637" y="263526"/>
                  </a:moveTo>
                  <a:lnTo>
                    <a:pt x="20637" y="265113"/>
                  </a:lnTo>
                  <a:lnTo>
                    <a:pt x="20637" y="266701"/>
                  </a:lnTo>
                  <a:lnTo>
                    <a:pt x="17462" y="265113"/>
                  </a:lnTo>
                  <a:close/>
                  <a:moveTo>
                    <a:pt x="20637" y="255588"/>
                  </a:moveTo>
                  <a:lnTo>
                    <a:pt x="22225" y="255588"/>
                  </a:lnTo>
                  <a:lnTo>
                    <a:pt x="22225" y="258763"/>
                  </a:lnTo>
                  <a:lnTo>
                    <a:pt x="20637" y="260351"/>
                  </a:lnTo>
                  <a:lnTo>
                    <a:pt x="17462" y="260351"/>
                  </a:lnTo>
                  <a:lnTo>
                    <a:pt x="20637" y="258763"/>
                  </a:lnTo>
                  <a:close/>
                  <a:moveTo>
                    <a:pt x="14287" y="250826"/>
                  </a:moveTo>
                  <a:lnTo>
                    <a:pt x="15875" y="250826"/>
                  </a:lnTo>
                  <a:lnTo>
                    <a:pt x="15875" y="254001"/>
                  </a:lnTo>
                  <a:close/>
                  <a:moveTo>
                    <a:pt x="14287" y="247651"/>
                  </a:moveTo>
                  <a:lnTo>
                    <a:pt x="15875" y="247651"/>
                  </a:lnTo>
                  <a:lnTo>
                    <a:pt x="15875" y="249238"/>
                  </a:lnTo>
                  <a:lnTo>
                    <a:pt x="14287" y="249238"/>
                  </a:lnTo>
                  <a:close/>
                  <a:moveTo>
                    <a:pt x="11112" y="242888"/>
                  </a:moveTo>
                  <a:lnTo>
                    <a:pt x="14287" y="244476"/>
                  </a:lnTo>
                  <a:lnTo>
                    <a:pt x="11112" y="244476"/>
                  </a:lnTo>
                  <a:close/>
                  <a:moveTo>
                    <a:pt x="9525" y="238126"/>
                  </a:moveTo>
                  <a:lnTo>
                    <a:pt x="11112" y="238126"/>
                  </a:lnTo>
                  <a:lnTo>
                    <a:pt x="11112" y="239713"/>
                  </a:lnTo>
                  <a:lnTo>
                    <a:pt x="11112" y="242888"/>
                  </a:lnTo>
                  <a:lnTo>
                    <a:pt x="9525" y="239713"/>
                  </a:lnTo>
                  <a:close/>
                  <a:moveTo>
                    <a:pt x="196850" y="55563"/>
                  </a:moveTo>
                  <a:lnTo>
                    <a:pt x="198438" y="55563"/>
                  </a:lnTo>
                  <a:lnTo>
                    <a:pt x="201613" y="55563"/>
                  </a:lnTo>
                  <a:lnTo>
                    <a:pt x="203200" y="55563"/>
                  </a:lnTo>
                  <a:lnTo>
                    <a:pt x="206376" y="55563"/>
                  </a:lnTo>
                  <a:lnTo>
                    <a:pt x="207963" y="55563"/>
                  </a:lnTo>
                  <a:lnTo>
                    <a:pt x="211138" y="55563"/>
                  </a:lnTo>
                  <a:lnTo>
                    <a:pt x="207963" y="57151"/>
                  </a:lnTo>
                  <a:lnTo>
                    <a:pt x="206376" y="57151"/>
                  </a:lnTo>
                  <a:lnTo>
                    <a:pt x="201613" y="57151"/>
                  </a:lnTo>
                  <a:close/>
                  <a:moveTo>
                    <a:pt x="57150" y="52388"/>
                  </a:moveTo>
                  <a:lnTo>
                    <a:pt x="58737" y="55563"/>
                  </a:lnTo>
                  <a:lnTo>
                    <a:pt x="57150" y="55563"/>
                  </a:lnTo>
                  <a:close/>
                  <a:moveTo>
                    <a:pt x="165100" y="36513"/>
                  </a:moveTo>
                  <a:lnTo>
                    <a:pt x="168275" y="36513"/>
                  </a:lnTo>
                  <a:lnTo>
                    <a:pt x="165100" y="39688"/>
                  </a:lnTo>
                  <a:close/>
                  <a:moveTo>
                    <a:pt x="165100" y="31750"/>
                  </a:moveTo>
                  <a:lnTo>
                    <a:pt x="168275" y="31750"/>
                  </a:lnTo>
                  <a:lnTo>
                    <a:pt x="165100" y="34925"/>
                  </a:lnTo>
                  <a:close/>
                  <a:moveTo>
                    <a:pt x="160338" y="30163"/>
                  </a:moveTo>
                  <a:lnTo>
                    <a:pt x="163513" y="31750"/>
                  </a:lnTo>
                  <a:lnTo>
                    <a:pt x="160338" y="31750"/>
                  </a:lnTo>
                  <a:close/>
                  <a:moveTo>
                    <a:pt x="160338" y="26988"/>
                  </a:moveTo>
                  <a:lnTo>
                    <a:pt x="163513" y="26988"/>
                  </a:lnTo>
                  <a:lnTo>
                    <a:pt x="160338" y="30163"/>
                  </a:lnTo>
                  <a:close/>
                  <a:moveTo>
                    <a:pt x="160338" y="20638"/>
                  </a:moveTo>
                  <a:lnTo>
                    <a:pt x="163513" y="20638"/>
                  </a:lnTo>
                  <a:lnTo>
                    <a:pt x="163513" y="23813"/>
                  </a:lnTo>
                  <a:lnTo>
                    <a:pt x="160338" y="23813"/>
                  </a:lnTo>
                  <a:close/>
                  <a:moveTo>
                    <a:pt x="107950" y="9525"/>
                  </a:moveTo>
                  <a:lnTo>
                    <a:pt x="111125" y="9525"/>
                  </a:lnTo>
                  <a:lnTo>
                    <a:pt x="111125" y="11113"/>
                  </a:lnTo>
                  <a:lnTo>
                    <a:pt x="107950" y="14288"/>
                  </a:lnTo>
                  <a:lnTo>
                    <a:pt x="107950" y="11113"/>
                  </a:lnTo>
                  <a:close/>
                  <a:moveTo>
                    <a:pt x="106362" y="7938"/>
                  </a:moveTo>
                  <a:lnTo>
                    <a:pt x="107950" y="9525"/>
                  </a:lnTo>
                  <a:lnTo>
                    <a:pt x="106362" y="11113"/>
                  </a:lnTo>
                  <a:lnTo>
                    <a:pt x="106362" y="14288"/>
                  </a:lnTo>
                  <a:lnTo>
                    <a:pt x="106363" y="14288"/>
                  </a:lnTo>
                  <a:lnTo>
                    <a:pt x="107950" y="14288"/>
                  </a:lnTo>
                  <a:lnTo>
                    <a:pt x="106363" y="15875"/>
                  </a:lnTo>
                  <a:lnTo>
                    <a:pt x="106363" y="15876"/>
                  </a:lnTo>
                  <a:lnTo>
                    <a:pt x="106362" y="15876"/>
                  </a:lnTo>
                  <a:lnTo>
                    <a:pt x="106362" y="19050"/>
                  </a:lnTo>
                  <a:lnTo>
                    <a:pt x="104776" y="20637"/>
                  </a:lnTo>
                  <a:lnTo>
                    <a:pt x="104776" y="20638"/>
                  </a:lnTo>
                  <a:lnTo>
                    <a:pt x="104775" y="20638"/>
                  </a:lnTo>
                  <a:lnTo>
                    <a:pt x="104775" y="20638"/>
                  </a:lnTo>
                  <a:lnTo>
                    <a:pt x="104775" y="23813"/>
                  </a:lnTo>
                  <a:lnTo>
                    <a:pt x="104775" y="25400"/>
                  </a:lnTo>
                  <a:lnTo>
                    <a:pt x="101600" y="26988"/>
                  </a:lnTo>
                  <a:lnTo>
                    <a:pt x="100012" y="30163"/>
                  </a:lnTo>
                  <a:lnTo>
                    <a:pt x="101600" y="30163"/>
                  </a:lnTo>
                  <a:lnTo>
                    <a:pt x="104775" y="30163"/>
                  </a:lnTo>
                  <a:lnTo>
                    <a:pt x="104775" y="26988"/>
                  </a:lnTo>
                  <a:lnTo>
                    <a:pt x="106362" y="26988"/>
                  </a:lnTo>
                  <a:lnTo>
                    <a:pt x="106362" y="25400"/>
                  </a:lnTo>
                  <a:lnTo>
                    <a:pt x="107950" y="25400"/>
                  </a:lnTo>
                  <a:lnTo>
                    <a:pt x="111125" y="25400"/>
                  </a:lnTo>
                  <a:lnTo>
                    <a:pt x="111125" y="26988"/>
                  </a:lnTo>
                  <a:lnTo>
                    <a:pt x="112712" y="26988"/>
                  </a:lnTo>
                  <a:lnTo>
                    <a:pt x="112712" y="25400"/>
                  </a:lnTo>
                  <a:lnTo>
                    <a:pt x="115887" y="23813"/>
                  </a:lnTo>
                  <a:lnTo>
                    <a:pt x="117475" y="23813"/>
                  </a:lnTo>
                  <a:lnTo>
                    <a:pt x="120650" y="23813"/>
                  </a:lnTo>
                  <a:lnTo>
                    <a:pt x="120650" y="20638"/>
                  </a:lnTo>
                  <a:lnTo>
                    <a:pt x="122237" y="19050"/>
                  </a:lnTo>
                  <a:lnTo>
                    <a:pt x="123825" y="19050"/>
                  </a:lnTo>
                  <a:lnTo>
                    <a:pt x="127000" y="15875"/>
                  </a:lnTo>
                  <a:lnTo>
                    <a:pt x="127000" y="19050"/>
                  </a:lnTo>
                  <a:lnTo>
                    <a:pt x="128587" y="19050"/>
                  </a:lnTo>
                  <a:lnTo>
                    <a:pt x="128587" y="15875"/>
                  </a:lnTo>
                  <a:lnTo>
                    <a:pt x="131762" y="15875"/>
                  </a:lnTo>
                  <a:lnTo>
                    <a:pt x="133350" y="15875"/>
                  </a:lnTo>
                  <a:lnTo>
                    <a:pt x="136525" y="15875"/>
                  </a:lnTo>
                  <a:lnTo>
                    <a:pt x="138112" y="15875"/>
                  </a:lnTo>
                  <a:lnTo>
                    <a:pt x="139700" y="15875"/>
                  </a:lnTo>
                  <a:lnTo>
                    <a:pt x="139700" y="14288"/>
                  </a:lnTo>
                  <a:lnTo>
                    <a:pt x="142875" y="14288"/>
                  </a:lnTo>
                  <a:lnTo>
                    <a:pt x="142875" y="11113"/>
                  </a:lnTo>
                  <a:lnTo>
                    <a:pt x="144463" y="9525"/>
                  </a:lnTo>
                  <a:lnTo>
                    <a:pt x="147638" y="9525"/>
                  </a:lnTo>
                  <a:lnTo>
                    <a:pt x="147638" y="14288"/>
                  </a:lnTo>
                  <a:lnTo>
                    <a:pt x="144463" y="14288"/>
                  </a:lnTo>
                  <a:lnTo>
                    <a:pt x="144463" y="15875"/>
                  </a:lnTo>
                  <a:lnTo>
                    <a:pt x="147638" y="15875"/>
                  </a:lnTo>
                  <a:lnTo>
                    <a:pt x="147638" y="14288"/>
                  </a:lnTo>
                  <a:lnTo>
                    <a:pt x="149225" y="14288"/>
                  </a:lnTo>
                  <a:lnTo>
                    <a:pt x="152400" y="14288"/>
                  </a:lnTo>
                  <a:lnTo>
                    <a:pt x="152400" y="11113"/>
                  </a:lnTo>
                  <a:lnTo>
                    <a:pt x="153988" y="11113"/>
                  </a:lnTo>
                  <a:lnTo>
                    <a:pt x="153988" y="14288"/>
                  </a:lnTo>
                  <a:lnTo>
                    <a:pt x="153988" y="15875"/>
                  </a:lnTo>
                  <a:lnTo>
                    <a:pt x="153988" y="19050"/>
                  </a:lnTo>
                  <a:lnTo>
                    <a:pt x="153988" y="20638"/>
                  </a:lnTo>
                  <a:lnTo>
                    <a:pt x="152400" y="23813"/>
                  </a:lnTo>
                  <a:lnTo>
                    <a:pt x="152400" y="25400"/>
                  </a:lnTo>
                  <a:lnTo>
                    <a:pt x="153988" y="25400"/>
                  </a:lnTo>
                  <a:lnTo>
                    <a:pt x="155575" y="25400"/>
                  </a:lnTo>
                  <a:lnTo>
                    <a:pt x="158750" y="25400"/>
                  </a:lnTo>
                  <a:lnTo>
                    <a:pt x="158750" y="23813"/>
                  </a:lnTo>
                  <a:lnTo>
                    <a:pt x="160338" y="23813"/>
                  </a:lnTo>
                  <a:lnTo>
                    <a:pt x="160338" y="25400"/>
                  </a:lnTo>
                  <a:lnTo>
                    <a:pt x="160338" y="25401"/>
                  </a:lnTo>
                  <a:lnTo>
                    <a:pt x="160337" y="25401"/>
                  </a:lnTo>
                  <a:lnTo>
                    <a:pt x="158750" y="26988"/>
                  </a:lnTo>
                  <a:lnTo>
                    <a:pt x="158750" y="30163"/>
                  </a:lnTo>
                  <a:lnTo>
                    <a:pt x="155575" y="31750"/>
                  </a:lnTo>
                  <a:lnTo>
                    <a:pt x="158750" y="31750"/>
                  </a:lnTo>
                  <a:lnTo>
                    <a:pt x="160338" y="31750"/>
                  </a:lnTo>
                  <a:lnTo>
                    <a:pt x="163513" y="34925"/>
                  </a:lnTo>
                  <a:lnTo>
                    <a:pt x="165100" y="34925"/>
                  </a:lnTo>
                  <a:lnTo>
                    <a:pt x="165100" y="36513"/>
                  </a:lnTo>
                  <a:lnTo>
                    <a:pt x="163513" y="36513"/>
                  </a:lnTo>
                  <a:lnTo>
                    <a:pt x="163513" y="39688"/>
                  </a:lnTo>
                  <a:lnTo>
                    <a:pt x="160338" y="39688"/>
                  </a:lnTo>
                  <a:lnTo>
                    <a:pt x="160338" y="41275"/>
                  </a:lnTo>
                  <a:lnTo>
                    <a:pt x="163513" y="41275"/>
                  </a:lnTo>
                  <a:lnTo>
                    <a:pt x="163513" y="41275"/>
                  </a:lnTo>
                  <a:lnTo>
                    <a:pt x="163513" y="39688"/>
                  </a:lnTo>
                  <a:lnTo>
                    <a:pt x="165100" y="39688"/>
                  </a:lnTo>
                  <a:lnTo>
                    <a:pt x="165100" y="41275"/>
                  </a:lnTo>
                  <a:lnTo>
                    <a:pt x="165100" y="41275"/>
                  </a:lnTo>
                  <a:lnTo>
                    <a:pt x="165100" y="42863"/>
                  </a:lnTo>
                  <a:lnTo>
                    <a:pt x="163513" y="46038"/>
                  </a:lnTo>
                  <a:lnTo>
                    <a:pt x="160338" y="46038"/>
                  </a:lnTo>
                  <a:lnTo>
                    <a:pt x="160338" y="47625"/>
                  </a:lnTo>
                  <a:lnTo>
                    <a:pt x="163513" y="46038"/>
                  </a:lnTo>
                  <a:lnTo>
                    <a:pt x="163513" y="47625"/>
                  </a:lnTo>
                  <a:lnTo>
                    <a:pt x="165100" y="47625"/>
                  </a:lnTo>
                  <a:lnTo>
                    <a:pt x="165100" y="50800"/>
                  </a:lnTo>
                  <a:lnTo>
                    <a:pt x="163513" y="50800"/>
                  </a:lnTo>
                  <a:lnTo>
                    <a:pt x="160338" y="50800"/>
                  </a:lnTo>
                  <a:lnTo>
                    <a:pt x="160338" y="52388"/>
                  </a:lnTo>
                  <a:lnTo>
                    <a:pt x="158750" y="52388"/>
                  </a:lnTo>
                  <a:lnTo>
                    <a:pt x="158750" y="55563"/>
                  </a:lnTo>
                  <a:lnTo>
                    <a:pt x="158750" y="57150"/>
                  </a:lnTo>
                  <a:lnTo>
                    <a:pt x="160338" y="57150"/>
                  </a:lnTo>
                  <a:lnTo>
                    <a:pt x="160338" y="58738"/>
                  </a:lnTo>
                  <a:lnTo>
                    <a:pt x="163513" y="58738"/>
                  </a:lnTo>
                  <a:lnTo>
                    <a:pt x="163513" y="57150"/>
                  </a:lnTo>
                  <a:lnTo>
                    <a:pt x="165100" y="57150"/>
                  </a:lnTo>
                  <a:lnTo>
                    <a:pt x="168275" y="55563"/>
                  </a:lnTo>
                  <a:lnTo>
                    <a:pt x="169863" y="52388"/>
                  </a:lnTo>
                  <a:lnTo>
                    <a:pt x="169863" y="55563"/>
                  </a:lnTo>
                  <a:lnTo>
                    <a:pt x="169863" y="57150"/>
                  </a:lnTo>
                  <a:lnTo>
                    <a:pt x="169863" y="58738"/>
                  </a:lnTo>
                  <a:lnTo>
                    <a:pt x="168275" y="61913"/>
                  </a:lnTo>
                  <a:lnTo>
                    <a:pt x="169863" y="63501"/>
                  </a:lnTo>
                  <a:lnTo>
                    <a:pt x="168275" y="63501"/>
                  </a:lnTo>
                  <a:lnTo>
                    <a:pt x="168275" y="66676"/>
                  </a:lnTo>
                  <a:lnTo>
                    <a:pt x="165100" y="68263"/>
                  </a:lnTo>
                  <a:lnTo>
                    <a:pt x="165100" y="69851"/>
                  </a:lnTo>
                  <a:lnTo>
                    <a:pt x="165100" y="73026"/>
                  </a:lnTo>
                  <a:lnTo>
                    <a:pt x="168275" y="73026"/>
                  </a:lnTo>
                  <a:lnTo>
                    <a:pt x="169863" y="73026"/>
                  </a:lnTo>
                  <a:lnTo>
                    <a:pt x="171450" y="73026"/>
                  </a:lnTo>
                  <a:lnTo>
                    <a:pt x="174625" y="69851"/>
                  </a:lnTo>
                  <a:lnTo>
                    <a:pt x="171450" y="74613"/>
                  </a:lnTo>
                  <a:lnTo>
                    <a:pt x="169863" y="74613"/>
                  </a:lnTo>
                  <a:lnTo>
                    <a:pt x="169863" y="77788"/>
                  </a:lnTo>
                  <a:lnTo>
                    <a:pt x="168275" y="77788"/>
                  </a:lnTo>
                  <a:lnTo>
                    <a:pt x="168275" y="79376"/>
                  </a:lnTo>
                  <a:lnTo>
                    <a:pt x="165100" y="79376"/>
                  </a:lnTo>
                  <a:lnTo>
                    <a:pt x="165100" y="82551"/>
                  </a:lnTo>
                  <a:lnTo>
                    <a:pt x="163513" y="82551"/>
                  </a:lnTo>
                  <a:lnTo>
                    <a:pt x="163513" y="84138"/>
                  </a:lnTo>
                  <a:lnTo>
                    <a:pt x="163513" y="85726"/>
                  </a:lnTo>
                  <a:lnTo>
                    <a:pt x="160338" y="85726"/>
                  </a:lnTo>
                  <a:lnTo>
                    <a:pt x="160338" y="88901"/>
                  </a:lnTo>
                  <a:lnTo>
                    <a:pt x="160338" y="90488"/>
                  </a:lnTo>
                  <a:lnTo>
                    <a:pt x="158750" y="90488"/>
                  </a:lnTo>
                  <a:lnTo>
                    <a:pt x="158750" y="93663"/>
                  </a:lnTo>
                  <a:lnTo>
                    <a:pt x="158750" y="95251"/>
                  </a:lnTo>
                  <a:lnTo>
                    <a:pt x="160338" y="95251"/>
                  </a:lnTo>
                  <a:lnTo>
                    <a:pt x="163513" y="93663"/>
                  </a:lnTo>
                  <a:lnTo>
                    <a:pt x="165100" y="93663"/>
                  </a:lnTo>
                  <a:lnTo>
                    <a:pt x="168275" y="93663"/>
                  </a:lnTo>
                  <a:lnTo>
                    <a:pt x="168275" y="90488"/>
                  </a:lnTo>
                  <a:lnTo>
                    <a:pt x="169863" y="90488"/>
                  </a:lnTo>
                  <a:lnTo>
                    <a:pt x="179388" y="88901"/>
                  </a:lnTo>
                  <a:lnTo>
                    <a:pt x="185738" y="85726"/>
                  </a:lnTo>
                  <a:lnTo>
                    <a:pt x="187325" y="85726"/>
                  </a:lnTo>
                  <a:lnTo>
                    <a:pt x="190500" y="85726"/>
                  </a:lnTo>
                  <a:lnTo>
                    <a:pt x="190500" y="84138"/>
                  </a:lnTo>
                  <a:lnTo>
                    <a:pt x="192088" y="84138"/>
                  </a:lnTo>
                  <a:lnTo>
                    <a:pt x="195263" y="84138"/>
                  </a:lnTo>
                  <a:lnTo>
                    <a:pt x="196851" y="84138"/>
                  </a:lnTo>
                  <a:lnTo>
                    <a:pt x="196851" y="82551"/>
                  </a:lnTo>
                  <a:lnTo>
                    <a:pt x="198438" y="82551"/>
                  </a:lnTo>
                  <a:lnTo>
                    <a:pt x="201613" y="82551"/>
                  </a:lnTo>
                  <a:lnTo>
                    <a:pt x="203201" y="82551"/>
                  </a:lnTo>
                  <a:lnTo>
                    <a:pt x="206376" y="79376"/>
                  </a:lnTo>
                  <a:lnTo>
                    <a:pt x="203201" y="79376"/>
                  </a:lnTo>
                  <a:lnTo>
                    <a:pt x="201613" y="79376"/>
                  </a:lnTo>
                  <a:lnTo>
                    <a:pt x="201613" y="77788"/>
                  </a:lnTo>
                  <a:lnTo>
                    <a:pt x="203201" y="77788"/>
                  </a:lnTo>
                  <a:lnTo>
                    <a:pt x="206376" y="77788"/>
                  </a:lnTo>
                  <a:lnTo>
                    <a:pt x="211138" y="77788"/>
                  </a:lnTo>
                  <a:lnTo>
                    <a:pt x="214313" y="77788"/>
                  </a:lnTo>
                  <a:lnTo>
                    <a:pt x="217488" y="77788"/>
                  </a:lnTo>
                  <a:lnTo>
                    <a:pt x="219076" y="74613"/>
                  </a:lnTo>
                  <a:lnTo>
                    <a:pt x="219076" y="77788"/>
                  </a:lnTo>
                  <a:lnTo>
                    <a:pt x="222251" y="77788"/>
                  </a:lnTo>
                  <a:lnTo>
                    <a:pt x="223838" y="77788"/>
                  </a:lnTo>
                  <a:lnTo>
                    <a:pt x="227013" y="77788"/>
                  </a:lnTo>
                  <a:lnTo>
                    <a:pt x="228601" y="74613"/>
                  </a:lnTo>
                  <a:lnTo>
                    <a:pt x="230188" y="74613"/>
                  </a:lnTo>
                  <a:lnTo>
                    <a:pt x="233363" y="74613"/>
                  </a:lnTo>
                  <a:lnTo>
                    <a:pt x="234951" y="74613"/>
                  </a:lnTo>
                  <a:lnTo>
                    <a:pt x="234951" y="77788"/>
                  </a:lnTo>
                  <a:lnTo>
                    <a:pt x="238126" y="77788"/>
                  </a:lnTo>
                  <a:lnTo>
                    <a:pt x="239713" y="77788"/>
                  </a:lnTo>
                  <a:lnTo>
                    <a:pt x="244476" y="79376"/>
                  </a:lnTo>
                  <a:lnTo>
                    <a:pt x="246063" y="79376"/>
                  </a:lnTo>
                  <a:lnTo>
                    <a:pt x="249238" y="79376"/>
                  </a:lnTo>
                  <a:lnTo>
                    <a:pt x="249238" y="77788"/>
                  </a:lnTo>
                  <a:lnTo>
                    <a:pt x="246063" y="74613"/>
                  </a:lnTo>
                  <a:lnTo>
                    <a:pt x="246063" y="73026"/>
                  </a:lnTo>
                  <a:lnTo>
                    <a:pt x="246063" y="69851"/>
                  </a:lnTo>
                  <a:lnTo>
                    <a:pt x="244476" y="69851"/>
                  </a:lnTo>
                  <a:lnTo>
                    <a:pt x="244476" y="68263"/>
                  </a:lnTo>
                  <a:lnTo>
                    <a:pt x="242888" y="68263"/>
                  </a:lnTo>
                  <a:lnTo>
                    <a:pt x="242888" y="66676"/>
                  </a:lnTo>
                  <a:lnTo>
                    <a:pt x="239713" y="66676"/>
                  </a:lnTo>
                  <a:lnTo>
                    <a:pt x="238126" y="63501"/>
                  </a:lnTo>
                  <a:lnTo>
                    <a:pt x="238126" y="61913"/>
                  </a:lnTo>
                  <a:lnTo>
                    <a:pt x="234951" y="61913"/>
                  </a:lnTo>
                  <a:lnTo>
                    <a:pt x="234951" y="58738"/>
                  </a:lnTo>
                  <a:lnTo>
                    <a:pt x="233363" y="58738"/>
                  </a:lnTo>
                  <a:lnTo>
                    <a:pt x="230188" y="57150"/>
                  </a:lnTo>
                  <a:lnTo>
                    <a:pt x="228601" y="57150"/>
                  </a:lnTo>
                  <a:lnTo>
                    <a:pt x="228601" y="55563"/>
                  </a:lnTo>
                  <a:lnTo>
                    <a:pt x="227013" y="55563"/>
                  </a:lnTo>
                  <a:lnTo>
                    <a:pt x="227013" y="57150"/>
                  </a:lnTo>
                  <a:lnTo>
                    <a:pt x="225426" y="57150"/>
                  </a:lnTo>
                  <a:lnTo>
                    <a:pt x="225426" y="58738"/>
                  </a:lnTo>
                  <a:lnTo>
                    <a:pt x="223838" y="58738"/>
                  </a:lnTo>
                  <a:lnTo>
                    <a:pt x="223838" y="57150"/>
                  </a:lnTo>
                  <a:lnTo>
                    <a:pt x="223838" y="57150"/>
                  </a:lnTo>
                  <a:lnTo>
                    <a:pt x="223838" y="55563"/>
                  </a:lnTo>
                  <a:lnTo>
                    <a:pt x="222251" y="55563"/>
                  </a:lnTo>
                  <a:lnTo>
                    <a:pt x="219076" y="55563"/>
                  </a:lnTo>
                  <a:lnTo>
                    <a:pt x="217488" y="55563"/>
                  </a:lnTo>
                  <a:lnTo>
                    <a:pt x="214313" y="55563"/>
                  </a:lnTo>
                  <a:lnTo>
                    <a:pt x="217488" y="52388"/>
                  </a:lnTo>
                  <a:lnTo>
                    <a:pt x="219076" y="52388"/>
                  </a:lnTo>
                  <a:lnTo>
                    <a:pt x="222251" y="52388"/>
                  </a:lnTo>
                  <a:lnTo>
                    <a:pt x="217488" y="50800"/>
                  </a:lnTo>
                  <a:lnTo>
                    <a:pt x="214313" y="50800"/>
                  </a:lnTo>
                  <a:lnTo>
                    <a:pt x="214313" y="52388"/>
                  </a:lnTo>
                  <a:lnTo>
                    <a:pt x="212725" y="52388"/>
                  </a:lnTo>
                  <a:lnTo>
                    <a:pt x="212725" y="50800"/>
                  </a:lnTo>
                  <a:lnTo>
                    <a:pt x="211138" y="50800"/>
                  </a:lnTo>
                  <a:lnTo>
                    <a:pt x="211138" y="49213"/>
                  </a:lnTo>
                  <a:lnTo>
                    <a:pt x="211138" y="47625"/>
                  </a:lnTo>
                  <a:lnTo>
                    <a:pt x="211138" y="47625"/>
                  </a:lnTo>
                  <a:lnTo>
                    <a:pt x="212726" y="47625"/>
                  </a:lnTo>
                  <a:lnTo>
                    <a:pt x="212726" y="47625"/>
                  </a:lnTo>
                  <a:lnTo>
                    <a:pt x="214313" y="47625"/>
                  </a:lnTo>
                  <a:lnTo>
                    <a:pt x="219076" y="47625"/>
                  </a:lnTo>
                  <a:lnTo>
                    <a:pt x="222251" y="46038"/>
                  </a:lnTo>
                  <a:lnTo>
                    <a:pt x="223838" y="46038"/>
                  </a:lnTo>
                  <a:lnTo>
                    <a:pt x="223838" y="47625"/>
                  </a:lnTo>
                  <a:lnTo>
                    <a:pt x="227013" y="47625"/>
                  </a:lnTo>
                  <a:lnTo>
                    <a:pt x="228601" y="47625"/>
                  </a:lnTo>
                  <a:lnTo>
                    <a:pt x="230188" y="47625"/>
                  </a:lnTo>
                  <a:lnTo>
                    <a:pt x="230188" y="50800"/>
                  </a:lnTo>
                  <a:lnTo>
                    <a:pt x="233363" y="47625"/>
                  </a:lnTo>
                  <a:lnTo>
                    <a:pt x="233363" y="50800"/>
                  </a:lnTo>
                  <a:lnTo>
                    <a:pt x="234951" y="50800"/>
                  </a:lnTo>
                  <a:lnTo>
                    <a:pt x="238126" y="50800"/>
                  </a:lnTo>
                  <a:lnTo>
                    <a:pt x="238126" y="52388"/>
                  </a:lnTo>
                  <a:lnTo>
                    <a:pt x="239713" y="52388"/>
                  </a:lnTo>
                  <a:lnTo>
                    <a:pt x="242888" y="52388"/>
                  </a:lnTo>
                  <a:lnTo>
                    <a:pt x="244476" y="55563"/>
                  </a:lnTo>
                  <a:lnTo>
                    <a:pt x="246063" y="55563"/>
                  </a:lnTo>
                  <a:lnTo>
                    <a:pt x="254001" y="57150"/>
                  </a:lnTo>
                  <a:lnTo>
                    <a:pt x="254001" y="58738"/>
                  </a:lnTo>
                  <a:lnTo>
                    <a:pt x="255588" y="58738"/>
                  </a:lnTo>
                  <a:lnTo>
                    <a:pt x="255588" y="61913"/>
                  </a:lnTo>
                  <a:lnTo>
                    <a:pt x="258763" y="63501"/>
                  </a:lnTo>
                  <a:lnTo>
                    <a:pt x="260351" y="68263"/>
                  </a:lnTo>
                  <a:lnTo>
                    <a:pt x="261938" y="68263"/>
                  </a:lnTo>
                  <a:lnTo>
                    <a:pt x="261938" y="69851"/>
                  </a:lnTo>
                  <a:lnTo>
                    <a:pt x="265113" y="69851"/>
                  </a:lnTo>
                  <a:lnTo>
                    <a:pt x="266701" y="73026"/>
                  </a:lnTo>
                  <a:lnTo>
                    <a:pt x="269876" y="73026"/>
                  </a:lnTo>
                  <a:lnTo>
                    <a:pt x="269876" y="74613"/>
                  </a:lnTo>
                  <a:lnTo>
                    <a:pt x="266701" y="74613"/>
                  </a:lnTo>
                  <a:lnTo>
                    <a:pt x="266701" y="77788"/>
                  </a:lnTo>
                  <a:lnTo>
                    <a:pt x="269876" y="77788"/>
                  </a:lnTo>
                  <a:lnTo>
                    <a:pt x="269876" y="79376"/>
                  </a:lnTo>
                  <a:lnTo>
                    <a:pt x="271463" y="79376"/>
                  </a:lnTo>
                  <a:lnTo>
                    <a:pt x="271463" y="82551"/>
                  </a:lnTo>
                  <a:lnTo>
                    <a:pt x="271463" y="84138"/>
                  </a:lnTo>
                  <a:lnTo>
                    <a:pt x="271463" y="85726"/>
                  </a:lnTo>
                  <a:lnTo>
                    <a:pt x="271463" y="88901"/>
                  </a:lnTo>
                  <a:lnTo>
                    <a:pt x="273051" y="90488"/>
                  </a:lnTo>
                  <a:lnTo>
                    <a:pt x="273051" y="93663"/>
                  </a:lnTo>
                  <a:lnTo>
                    <a:pt x="273051" y="95251"/>
                  </a:lnTo>
                  <a:lnTo>
                    <a:pt x="271463" y="93663"/>
                  </a:lnTo>
                  <a:lnTo>
                    <a:pt x="269876" y="95251"/>
                  </a:lnTo>
                  <a:lnTo>
                    <a:pt x="269876" y="98426"/>
                  </a:lnTo>
                  <a:lnTo>
                    <a:pt x="271463" y="98426"/>
                  </a:lnTo>
                  <a:lnTo>
                    <a:pt x="271463" y="100013"/>
                  </a:lnTo>
                  <a:lnTo>
                    <a:pt x="273051" y="100013"/>
                  </a:lnTo>
                  <a:lnTo>
                    <a:pt x="276226" y="101601"/>
                  </a:lnTo>
                  <a:lnTo>
                    <a:pt x="276226" y="104776"/>
                  </a:lnTo>
                  <a:lnTo>
                    <a:pt x="277813" y="104776"/>
                  </a:lnTo>
                  <a:lnTo>
                    <a:pt x="277813" y="106363"/>
                  </a:lnTo>
                  <a:lnTo>
                    <a:pt x="280988" y="106363"/>
                  </a:lnTo>
                  <a:lnTo>
                    <a:pt x="280988" y="109538"/>
                  </a:lnTo>
                  <a:lnTo>
                    <a:pt x="282576" y="109538"/>
                  </a:lnTo>
                  <a:lnTo>
                    <a:pt x="282576" y="111126"/>
                  </a:lnTo>
                  <a:lnTo>
                    <a:pt x="282576" y="114301"/>
                  </a:lnTo>
                  <a:lnTo>
                    <a:pt x="285751" y="115888"/>
                  </a:lnTo>
                  <a:lnTo>
                    <a:pt x="285751" y="117476"/>
                  </a:lnTo>
                  <a:lnTo>
                    <a:pt x="285751" y="120651"/>
                  </a:lnTo>
                  <a:lnTo>
                    <a:pt x="285751" y="122238"/>
                  </a:lnTo>
                  <a:lnTo>
                    <a:pt x="287338" y="122238"/>
                  </a:lnTo>
                  <a:lnTo>
                    <a:pt x="287338" y="125413"/>
                  </a:lnTo>
                  <a:lnTo>
                    <a:pt x="287338" y="127001"/>
                  </a:lnTo>
                  <a:lnTo>
                    <a:pt x="287338" y="130176"/>
                  </a:lnTo>
                  <a:lnTo>
                    <a:pt x="287338" y="131763"/>
                  </a:lnTo>
                  <a:lnTo>
                    <a:pt x="288926" y="133351"/>
                  </a:lnTo>
                  <a:lnTo>
                    <a:pt x="288926" y="136526"/>
                  </a:lnTo>
                  <a:lnTo>
                    <a:pt x="288926" y="138113"/>
                  </a:lnTo>
                  <a:lnTo>
                    <a:pt x="288926" y="141288"/>
                  </a:lnTo>
                  <a:lnTo>
                    <a:pt x="288926" y="142876"/>
                  </a:lnTo>
                  <a:lnTo>
                    <a:pt x="292101" y="142876"/>
                  </a:lnTo>
                  <a:lnTo>
                    <a:pt x="292101" y="144463"/>
                  </a:lnTo>
                  <a:lnTo>
                    <a:pt x="292101" y="147638"/>
                  </a:lnTo>
                  <a:lnTo>
                    <a:pt x="292101" y="149226"/>
                  </a:lnTo>
                  <a:lnTo>
                    <a:pt x="292101" y="152401"/>
                  </a:lnTo>
                  <a:lnTo>
                    <a:pt x="292101" y="153988"/>
                  </a:lnTo>
                  <a:lnTo>
                    <a:pt x="292101" y="158751"/>
                  </a:lnTo>
                  <a:lnTo>
                    <a:pt x="293688" y="163513"/>
                  </a:lnTo>
                  <a:lnTo>
                    <a:pt x="293688" y="165101"/>
                  </a:lnTo>
                  <a:lnTo>
                    <a:pt x="293688" y="168276"/>
                  </a:lnTo>
                  <a:lnTo>
                    <a:pt x="293688" y="173038"/>
                  </a:lnTo>
                  <a:lnTo>
                    <a:pt x="292101" y="176213"/>
                  </a:lnTo>
                  <a:lnTo>
                    <a:pt x="292101" y="188913"/>
                  </a:lnTo>
                  <a:lnTo>
                    <a:pt x="292101" y="192088"/>
                  </a:lnTo>
                  <a:lnTo>
                    <a:pt x="292101" y="195263"/>
                  </a:lnTo>
                  <a:lnTo>
                    <a:pt x="288926" y="196851"/>
                  </a:lnTo>
                  <a:lnTo>
                    <a:pt x="288926" y="200026"/>
                  </a:lnTo>
                  <a:lnTo>
                    <a:pt x="288926" y="201613"/>
                  </a:lnTo>
                  <a:lnTo>
                    <a:pt x="288926" y="204788"/>
                  </a:lnTo>
                  <a:lnTo>
                    <a:pt x="288926" y="206376"/>
                  </a:lnTo>
                  <a:lnTo>
                    <a:pt x="287338" y="207963"/>
                  </a:lnTo>
                  <a:lnTo>
                    <a:pt x="287338" y="212726"/>
                  </a:lnTo>
                  <a:lnTo>
                    <a:pt x="285751" y="217488"/>
                  </a:lnTo>
                  <a:lnTo>
                    <a:pt x="287338" y="219076"/>
                  </a:lnTo>
                  <a:lnTo>
                    <a:pt x="285751" y="222251"/>
                  </a:lnTo>
                  <a:lnTo>
                    <a:pt x="285751" y="223838"/>
                  </a:lnTo>
                  <a:lnTo>
                    <a:pt x="282576" y="223838"/>
                  </a:lnTo>
                  <a:lnTo>
                    <a:pt x="282576" y="227013"/>
                  </a:lnTo>
                  <a:lnTo>
                    <a:pt x="282576" y="228601"/>
                  </a:lnTo>
                  <a:lnTo>
                    <a:pt x="280988" y="231776"/>
                  </a:lnTo>
                  <a:lnTo>
                    <a:pt x="280988" y="233363"/>
                  </a:lnTo>
                  <a:lnTo>
                    <a:pt x="280988" y="234951"/>
                  </a:lnTo>
                  <a:lnTo>
                    <a:pt x="277813" y="234951"/>
                  </a:lnTo>
                  <a:lnTo>
                    <a:pt x="277813" y="238126"/>
                  </a:lnTo>
                  <a:lnTo>
                    <a:pt x="277813" y="239713"/>
                  </a:lnTo>
                  <a:lnTo>
                    <a:pt x="276226" y="242888"/>
                  </a:lnTo>
                  <a:lnTo>
                    <a:pt x="276226" y="244476"/>
                  </a:lnTo>
                  <a:lnTo>
                    <a:pt x="273051" y="249238"/>
                  </a:lnTo>
                  <a:lnTo>
                    <a:pt x="271463" y="254001"/>
                  </a:lnTo>
                  <a:lnTo>
                    <a:pt x="269876" y="258763"/>
                  </a:lnTo>
                  <a:lnTo>
                    <a:pt x="266701" y="263526"/>
                  </a:lnTo>
                  <a:lnTo>
                    <a:pt x="265113" y="265113"/>
                  </a:lnTo>
                  <a:lnTo>
                    <a:pt x="261938" y="269876"/>
                  </a:lnTo>
                  <a:lnTo>
                    <a:pt x="261938" y="271463"/>
                  </a:lnTo>
                  <a:lnTo>
                    <a:pt x="260351" y="276226"/>
                  </a:lnTo>
                  <a:lnTo>
                    <a:pt x="255588" y="282576"/>
                  </a:lnTo>
                  <a:lnTo>
                    <a:pt x="249238" y="287338"/>
                  </a:lnTo>
                  <a:lnTo>
                    <a:pt x="246063" y="292101"/>
                  </a:lnTo>
                  <a:lnTo>
                    <a:pt x="244476" y="293688"/>
                  </a:lnTo>
                  <a:lnTo>
                    <a:pt x="239713" y="296863"/>
                  </a:lnTo>
                  <a:lnTo>
                    <a:pt x="238126" y="298451"/>
                  </a:lnTo>
                  <a:lnTo>
                    <a:pt x="234951" y="298451"/>
                  </a:lnTo>
                  <a:lnTo>
                    <a:pt x="234951" y="301626"/>
                  </a:lnTo>
                  <a:lnTo>
                    <a:pt x="233363" y="301626"/>
                  </a:lnTo>
                  <a:lnTo>
                    <a:pt x="230188" y="301626"/>
                  </a:lnTo>
                  <a:lnTo>
                    <a:pt x="228601" y="303213"/>
                  </a:lnTo>
                  <a:lnTo>
                    <a:pt x="228601" y="306388"/>
                  </a:lnTo>
                  <a:lnTo>
                    <a:pt x="223838" y="306388"/>
                  </a:lnTo>
                  <a:lnTo>
                    <a:pt x="222251" y="307976"/>
                  </a:lnTo>
                  <a:lnTo>
                    <a:pt x="219076" y="309563"/>
                  </a:lnTo>
                  <a:lnTo>
                    <a:pt x="217488" y="312738"/>
                  </a:lnTo>
                  <a:lnTo>
                    <a:pt x="212726" y="314326"/>
                  </a:lnTo>
                  <a:lnTo>
                    <a:pt x="211138" y="317501"/>
                  </a:lnTo>
                  <a:lnTo>
                    <a:pt x="207963" y="319088"/>
                  </a:lnTo>
                  <a:lnTo>
                    <a:pt x="206376" y="319088"/>
                  </a:lnTo>
                  <a:lnTo>
                    <a:pt x="203201" y="319088"/>
                  </a:lnTo>
                  <a:lnTo>
                    <a:pt x="203201" y="322263"/>
                  </a:lnTo>
                  <a:lnTo>
                    <a:pt x="201613" y="323851"/>
                  </a:lnTo>
                  <a:lnTo>
                    <a:pt x="198438" y="323851"/>
                  </a:lnTo>
                  <a:lnTo>
                    <a:pt x="196851" y="325438"/>
                  </a:lnTo>
                  <a:lnTo>
                    <a:pt x="192088" y="325438"/>
                  </a:lnTo>
                  <a:lnTo>
                    <a:pt x="187325" y="328613"/>
                  </a:lnTo>
                  <a:lnTo>
                    <a:pt x="182563" y="330201"/>
                  </a:lnTo>
                  <a:lnTo>
                    <a:pt x="180975" y="330201"/>
                  </a:lnTo>
                  <a:lnTo>
                    <a:pt x="179388" y="333376"/>
                  </a:lnTo>
                  <a:lnTo>
                    <a:pt x="176213" y="333376"/>
                  </a:lnTo>
                  <a:lnTo>
                    <a:pt x="174625" y="333376"/>
                  </a:lnTo>
                  <a:lnTo>
                    <a:pt x="171450" y="334963"/>
                  </a:lnTo>
                  <a:lnTo>
                    <a:pt x="169863" y="334963"/>
                  </a:lnTo>
                  <a:lnTo>
                    <a:pt x="169863" y="333376"/>
                  </a:lnTo>
                  <a:lnTo>
                    <a:pt x="171450" y="330201"/>
                  </a:lnTo>
                  <a:lnTo>
                    <a:pt x="174625" y="330201"/>
                  </a:lnTo>
                  <a:lnTo>
                    <a:pt x="176213" y="328613"/>
                  </a:lnTo>
                  <a:lnTo>
                    <a:pt x="174625" y="328613"/>
                  </a:lnTo>
                  <a:lnTo>
                    <a:pt x="171450" y="328613"/>
                  </a:lnTo>
                  <a:lnTo>
                    <a:pt x="169863" y="328613"/>
                  </a:lnTo>
                  <a:lnTo>
                    <a:pt x="168275" y="328613"/>
                  </a:lnTo>
                  <a:lnTo>
                    <a:pt x="168275" y="330201"/>
                  </a:lnTo>
                  <a:lnTo>
                    <a:pt x="165100" y="330201"/>
                  </a:lnTo>
                  <a:lnTo>
                    <a:pt x="165100" y="333376"/>
                  </a:lnTo>
                  <a:lnTo>
                    <a:pt x="165100" y="334963"/>
                  </a:lnTo>
                  <a:lnTo>
                    <a:pt x="163513" y="334963"/>
                  </a:lnTo>
                  <a:lnTo>
                    <a:pt x="160338" y="334963"/>
                  </a:lnTo>
                  <a:lnTo>
                    <a:pt x="158750" y="334963"/>
                  </a:lnTo>
                  <a:lnTo>
                    <a:pt x="155575" y="334963"/>
                  </a:lnTo>
                  <a:lnTo>
                    <a:pt x="153988" y="334963"/>
                  </a:lnTo>
                  <a:lnTo>
                    <a:pt x="152400" y="333376"/>
                  </a:lnTo>
                  <a:lnTo>
                    <a:pt x="149225" y="333376"/>
                  </a:lnTo>
                  <a:lnTo>
                    <a:pt x="147638" y="333376"/>
                  </a:lnTo>
                  <a:lnTo>
                    <a:pt x="144463" y="333376"/>
                  </a:lnTo>
                  <a:lnTo>
                    <a:pt x="142875" y="333376"/>
                  </a:lnTo>
                  <a:lnTo>
                    <a:pt x="139700" y="333376"/>
                  </a:lnTo>
                  <a:lnTo>
                    <a:pt x="138112" y="334963"/>
                  </a:lnTo>
                  <a:lnTo>
                    <a:pt x="136525" y="333376"/>
                  </a:lnTo>
                  <a:lnTo>
                    <a:pt x="133350" y="333376"/>
                  </a:lnTo>
                  <a:lnTo>
                    <a:pt x="133350" y="330201"/>
                  </a:lnTo>
                  <a:lnTo>
                    <a:pt x="131762" y="330201"/>
                  </a:lnTo>
                  <a:lnTo>
                    <a:pt x="128587" y="330201"/>
                  </a:lnTo>
                  <a:lnTo>
                    <a:pt x="127000" y="330201"/>
                  </a:lnTo>
                  <a:lnTo>
                    <a:pt x="127000" y="328613"/>
                  </a:lnTo>
                  <a:lnTo>
                    <a:pt x="123825" y="328613"/>
                  </a:lnTo>
                  <a:lnTo>
                    <a:pt x="122237" y="328613"/>
                  </a:lnTo>
                  <a:lnTo>
                    <a:pt x="122237" y="325438"/>
                  </a:lnTo>
                  <a:lnTo>
                    <a:pt x="120650" y="325438"/>
                  </a:lnTo>
                  <a:lnTo>
                    <a:pt x="117475" y="323851"/>
                  </a:lnTo>
                  <a:lnTo>
                    <a:pt x="115887" y="322263"/>
                  </a:lnTo>
                  <a:lnTo>
                    <a:pt x="112712" y="322263"/>
                  </a:lnTo>
                  <a:lnTo>
                    <a:pt x="111125" y="322263"/>
                  </a:lnTo>
                  <a:lnTo>
                    <a:pt x="107950" y="322263"/>
                  </a:lnTo>
                  <a:lnTo>
                    <a:pt x="106362" y="322263"/>
                  </a:lnTo>
                  <a:lnTo>
                    <a:pt x="104775" y="322263"/>
                  </a:lnTo>
                  <a:lnTo>
                    <a:pt x="104775" y="319088"/>
                  </a:lnTo>
                  <a:lnTo>
                    <a:pt x="101600" y="319088"/>
                  </a:lnTo>
                  <a:lnTo>
                    <a:pt x="100012" y="319088"/>
                  </a:lnTo>
                  <a:lnTo>
                    <a:pt x="96837" y="319088"/>
                  </a:lnTo>
                  <a:lnTo>
                    <a:pt x="96837" y="317501"/>
                  </a:lnTo>
                  <a:lnTo>
                    <a:pt x="96837" y="314326"/>
                  </a:lnTo>
                  <a:lnTo>
                    <a:pt x="95250" y="314326"/>
                  </a:lnTo>
                  <a:lnTo>
                    <a:pt x="93662" y="312738"/>
                  </a:lnTo>
                  <a:lnTo>
                    <a:pt x="93662" y="314326"/>
                  </a:lnTo>
                  <a:lnTo>
                    <a:pt x="90487" y="314326"/>
                  </a:lnTo>
                  <a:lnTo>
                    <a:pt x="90487" y="312738"/>
                  </a:lnTo>
                  <a:lnTo>
                    <a:pt x="88900" y="312738"/>
                  </a:lnTo>
                  <a:lnTo>
                    <a:pt x="88900" y="314326"/>
                  </a:lnTo>
                  <a:lnTo>
                    <a:pt x="85725" y="314326"/>
                  </a:lnTo>
                  <a:lnTo>
                    <a:pt x="85725" y="312738"/>
                  </a:lnTo>
                  <a:lnTo>
                    <a:pt x="84137" y="312738"/>
                  </a:lnTo>
                  <a:lnTo>
                    <a:pt x="80962" y="312738"/>
                  </a:lnTo>
                  <a:lnTo>
                    <a:pt x="80962" y="309563"/>
                  </a:lnTo>
                  <a:lnTo>
                    <a:pt x="80962" y="307976"/>
                  </a:lnTo>
                  <a:lnTo>
                    <a:pt x="79375" y="309563"/>
                  </a:lnTo>
                  <a:lnTo>
                    <a:pt x="77787" y="307976"/>
                  </a:lnTo>
                  <a:lnTo>
                    <a:pt x="74612" y="306388"/>
                  </a:lnTo>
                  <a:lnTo>
                    <a:pt x="73025" y="303213"/>
                  </a:lnTo>
                  <a:lnTo>
                    <a:pt x="74612" y="303213"/>
                  </a:lnTo>
                  <a:lnTo>
                    <a:pt x="77787" y="303213"/>
                  </a:lnTo>
                  <a:lnTo>
                    <a:pt x="79375" y="303213"/>
                  </a:lnTo>
                  <a:lnTo>
                    <a:pt x="79375" y="301626"/>
                  </a:lnTo>
                  <a:lnTo>
                    <a:pt x="77787" y="301626"/>
                  </a:lnTo>
                  <a:lnTo>
                    <a:pt x="74612" y="298451"/>
                  </a:lnTo>
                  <a:lnTo>
                    <a:pt x="73025" y="298451"/>
                  </a:lnTo>
                  <a:lnTo>
                    <a:pt x="73025" y="296863"/>
                  </a:lnTo>
                  <a:lnTo>
                    <a:pt x="69850" y="296863"/>
                  </a:lnTo>
                  <a:lnTo>
                    <a:pt x="69850" y="298451"/>
                  </a:lnTo>
                  <a:lnTo>
                    <a:pt x="73025" y="298451"/>
                  </a:lnTo>
                  <a:lnTo>
                    <a:pt x="73025" y="301626"/>
                  </a:lnTo>
                  <a:lnTo>
                    <a:pt x="69850" y="301626"/>
                  </a:lnTo>
                  <a:lnTo>
                    <a:pt x="68262" y="301626"/>
                  </a:lnTo>
                  <a:lnTo>
                    <a:pt x="65087" y="298451"/>
                  </a:lnTo>
                  <a:lnTo>
                    <a:pt x="65087" y="296863"/>
                  </a:lnTo>
                  <a:lnTo>
                    <a:pt x="63500" y="296863"/>
                  </a:lnTo>
                  <a:lnTo>
                    <a:pt x="61912" y="296863"/>
                  </a:lnTo>
                  <a:lnTo>
                    <a:pt x="61912" y="293688"/>
                  </a:lnTo>
                  <a:lnTo>
                    <a:pt x="58737" y="293688"/>
                  </a:lnTo>
                  <a:lnTo>
                    <a:pt x="57150" y="293688"/>
                  </a:lnTo>
                  <a:lnTo>
                    <a:pt x="57150" y="296863"/>
                  </a:lnTo>
                  <a:lnTo>
                    <a:pt x="53975" y="293688"/>
                  </a:lnTo>
                  <a:lnTo>
                    <a:pt x="53975" y="292101"/>
                  </a:lnTo>
                  <a:lnTo>
                    <a:pt x="52387" y="292101"/>
                  </a:lnTo>
                  <a:lnTo>
                    <a:pt x="52387" y="290513"/>
                  </a:lnTo>
                  <a:lnTo>
                    <a:pt x="52387" y="287338"/>
                  </a:lnTo>
                  <a:lnTo>
                    <a:pt x="52387" y="285751"/>
                  </a:lnTo>
                  <a:lnTo>
                    <a:pt x="49212" y="287338"/>
                  </a:lnTo>
                  <a:lnTo>
                    <a:pt x="47625" y="285751"/>
                  </a:lnTo>
                  <a:lnTo>
                    <a:pt x="46037" y="285751"/>
                  </a:lnTo>
                  <a:lnTo>
                    <a:pt x="46037" y="282576"/>
                  </a:lnTo>
                  <a:lnTo>
                    <a:pt x="42862" y="282576"/>
                  </a:lnTo>
                  <a:lnTo>
                    <a:pt x="41275" y="280988"/>
                  </a:lnTo>
                  <a:lnTo>
                    <a:pt x="38100" y="280988"/>
                  </a:lnTo>
                  <a:lnTo>
                    <a:pt x="36512" y="279401"/>
                  </a:lnTo>
                  <a:lnTo>
                    <a:pt x="36512" y="276226"/>
                  </a:lnTo>
                  <a:lnTo>
                    <a:pt x="33337" y="274638"/>
                  </a:lnTo>
                  <a:lnTo>
                    <a:pt x="36512" y="271463"/>
                  </a:lnTo>
                  <a:lnTo>
                    <a:pt x="33337" y="271463"/>
                  </a:lnTo>
                  <a:lnTo>
                    <a:pt x="31750" y="271463"/>
                  </a:lnTo>
                  <a:lnTo>
                    <a:pt x="30162" y="269876"/>
                  </a:lnTo>
                  <a:lnTo>
                    <a:pt x="30162" y="266701"/>
                  </a:lnTo>
                  <a:lnTo>
                    <a:pt x="26987" y="265113"/>
                  </a:lnTo>
                  <a:lnTo>
                    <a:pt x="26987" y="263526"/>
                  </a:lnTo>
                  <a:lnTo>
                    <a:pt x="26987" y="260351"/>
                  </a:lnTo>
                  <a:lnTo>
                    <a:pt x="25400" y="260351"/>
                  </a:lnTo>
                  <a:lnTo>
                    <a:pt x="26987" y="258763"/>
                  </a:lnTo>
                  <a:lnTo>
                    <a:pt x="25400" y="258763"/>
                  </a:lnTo>
                  <a:lnTo>
                    <a:pt x="25400" y="255588"/>
                  </a:lnTo>
                  <a:lnTo>
                    <a:pt x="22225" y="255588"/>
                  </a:lnTo>
                  <a:lnTo>
                    <a:pt x="22225" y="254001"/>
                  </a:lnTo>
                  <a:lnTo>
                    <a:pt x="20637" y="255588"/>
                  </a:lnTo>
                  <a:lnTo>
                    <a:pt x="17462" y="254001"/>
                  </a:lnTo>
                  <a:lnTo>
                    <a:pt x="17462" y="250826"/>
                  </a:lnTo>
                  <a:lnTo>
                    <a:pt x="17462" y="249238"/>
                  </a:lnTo>
                  <a:lnTo>
                    <a:pt x="15875" y="247651"/>
                  </a:lnTo>
                  <a:lnTo>
                    <a:pt x="15875" y="244476"/>
                  </a:lnTo>
                  <a:lnTo>
                    <a:pt x="15875" y="242888"/>
                  </a:lnTo>
                  <a:lnTo>
                    <a:pt x="15875" y="239713"/>
                  </a:lnTo>
                  <a:lnTo>
                    <a:pt x="15875" y="238126"/>
                  </a:lnTo>
                  <a:lnTo>
                    <a:pt x="14287" y="238126"/>
                  </a:lnTo>
                  <a:lnTo>
                    <a:pt x="14287" y="234951"/>
                  </a:lnTo>
                  <a:lnTo>
                    <a:pt x="11112" y="234951"/>
                  </a:lnTo>
                  <a:lnTo>
                    <a:pt x="11112" y="233363"/>
                  </a:lnTo>
                  <a:lnTo>
                    <a:pt x="9525" y="231776"/>
                  </a:lnTo>
                  <a:lnTo>
                    <a:pt x="9525" y="228601"/>
                  </a:lnTo>
                  <a:lnTo>
                    <a:pt x="6350" y="222251"/>
                  </a:lnTo>
                  <a:lnTo>
                    <a:pt x="4762" y="217488"/>
                  </a:lnTo>
                  <a:lnTo>
                    <a:pt x="3175" y="215901"/>
                  </a:lnTo>
                  <a:lnTo>
                    <a:pt x="3175" y="212726"/>
                  </a:lnTo>
                  <a:lnTo>
                    <a:pt x="3175" y="211138"/>
                  </a:lnTo>
                  <a:lnTo>
                    <a:pt x="3175" y="207963"/>
                  </a:lnTo>
                  <a:lnTo>
                    <a:pt x="0" y="206376"/>
                  </a:lnTo>
                  <a:lnTo>
                    <a:pt x="3175" y="206376"/>
                  </a:lnTo>
                  <a:lnTo>
                    <a:pt x="3175" y="204788"/>
                  </a:lnTo>
                  <a:lnTo>
                    <a:pt x="3175" y="201613"/>
                  </a:lnTo>
                  <a:lnTo>
                    <a:pt x="3175" y="200026"/>
                  </a:lnTo>
                  <a:lnTo>
                    <a:pt x="3175" y="196851"/>
                  </a:lnTo>
                  <a:lnTo>
                    <a:pt x="3175" y="195263"/>
                  </a:lnTo>
                  <a:lnTo>
                    <a:pt x="3175" y="192088"/>
                  </a:lnTo>
                  <a:lnTo>
                    <a:pt x="3175" y="188913"/>
                  </a:lnTo>
                  <a:lnTo>
                    <a:pt x="3175" y="185738"/>
                  </a:lnTo>
                  <a:lnTo>
                    <a:pt x="3175" y="184151"/>
                  </a:lnTo>
                  <a:lnTo>
                    <a:pt x="4762" y="184151"/>
                  </a:lnTo>
                  <a:lnTo>
                    <a:pt x="4762" y="180976"/>
                  </a:lnTo>
                  <a:lnTo>
                    <a:pt x="3175" y="180976"/>
                  </a:lnTo>
                  <a:lnTo>
                    <a:pt x="4762" y="179388"/>
                  </a:lnTo>
                  <a:lnTo>
                    <a:pt x="4762" y="176213"/>
                  </a:lnTo>
                  <a:lnTo>
                    <a:pt x="3175" y="176213"/>
                  </a:lnTo>
                  <a:lnTo>
                    <a:pt x="3175" y="174626"/>
                  </a:lnTo>
                  <a:lnTo>
                    <a:pt x="3175" y="173038"/>
                  </a:lnTo>
                  <a:lnTo>
                    <a:pt x="4762" y="173038"/>
                  </a:lnTo>
                  <a:lnTo>
                    <a:pt x="4762" y="169863"/>
                  </a:lnTo>
                  <a:lnTo>
                    <a:pt x="4762" y="168276"/>
                  </a:lnTo>
                  <a:lnTo>
                    <a:pt x="4762" y="165101"/>
                  </a:lnTo>
                  <a:lnTo>
                    <a:pt x="4762" y="163513"/>
                  </a:lnTo>
                  <a:lnTo>
                    <a:pt x="4762" y="160338"/>
                  </a:lnTo>
                  <a:lnTo>
                    <a:pt x="4762" y="158751"/>
                  </a:lnTo>
                  <a:lnTo>
                    <a:pt x="4762" y="157163"/>
                  </a:lnTo>
                  <a:lnTo>
                    <a:pt x="4762" y="153988"/>
                  </a:lnTo>
                  <a:lnTo>
                    <a:pt x="6350" y="152401"/>
                  </a:lnTo>
                  <a:lnTo>
                    <a:pt x="6350" y="149226"/>
                  </a:lnTo>
                  <a:lnTo>
                    <a:pt x="6350" y="147638"/>
                  </a:lnTo>
                  <a:lnTo>
                    <a:pt x="4762" y="147638"/>
                  </a:lnTo>
                  <a:lnTo>
                    <a:pt x="6350" y="144463"/>
                  </a:lnTo>
                  <a:lnTo>
                    <a:pt x="6350" y="142876"/>
                  </a:lnTo>
                  <a:lnTo>
                    <a:pt x="6350" y="141288"/>
                  </a:lnTo>
                  <a:lnTo>
                    <a:pt x="9525" y="141288"/>
                  </a:lnTo>
                  <a:lnTo>
                    <a:pt x="9525" y="138113"/>
                  </a:lnTo>
                  <a:lnTo>
                    <a:pt x="11112" y="138113"/>
                  </a:lnTo>
                  <a:lnTo>
                    <a:pt x="11112" y="136526"/>
                  </a:lnTo>
                  <a:lnTo>
                    <a:pt x="14287" y="136526"/>
                  </a:lnTo>
                  <a:lnTo>
                    <a:pt x="14287" y="133351"/>
                  </a:lnTo>
                  <a:lnTo>
                    <a:pt x="14287" y="131763"/>
                  </a:lnTo>
                  <a:lnTo>
                    <a:pt x="14287" y="130176"/>
                  </a:lnTo>
                  <a:lnTo>
                    <a:pt x="15875" y="127001"/>
                  </a:lnTo>
                  <a:lnTo>
                    <a:pt x="15875" y="125413"/>
                  </a:lnTo>
                  <a:lnTo>
                    <a:pt x="17462" y="125413"/>
                  </a:lnTo>
                  <a:lnTo>
                    <a:pt x="17462" y="122238"/>
                  </a:lnTo>
                  <a:lnTo>
                    <a:pt x="20637" y="127001"/>
                  </a:lnTo>
                  <a:lnTo>
                    <a:pt x="20637" y="125413"/>
                  </a:lnTo>
                  <a:lnTo>
                    <a:pt x="20637" y="122238"/>
                  </a:lnTo>
                  <a:lnTo>
                    <a:pt x="20637" y="120651"/>
                  </a:lnTo>
                  <a:lnTo>
                    <a:pt x="22225" y="120651"/>
                  </a:lnTo>
                  <a:lnTo>
                    <a:pt x="22225" y="117476"/>
                  </a:lnTo>
                  <a:lnTo>
                    <a:pt x="22225" y="115888"/>
                  </a:lnTo>
                  <a:lnTo>
                    <a:pt x="22225" y="114301"/>
                  </a:lnTo>
                  <a:lnTo>
                    <a:pt x="25400" y="114301"/>
                  </a:lnTo>
                  <a:lnTo>
                    <a:pt x="25400" y="111126"/>
                  </a:lnTo>
                  <a:lnTo>
                    <a:pt x="25400" y="109538"/>
                  </a:lnTo>
                  <a:lnTo>
                    <a:pt x="26987" y="109538"/>
                  </a:lnTo>
                  <a:lnTo>
                    <a:pt x="26987" y="106363"/>
                  </a:lnTo>
                  <a:lnTo>
                    <a:pt x="26987" y="104776"/>
                  </a:lnTo>
                  <a:lnTo>
                    <a:pt x="26987" y="101601"/>
                  </a:lnTo>
                  <a:lnTo>
                    <a:pt x="26987" y="100013"/>
                  </a:lnTo>
                  <a:lnTo>
                    <a:pt x="30162" y="100013"/>
                  </a:lnTo>
                  <a:lnTo>
                    <a:pt x="30162" y="93663"/>
                  </a:lnTo>
                  <a:lnTo>
                    <a:pt x="31750" y="93663"/>
                  </a:lnTo>
                  <a:lnTo>
                    <a:pt x="31750" y="90488"/>
                  </a:lnTo>
                  <a:lnTo>
                    <a:pt x="31750" y="88901"/>
                  </a:lnTo>
                  <a:lnTo>
                    <a:pt x="33337" y="88901"/>
                  </a:lnTo>
                  <a:lnTo>
                    <a:pt x="33337" y="85726"/>
                  </a:lnTo>
                  <a:lnTo>
                    <a:pt x="36512" y="85726"/>
                  </a:lnTo>
                  <a:lnTo>
                    <a:pt x="36512" y="88901"/>
                  </a:lnTo>
                  <a:lnTo>
                    <a:pt x="38100" y="88901"/>
                  </a:lnTo>
                  <a:lnTo>
                    <a:pt x="38100" y="85726"/>
                  </a:lnTo>
                  <a:lnTo>
                    <a:pt x="41275" y="85726"/>
                  </a:lnTo>
                  <a:lnTo>
                    <a:pt x="41275" y="84138"/>
                  </a:lnTo>
                  <a:lnTo>
                    <a:pt x="41275" y="82551"/>
                  </a:lnTo>
                  <a:lnTo>
                    <a:pt x="42862" y="82551"/>
                  </a:lnTo>
                  <a:lnTo>
                    <a:pt x="42862" y="79376"/>
                  </a:lnTo>
                  <a:lnTo>
                    <a:pt x="46037" y="77788"/>
                  </a:lnTo>
                  <a:lnTo>
                    <a:pt x="46037" y="74613"/>
                  </a:lnTo>
                  <a:lnTo>
                    <a:pt x="46037" y="73026"/>
                  </a:lnTo>
                  <a:lnTo>
                    <a:pt x="47625" y="73026"/>
                  </a:lnTo>
                  <a:lnTo>
                    <a:pt x="47625" y="69851"/>
                  </a:lnTo>
                  <a:lnTo>
                    <a:pt x="47625" y="68263"/>
                  </a:lnTo>
                  <a:lnTo>
                    <a:pt x="49212" y="68263"/>
                  </a:lnTo>
                  <a:lnTo>
                    <a:pt x="49212" y="66676"/>
                  </a:lnTo>
                  <a:lnTo>
                    <a:pt x="49212" y="63501"/>
                  </a:lnTo>
                  <a:lnTo>
                    <a:pt x="52387" y="61913"/>
                  </a:lnTo>
                  <a:lnTo>
                    <a:pt x="52387" y="58738"/>
                  </a:lnTo>
                  <a:lnTo>
                    <a:pt x="53975" y="58738"/>
                  </a:lnTo>
                  <a:lnTo>
                    <a:pt x="53975" y="57150"/>
                  </a:lnTo>
                  <a:lnTo>
                    <a:pt x="53975" y="55563"/>
                  </a:lnTo>
                  <a:lnTo>
                    <a:pt x="57150" y="55563"/>
                  </a:lnTo>
                  <a:lnTo>
                    <a:pt x="57150" y="57150"/>
                  </a:lnTo>
                  <a:lnTo>
                    <a:pt x="58737" y="57150"/>
                  </a:lnTo>
                  <a:lnTo>
                    <a:pt x="58737" y="55563"/>
                  </a:lnTo>
                  <a:lnTo>
                    <a:pt x="61912" y="55563"/>
                  </a:lnTo>
                  <a:lnTo>
                    <a:pt x="61912" y="52388"/>
                  </a:lnTo>
                  <a:lnTo>
                    <a:pt x="63500" y="52388"/>
                  </a:lnTo>
                  <a:lnTo>
                    <a:pt x="63500" y="50800"/>
                  </a:lnTo>
                  <a:lnTo>
                    <a:pt x="65087" y="50800"/>
                  </a:lnTo>
                  <a:lnTo>
                    <a:pt x="65087" y="47625"/>
                  </a:lnTo>
                  <a:lnTo>
                    <a:pt x="68262" y="46038"/>
                  </a:lnTo>
                  <a:lnTo>
                    <a:pt x="68262" y="42863"/>
                  </a:lnTo>
                  <a:lnTo>
                    <a:pt x="69850" y="41275"/>
                  </a:lnTo>
                  <a:lnTo>
                    <a:pt x="69850" y="39688"/>
                  </a:lnTo>
                  <a:lnTo>
                    <a:pt x="73025" y="39688"/>
                  </a:lnTo>
                  <a:lnTo>
                    <a:pt x="73025" y="36513"/>
                  </a:lnTo>
                  <a:lnTo>
                    <a:pt x="74612" y="34925"/>
                  </a:lnTo>
                  <a:lnTo>
                    <a:pt x="74612" y="31750"/>
                  </a:lnTo>
                  <a:lnTo>
                    <a:pt x="77787" y="31750"/>
                  </a:lnTo>
                  <a:lnTo>
                    <a:pt x="79375" y="31750"/>
                  </a:lnTo>
                  <a:lnTo>
                    <a:pt x="79375" y="30163"/>
                  </a:lnTo>
                  <a:lnTo>
                    <a:pt x="79375" y="26988"/>
                  </a:lnTo>
                  <a:lnTo>
                    <a:pt x="80962" y="30163"/>
                  </a:lnTo>
                  <a:lnTo>
                    <a:pt x="80962" y="25400"/>
                  </a:lnTo>
                  <a:lnTo>
                    <a:pt x="80962" y="23813"/>
                  </a:lnTo>
                  <a:lnTo>
                    <a:pt x="84137" y="23813"/>
                  </a:lnTo>
                  <a:lnTo>
                    <a:pt x="85725" y="20638"/>
                  </a:lnTo>
                  <a:lnTo>
                    <a:pt x="85725" y="19050"/>
                  </a:lnTo>
                  <a:lnTo>
                    <a:pt x="88900" y="19050"/>
                  </a:lnTo>
                  <a:lnTo>
                    <a:pt x="88900" y="20638"/>
                  </a:lnTo>
                  <a:lnTo>
                    <a:pt x="90487" y="19050"/>
                  </a:lnTo>
                  <a:lnTo>
                    <a:pt x="93662" y="15875"/>
                  </a:lnTo>
                  <a:lnTo>
                    <a:pt x="95250" y="11113"/>
                  </a:lnTo>
                  <a:lnTo>
                    <a:pt x="95250" y="14288"/>
                  </a:lnTo>
                  <a:lnTo>
                    <a:pt x="95250" y="15875"/>
                  </a:lnTo>
                  <a:lnTo>
                    <a:pt x="96837" y="15875"/>
                  </a:lnTo>
                  <a:lnTo>
                    <a:pt x="100012" y="15875"/>
                  </a:lnTo>
                  <a:lnTo>
                    <a:pt x="100012" y="14288"/>
                  </a:lnTo>
                  <a:lnTo>
                    <a:pt x="101600" y="11113"/>
                  </a:lnTo>
                  <a:lnTo>
                    <a:pt x="101600" y="9525"/>
                  </a:lnTo>
                  <a:lnTo>
                    <a:pt x="104775" y="9525"/>
                  </a:lnTo>
                  <a:lnTo>
                    <a:pt x="106362" y="9525"/>
                  </a:lnTo>
                  <a:close/>
                  <a:moveTo>
                    <a:pt x="111125" y="3175"/>
                  </a:moveTo>
                  <a:lnTo>
                    <a:pt x="112713" y="3175"/>
                  </a:lnTo>
                  <a:lnTo>
                    <a:pt x="115888" y="3175"/>
                  </a:lnTo>
                  <a:lnTo>
                    <a:pt x="115888" y="4763"/>
                  </a:lnTo>
                  <a:lnTo>
                    <a:pt x="112713" y="4763"/>
                  </a:lnTo>
                  <a:lnTo>
                    <a:pt x="111125" y="4763"/>
                  </a:lnTo>
                  <a:close/>
                  <a:moveTo>
                    <a:pt x="117476" y="0"/>
                  </a:moveTo>
                  <a:lnTo>
                    <a:pt x="117476" y="3175"/>
                  </a:lnTo>
                  <a:lnTo>
                    <a:pt x="115888" y="3175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69D5BA8-EF7E-47B7-AA3C-2F59A4C25728}"/>
                </a:ext>
              </a:extLst>
            </p:cNvPr>
            <p:cNvSpPr txBox="1"/>
            <p:nvPr/>
          </p:nvSpPr>
          <p:spPr>
            <a:xfrm>
              <a:off x="370763" y="228258"/>
              <a:ext cx="1015663" cy="78483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叁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D903B4D-63C4-410C-B8E0-78D0B17A0F02}"/>
                </a:ext>
              </a:extLst>
            </p:cNvPr>
            <p:cNvSpPr txBox="1"/>
            <p:nvPr/>
          </p:nvSpPr>
          <p:spPr>
            <a:xfrm>
              <a:off x="1253640" y="215986"/>
              <a:ext cx="219803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经验分享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>
            <a:extLst>
              <a:ext uri="{FF2B5EF4-FFF2-40B4-BE49-F238E27FC236}">
                <a16:creationId xmlns:a16="http://schemas.microsoft.com/office/drawing/2014/main" id="{A7E73C41-DB64-483E-A38A-363D7FB977B3}"/>
              </a:ext>
            </a:extLst>
          </p:cNvPr>
          <p:cNvGrpSpPr/>
          <p:nvPr/>
        </p:nvGrpSpPr>
        <p:grpSpPr>
          <a:xfrm>
            <a:off x="0" y="-10866"/>
            <a:ext cx="12192000" cy="6868866"/>
            <a:chOff x="0" y="-10866"/>
            <a:chExt cx="12192000" cy="6868866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729251B3-4F09-4AE8-878F-17D8C74D3A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7586"/>
            <a:stretch/>
          </p:blipFill>
          <p:spPr>
            <a:xfrm>
              <a:off x="0" y="-10866"/>
              <a:ext cx="12192000" cy="4649215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5B8C630A-B7E3-4BA6-9A9D-01ADA4583A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3233851"/>
              <a:ext cx="12192000" cy="3624149"/>
            </a:xfrm>
            <a:prstGeom prst="rect">
              <a:avLst/>
            </a:prstGeom>
          </p:spPr>
        </p:pic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id="{68DFCD55-5094-49B9-9C75-DEC58CBE9E23}"/>
              </a:ext>
            </a:extLst>
          </p:cNvPr>
          <p:cNvSpPr/>
          <p:nvPr/>
        </p:nvSpPr>
        <p:spPr>
          <a:xfrm>
            <a:off x="7914986" y="1878167"/>
            <a:ext cx="1911202" cy="1911202"/>
          </a:xfrm>
          <a:prstGeom prst="ellipse">
            <a:avLst/>
          </a:prstGeom>
          <a:gradFill>
            <a:gsLst>
              <a:gs pos="0">
                <a:srgbClr val="FF6966"/>
              </a:gs>
              <a:gs pos="100000">
                <a:srgbClr val="FFD19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F08F77F-7C5A-4BC7-9CB4-2675A24B9CF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40323" y="-10865"/>
            <a:ext cx="3458827" cy="217545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3960222-8F65-440A-B8B9-01E1BAEA722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93522" y="1880306"/>
            <a:ext cx="6633132" cy="4977693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AB60FF96-1D6C-43BF-AFF0-E162C29FC07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7004" y="-10865"/>
            <a:ext cx="4780270" cy="3186847"/>
          </a:xfrm>
          <a:prstGeom prst="rect">
            <a:avLst/>
          </a:prstGeom>
        </p:spPr>
      </p:pic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A89D9BD6-EEB5-47A9-8917-19079538F01D}"/>
              </a:ext>
            </a:extLst>
          </p:cNvPr>
          <p:cNvSpPr>
            <a:spLocks/>
          </p:cNvSpPr>
          <p:nvPr/>
        </p:nvSpPr>
        <p:spPr bwMode="auto">
          <a:xfrm>
            <a:off x="4263408" y="1359010"/>
            <a:ext cx="879174" cy="1002734"/>
          </a:xfrm>
          <a:custGeom>
            <a:avLst/>
            <a:gdLst>
              <a:gd name="connsiteX0" fmla="*/ 142875 w 293688"/>
              <a:gd name="connsiteY0" fmla="*/ 333376 h 334963"/>
              <a:gd name="connsiteX1" fmla="*/ 144463 w 293688"/>
              <a:gd name="connsiteY1" fmla="*/ 334963 h 334963"/>
              <a:gd name="connsiteX2" fmla="*/ 142875 w 293688"/>
              <a:gd name="connsiteY2" fmla="*/ 334963 h 334963"/>
              <a:gd name="connsiteX3" fmla="*/ 163513 w 293688"/>
              <a:gd name="connsiteY3" fmla="*/ 330201 h 334963"/>
              <a:gd name="connsiteX4" fmla="*/ 160338 w 293688"/>
              <a:gd name="connsiteY4" fmla="*/ 333376 h 334963"/>
              <a:gd name="connsiteX5" fmla="*/ 163513 w 293688"/>
              <a:gd name="connsiteY5" fmla="*/ 333376 h 334963"/>
              <a:gd name="connsiteX6" fmla="*/ 93662 w 293688"/>
              <a:gd name="connsiteY6" fmla="*/ 314326 h 334963"/>
              <a:gd name="connsiteX7" fmla="*/ 95250 w 293688"/>
              <a:gd name="connsiteY7" fmla="*/ 314326 h 334963"/>
              <a:gd name="connsiteX8" fmla="*/ 95250 w 293688"/>
              <a:gd name="connsiteY8" fmla="*/ 317501 h 334963"/>
              <a:gd name="connsiteX9" fmla="*/ 88900 w 293688"/>
              <a:gd name="connsiteY9" fmla="*/ 314326 h 334963"/>
              <a:gd name="connsiteX10" fmla="*/ 90487 w 293688"/>
              <a:gd name="connsiteY10" fmla="*/ 317501 h 334963"/>
              <a:gd name="connsiteX11" fmla="*/ 88900 w 293688"/>
              <a:gd name="connsiteY11" fmla="*/ 317501 h 334963"/>
              <a:gd name="connsiteX12" fmla="*/ 74612 w 293688"/>
              <a:gd name="connsiteY12" fmla="*/ 301626 h 334963"/>
              <a:gd name="connsiteX13" fmla="*/ 77787 w 293688"/>
              <a:gd name="connsiteY13" fmla="*/ 301626 h 334963"/>
              <a:gd name="connsiteX14" fmla="*/ 74612 w 293688"/>
              <a:gd name="connsiteY14" fmla="*/ 303213 h 334963"/>
              <a:gd name="connsiteX15" fmla="*/ 20637 w 293688"/>
              <a:gd name="connsiteY15" fmla="*/ 263526 h 334963"/>
              <a:gd name="connsiteX16" fmla="*/ 20637 w 293688"/>
              <a:gd name="connsiteY16" fmla="*/ 265113 h 334963"/>
              <a:gd name="connsiteX17" fmla="*/ 20637 w 293688"/>
              <a:gd name="connsiteY17" fmla="*/ 266701 h 334963"/>
              <a:gd name="connsiteX18" fmla="*/ 17462 w 293688"/>
              <a:gd name="connsiteY18" fmla="*/ 265113 h 334963"/>
              <a:gd name="connsiteX19" fmla="*/ 20637 w 293688"/>
              <a:gd name="connsiteY19" fmla="*/ 255588 h 334963"/>
              <a:gd name="connsiteX20" fmla="*/ 22225 w 293688"/>
              <a:gd name="connsiteY20" fmla="*/ 255588 h 334963"/>
              <a:gd name="connsiteX21" fmla="*/ 22225 w 293688"/>
              <a:gd name="connsiteY21" fmla="*/ 258763 h 334963"/>
              <a:gd name="connsiteX22" fmla="*/ 20637 w 293688"/>
              <a:gd name="connsiteY22" fmla="*/ 260351 h 334963"/>
              <a:gd name="connsiteX23" fmla="*/ 17462 w 293688"/>
              <a:gd name="connsiteY23" fmla="*/ 260351 h 334963"/>
              <a:gd name="connsiteX24" fmla="*/ 20637 w 293688"/>
              <a:gd name="connsiteY24" fmla="*/ 258763 h 334963"/>
              <a:gd name="connsiteX25" fmla="*/ 14287 w 293688"/>
              <a:gd name="connsiteY25" fmla="*/ 250826 h 334963"/>
              <a:gd name="connsiteX26" fmla="*/ 15875 w 293688"/>
              <a:gd name="connsiteY26" fmla="*/ 250826 h 334963"/>
              <a:gd name="connsiteX27" fmla="*/ 15875 w 293688"/>
              <a:gd name="connsiteY27" fmla="*/ 254001 h 334963"/>
              <a:gd name="connsiteX28" fmla="*/ 14287 w 293688"/>
              <a:gd name="connsiteY28" fmla="*/ 247651 h 334963"/>
              <a:gd name="connsiteX29" fmla="*/ 15875 w 293688"/>
              <a:gd name="connsiteY29" fmla="*/ 247651 h 334963"/>
              <a:gd name="connsiteX30" fmla="*/ 15875 w 293688"/>
              <a:gd name="connsiteY30" fmla="*/ 249238 h 334963"/>
              <a:gd name="connsiteX31" fmla="*/ 14287 w 293688"/>
              <a:gd name="connsiteY31" fmla="*/ 249238 h 334963"/>
              <a:gd name="connsiteX32" fmla="*/ 11112 w 293688"/>
              <a:gd name="connsiteY32" fmla="*/ 242888 h 334963"/>
              <a:gd name="connsiteX33" fmla="*/ 14287 w 293688"/>
              <a:gd name="connsiteY33" fmla="*/ 244476 h 334963"/>
              <a:gd name="connsiteX34" fmla="*/ 11112 w 293688"/>
              <a:gd name="connsiteY34" fmla="*/ 244476 h 334963"/>
              <a:gd name="connsiteX35" fmla="*/ 9525 w 293688"/>
              <a:gd name="connsiteY35" fmla="*/ 238126 h 334963"/>
              <a:gd name="connsiteX36" fmla="*/ 11112 w 293688"/>
              <a:gd name="connsiteY36" fmla="*/ 238126 h 334963"/>
              <a:gd name="connsiteX37" fmla="*/ 11112 w 293688"/>
              <a:gd name="connsiteY37" fmla="*/ 239713 h 334963"/>
              <a:gd name="connsiteX38" fmla="*/ 11112 w 293688"/>
              <a:gd name="connsiteY38" fmla="*/ 242888 h 334963"/>
              <a:gd name="connsiteX39" fmla="*/ 9525 w 293688"/>
              <a:gd name="connsiteY39" fmla="*/ 239713 h 334963"/>
              <a:gd name="connsiteX40" fmla="*/ 196850 w 293688"/>
              <a:gd name="connsiteY40" fmla="*/ 55563 h 334963"/>
              <a:gd name="connsiteX41" fmla="*/ 198438 w 293688"/>
              <a:gd name="connsiteY41" fmla="*/ 55563 h 334963"/>
              <a:gd name="connsiteX42" fmla="*/ 201613 w 293688"/>
              <a:gd name="connsiteY42" fmla="*/ 55563 h 334963"/>
              <a:gd name="connsiteX43" fmla="*/ 203200 w 293688"/>
              <a:gd name="connsiteY43" fmla="*/ 55563 h 334963"/>
              <a:gd name="connsiteX44" fmla="*/ 206376 w 293688"/>
              <a:gd name="connsiteY44" fmla="*/ 55563 h 334963"/>
              <a:gd name="connsiteX45" fmla="*/ 207963 w 293688"/>
              <a:gd name="connsiteY45" fmla="*/ 55563 h 334963"/>
              <a:gd name="connsiteX46" fmla="*/ 211138 w 293688"/>
              <a:gd name="connsiteY46" fmla="*/ 55563 h 334963"/>
              <a:gd name="connsiteX47" fmla="*/ 207963 w 293688"/>
              <a:gd name="connsiteY47" fmla="*/ 57151 h 334963"/>
              <a:gd name="connsiteX48" fmla="*/ 206376 w 293688"/>
              <a:gd name="connsiteY48" fmla="*/ 57151 h 334963"/>
              <a:gd name="connsiteX49" fmla="*/ 201613 w 293688"/>
              <a:gd name="connsiteY49" fmla="*/ 57151 h 334963"/>
              <a:gd name="connsiteX50" fmla="*/ 57150 w 293688"/>
              <a:gd name="connsiteY50" fmla="*/ 52388 h 334963"/>
              <a:gd name="connsiteX51" fmla="*/ 58737 w 293688"/>
              <a:gd name="connsiteY51" fmla="*/ 55563 h 334963"/>
              <a:gd name="connsiteX52" fmla="*/ 57150 w 293688"/>
              <a:gd name="connsiteY52" fmla="*/ 55563 h 334963"/>
              <a:gd name="connsiteX53" fmla="*/ 165100 w 293688"/>
              <a:gd name="connsiteY53" fmla="*/ 36513 h 334963"/>
              <a:gd name="connsiteX54" fmla="*/ 168275 w 293688"/>
              <a:gd name="connsiteY54" fmla="*/ 36513 h 334963"/>
              <a:gd name="connsiteX55" fmla="*/ 165100 w 293688"/>
              <a:gd name="connsiteY55" fmla="*/ 39688 h 334963"/>
              <a:gd name="connsiteX56" fmla="*/ 165100 w 293688"/>
              <a:gd name="connsiteY56" fmla="*/ 31750 h 334963"/>
              <a:gd name="connsiteX57" fmla="*/ 168275 w 293688"/>
              <a:gd name="connsiteY57" fmla="*/ 31750 h 334963"/>
              <a:gd name="connsiteX58" fmla="*/ 165100 w 293688"/>
              <a:gd name="connsiteY58" fmla="*/ 34925 h 334963"/>
              <a:gd name="connsiteX59" fmla="*/ 160338 w 293688"/>
              <a:gd name="connsiteY59" fmla="*/ 30163 h 334963"/>
              <a:gd name="connsiteX60" fmla="*/ 163513 w 293688"/>
              <a:gd name="connsiteY60" fmla="*/ 31750 h 334963"/>
              <a:gd name="connsiteX61" fmla="*/ 160338 w 293688"/>
              <a:gd name="connsiteY61" fmla="*/ 31750 h 334963"/>
              <a:gd name="connsiteX62" fmla="*/ 160338 w 293688"/>
              <a:gd name="connsiteY62" fmla="*/ 26988 h 334963"/>
              <a:gd name="connsiteX63" fmla="*/ 163513 w 293688"/>
              <a:gd name="connsiteY63" fmla="*/ 26988 h 334963"/>
              <a:gd name="connsiteX64" fmla="*/ 160338 w 293688"/>
              <a:gd name="connsiteY64" fmla="*/ 30163 h 334963"/>
              <a:gd name="connsiteX65" fmla="*/ 160338 w 293688"/>
              <a:gd name="connsiteY65" fmla="*/ 20638 h 334963"/>
              <a:gd name="connsiteX66" fmla="*/ 163513 w 293688"/>
              <a:gd name="connsiteY66" fmla="*/ 20638 h 334963"/>
              <a:gd name="connsiteX67" fmla="*/ 163513 w 293688"/>
              <a:gd name="connsiteY67" fmla="*/ 23813 h 334963"/>
              <a:gd name="connsiteX68" fmla="*/ 160338 w 293688"/>
              <a:gd name="connsiteY68" fmla="*/ 23813 h 334963"/>
              <a:gd name="connsiteX69" fmla="*/ 107950 w 293688"/>
              <a:gd name="connsiteY69" fmla="*/ 9525 h 334963"/>
              <a:gd name="connsiteX70" fmla="*/ 111125 w 293688"/>
              <a:gd name="connsiteY70" fmla="*/ 9525 h 334963"/>
              <a:gd name="connsiteX71" fmla="*/ 111125 w 293688"/>
              <a:gd name="connsiteY71" fmla="*/ 11113 h 334963"/>
              <a:gd name="connsiteX72" fmla="*/ 107950 w 293688"/>
              <a:gd name="connsiteY72" fmla="*/ 14288 h 334963"/>
              <a:gd name="connsiteX73" fmla="*/ 107950 w 293688"/>
              <a:gd name="connsiteY73" fmla="*/ 11113 h 334963"/>
              <a:gd name="connsiteX74" fmla="*/ 106362 w 293688"/>
              <a:gd name="connsiteY74" fmla="*/ 7938 h 334963"/>
              <a:gd name="connsiteX75" fmla="*/ 107950 w 293688"/>
              <a:gd name="connsiteY75" fmla="*/ 9525 h 334963"/>
              <a:gd name="connsiteX76" fmla="*/ 106362 w 293688"/>
              <a:gd name="connsiteY76" fmla="*/ 11113 h 334963"/>
              <a:gd name="connsiteX77" fmla="*/ 106362 w 293688"/>
              <a:gd name="connsiteY77" fmla="*/ 14288 h 334963"/>
              <a:gd name="connsiteX78" fmla="*/ 106363 w 293688"/>
              <a:gd name="connsiteY78" fmla="*/ 14288 h 334963"/>
              <a:gd name="connsiteX79" fmla="*/ 107950 w 293688"/>
              <a:gd name="connsiteY79" fmla="*/ 14288 h 334963"/>
              <a:gd name="connsiteX80" fmla="*/ 106363 w 293688"/>
              <a:gd name="connsiteY80" fmla="*/ 15875 h 334963"/>
              <a:gd name="connsiteX81" fmla="*/ 106363 w 293688"/>
              <a:gd name="connsiteY81" fmla="*/ 15876 h 334963"/>
              <a:gd name="connsiteX82" fmla="*/ 106362 w 293688"/>
              <a:gd name="connsiteY82" fmla="*/ 15876 h 334963"/>
              <a:gd name="connsiteX83" fmla="*/ 106362 w 293688"/>
              <a:gd name="connsiteY83" fmla="*/ 19050 h 334963"/>
              <a:gd name="connsiteX84" fmla="*/ 104776 w 293688"/>
              <a:gd name="connsiteY84" fmla="*/ 20637 h 334963"/>
              <a:gd name="connsiteX85" fmla="*/ 104776 w 293688"/>
              <a:gd name="connsiteY85" fmla="*/ 20638 h 334963"/>
              <a:gd name="connsiteX86" fmla="*/ 104775 w 293688"/>
              <a:gd name="connsiteY86" fmla="*/ 20638 h 334963"/>
              <a:gd name="connsiteX87" fmla="*/ 104775 w 293688"/>
              <a:gd name="connsiteY87" fmla="*/ 20638 h 334963"/>
              <a:gd name="connsiteX88" fmla="*/ 104775 w 293688"/>
              <a:gd name="connsiteY88" fmla="*/ 23813 h 334963"/>
              <a:gd name="connsiteX89" fmla="*/ 104775 w 293688"/>
              <a:gd name="connsiteY89" fmla="*/ 25400 h 334963"/>
              <a:gd name="connsiteX90" fmla="*/ 101600 w 293688"/>
              <a:gd name="connsiteY90" fmla="*/ 26988 h 334963"/>
              <a:gd name="connsiteX91" fmla="*/ 100012 w 293688"/>
              <a:gd name="connsiteY91" fmla="*/ 30163 h 334963"/>
              <a:gd name="connsiteX92" fmla="*/ 101600 w 293688"/>
              <a:gd name="connsiteY92" fmla="*/ 30163 h 334963"/>
              <a:gd name="connsiteX93" fmla="*/ 104775 w 293688"/>
              <a:gd name="connsiteY93" fmla="*/ 30163 h 334963"/>
              <a:gd name="connsiteX94" fmla="*/ 104775 w 293688"/>
              <a:gd name="connsiteY94" fmla="*/ 26988 h 334963"/>
              <a:gd name="connsiteX95" fmla="*/ 106362 w 293688"/>
              <a:gd name="connsiteY95" fmla="*/ 26988 h 334963"/>
              <a:gd name="connsiteX96" fmla="*/ 106362 w 293688"/>
              <a:gd name="connsiteY96" fmla="*/ 25400 h 334963"/>
              <a:gd name="connsiteX97" fmla="*/ 107950 w 293688"/>
              <a:gd name="connsiteY97" fmla="*/ 25400 h 334963"/>
              <a:gd name="connsiteX98" fmla="*/ 111125 w 293688"/>
              <a:gd name="connsiteY98" fmla="*/ 25400 h 334963"/>
              <a:gd name="connsiteX99" fmla="*/ 111125 w 293688"/>
              <a:gd name="connsiteY99" fmla="*/ 26988 h 334963"/>
              <a:gd name="connsiteX100" fmla="*/ 112712 w 293688"/>
              <a:gd name="connsiteY100" fmla="*/ 26988 h 334963"/>
              <a:gd name="connsiteX101" fmla="*/ 112712 w 293688"/>
              <a:gd name="connsiteY101" fmla="*/ 25400 h 334963"/>
              <a:gd name="connsiteX102" fmla="*/ 115887 w 293688"/>
              <a:gd name="connsiteY102" fmla="*/ 23813 h 334963"/>
              <a:gd name="connsiteX103" fmla="*/ 117475 w 293688"/>
              <a:gd name="connsiteY103" fmla="*/ 23813 h 334963"/>
              <a:gd name="connsiteX104" fmla="*/ 120650 w 293688"/>
              <a:gd name="connsiteY104" fmla="*/ 23813 h 334963"/>
              <a:gd name="connsiteX105" fmla="*/ 120650 w 293688"/>
              <a:gd name="connsiteY105" fmla="*/ 20638 h 334963"/>
              <a:gd name="connsiteX106" fmla="*/ 122237 w 293688"/>
              <a:gd name="connsiteY106" fmla="*/ 19050 h 334963"/>
              <a:gd name="connsiteX107" fmla="*/ 123825 w 293688"/>
              <a:gd name="connsiteY107" fmla="*/ 19050 h 334963"/>
              <a:gd name="connsiteX108" fmla="*/ 127000 w 293688"/>
              <a:gd name="connsiteY108" fmla="*/ 15875 h 334963"/>
              <a:gd name="connsiteX109" fmla="*/ 127000 w 293688"/>
              <a:gd name="connsiteY109" fmla="*/ 19050 h 334963"/>
              <a:gd name="connsiteX110" fmla="*/ 128587 w 293688"/>
              <a:gd name="connsiteY110" fmla="*/ 19050 h 334963"/>
              <a:gd name="connsiteX111" fmla="*/ 128587 w 293688"/>
              <a:gd name="connsiteY111" fmla="*/ 15875 h 334963"/>
              <a:gd name="connsiteX112" fmla="*/ 131762 w 293688"/>
              <a:gd name="connsiteY112" fmla="*/ 15875 h 334963"/>
              <a:gd name="connsiteX113" fmla="*/ 133350 w 293688"/>
              <a:gd name="connsiteY113" fmla="*/ 15875 h 334963"/>
              <a:gd name="connsiteX114" fmla="*/ 136525 w 293688"/>
              <a:gd name="connsiteY114" fmla="*/ 15875 h 334963"/>
              <a:gd name="connsiteX115" fmla="*/ 138112 w 293688"/>
              <a:gd name="connsiteY115" fmla="*/ 15875 h 334963"/>
              <a:gd name="connsiteX116" fmla="*/ 139700 w 293688"/>
              <a:gd name="connsiteY116" fmla="*/ 15875 h 334963"/>
              <a:gd name="connsiteX117" fmla="*/ 139700 w 293688"/>
              <a:gd name="connsiteY117" fmla="*/ 14288 h 334963"/>
              <a:gd name="connsiteX118" fmla="*/ 142875 w 293688"/>
              <a:gd name="connsiteY118" fmla="*/ 14288 h 334963"/>
              <a:gd name="connsiteX119" fmla="*/ 142875 w 293688"/>
              <a:gd name="connsiteY119" fmla="*/ 11113 h 334963"/>
              <a:gd name="connsiteX120" fmla="*/ 144463 w 293688"/>
              <a:gd name="connsiteY120" fmla="*/ 9525 h 334963"/>
              <a:gd name="connsiteX121" fmla="*/ 147638 w 293688"/>
              <a:gd name="connsiteY121" fmla="*/ 9525 h 334963"/>
              <a:gd name="connsiteX122" fmla="*/ 147638 w 293688"/>
              <a:gd name="connsiteY122" fmla="*/ 14288 h 334963"/>
              <a:gd name="connsiteX123" fmla="*/ 144463 w 293688"/>
              <a:gd name="connsiteY123" fmla="*/ 14288 h 334963"/>
              <a:gd name="connsiteX124" fmla="*/ 144463 w 293688"/>
              <a:gd name="connsiteY124" fmla="*/ 15875 h 334963"/>
              <a:gd name="connsiteX125" fmla="*/ 147638 w 293688"/>
              <a:gd name="connsiteY125" fmla="*/ 15875 h 334963"/>
              <a:gd name="connsiteX126" fmla="*/ 147638 w 293688"/>
              <a:gd name="connsiteY126" fmla="*/ 14288 h 334963"/>
              <a:gd name="connsiteX127" fmla="*/ 149225 w 293688"/>
              <a:gd name="connsiteY127" fmla="*/ 14288 h 334963"/>
              <a:gd name="connsiteX128" fmla="*/ 152400 w 293688"/>
              <a:gd name="connsiteY128" fmla="*/ 14288 h 334963"/>
              <a:gd name="connsiteX129" fmla="*/ 152400 w 293688"/>
              <a:gd name="connsiteY129" fmla="*/ 11113 h 334963"/>
              <a:gd name="connsiteX130" fmla="*/ 153988 w 293688"/>
              <a:gd name="connsiteY130" fmla="*/ 11113 h 334963"/>
              <a:gd name="connsiteX131" fmla="*/ 153988 w 293688"/>
              <a:gd name="connsiteY131" fmla="*/ 14288 h 334963"/>
              <a:gd name="connsiteX132" fmla="*/ 153988 w 293688"/>
              <a:gd name="connsiteY132" fmla="*/ 15875 h 334963"/>
              <a:gd name="connsiteX133" fmla="*/ 153988 w 293688"/>
              <a:gd name="connsiteY133" fmla="*/ 19050 h 334963"/>
              <a:gd name="connsiteX134" fmla="*/ 153988 w 293688"/>
              <a:gd name="connsiteY134" fmla="*/ 20638 h 334963"/>
              <a:gd name="connsiteX135" fmla="*/ 152400 w 293688"/>
              <a:gd name="connsiteY135" fmla="*/ 23813 h 334963"/>
              <a:gd name="connsiteX136" fmla="*/ 152400 w 293688"/>
              <a:gd name="connsiteY136" fmla="*/ 25400 h 334963"/>
              <a:gd name="connsiteX137" fmla="*/ 153988 w 293688"/>
              <a:gd name="connsiteY137" fmla="*/ 25400 h 334963"/>
              <a:gd name="connsiteX138" fmla="*/ 155575 w 293688"/>
              <a:gd name="connsiteY138" fmla="*/ 25400 h 334963"/>
              <a:gd name="connsiteX139" fmla="*/ 158750 w 293688"/>
              <a:gd name="connsiteY139" fmla="*/ 25400 h 334963"/>
              <a:gd name="connsiteX140" fmla="*/ 158750 w 293688"/>
              <a:gd name="connsiteY140" fmla="*/ 23813 h 334963"/>
              <a:gd name="connsiteX141" fmla="*/ 160338 w 293688"/>
              <a:gd name="connsiteY141" fmla="*/ 23813 h 334963"/>
              <a:gd name="connsiteX142" fmla="*/ 160338 w 293688"/>
              <a:gd name="connsiteY142" fmla="*/ 25400 h 334963"/>
              <a:gd name="connsiteX143" fmla="*/ 160338 w 293688"/>
              <a:gd name="connsiteY143" fmla="*/ 25401 h 334963"/>
              <a:gd name="connsiteX144" fmla="*/ 160337 w 293688"/>
              <a:gd name="connsiteY144" fmla="*/ 25401 h 334963"/>
              <a:gd name="connsiteX145" fmla="*/ 158750 w 293688"/>
              <a:gd name="connsiteY145" fmla="*/ 26988 h 334963"/>
              <a:gd name="connsiteX146" fmla="*/ 158750 w 293688"/>
              <a:gd name="connsiteY146" fmla="*/ 30163 h 334963"/>
              <a:gd name="connsiteX147" fmla="*/ 155575 w 293688"/>
              <a:gd name="connsiteY147" fmla="*/ 31750 h 334963"/>
              <a:gd name="connsiteX148" fmla="*/ 158750 w 293688"/>
              <a:gd name="connsiteY148" fmla="*/ 31750 h 334963"/>
              <a:gd name="connsiteX149" fmla="*/ 160338 w 293688"/>
              <a:gd name="connsiteY149" fmla="*/ 31750 h 334963"/>
              <a:gd name="connsiteX150" fmla="*/ 163513 w 293688"/>
              <a:gd name="connsiteY150" fmla="*/ 34925 h 334963"/>
              <a:gd name="connsiteX151" fmla="*/ 165100 w 293688"/>
              <a:gd name="connsiteY151" fmla="*/ 34925 h 334963"/>
              <a:gd name="connsiteX152" fmla="*/ 165100 w 293688"/>
              <a:gd name="connsiteY152" fmla="*/ 36513 h 334963"/>
              <a:gd name="connsiteX153" fmla="*/ 163513 w 293688"/>
              <a:gd name="connsiteY153" fmla="*/ 36513 h 334963"/>
              <a:gd name="connsiteX154" fmla="*/ 163513 w 293688"/>
              <a:gd name="connsiteY154" fmla="*/ 39688 h 334963"/>
              <a:gd name="connsiteX155" fmla="*/ 160338 w 293688"/>
              <a:gd name="connsiteY155" fmla="*/ 39688 h 334963"/>
              <a:gd name="connsiteX156" fmla="*/ 160338 w 293688"/>
              <a:gd name="connsiteY156" fmla="*/ 41275 h 334963"/>
              <a:gd name="connsiteX157" fmla="*/ 163513 w 293688"/>
              <a:gd name="connsiteY157" fmla="*/ 41275 h 334963"/>
              <a:gd name="connsiteX158" fmla="*/ 163513 w 293688"/>
              <a:gd name="connsiteY158" fmla="*/ 41275 h 334963"/>
              <a:gd name="connsiteX159" fmla="*/ 163513 w 293688"/>
              <a:gd name="connsiteY159" fmla="*/ 39688 h 334963"/>
              <a:gd name="connsiteX160" fmla="*/ 165100 w 293688"/>
              <a:gd name="connsiteY160" fmla="*/ 39688 h 334963"/>
              <a:gd name="connsiteX161" fmla="*/ 165100 w 293688"/>
              <a:gd name="connsiteY161" fmla="*/ 41275 h 334963"/>
              <a:gd name="connsiteX162" fmla="*/ 165100 w 293688"/>
              <a:gd name="connsiteY162" fmla="*/ 41275 h 334963"/>
              <a:gd name="connsiteX163" fmla="*/ 165100 w 293688"/>
              <a:gd name="connsiteY163" fmla="*/ 42863 h 334963"/>
              <a:gd name="connsiteX164" fmla="*/ 163513 w 293688"/>
              <a:gd name="connsiteY164" fmla="*/ 46038 h 334963"/>
              <a:gd name="connsiteX165" fmla="*/ 160338 w 293688"/>
              <a:gd name="connsiteY165" fmla="*/ 46038 h 334963"/>
              <a:gd name="connsiteX166" fmla="*/ 160338 w 293688"/>
              <a:gd name="connsiteY166" fmla="*/ 47625 h 334963"/>
              <a:gd name="connsiteX167" fmla="*/ 163513 w 293688"/>
              <a:gd name="connsiteY167" fmla="*/ 46038 h 334963"/>
              <a:gd name="connsiteX168" fmla="*/ 163513 w 293688"/>
              <a:gd name="connsiteY168" fmla="*/ 47625 h 334963"/>
              <a:gd name="connsiteX169" fmla="*/ 165100 w 293688"/>
              <a:gd name="connsiteY169" fmla="*/ 47625 h 334963"/>
              <a:gd name="connsiteX170" fmla="*/ 165100 w 293688"/>
              <a:gd name="connsiteY170" fmla="*/ 50800 h 334963"/>
              <a:gd name="connsiteX171" fmla="*/ 163513 w 293688"/>
              <a:gd name="connsiteY171" fmla="*/ 50800 h 334963"/>
              <a:gd name="connsiteX172" fmla="*/ 160338 w 293688"/>
              <a:gd name="connsiteY172" fmla="*/ 50800 h 334963"/>
              <a:gd name="connsiteX173" fmla="*/ 160338 w 293688"/>
              <a:gd name="connsiteY173" fmla="*/ 52388 h 334963"/>
              <a:gd name="connsiteX174" fmla="*/ 158750 w 293688"/>
              <a:gd name="connsiteY174" fmla="*/ 52388 h 334963"/>
              <a:gd name="connsiteX175" fmla="*/ 158750 w 293688"/>
              <a:gd name="connsiteY175" fmla="*/ 55563 h 334963"/>
              <a:gd name="connsiteX176" fmla="*/ 158750 w 293688"/>
              <a:gd name="connsiteY176" fmla="*/ 57150 h 334963"/>
              <a:gd name="connsiteX177" fmla="*/ 160338 w 293688"/>
              <a:gd name="connsiteY177" fmla="*/ 57150 h 334963"/>
              <a:gd name="connsiteX178" fmla="*/ 160338 w 293688"/>
              <a:gd name="connsiteY178" fmla="*/ 58738 h 334963"/>
              <a:gd name="connsiteX179" fmla="*/ 163513 w 293688"/>
              <a:gd name="connsiteY179" fmla="*/ 58738 h 334963"/>
              <a:gd name="connsiteX180" fmla="*/ 163513 w 293688"/>
              <a:gd name="connsiteY180" fmla="*/ 57150 h 334963"/>
              <a:gd name="connsiteX181" fmla="*/ 165100 w 293688"/>
              <a:gd name="connsiteY181" fmla="*/ 57150 h 334963"/>
              <a:gd name="connsiteX182" fmla="*/ 168275 w 293688"/>
              <a:gd name="connsiteY182" fmla="*/ 55563 h 334963"/>
              <a:gd name="connsiteX183" fmla="*/ 169863 w 293688"/>
              <a:gd name="connsiteY183" fmla="*/ 52388 h 334963"/>
              <a:gd name="connsiteX184" fmla="*/ 169863 w 293688"/>
              <a:gd name="connsiteY184" fmla="*/ 55563 h 334963"/>
              <a:gd name="connsiteX185" fmla="*/ 169863 w 293688"/>
              <a:gd name="connsiteY185" fmla="*/ 57150 h 334963"/>
              <a:gd name="connsiteX186" fmla="*/ 169863 w 293688"/>
              <a:gd name="connsiteY186" fmla="*/ 58738 h 334963"/>
              <a:gd name="connsiteX187" fmla="*/ 168275 w 293688"/>
              <a:gd name="connsiteY187" fmla="*/ 61913 h 334963"/>
              <a:gd name="connsiteX188" fmla="*/ 169863 w 293688"/>
              <a:gd name="connsiteY188" fmla="*/ 63501 h 334963"/>
              <a:gd name="connsiteX189" fmla="*/ 168275 w 293688"/>
              <a:gd name="connsiteY189" fmla="*/ 63501 h 334963"/>
              <a:gd name="connsiteX190" fmla="*/ 168275 w 293688"/>
              <a:gd name="connsiteY190" fmla="*/ 66676 h 334963"/>
              <a:gd name="connsiteX191" fmla="*/ 165100 w 293688"/>
              <a:gd name="connsiteY191" fmla="*/ 68263 h 334963"/>
              <a:gd name="connsiteX192" fmla="*/ 165100 w 293688"/>
              <a:gd name="connsiteY192" fmla="*/ 69851 h 334963"/>
              <a:gd name="connsiteX193" fmla="*/ 165100 w 293688"/>
              <a:gd name="connsiteY193" fmla="*/ 73026 h 334963"/>
              <a:gd name="connsiteX194" fmla="*/ 168275 w 293688"/>
              <a:gd name="connsiteY194" fmla="*/ 73026 h 334963"/>
              <a:gd name="connsiteX195" fmla="*/ 169863 w 293688"/>
              <a:gd name="connsiteY195" fmla="*/ 73026 h 334963"/>
              <a:gd name="connsiteX196" fmla="*/ 171450 w 293688"/>
              <a:gd name="connsiteY196" fmla="*/ 73026 h 334963"/>
              <a:gd name="connsiteX197" fmla="*/ 174625 w 293688"/>
              <a:gd name="connsiteY197" fmla="*/ 69851 h 334963"/>
              <a:gd name="connsiteX198" fmla="*/ 171450 w 293688"/>
              <a:gd name="connsiteY198" fmla="*/ 74613 h 334963"/>
              <a:gd name="connsiteX199" fmla="*/ 169863 w 293688"/>
              <a:gd name="connsiteY199" fmla="*/ 74613 h 334963"/>
              <a:gd name="connsiteX200" fmla="*/ 169863 w 293688"/>
              <a:gd name="connsiteY200" fmla="*/ 77788 h 334963"/>
              <a:gd name="connsiteX201" fmla="*/ 168275 w 293688"/>
              <a:gd name="connsiteY201" fmla="*/ 77788 h 334963"/>
              <a:gd name="connsiteX202" fmla="*/ 168275 w 293688"/>
              <a:gd name="connsiteY202" fmla="*/ 79376 h 334963"/>
              <a:gd name="connsiteX203" fmla="*/ 165100 w 293688"/>
              <a:gd name="connsiteY203" fmla="*/ 79376 h 334963"/>
              <a:gd name="connsiteX204" fmla="*/ 165100 w 293688"/>
              <a:gd name="connsiteY204" fmla="*/ 82551 h 334963"/>
              <a:gd name="connsiteX205" fmla="*/ 163513 w 293688"/>
              <a:gd name="connsiteY205" fmla="*/ 82551 h 334963"/>
              <a:gd name="connsiteX206" fmla="*/ 163513 w 293688"/>
              <a:gd name="connsiteY206" fmla="*/ 84138 h 334963"/>
              <a:gd name="connsiteX207" fmla="*/ 163513 w 293688"/>
              <a:gd name="connsiteY207" fmla="*/ 85726 h 334963"/>
              <a:gd name="connsiteX208" fmla="*/ 160338 w 293688"/>
              <a:gd name="connsiteY208" fmla="*/ 85726 h 334963"/>
              <a:gd name="connsiteX209" fmla="*/ 160338 w 293688"/>
              <a:gd name="connsiteY209" fmla="*/ 88901 h 334963"/>
              <a:gd name="connsiteX210" fmla="*/ 160338 w 293688"/>
              <a:gd name="connsiteY210" fmla="*/ 90488 h 334963"/>
              <a:gd name="connsiteX211" fmla="*/ 158750 w 293688"/>
              <a:gd name="connsiteY211" fmla="*/ 90488 h 334963"/>
              <a:gd name="connsiteX212" fmla="*/ 158750 w 293688"/>
              <a:gd name="connsiteY212" fmla="*/ 93663 h 334963"/>
              <a:gd name="connsiteX213" fmla="*/ 158750 w 293688"/>
              <a:gd name="connsiteY213" fmla="*/ 95251 h 334963"/>
              <a:gd name="connsiteX214" fmla="*/ 160338 w 293688"/>
              <a:gd name="connsiteY214" fmla="*/ 95251 h 334963"/>
              <a:gd name="connsiteX215" fmla="*/ 163513 w 293688"/>
              <a:gd name="connsiteY215" fmla="*/ 93663 h 334963"/>
              <a:gd name="connsiteX216" fmla="*/ 165100 w 293688"/>
              <a:gd name="connsiteY216" fmla="*/ 93663 h 334963"/>
              <a:gd name="connsiteX217" fmla="*/ 168275 w 293688"/>
              <a:gd name="connsiteY217" fmla="*/ 93663 h 334963"/>
              <a:gd name="connsiteX218" fmla="*/ 168275 w 293688"/>
              <a:gd name="connsiteY218" fmla="*/ 90488 h 334963"/>
              <a:gd name="connsiteX219" fmla="*/ 169863 w 293688"/>
              <a:gd name="connsiteY219" fmla="*/ 90488 h 334963"/>
              <a:gd name="connsiteX220" fmla="*/ 179388 w 293688"/>
              <a:gd name="connsiteY220" fmla="*/ 88901 h 334963"/>
              <a:gd name="connsiteX221" fmla="*/ 185738 w 293688"/>
              <a:gd name="connsiteY221" fmla="*/ 85726 h 334963"/>
              <a:gd name="connsiteX222" fmla="*/ 187325 w 293688"/>
              <a:gd name="connsiteY222" fmla="*/ 85726 h 334963"/>
              <a:gd name="connsiteX223" fmla="*/ 190500 w 293688"/>
              <a:gd name="connsiteY223" fmla="*/ 85726 h 334963"/>
              <a:gd name="connsiteX224" fmla="*/ 190500 w 293688"/>
              <a:gd name="connsiteY224" fmla="*/ 84138 h 334963"/>
              <a:gd name="connsiteX225" fmla="*/ 192088 w 293688"/>
              <a:gd name="connsiteY225" fmla="*/ 84138 h 334963"/>
              <a:gd name="connsiteX226" fmla="*/ 195263 w 293688"/>
              <a:gd name="connsiteY226" fmla="*/ 84138 h 334963"/>
              <a:gd name="connsiteX227" fmla="*/ 196851 w 293688"/>
              <a:gd name="connsiteY227" fmla="*/ 84138 h 334963"/>
              <a:gd name="connsiteX228" fmla="*/ 196851 w 293688"/>
              <a:gd name="connsiteY228" fmla="*/ 82551 h 334963"/>
              <a:gd name="connsiteX229" fmla="*/ 198438 w 293688"/>
              <a:gd name="connsiteY229" fmla="*/ 82551 h 334963"/>
              <a:gd name="connsiteX230" fmla="*/ 201613 w 293688"/>
              <a:gd name="connsiteY230" fmla="*/ 82551 h 334963"/>
              <a:gd name="connsiteX231" fmla="*/ 203201 w 293688"/>
              <a:gd name="connsiteY231" fmla="*/ 82551 h 334963"/>
              <a:gd name="connsiteX232" fmla="*/ 206376 w 293688"/>
              <a:gd name="connsiteY232" fmla="*/ 79376 h 334963"/>
              <a:gd name="connsiteX233" fmla="*/ 203201 w 293688"/>
              <a:gd name="connsiteY233" fmla="*/ 79376 h 334963"/>
              <a:gd name="connsiteX234" fmla="*/ 201613 w 293688"/>
              <a:gd name="connsiteY234" fmla="*/ 79376 h 334963"/>
              <a:gd name="connsiteX235" fmla="*/ 201613 w 293688"/>
              <a:gd name="connsiteY235" fmla="*/ 77788 h 334963"/>
              <a:gd name="connsiteX236" fmla="*/ 203201 w 293688"/>
              <a:gd name="connsiteY236" fmla="*/ 77788 h 334963"/>
              <a:gd name="connsiteX237" fmla="*/ 206376 w 293688"/>
              <a:gd name="connsiteY237" fmla="*/ 77788 h 334963"/>
              <a:gd name="connsiteX238" fmla="*/ 211138 w 293688"/>
              <a:gd name="connsiteY238" fmla="*/ 77788 h 334963"/>
              <a:gd name="connsiteX239" fmla="*/ 214313 w 293688"/>
              <a:gd name="connsiteY239" fmla="*/ 77788 h 334963"/>
              <a:gd name="connsiteX240" fmla="*/ 217488 w 293688"/>
              <a:gd name="connsiteY240" fmla="*/ 77788 h 334963"/>
              <a:gd name="connsiteX241" fmla="*/ 219076 w 293688"/>
              <a:gd name="connsiteY241" fmla="*/ 74613 h 334963"/>
              <a:gd name="connsiteX242" fmla="*/ 219076 w 293688"/>
              <a:gd name="connsiteY242" fmla="*/ 77788 h 334963"/>
              <a:gd name="connsiteX243" fmla="*/ 222251 w 293688"/>
              <a:gd name="connsiteY243" fmla="*/ 77788 h 334963"/>
              <a:gd name="connsiteX244" fmla="*/ 223838 w 293688"/>
              <a:gd name="connsiteY244" fmla="*/ 77788 h 334963"/>
              <a:gd name="connsiteX245" fmla="*/ 227013 w 293688"/>
              <a:gd name="connsiteY245" fmla="*/ 77788 h 334963"/>
              <a:gd name="connsiteX246" fmla="*/ 228601 w 293688"/>
              <a:gd name="connsiteY246" fmla="*/ 74613 h 334963"/>
              <a:gd name="connsiteX247" fmla="*/ 230188 w 293688"/>
              <a:gd name="connsiteY247" fmla="*/ 74613 h 334963"/>
              <a:gd name="connsiteX248" fmla="*/ 233363 w 293688"/>
              <a:gd name="connsiteY248" fmla="*/ 74613 h 334963"/>
              <a:gd name="connsiteX249" fmla="*/ 234951 w 293688"/>
              <a:gd name="connsiteY249" fmla="*/ 74613 h 334963"/>
              <a:gd name="connsiteX250" fmla="*/ 234951 w 293688"/>
              <a:gd name="connsiteY250" fmla="*/ 77788 h 334963"/>
              <a:gd name="connsiteX251" fmla="*/ 238126 w 293688"/>
              <a:gd name="connsiteY251" fmla="*/ 77788 h 334963"/>
              <a:gd name="connsiteX252" fmla="*/ 239713 w 293688"/>
              <a:gd name="connsiteY252" fmla="*/ 77788 h 334963"/>
              <a:gd name="connsiteX253" fmla="*/ 244476 w 293688"/>
              <a:gd name="connsiteY253" fmla="*/ 79376 h 334963"/>
              <a:gd name="connsiteX254" fmla="*/ 246063 w 293688"/>
              <a:gd name="connsiteY254" fmla="*/ 79376 h 334963"/>
              <a:gd name="connsiteX255" fmla="*/ 249238 w 293688"/>
              <a:gd name="connsiteY255" fmla="*/ 79376 h 334963"/>
              <a:gd name="connsiteX256" fmla="*/ 249238 w 293688"/>
              <a:gd name="connsiteY256" fmla="*/ 77788 h 334963"/>
              <a:gd name="connsiteX257" fmla="*/ 246063 w 293688"/>
              <a:gd name="connsiteY257" fmla="*/ 74613 h 334963"/>
              <a:gd name="connsiteX258" fmla="*/ 246063 w 293688"/>
              <a:gd name="connsiteY258" fmla="*/ 73026 h 334963"/>
              <a:gd name="connsiteX259" fmla="*/ 246063 w 293688"/>
              <a:gd name="connsiteY259" fmla="*/ 69851 h 334963"/>
              <a:gd name="connsiteX260" fmla="*/ 244476 w 293688"/>
              <a:gd name="connsiteY260" fmla="*/ 69851 h 334963"/>
              <a:gd name="connsiteX261" fmla="*/ 244476 w 293688"/>
              <a:gd name="connsiteY261" fmla="*/ 68263 h 334963"/>
              <a:gd name="connsiteX262" fmla="*/ 242888 w 293688"/>
              <a:gd name="connsiteY262" fmla="*/ 68263 h 334963"/>
              <a:gd name="connsiteX263" fmla="*/ 242888 w 293688"/>
              <a:gd name="connsiteY263" fmla="*/ 66676 h 334963"/>
              <a:gd name="connsiteX264" fmla="*/ 239713 w 293688"/>
              <a:gd name="connsiteY264" fmla="*/ 66676 h 334963"/>
              <a:gd name="connsiteX265" fmla="*/ 238126 w 293688"/>
              <a:gd name="connsiteY265" fmla="*/ 63501 h 334963"/>
              <a:gd name="connsiteX266" fmla="*/ 238126 w 293688"/>
              <a:gd name="connsiteY266" fmla="*/ 61913 h 334963"/>
              <a:gd name="connsiteX267" fmla="*/ 234951 w 293688"/>
              <a:gd name="connsiteY267" fmla="*/ 61913 h 334963"/>
              <a:gd name="connsiteX268" fmla="*/ 234951 w 293688"/>
              <a:gd name="connsiteY268" fmla="*/ 58738 h 334963"/>
              <a:gd name="connsiteX269" fmla="*/ 233363 w 293688"/>
              <a:gd name="connsiteY269" fmla="*/ 58738 h 334963"/>
              <a:gd name="connsiteX270" fmla="*/ 230188 w 293688"/>
              <a:gd name="connsiteY270" fmla="*/ 57150 h 334963"/>
              <a:gd name="connsiteX271" fmla="*/ 228601 w 293688"/>
              <a:gd name="connsiteY271" fmla="*/ 57150 h 334963"/>
              <a:gd name="connsiteX272" fmla="*/ 228601 w 293688"/>
              <a:gd name="connsiteY272" fmla="*/ 55563 h 334963"/>
              <a:gd name="connsiteX273" fmla="*/ 227013 w 293688"/>
              <a:gd name="connsiteY273" fmla="*/ 55563 h 334963"/>
              <a:gd name="connsiteX274" fmla="*/ 227013 w 293688"/>
              <a:gd name="connsiteY274" fmla="*/ 57150 h 334963"/>
              <a:gd name="connsiteX275" fmla="*/ 225426 w 293688"/>
              <a:gd name="connsiteY275" fmla="*/ 57150 h 334963"/>
              <a:gd name="connsiteX276" fmla="*/ 225426 w 293688"/>
              <a:gd name="connsiteY276" fmla="*/ 58738 h 334963"/>
              <a:gd name="connsiteX277" fmla="*/ 223838 w 293688"/>
              <a:gd name="connsiteY277" fmla="*/ 58738 h 334963"/>
              <a:gd name="connsiteX278" fmla="*/ 223838 w 293688"/>
              <a:gd name="connsiteY278" fmla="*/ 57150 h 334963"/>
              <a:gd name="connsiteX279" fmla="*/ 223838 w 293688"/>
              <a:gd name="connsiteY279" fmla="*/ 57150 h 334963"/>
              <a:gd name="connsiteX280" fmla="*/ 223838 w 293688"/>
              <a:gd name="connsiteY280" fmla="*/ 55563 h 334963"/>
              <a:gd name="connsiteX281" fmla="*/ 222251 w 293688"/>
              <a:gd name="connsiteY281" fmla="*/ 55563 h 334963"/>
              <a:gd name="connsiteX282" fmla="*/ 219076 w 293688"/>
              <a:gd name="connsiteY282" fmla="*/ 55563 h 334963"/>
              <a:gd name="connsiteX283" fmla="*/ 217488 w 293688"/>
              <a:gd name="connsiteY283" fmla="*/ 55563 h 334963"/>
              <a:gd name="connsiteX284" fmla="*/ 214313 w 293688"/>
              <a:gd name="connsiteY284" fmla="*/ 55563 h 334963"/>
              <a:gd name="connsiteX285" fmla="*/ 217488 w 293688"/>
              <a:gd name="connsiteY285" fmla="*/ 52388 h 334963"/>
              <a:gd name="connsiteX286" fmla="*/ 219076 w 293688"/>
              <a:gd name="connsiteY286" fmla="*/ 52388 h 334963"/>
              <a:gd name="connsiteX287" fmla="*/ 222251 w 293688"/>
              <a:gd name="connsiteY287" fmla="*/ 52388 h 334963"/>
              <a:gd name="connsiteX288" fmla="*/ 217488 w 293688"/>
              <a:gd name="connsiteY288" fmla="*/ 50800 h 334963"/>
              <a:gd name="connsiteX289" fmla="*/ 214313 w 293688"/>
              <a:gd name="connsiteY289" fmla="*/ 50800 h 334963"/>
              <a:gd name="connsiteX290" fmla="*/ 214313 w 293688"/>
              <a:gd name="connsiteY290" fmla="*/ 52388 h 334963"/>
              <a:gd name="connsiteX291" fmla="*/ 212725 w 293688"/>
              <a:gd name="connsiteY291" fmla="*/ 52388 h 334963"/>
              <a:gd name="connsiteX292" fmla="*/ 212725 w 293688"/>
              <a:gd name="connsiteY292" fmla="*/ 50800 h 334963"/>
              <a:gd name="connsiteX293" fmla="*/ 211138 w 293688"/>
              <a:gd name="connsiteY293" fmla="*/ 50800 h 334963"/>
              <a:gd name="connsiteX294" fmla="*/ 211138 w 293688"/>
              <a:gd name="connsiteY294" fmla="*/ 49213 h 334963"/>
              <a:gd name="connsiteX295" fmla="*/ 211138 w 293688"/>
              <a:gd name="connsiteY295" fmla="*/ 47625 h 334963"/>
              <a:gd name="connsiteX296" fmla="*/ 211138 w 293688"/>
              <a:gd name="connsiteY296" fmla="*/ 47625 h 334963"/>
              <a:gd name="connsiteX297" fmla="*/ 212726 w 293688"/>
              <a:gd name="connsiteY297" fmla="*/ 47625 h 334963"/>
              <a:gd name="connsiteX298" fmla="*/ 212726 w 293688"/>
              <a:gd name="connsiteY298" fmla="*/ 47625 h 334963"/>
              <a:gd name="connsiteX299" fmla="*/ 214313 w 293688"/>
              <a:gd name="connsiteY299" fmla="*/ 47625 h 334963"/>
              <a:gd name="connsiteX300" fmla="*/ 219076 w 293688"/>
              <a:gd name="connsiteY300" fmla="*/ 47625 h 334963"/>
              <a:gd name="connsiteX301" fmla="*/ 222251 w 293688"/>
              <a:gd name="connsiteY301" fmla="*/ 46038 h 334963"/>
              <a:gd name="connsiteX302" fmla="*/ 223838 w 293688"/>
              <a:gd name="connsiteY302" fmla="*/ 46038 h 334963"/>
              <a:gd name="connsiteX303" fmla="*/ 223838 w 293688"/>
              <a:gd name="connsiteY303" fmla="*/ 47625 h 334963"/>
              <a:gd name="connsiteX304" fmla="*/ 227013 w 293688"/>
              <a:gd name="connsiteY304" fmla="*/ 47625 h 334963"/>
              <a:gd name="connsiteX305" fmla="*/ 228601 w 293688"/>
              <a:gd name="connsiteY305" fmla="*/ 47625 h 334963"/>
              <a:gd name="connsiteX306" fmla="*/ 230188 w 293688"/>
              <a:gd name="connsiteY306" fmla="*/ 47625 h 334963"/>
              <a:gd name="connsiteX307" fmla="*/ 230188 w 293688"/>
              <a:gd name="connsiteY307" fmla="*/ 50800 h 334963"/>
              <a:gd name="connsiteX308" fmla="*/ 233363 w 293688"/>
              <a:gd name="connsiteY308" fmla="*/ 47625 h 334963"/>
              <a:gd name="connsiteX309" fmla="*/ 233363 w 293688"/>
              <a:gd name="connsiteY309" fmla="*/ 50800 h 334963"/>
              <a:gd name="connsiteX310" fmla="*/ 234951 w 293688"/>
              <a:gd name="connsiteY310" fmla="*/ 50800 h 334963"/>
              <a:gd name="connsiteX311" fmla="*/ 238126 w 293688"/>
              <a:gd name="connsiteY311" fmla="*/ 50800 h 334963"/>
              <a:gd name="connsiteX312" fmla="*/ 238126 w 293688"/>
              <a:gd name="connsiteY312" fmla="*/ 52388 h 334963"/>
              <a:gd name="connsiteX313" fmla="*/ 239713 w 293688"/>
              <a:gd name="connsiteY313" fmla="*/ 52388 h 334963"/>
              <a:gd name="connsiteX314" fmla="*/ 242888 w 293688"/>
              <a:gd name="connsiteY314" fmla="*/ 52388 h 334963"/>
              <a:gd name="connsiteX315" fmla="*/ 244476 w 293688"/>
              <a:gd name="connsiteY315" fmla="*/ 55563 h 334963"/>
              <a:gd name="connsiteX316" fmla="*/ 246063 w 293688"/>
              <a:gd name="connsiteY316" fmla="*/ 55563 h 334963"/>
              <a:gd name="connsiteX317" fmla="*/ 254001 w 293688"/>
              <a:gd name="connsiteY317" fmla="*/ 57150 h 334963"/>
              <a:gd name="connsiteX318" fmla="*/ 254001 w 293688"/>
              <a:gd name="connsiteY318" fmla="*/ 58738 h 334963"/>
              <a:gd name="connsiteX319" fmla="*/ 255588 w 293688"/>
              <a:gd name="connsiteY319" fmla="*/ 58738 h 334963"/>
              <a:gd name="connsiteX320" fmla="*/ 255588 w 293688"/>
              <a:gd name="connsiteY320" fmla="*/ 61913 h 334963"/>
              <a:gd name="connsiteX321" fmla="*/ 258763 w 293688"/>
              <a:gd name="connsiteY321" fmla="*/ 63501 h 334963"/>
              <a:gd name="connsiteX322" fmla="*/ 260351 w 293688"/>
              <a:gd name="connsiteY322" fmla="*/ 68263 h 334963"/>
              <a:gd name="connsiteX323" fmla="*/ 261938 w 293688"/>
              <a:gd name="connsiteY323" fmla="*/ 68263 h 334963"/>
              <a:gd name="connsiteX324" fmla="*/ 261938 w 293688"/>
              <a:gd name="connsiteY324" fmla="*/ 69851 h 334963"/>
              <a:gd name="connsiteX325" fmla="*/ 265113 w 293688"/>
              <a:gd name="connsiteY325" fmla="*/ 69851 h 334963"/>
              <a:gd name="connsiteX326" fmla="*/ 266701 w 293688"/>
              <a:gd name="connsiteY326" fmla="*/ 73026 h 334963"/>
              <a:gd name="connsiteX327" fmla="*/ 269876 w 293688"/>
              <a:gd name="connsiteY327" fmla="*/ 73026 h 334963"/>
              <a:gd name="connsiteX328" fmla="*/ 269876 w 293688"/>
              <a:gd name="connsiteY328" fmla="*/ 74613 h 334963"/>
              <a:gd name="connsiteX329" fmla="*/ 266701 w 293688"/>
              <a:gd name="connsiteY329" fmla="*/ 74613 h 334963"/>
              <a:gd name="connsiteX330" fmla="*/ 266701 w 293688"/>
              <a:gd name="connsiteY330" fmla="*/ 77788 h 334963"/>
              <a:gd name="connsiteX331" fmla="*/ 269876 w 293688"/>
              <a:gd name="connsiteY331" fmla="*/ 77788 h 334963"/>
              <a:gd name="connsiteX332" fmla="*/ 269876 w 293688"/>
              <a:gd name="connsiteY332" fmla="*/ 79376 h 334963"/>
              <a:gd name="connsiteX333" fmla="*/ 271463 w 293688"/>
              <a:gd name="connsiteY333" fmla="*/ 79376 h 334963"/>
              <a:gd name="connsiteX334" fmla="*/ 271463 w 293688"/>
              <a:gd name="connsiteY334" fmla="*/ 82551 h 334963"/>
              <a:gd name="connsiteX335" fmla="*/ 271463 w 293688"/>
              <a:gd name="connsiteY335" fmla="*/ 84138 h 334963"/>
              <a:gd name="connsiteX336" fmla="*/ 271463 w 293688"/>
              <a:gd name="connsiteY336" fmla="*/ 85726 h 334963"/>
              <a:gd name="connsiteX337" fmla="*/ 271463 w 293688"/>
              <a:gd name="connsiteY337" fmla="*/ 88901 h 334963"/>
              <a:gd name="connsiteX338" fmla="*/ 273051 w 293688"/>
              <a:gd name="connsiteY338" fmla="*/ 90488 h 334963"/>
              <a:gd name="connsiteX339" fmla="*/ 273051 w 293688"/>
              <a:gd name="connsiteY339" fmla="*/ 93663 h 334963"/>
              <a:gd name="connsiteX340" fmla="*/ 273051 w 293688"/>
              <a:gd name="connsiteY340" fmla="*/ 95251 h 334963"/>
              <a:gd name="connsiteX341" fmla="*/ 271463 w 293688"/>
              <a:gd name="connsiteY341" fmla="*/ 93663 h 334963"/>
              <a:gd name="connsiteX342" fmla="*/ 269876 w 293688"/>
              <a:gd name="connsiteY342" fmla="*/ 95251 h 334963"/>
              <a:gd name="connsiteX343" fmla="*/ 269876 w 293688"/>
              <a:gd name="connsiteY343" fmla="*/ 98426 h 334963"/>
              <a:gd name="connsiteX344" fmla="*/ 271463 w 293688"/>
              <a:gd name="connsiteY344" fmla="*/ 98426 h 334963"/>
              <a:gd name="connsiteX345" fmla="*/ 271463 w 293688"/>
              <a:gd name="connsiteY345" fmla="*/ 100013 h 334963"/>
              <a:gd name="connsiteX346" fmla="*/ 273051 w 293688"/>
              <a:gd name="connsiteY346" fmla="*/ 100013 h 334963"/>
              <a:gd name="connsiteX347" fmla="*/ 276226 w 293688"/>
              <a:gd name="connsiteY347" fmla="*/ 101601 h 334963"/>
              <a:gd name="connsiteX348" fmla="*/ 276226 w 293688"/>
              <a:gd name="connsiteY348" fmla="*/ 104776 h 334963"/>
              <a:gd name="connsiteX349" fmla="*/ 277813 w 293688"/>
              <a:gd name="connsiteY349" fmla="*/ 104776 h 334963"/>
              <a:gd name="connsiteX350" fmla="*/ 277813 w 293688"/>
              <a:gd name="connsiteY350" fmla="*/ 106363 h 334963"/>
              <a:gd name="connsiteX351" fmla="*/ 280988 w 293688"/>
              <a:gd name="connsiteY351" fmla="*/ 106363 h 334963"/>
              <a:gd name="connsiteX352" fmla="*/ 280988 w 293688"/>
              <a:gd name="connsiteY352" fmla="*/ 109538 h 334963"/>
              <a:gd name="connsiteX353" fmla="*/ 282576 w 293688"/>
              <a:gd name="connsiteY353" fmla="*/ 109538 h 334963"/>
              <a:gd name="connsiteX354" fmla="*/ 282576 w 293688"/>
              <a:gd name="connsiteY354" fmla="*/ 111126 h 334963"/>
              <a:gd name="connsiteX355" fmla="*/ 282576 w 293688"/>
              <a:gd name="connsiteY355" fmla="*/ 114301 h 334963"/>
              <a:gd name="connsiteX356" fmla="*/ 285751 w 293688"/>
              <a:gd name="connsiteY356" fmla="*/ 115888 h 334963"/>
              <a:gd name="connsiteX357" fmla="*/ 285751 w 293688"/>
              <a:gd name="connsiteY357" fmla="*/ 117476 h 334963"/>
              <a:gd name="connsiteX358" fmla="*/ 285751 w 293688"/>
              <a:gd name="connsiteY358" fmla="*/ 120651 h 334963"/>
              <a:gd name="connsiteX359" fmla="*/ 285751 w 293688"/>
              <a:gd name="connsiteY359" fmla="*/ 122238 h 334963"/>
              <a:gd name="connsiteX360" fmla="*/ 287338 w 293688"/>
              <a:gd name="connsiteY360" fmla="*/ 122238 h 334963"/>
              <a:gd name="connsiteX361" fmla="*/ 287338 w 293688"/>
              <a:gd name="connsiteY361" fmla="*/ 125413 h 334963"/>
              <a:gd name="connsiteX362" fmla="*/ 287338 w 293688"/>
              <a:gd name="connsiteY362" fmla="*/ 127001 h 334963"/>
              <a:gd name="connsiteX363" fmla="*/ 287338 w 293688"/>
              <a:gd name="connsiteY363" fmla="*/ 130176 h 334963"/>
              <a:gd name="connsiteX364" fmla="*/ 287338 w 293688"/>
              <a:gd name="connsiteY364" fmla="*/ 131763 h 334963"/>
              <a:gd name="connsiteX365" fmla="*/ 288926 w 293688"/>
              <a:gd name="connsiteY365" fmla="*/ 133351 h 334963"/>
              <a:gd name="connsiteX366" fmla="*/ 288926 w 293688"/>
              <a:gd name="connsiteY366" fmla="*/ 136526 h 334963"/>
              <a:gd name="connsiteX367" fmla="*/ 288926 w 293688"/>
              <a:gd name="connsiteY367" fmla="*/ 138113 h 334963"/>
              <a:gd name="connsiteX368" fmla="*/ 288926 w 293688"/>
              <a:gd name="connsiteY368" fmla="*/ 141288 h 334963"/>
              <a:gd name="connsiteX369" fmla="*/ 288926 w 293688"/>
              <a:gd name="connsiteY369" fmla="*/ 142876 h 334963"/>
              <a:gd name="connsiteX370" fmla="*/ 292101 w 293688"/>
              <a:gd name="connsiteY370" fmla="*/ 142876 h 334963"/>
              <a:gd name="connsiteX371" fmla="*/ 292101 w 293688"/>
              <a:gd name="connsiteY371" fmla="*/ 144463 h 334963"/>
              <a:gd name="connsiteX372" fmla="*/ 292101 w 293688"/>
              <a:gd name="connsiteY372" fmla="*/ 147638 h 334963"/>
              <a:gd name="connsiteX373" fmla="*/ 292101 w 293688"/>
              <a:gd name="connsiteY373" fmla="*/ 149226 h 334963"/>
              <a:gd name="connsiteX374" fmla="*/ 292101 w 293688"/>
              <a:gd name="connsiteY374" fmla="*/ 152401 h 334963"/>
              <a:gd name="connsiteX375" fmla="*/ 292101 w 293688"/>
              <a:gd name="connsiteY375" fmla="*/ 153988 h 334963"/>
              <a:gd name="connsiteX376" fmla="*/ 292101 w 293688"/>
              <a:gd name="connsiteY376" fmla="*/ 158751 h 334963"/>
              <a:gd name="connsiteX377" fmla="*/ 293688 w 293688"/>
              <a:gd name="connsiteY377" fmla="*/ 163513 h 334963"/>
              <a:gd name="connsiteX378" fmla="*/ 293688 w 293688"/>
              <a:gd name="connsiteY378" fmla="*/ 165101 h 334963"/>
              <a:gd name="connsiteX379" fmla="*/ 293688 w 293688"/>
              <a:gd name="connsiteY379" fmla="*/ 168276 h 334963"/>
              <a:gd name="connsiteX380" fmla="*/ 293688 w 293688"/>
              <a:gd name="connsiteY380" fmla="*/ 173038 h 334963"/>
              <a:gd name="connsiteX381" fmla="*/ 292101 w 293688"/>
              <a:gd name="connsiteY381" fmla="*/ 176213 h 334963"/>
              <a:gd name="connsiteX382" fmla="*/ 292101 w 293688"/>
              <a:gd name="connsiteY382" fmla="*/ 188913 h 334963"/>
              <a:gd name="connsiteX383" fmla="*/ 292101 w 293688"/>
              <a:gd name="connsiteY383" fmla="*/ 192088 h 334963"/>
              <a:gd name="connsiteX384" fmla="*/ 292101 w 293688"/>
              <a:gd name="connsiteY384" fmla="*/ 195263 h 334963"/>
              <a:gd name="connsiteX385" fmla="*/ 288926 w 293688"/>
              <a:gd name="connsiteY385" fmla="*/ 196851 h 334963"/>
              <a:gd name="connsiteX386" fmla="*/ 288926 w 293688"/>
              <a:gd name="connsiteY386" fmla="*/ 200026 h 334963"/>
              <a:gd name="connsiteX387" fmla="*/ 288926 w 293688"/>
              <a:gd name="connsiteY387" fmla="*/ 201613 h 334963"/>
              <a:gd name="connsiteX388" fmla="*/ 288926 w 293688"/>
              <a:gd name="connsiteY388" fmla="*/ 204788 h 334963"/>
              <a:gd name="connsiteX389" fmla="*/ 288926 w 293688"/>
              <a:gd name="connsiteY389" fmla="*/ 206376 h 334963"/>
              <a:gd name="connsiteX390" fmla="*/ 287338 w 293688"/>
              <a:gd name="connsiteY390" fmla="*/ 207963 h 334963"/>
              <a:gd name="connsiteX391" fmla="*/ 287338 w 293688"/>
              <a:gd name="connsiteY391" fmla="*/ 212726 h 334963"/>
              <a:gd name="connsiteX392" fmla="*/ 285751 w 293688"/>
              <a:gd name="connsiteY392" fmla="*/ 217488 h 334963"/>
              <a:gd name="connsiteX393" fmla="*/ 287338 w 293688"/>
              <a:gd name="connsiteY393" fmla="*/ 219076 h 334963"/>
              <a:gd name="connsiteX394" fmla="*/ 285751 w 293688"/>
              <a:gd name="connsiteY394" fmla="*/ 222251 h 334963"/>
              <a:gd name="connsiteX395" fmla="*/ 285751 w 293688"/>
              <a:gd name="connsiteY395" fmla="*/ 223838 h 334963"/>
              <a:gd name="connsiteX396" fmla="*/ 282576 w 293688"/>
              <a:gd name="connsiteY396" fmla="*/ 223838 h 334963"/>
              <a:gd name="connsiteX397" fmla="*/ 282576 w 293688"/>
              <a:gd name="connsiteY397" fmla="*/ 227013 h 334963"/>
              <a:gd name="connsiteX398" fmla="*/ 282576 w 293688"/>
              <a:gd name="connsiteY398" fmla="*/ 228601 h 334963"/>
              <a:gd name="connsiteX399" fmla="*/ 280988 w 293688"/>
              <a:gd name="connsiteY399" fmla="*/ 231776 h 334963"/>
              <a:gd name="connsiteX400" fmla="*/ 280988 w 293688"/>
              <a:gd name="connsiteY400" fmla="*/ 233363 h 334963"/>
              <a:gd name="connsiteX401" fmla="*/ 280988 w 293688"/>
              <a:gd name="connsiteY401" fmla="*/ 234951 h 334963"/>
              <a:gd name="connsiteX402" fmla="*/ 277813 w 293688"/>
              <a:gd name="connsiteY402" fmla="*/ 234951 h 334963"/>
              <a:gd name="connsiteX403" fmla="*/ 277813 w 293688"/>
              <a:gd name="connsiteY403" fmla="*/ 238126 h 334963"/>
              <a:gd name="connsiteX404" fmla="*/ 277813 w 293688"/>
              <a:gd name="connsiteY404" fmla="*/ 239713 h 334963"/>
              <a:gd name="connsiteX405" fmla="*/ 276226 w 293688"/>
              <a:gd name="connsiteY405" fmla="*/ 242888 h 334963"/>
              <a:gd name="connsiteX406" fmla="*/ 276226 w 293688"/>
              <a:gd name="connsiteY406" fmla="*/ 244476 h 334963"/>
              <a:gd name="connsiteX407" fmla="*/ 273051 w 293688"/>
              <a:gd name="connsiteY407" fmla="*/ 249238 h 334963"/>
              <a:gd name="connsiteX408" fmla="*/ 271463 w 293688"/>
              <a:gd name="connsiteY408" fmla="*/ 254001 h 334963"/>
              <a:gd name="connsiteX409" fmla="*/ 269876 w 293688"/>
              <a:gd name="connsiteY409" fmla="*/ 258763 h 334963"/>
              <a:gd name="connsiteX410" fmla="*/ 266701 w 293688"/>
              <a:gd name="connsiteY410" fmla="*/ 263526 h 334963"/>
              <a:gd name="connsiteX411" fmla="*/ 265113 w 293688"/>
              <a:gd name="connsiteY411" fmla="*/ 265113 h 334963"/>
              <a:gd name="connsiteX412" fmla="*/ 261938 w 293688"/>
              <a:gd name="connsiteY412" fmla="*/ 269876 h 334963"/>
              <a:gd name="connsiteX413" fmla="*/ 261938 w 293688"/>
              <a:gd name="connsiteY413" fmla="*/ 271463 h 334963"/>
              <a:gd name="connsiteX414" fmla="*/ 260351 w 293688"/>
              <a:gd name="connsiteY414" fmla="*/ 276226 h 334963"/>
              <a:gd name="connsiteX415" fmla="*/ 255588 w 293688"/>
              <a:gd name="connsiteY415" fmla="*/ 282576 h 334963"/>
              <a:gd name="connsiteX416" fmla="*/ 249238 w 293688"/>
              <a:gd name="connsiteY416" fmla="*/ 287338 h 334963"/>
              <a:gd name="connsiteX417" fmla="*/ 246063 w 293688"/>
              <a:gd name="connsiteY417" fmla="*/ 292101 h 334963"/>
              <a:gd name="connsiteX418" fmla="*/ 244476 w 293688"/>
              <a:gd name="connsiteY418" fmla="*/ 293688 h 334963"/>
              <a:gd name="connsiteX419" fmla="*/ 239713 w 293688"/>
              <a:gd name="connsiteY419" fmla="*/ 296863 h 334963"/>
              <a:gd name="connsiteX420" fmla="*/ 238126 w 293688"/>
              <a:gd name="connsiteY420" fmla="*/ 298451 h 334963"/>
              <a:gd name="connsiteX421" fmla="*/ 234951 w 293688"/>
              <a:gd name="connsiteY421" fmla="*/ 298451 h 334963"/>
              <a:gd name="connsiteX422" fmla="*/ 234951 w 293688"/>
              <a:gd name="connsiteY422" fmla="*/ 301626 h 334963"/>
              <a:gd name="connsiteX423" fmla="*/ 233363 w 293688"/>
              <a:gd name="connsiteY423" fmla="*/ 301626 h 334963"/>
              <a:gd name="connsiteX424" fmla="*/ 230188 w 293688"/>
              <a:gd name="connsiteY424" fmla="*/ 301626 h 334963"/>
              <a:gd name="connsiteX425" fmla="*/ 228601 w 293688"/>
              <a:gd name="connsiteY425" fmla="*/ 303213 h 334963"/>
              <a:gd name="connsiteX426" fmla="*/ 228601 w 293688"/>
              <a:gd name="connsiteY426" fmla="*/ 306388 h 334963"/>
              <a:gd name="connsiteX427" fmla="*/ 223838 w 293688"/>
              <a:gd name="connsiteY427" fmla="*/ 306388 h 334963"/>
              <a:gd name="connsiteX428" fmla="*/ 222251 w 293688"/>
              <a:gd name="connsiteY428" fmla="*/ 307976 h 334963"/>
              <a:gd name="connsiteX429" fmla="*/ 219076 w 293688"/>
              <a:gd name="connsiteY429" fmla="*/ 309563 h 334963"/>
              <a:gd name="connsiteX430" fmla="*/ 217488 w 293688"/>
              <a:gd name="connsiteY430" fmla="*/ 312738 h 334963"/>
              <a:gd name="connsiteX431" fmla="*/ 212726 w 293688"/>
              <a:gd name="connsiteY431" fmla="*/ 314326 h 334963"/>
              <a:gd name="connsiteX432" fmla="*/ 211138 w 293688"/>
              <a:gd name="connsiteY432" fmla="*/ 317501 h 334963"/>
              <a:gd name="connsiteX433" fmla="*/ 207963 w 293688"/>
              <a:gd name="connsiteY433" fmla="*/ 319088 h 334963"/>
              <a:gd name="connsiteX434" fmla="*/ 206376 w 293688"/>
              <a:gd name="connsiteY434" fmla="*/ 319088 h 334963"/>
              <a:gd name="connsiteX435" fmla="*/ 203201 w 293688"/>
              <a:gd name="connsiteY435" fmla="*/ 319088 h 334963"/>
              <a:gd name="connsiteX436" fmla="*/ 203201 w 293688"/>
              <a:gd name="connsiteY436" fmla="*/ 322263 h 334963"/>
              <a:gd name="connsiteX437" fmla="*/ 201613 w 293688"/>
              <a:gd name="connsiteY437" fmla="*/ 323851 h 334963"/>
              <a:gd name="connsiteX438" fmla="*/ 198438 w 293688"/>
              <a:gd name="connsiteY438" fmla="*/ 323851 h 334963"/>
              <a:gd name="connsiteX439" fmla="*/ 196851 w 293688"/>
              <a:gd name="connsiteY439" fmla="*/ 325438 h 334963"/>
              <a:gd name="connsiteX440" fmla="*/ 192088 w 293688"/>
              <a:gd name="connsiteY440" fmla="*/ 325438 h 334963"/>
              <a:gd name="connsiteX441" fmla="*/ 187325 w 293688"/>
              <a:gd name="connsiteY441" fmla="*/ 328613 h 334963"/>
              <a:gd name="connsiteX442" fmla="*/ 182563 w 293688"/>
              <a:gd name="connsiteY442" fmla="*/ 330201 h 334963"/>
              <a:gd name="connsiteX443" fmla="*/ 180975 w 293688"/>
              <a:gd name="connsiteY443" fmla="*/ 330201 h 334963"/>
              <a:gd name="connsiteX444" fmla="*/ 179388 w 293688"/>
              <a:gd name="connsiteY444" fmla="*/ 333376 h 334963"/>
              <a:gd name="connsiteX445" fmla="*/ 176213 w 293688"/>
              <a:gd name="connsiteY445" fmla="*/ 333376 h 334963"/>
              <a:gd name="connsiteX446" fmla="*/ 174625 w 293688"/>
              <a:gd name="connsiteY446" fmla="*/ 333376 h 334963"/>
              <a:gd name="connsiteX447" fmla="*/ 171450 w 293688"/>
              <a:gd name="connsiteY447" fmla="*/ 334963 h 334963"/>
              <a:gd name="connsiteX448" fmla="*/ 169863 w 293688"/>
              <a:gd name="connsiteY448" fmla="*/ 334963 h 334963"/>
              <a:gd name="connsiteX449" fmla="*/ 169863 w 293688"/>
              <a:gd name="connsiteY449" fmla="*/ 333376 h 334963"/>
              <a:gd name="connsiteX450" fmla="*/ 171450 w 293688"/>
              <a:gd name="connsiteY450" fmla="*/ 330201 h 334963"/>
              <a:gd name="connsiteX451" fmla="*/ 174625 w 293688"/>
              <a:gd name="connsiteY451" fmla="*/ 330201 h 334963"/>
              <a:gd name="connsiteX452" fmla="*/ 176213 w 293688"/>
              <a:gd name="connsiteY452" fmla="*/ 328613 h 334963"/>
              <a:gd name="connsiteX453" fmla="*/ 174625 w 293688"/>
              <a:gd name="connsiteY453" fmla="*/ 328613 h 334963"/>
              <a:gd name="connsiteX454" fmla="*/ 171450 w 293688"/>
              <a:gd name="connsiteY454" fmla="*/ 328613 h 334963"/>
              <a:gd name="connsiteX455" fmla="*/ 169863 w 293688"/>
              <a:gd name="connsiteY455" fmla="*/ 328613 h 334963"/>
              <a:gd name="connsiteX456" fmla="*/ 168275 w 293688"/>
              <a:gd name="connsiteY456" fmla="*/ 328613 h 334963"/>
              <a:gd name="connsiteX457" fmla="*/ 168275 w 293688"/>
              <a:gd name="connsiteY457" fmla="*/ 330201 h 334963"/>
              <a:gd name="connsiteX458" fmla="*/ 165100 w 293688"/>
              <a:gd name="connsiteY458" fmla="*/ 330201 h 334963"/>
              <a:gd name="connsiteX459" fmla="*/ 165100 w 293688"/>
              <a:gd name="connsiteY459" fmla="*/ 333376 h 334963"/>
              <a:gd name="connsiteX460" fmla="*/ 165100 w 293688"/>
              <a:gd name="connsiteY460" fmla="*/ 334963 h 334963"/>
              <a:gd name="connsiteX461" fmla="*/ 163513 w 293688"/>
              <a:gd name="connsiteY461" fmla="*/ 334963 h 334963"/>
              <a:gd name="connsiteX462" fmla="*/ 160338 w 293688"/>
              <a:gd name="connsiteY462" fmla="*/ 334963 h 334963"/>
              <a:gd name="connsiteX463" fmla="*/ 158750 w 293688"/>
              <a:gd name="connsiteY463" fmla="*/ 334963 h 334963"/>
              <a:gd name="connsiteX464" fmla="*/ 155575 w 293688"/>
              <a:gd name="connsiteY464" fmla="*/ 334963 h 334963"/>
              <a:gd name="connsiteX465" fmla="*/ 153988 w 293688"/>
              <a:gd name="connsiteY465" fmla="*/ 334963 h 334963"/>
              <a:gd name="connsiteX466" fmla="*/ 152400 w 293688"/>
              <a:gd name="connsiteY466" fmla="*/ 333376 h 334963"/>
              <a:gd name="connsiteX467" fmla="*/ 149225 w 293688"/>
              <a:gd name="connsiteY467" fmla="*/ 333376 h 334963"/>
              <a:gd name="connsiteX468" fmla="*/ 147638 w 293688"/>
              <a:gd name="connsiteY468" fmla="*/ 333376 h 334963"/>
              <a:gd name="connsiteX469" fmla="*/ 144463 w 293688"/>
              <a:gd name="connsiteY469" fmla="*/ 333376 h 334963"/>
              <a:gd name="connsiteX470" fmla="*/ 142875 w 293688"/>
              <a:gd name="connsiteY470" fmla="*/ 333376 h 334963"/>
              <a:gd name="connsiteX471" fmla="*/ 139700 w 293688"/>
              <a:gd name="connsiteY471" fmla="*/ 333376 h 334963"/>
              <a:gd name="connsiteX472" fmla="*/ 138112 w 293688"/>
              <a:gd name="connsiteY472" fmla="*/ 334963 h 334963"/>
              <a:gd name="connsiteX473" fmla="*/ 136525 w 293688"/>
              <a:gd name="connsiteY473" fmla="*/ 333376 h 334963"/>
              <a:gd name="connsiteX474" fmla="*/ 133350 w 293688"/>
              <a:gd name="connsiteY474" fmla="*/ 333376 h 334963"/>
              <a:gd name="connsiteX475" fmla="*/ 133350 w 293688"/>
              <a:gd name="connsiteY475" fmla="*/ 330201 h 334963"/>
              <a:gd name="connsiteX476" fmla="*/ 131762 w 293688"/>
              <a:gd name="connsiteY476" fmla="*/ 330201 h 334963"/>
              <a:gd name="connsiteX477" fmla="*/ 128587 w 293688"/>
              <a:gd name="connsiteY477" fmla="*/ 330201 h 334963"/>
              <a:gd name="connsiteX478" fmla="*/ 127000 w 293688"/>
              <a:gd name="connsiteY478" fmla="*/ 330201 h 334963"/>
              <a:gd name="connsiteX479" fmla="*/ 127000 w 293688"/>
              <a:gd name="connsiteY479" fmla="*/ 328613 h 334963"/>
              <a:gd name="connsiteX480" fmla="*/ 123825 w 293688"/>
              <a:gd name="connsiteY480" fmla="*/ 328613 h 334963"/>
              <a:gd name="connsiteX481" fmla="*/ 122237 w 293688"/>
              <a:gd name="connsiteY481" fmla="*/ 328613 h 334963"/>
              <a:gd name="connsiteX482" fmla="*/ 122237 w 293688"/>
              <a:gd name="connsiteY482" fmla="*/ 325438 h 334963"/>
              <a:gd name="connsiteX483" fmla="*/ 120650 w 293688"/>
              <a:gd name="connsiteY483" fmla="*/ 325438 h 334963"/>
              <a:gd name="connsiteX484" fmla="*/ 117475 w 293688"/>
              <a:gd name="connsiteY484" fmla="*/ 323851 h 334963"/>
              <a:gd name="connsiteX485" fmla="*/ 115887 w 293688"/>
              <a:gd name="connsiteY485" fmla="*/ 322263 h 334963"/>
              <a:gd name="connsiteX486" fmla="*/ 112712 w 293688"/>
              <a:gd name="connsiteY486" fmla="*/ 322263 h 334963"/>
              <a:gd name="connsiteX487" fmla="*/ 111125 w 293688"/>
              <a:gd name="connsiteY487" fmla="*/ 322263 h 334963"/>
              <a:gd name="connsiteX488" fmla="*/ 107950 w 293688"/>
              <a:gd name="connsiteY488" fmla="*/ 322263 h 334963"/>
              <a:gd name="connsiteX489" fmla="*/ 106362 w 293688"/>
              <a:gd name="connsiteY489" fmla="*/ 322263 h 334963"/>
              <a:gd name="connsiteX490" fmla="*/ 104775 w 293688"/>
              <a:gd name="connsiteY490" fmla="*/ 322263 h 334963"/>
              <a:gd name="connsiteX491" fmla="*/ 104775 w 293688"/>
              <a:gd name="connsiteY491" fmla="*/ 319088 h 334963"/>
              <a:gd name="connsiteX492" fmla="*/ 101600 w 293688"/>
              <a:gd name="connsiteY492" fmla="*/ 319088 h 334963"/>
              <a:gd name="connsiteX493" fmla="*/ 100012 w 293688"/>
              <a:gd name="connsiteY493" fmla="*/ 319088 h 334963"/>
              <a:gd name="connsiteX494" fmla="*/ 96837 w 293688"/>
              <a:gd name="connsiteY494" fmla="*/ 319088 h 334963"/>
              <a:gd name="connsiteX495" fmla="*/ 96837 w 293688"/>
              <a:gd name="connsiteY495" fmla="*/ 317501 h 334963"/>
              <a:gd name="connsiteX496" fmla="*/ 96837 w 293688"/>
              <a:gd name="connsiteY496" fmla="*/ 314326 h 334963"/>
              <a:gd name="connsiteX497" fmla="*/ 95250 w 293688"/>
              <a:gd name="connsiteY497" fmla="*/ 314326 h 334963"/>
              <a:gd name="connsiteX498" fmla="*/ 93662 w 293688"/>
              <a:gd name="connsiteY498" fmla="*/ 312738 h 334963"/>
              <a:gd name="connsiteX499" fmla="*/ 93662 w 293688"/>
              <a:gd name="connsiteY499" fmla="*/ 314326 h 334963"/>
              <a:gd name="connsiteX500" fmla="*/ 90487 w 293688"/>
              <a:gd name="connsiteY500" fmla="*/ 314326 h 334963"/>
              <a:gd name="connsiteX501" fmla="*/ 90487 w 293688"/>
              <a:gd name="connsiteY501" fmla="*/ 312738 h 334963"/>
              <a:gd name="connsiteX502" fmla="*/ 88900 w 293688"/>
              <a:gd name="connsiteY502" fmla="*/ 312738 h 334963"/>
              <a:gd name="connsiteX503" fmla="*/ 88900 w 293688"/>
              <a:gd name="connsiteY503" fmla="*/ 314326 h 334963"/>
              <a:gd name="connsiteX504" fmla="*/ 85725 w 293688"/>
              <a:gd name="connsiteY504" fmla="*/ 314326 h 334963"/>
              <a:gd name="connsiteX505" fmla="*/ 85725 w 293688"/>
              <a:gd name="connsiteY505" fmla="*/ 312738 h 334963"/>
              <a:gd name="connsiteX506" fmla="*/ 84137 w 293688"/>
              <a:gd name="connsiteY506" fmla="*/ 312738 h 334963"/>
              <a:gd name="connsiteX507" fmla="*/ 80962 w 293688"/>
              <a:gd name="connsiteY507" fmla="*/ 312738 h 334963"/>
              <a:gd name="connsiteX508" fmla="*/ 80962 w 293688"/>
              <a:gd name="connsiteY508" fmla="*/ 309563 h 334963"/>
              <a:gd name="connsiteX509" fmla="*/ 80962 w 293688"/>
              <a:gd name="connsiteY509" fmla="*/ 307976 h 334963"/>
              <a:gd name="connsiteX510" fmla="*/ 79375 w 293688"/>
              <a:gd name="connsiteY510" fmla="*/ 309563 h 334963"/>
              <a:gd name="connsiteX511" fmla="*/ 77787 w 293688"/>
              <a:gd name="connsiteY511" fmla="*/ 307976 h 334963"/>
              <a:gd name="connsiteX512" fmla="*/ 74612 w 293688"/>
              <a:gd name="connsiteY512" fmla="*/ 306388 h 334963"/>
              <a:gd name="connsiteX513" fmla="*/ 73025 w 293688"/>
              <a:gd name="connsiteY513" fmla="*/ 303213 h 334963"/>
              <a:gd name="connsiteX514" fmla="*/ 74612 w 293688"/>
              <a:gd name="connsiteY514" fmla="*/ 303213 h 334963"/>
              <a:gd name="connsiteX515" fmla="*/ 77787 w 293688"/>
              <a:gd name="connsiteY515" fmla="*/ 303213 h 334963"/>
              <a:gd name="connsiteX516" fmla="*/ 79375 w 293688"/>
              <a:gd name="connsiteY516" fmla="*/ 303213 h 334963"/>
              <a:gd name="connsiteX517" fmla="*/ 79375 w 293688"/>
              <a:gd name="connsiteY517" fmla="*/ 301626 h 334963"/>
              <a:gd name="connsiteX518" fmla="*/ 77787 w 293688"/>
              <a:gd name="connsiteY518" fmla="*/ 301626 h 334963"/>
              <a:gd name="connsiteX519" fmla="*/ 74612 w 293688"/>
              <a:gd name="connsiteY519" fmla="*/ 298451 h 334963"/>
              <a:gd name="connsiteX520" fmla="*/ 73025 w 293688"/>
              <a:gd name="connsiteY520" fmla="*/ 298451 h 334963"/>
              <a:gd name="connsiteX521" fmla="*/ 73025 w 293688"/>
              <a:gd name="connsiteY521" fmla="*/ 296863 h 334963"/>
              <a:gd name="connsiteX522" fmla="*/ 69850 w 293688"/>
              <a:gd name="connsiteY522" fmla="*/ 296863 h 334963"/>
              <a:gd name="connsiteX523" fmla="*/ 69850 w 293688"/>
              <a:gd name="connsiteY523" fmla="*/ 298451 h 334963"/>
              <a:gd name="connsiteX524" fmla="*/ 73025 w 293688"/>
              <a:gd name="connsiteY524" fmla="*/ 298451 h 334963"/>
              <a:gd name="connsiteX525" fmla="*/ 73025 w 293688"/>
              <a:gd name="connsiteY525" fmla="*/ 301626 h 334963"/>
              <a:gd name="connsiteX526" fmla="*/ 69850 w 293688"/>
              <a:gd name="connsiteY526" fmla="*/ 301626 h 334963"/>
              <a:gd name="connsiteX527" fmla="*/ 68262 w 293688"/>
              <a:gd name="connsiteY527" fmla="*/ 301626 h 334963"/>
              <a:gd name="connsiteX528" fmla="*/ 65087 w 293688"/>
              <a:gd name="connsiteY528" fmla="*/ 298451 h 334963"/>
              <a:gd name="connsiteX529" fmla="*/ 65087 w 293688"/>
              <a:gd name="connsiteY529" fmla="*/ 296863 h 334963"/>
              <a:gd name="connsiteX530" fmla="*/ 63500 w 293688"/>
              <a:gd name="connsiteY530" fmla="*/ 296863 h 334963"/>
              <a:gd name="connsiteX531" fmla="*/ 61912 w 293688"/>
              <a:gd name="connsiteY531" fmla="*/ 296863 h 334963"/>
              <a:gd name="connsiteX532" fmla="*/ 61912 w 293688"/>
              <a:gd name="connsiteY532" fmla="*/ 293688 h 334963"/>
              <a:gd name="connsiteX533" fmla="*/ 58737 w 293688"/>
              <a:gd name="connsiteY533" fmla="*/ 293688 h 334963"/>
              <a:gd name="connsiteX534" fmla="*/ 57150 w 293688"/>
              <a:gd name="connsiteY534" fmla="*/ 293688 h 334963"/>
              <a:gd name="connsiteX535" fmla="*/ 57150 w 293688"/>
              <a:gd name="connsiteY535" fmla="*/ 296863 h 334963"/>
              <a:gd name="connsiteX536" fmla="*/ 53975 w 293688"/>
              <a:gd name="connsiteY536" fmla="*/ 293688 h 334963"/>
              <a:gd name="connsiteX537" fmla="*/ 53975 w 293688"/>
              <a:gd name="connsiteY537" fmla="*/ 292101 h 334963"/>
              <a:gd name="connsiteX538" fmla="*/ 52387 w 293688"/>
              <a:gd name="connsiteY538" fmla="*/ 292101 h 334963"/>
              <a:gd name="connsiteX539" fmla="*/ 52387 w 293688"/>
              <a:gd name="connsiteY539" fmla="*/ 290513 h 334963"/>
              <a:gd name="connsiteX540" fmla="*/ 52387 w 293688"/>
              <a:gd name="connsiteY540" fmla="*/ 287338 h 334963"/>
              <a:gd name="connsiteX541" fmla="*/ 52387 w 293688"/>
              <a:gd name="connsiteY541" fmla="*/ 285751 h 334963"/>
              <a:gd name="connsiteX542" fmla="*/ 49212 w 293688"/>
              <a:gd name="connsiteY542" fmla="*/ 287338 h 334963"/>
              <a:gd name="connsiteX543" fmla="*/ 47625 w 293688"/>
              <a:gd name="connsiteY543" fmla="*/ 285751 h 334963"/>
              <a:gd name="connsiteX544" fmla="*/ 46037 w 293688"/>
              <a:gd name="connsiteY544" fmla="*/ 285751 h 334963"/>
              <a:gd name="connsiteX545" fmla="*/ 46037 w 293688"/>
              <a:gd name="connsiteY545" fmla="*/ 282576 h 334963"/>
              <a:gd name="connsiteX546" fmla="*/ 42862 w 293688"/>
              <a:gd name="connsiteY546" fmla="*/ 282576 h 334963"/>
              <a:gd name="connsiteX547" fmla="*/ 41275 w 293688"/>
              <a:gd name="connsiteY547" fmla="*/ 280988 h 334963"/>
              <a:gd name="connsiteX548" fmla="*/ 38100 w 293688"/>
              <a:gd name="connsiteY548" fmla="*/ 280988 h 334963"/>
              <a:gd name="connsiteX549" fmla="*/ 36512 w 293688"/>
              <a:gd name="connsiteY549" fmla="*/ 279401 h 334963"/>
              <a:gd name="connsiteX550" fmla="*/ 36512 w 293688"/>
              <a:gd name="connsiteY550" fmla="*/ 276226 h 334963"/>
              <a:gd name="connsiteX551" fmla="*/ 33337 w 293688"/>
              <a:gd name="connsiteY551" fmla="*/ 274638 h 334963"/>
              <a:gd name="connsiteX552" fmla="*/ 36512 w 293688"/>
              <a:gd name="connsiteY552" fmla="*/ 271463 h 334963"/>
              <a:gd name="connsiteX553" fmla="*/ 33337 w 293688"/>
              <a:gd name="connsiteY553" fmla="*/ 271463 h 334963"/>
              <a:gd name="connsiteX554" fmla="*/ 31750 w 293688"/>
              <a:gd name="connsiteY554" fmla="*/ 271463 h 334963"/>
              <a:gd name="connsiteX555" fmla="*/ 30162 w 293688"/>
              <a:gd name="connsiteY555" fmla="*/ 269876 h 334963"/>
              <a:gd name="connsiteX556" fmla="*/ 30162 w 293688"/>
              <a:gd name="connsiteY556" fmla="*/ 266701 h 334963"/>
              <a:gd name="connsiteX557" fmla="*/ 26987 w 293688"/>
              <a:gd name="connsiteY557" fmla="*/ 265113 h 334963"/>
              <a:gd name="connsiteX558" fmla="*/ 26987 w 293688"/>
              <a:gd name="connsiteY558" fmla="*/ 263526 h 334963"/>
              <a:gd name="connsiteX559" fmla="*/ 26987 w 293688"/>
              <a:gd name="connsiteY559" fmla="*/ 260351 h 334963"/>
              <a:gd name="connsiteX560" fmla="*/ 25400 w 293688"/>
              <a:gd name="connsiteY560" fmla="*/ 260351 h 334963"/>
              <a:gd name="connsiteX561" fmla="*/ 26987 w 293688"/>
              <a:gd name="connsiteY561" fmla="*/ 258763 h 334963"/>
              <a:gd name="connsiteX562" fmla="*/ 25400 w 293688"/>
              <a:gd name="connsiteY562" fmla="*/ 258763 h 334963"/>
              <a:gd name="connsiteX563" fmla="*/ 25400 w 293688"/>
              <a:gd name="connsiteY563" fmla="*/ 255588 h 334963"/>
              <a:gd name="connsiteX564" fmla="*/ 22225 w 293688"/>
              <a:gd name="connsiteY564" fmla="*/ 255588 h 334963"/>
              <a:gd name="connsiteX565" fmla="*/ 22225 w 293688"/>
              <a:gd name="connsiteY565" fmla="*/ 254001 h 334963"/>
              <a:gd name="connsiteX566" fmla="*/ 20637 w 293688"/>
              <a:gd name="connsiteY566" fmla="*/ 255588 h 334963"/>
              <a:gd name="connsiteX567" fmla="*/ 17462 w 293688"/>
              <a:gd name="connsiteY567" fmla="*/ 254001 h 334963"/>
              <a:gd name="connsiteX568" fmla="*/ 17462 w 293688"/>
              <a:gd name="connsiteY568" fmla="*/ 250826 h 334963"/>
              <a:gd name="connsiteX569" fmla="*/ 17462 w 293688"/>
              <a:gd name="connsiteY569" fmla="*/ 249238 h 334963"/>
              <a:gd name="connsiteX570" fmla="*/ 15875 w 293688"/>
              <a:gd name="connsiteY570" fmla="*/ 247651 h 334963"/>
              <a:gd name="connsiteX571" fmla="*/ 15875 w 293688"/>
              <a:gd name="connsiteY571" fmla="*/ 244476 h 334963"/>
              <a:gd name="connsiteX572" fmla="*/ 15875 w 293688"/>
              <a:gd name="connsiteY572" fmla="*/ 242888 h 334963"/>
              <a:gd name="connsiteX573" fmla="*/ 15875 w 293688"/>
              <a:gd name="connsiteY573" fmla="*/ 239713 h 334963"/>
              <a:gd name="connsiteX574" fmla="*/ 15875 w 293688"/>
              <a:gd name="connsiteY574" fmla="*/ 238126 h 334963"/>
              <a:gd name="connsiteX575" fmla="*/ 14287 w 293688"/>
              <a:gd name="connsiteY575" fmla="*/ 238126 h 334963"/>
              <a:gd name="connsiteX576" fmla="*/ 14287 w 293688"/>
              <a:gd name="connsiteY576" fmla="*/ 234951 h 334963"/>
              <a:gd name="connsiteX577" fmla="*/ 11112 w 293688"/>
              <a:gd name="connsiteY577" fmla="*/ 234951 h 334963"/>
              <a:gd name="connsiteX578" fmla="*/ 11112 w 293688"/>
              <a:gd name="connsiteY578" fmla="*/ 233363 h 334963"/>
              <a:gd name="connsiteX579" fmla="*/ 9525 w 293688"/>
              <a:gd name="connsiteY579" fmla="*/ 231776 h 334963"/>
              <a:gd name="connsiteX580" fmla="*/ 9525 w 293688"/>
              <a:gd name="connsiteY580" fmla="*/ 228601 h 334963"/>
              <a:gd name="connsiteX581" fmla="*/ 6350 w 293688"/>
              <a:gd name="connsiteY581" fmla="*/ 222251 h 334963"/>
              <a:gd name="connsiteX582" fmla="*/ 4762 w 293688"/>
              <a:gd name="connsiteY582" fmla="*/ 217488 h 334963"/>
              <a:gd name="connsiteX583" fmla="*/ 3175 w 293688"/>
              <a:gd name="connsiteY583" fmla="*/ 215901 h 334963"/>
              <a:gd name="connsiteX584" fmla="*/ 3175 w 293688"/>
              <a:gd name="connsiteY584" fmla="*/ 212726 h 334963"/>
              <a:gd name="connsiteX585" fmla="*/ 3175 w 293688"/>
              <a:gd name="connsiteY585" fmla="*/ 211138 h 334963"/>
              <a:gd name="connsiteX586" fmla="*/ 3175 w 293688"/>
              <a:gd name="connsiteY586" fmla="*/ 207963 h 334963"/>
              <a:gd name="connsiteX587" fmla="*/ 0 w 293688"/>
              <a:gd name="connsiteY587" fmla="*/ 206376 h 334963"/>
              <a:gd name="connsiteX588" fmla="*/ 3175 w 293688"/>
              <a:gd name="connsiteY588" fmla="*/ 206376 h 334963"/>
              <a:gd name="connsiteX589" fmla="*/ 3175 w 293688"/>
              <a:gd name="connsiteY589" fmla="*/ 204788 h 334963"/>
              <a:gd name="connsiteX590" fmla="*/ 3175 w 293688"/>
              <a:gd name="connsiteY590" fmla="*/ 201613 h 334963"/>
              <a:gd name="connsiteX591" fmla="*/ 3175 w 293688"/>
              <a:gd name="connsiteY591" fmla="*/ 200026 h 334963"/>
              <a:gd name="connsiteX592" fmla="*/ 3175 w 293688"/>
              <a:gd name="connsiteY592" fmla="*/ 196851 h 334963"/>
              <a:gd name="connsiteX593" fmla="*/ 3175 w 293688"/>
              <a:gd name="connsiteY593" fmla="*/ 195263 h 334963"/>
              <a:gd name="connsiteX594" fmla="*/ 3175 w 293688"/>
              <a:gd name="connsiteY594" fmla="*/ 192088 h 334963"/>
              <a:gd name="connsiteX595" fmla="*/ 3175 w 293688"/>
              <a:gd name="connsiteY595" fmla="*/ 188913 h 334963"/>
              <a:gd name="connsiteX596" fmla="*/ 3175 w 293688"/>
              <a:gd name="connsiteY596" fmla="*/ 185738 h 334963"/>
              <a:gd name="connsiteX597" fmla="*/ 3175 w 293688"/>
              <a:gd name="connsiteY597" fmla="*/ 184151 h 334963"/>
              <a:gd name="connsiteX598" fmla="*/ 4762 w 293688"/>
              <a:gd name="connsiteY598" fmla="*/ 184151 h 334963"/>
              <a:gd name="connsiteX599" fmla="*/ 4762 w 293688"/>
              <a:gd name="connsiteY599" fmla="*/ 180976 h 334963"/>
              <a:gd name="connsiteX600" fmla="*/ 3175 w 293688"/>
              <a:gd name="connsiteY600" fmla="*/ 180976 h 334963"/>
              <a:gd name="connsiteX601" fmla="*/ 4762 w 293688"/>
              <a:gd name="connsiteY601" fmla="*/ 179388 h 334963"/>
              <a:gd name="connsiteX602" fmla="*/ 4762 w 293688"/>
              <a:gd name="connsiteY602" fmla="*/ 176213 h 334963"/>
              <a:gd name="connsiteX603" fmla="*/ 3175 w 293688"/>
              <a:gd name="connsiteY603" fmla="*/ 176213 h 334963"/>
              <a:gd name="connsiteX604" fmla="*/ 3175 w 293688"/>
              <a:gd name="connsiteY604" fmla="*/ 174626 h 334963"/>
              <a:gd name="connsiteX605" fmla="*/ 3175 w 293688"/>
              <a:gd name="connsiteY605" fmla="*/ 173038 h 334963"/>
              <a:gd name="connsiteX606" fmla="*/ 4762 w 293688"/>
              <a:gd name="connsiteY606" fmla="*/ 173038 h 334963"/>
              <a:gd name="connsiteX607" fmla="*/ 4762 w 293688"/>
              <a:gd name="connsiteY607" fmla="*/ 169863 h 334963"/>
              <a:gd name="connsiteX608" fmla="*/ 4762 w 293688"/>
              <a:gd name="connsiteY608" fmla="*/ 168276 h 334963"/>
              <a:gd name="connsiteX609" fmla="*/ 4762 w 293688"/>
              <a:gd name="connsiteY609" fmla="*/ 165101 h 334963"/>
              <a:gd name="connsiteX610" fmla="*/ 4762 w 293688"/>
              <a:gd name="connsiteY610" fmla="*/ 163513 h 334963"/>
              <a:gd name="connsiteX611" fmla="*/ 4762 w 293688"/>
              <a:gd name="connsiteY611" fmla="*/ 160338 h 334963"/>
              <a:gd name="connsiteX612" fmla="*/ 4762 w 293688"/>
              <a:gd name="connsiteY612" fmla="*/ 158751 h 334963"/>
              <a:gd name="connsiteX613" fmla="*/ 4762 w 293688"/>
              <a:gd name="connsiteY613" fmla="*/ 157163 h 334963"/>
              <a:gd name="connsiteX614" fmla="*/ 4762 w 293688"/>
              <a:gd name="connsiteY614" fmla="*/ 153988 h 334963"/>
              <a:gd name="connsiteX615" fmla="*/ 6350 w 293688"/>
              <a:gd name="connsiteY615" fmla="*/ 152401 h 334963"/>
              <a:gd name="connsiteX616" fmla="*/ 6350 w 293688"/>
              <a:gd name="connsiteY616" fmla="*/ 149226 h 334963"/>
              <a:gd name="connsiteX617" fmla="*/ 6350 w 293688"/>
              <a:gd name="connsiteY617" fmla="*/ 147638 h 334963"/>
              <a:gd name="connsiteX618" fmla="*/ 4762 w 293688"/>
              <a:gd name="connsiteY618" fmla="*/ 147638 h 334963"/>
              <a:gd name="connsiteX619" fmla="*/ 6350 w 293688"/>
              <a:gd name="connsiteY619" fmla="*/ 144463 h 334963"/>
              <a:gd name="connsiteX620" fmla="*/ 6350 w 293688"/>
              <a:gd name="connsiteY620" fmla="*/ 142876 h 334963"/>
              <a:gd name="connsiteX621" fmla="*/ 6350 w 293688"/>
              <a:gd name="connsiteY621" fmla="*/ 141288 h 334963"/>
              <a:gd name="connsiteX622" fmla="*/ 9525 w 293688"/>
              <a:gd name="connsiteY622" fmla="*/ 141288 h 334963"/>
              <a:gd name="connsiteX623" fmla="*/ 9525 w 293688"/>
              <a:gd name="connsiteY623" fmla="*/ 138113 h 334963"/>
              <a:gd name="connsiteX624" fmla="*/ 11112 w 293688"/>
              <a:gd name="connsiteY624" fmla="*/ 138113 h 334963"/>
              <a:gd name="connsiteX625" fmla="*/ 11112 w 293688"/>
              <a:gd name="connsiteY625" fmla="*/ 136526 h 334963"/>
              <a:gd name="connsiteX626" fmla="*/ 14287 w 293688"/>
              <a:gd name="connsiteY626" fmla="*/ 136526 h 334963"/>
              <a:gd name="connsiteX627" fmla="*/ 14287 w 293688"/>
              <a:gd name="connsiteY627" fmla="*/ 133351 h 334963"/>
              <a:gd name="connsiteX628" fmla="*/ 14287 w 293688"/>
              <a:gd name="connsiteY628" fmla="*/ 131763 h 334963"/>
              <a:gd name="connsiteX629" fmla="*/ 14287 w 293688"/>
              <a:gd name="connsiteY629" fmla="*/ 130176 h 334963"/>
              <a:gd name="connsiteX630" fmla="*/ 15875 w 293688"/>
              <a:gd name="connsiteY630" fmla="*/ 127001 h 334963"/>
              <a:gd name="connsiteX631" fmla="*/ 15875 w 293688"/>
              <a:gd name="connsiteY631" fmla="*/ 125413 h 334963"/>
              <a:gd name="connsiteX632" fmla="*/ 17462 w 293688"/>
              <a:gd name="connsiteY632" fmla="*/ 125413 h 334963"/>
              <a:gd name="connsiteX633" fmla="*/ 17462 w 293688"/>
              <a:gd name="connsiteY633" fmla="*/ 122238 h 334963"/>
              <a:gd name="connsiteX634" fmla="*/ 20637 w 293688"/>
              <a:gd name="connsiteY634" fmla="*/ 127001 h 334963"/>
              <a:gd name="connsiteX635" fmla="*/ 20637 w 293688"/>
              <a:gd name="connsiteY635" fmla="*/ 125413 h 334963"/>
              <a:gd name="connsiteX636" fmla="*/ 20637 w 293688"/>
              <a:gd name="connsiteY636" fmla="*/ 122238 h 334963"/>
              <a:gd name="connsiteX637" fmla="*/ 20637 w 293688"/>
              <a:gd name="connsiteY637" fmla="*/ 120651 h 334963"/>
              <a:gd name="connsiteX638" fmla="*/ 22225 w 293688"/>
              <a:gd name="connsiteY638" fmla="*/ 120651 h 334963"/>
              <a:gd name="connsiteX639" fmla="*/ 22225 w 293688"/>
              <a:gd name="connsiteY639" fmla="*/ 117476 h 334963"/>
              <a:gd name="connsiteX640" fmla="*/ 22225 w 293688"/>
              <a:gd name="connsiteY640" fmla="*/ 115888 h 334963"/>
              <a:gd name="connsiteX641" fmla="*/ 22225 w 293688"/>
              <a:gd name="connsiteY641" fmla="*/ 114301 h 334963"/>
              <a:gd name="connsiteX642" fmla="*/ 25400 w 293688"/>
              <a:gd name="connsiteY642" fmla="*/ 114301 h 334963"/>
              <a:gd name="connsiteX643" fmla="*/ 25400 w 293688"/>
              <a:gd name="connsiteY643" fmla="*/ 111126 h 334963"/>
              <a:gd name="connsiteX644" fmla="*/ 25400 w 293688"/>
              <a:gd name="connsiteY644" fmla="*/ 109538 h 334963"/>
              <a:gd name="connsiteX645" fmla="*/ 26987 w 293688"/>
              <a:gd name="connsiteY645" fmla="*/ 109538 h 334963"/>
              <a:gd name="connsiteX646" fmla="*/ 26987 w 293688"/>
              <a:gd name="connsiteY646" fmla="*/ 106363 h 334963"/>
              <a:gd name="connsiteX647" fmla="*/ 26987 w 293688"/>
              <a:gd name="connsiteY647" fmla="*/ 104776 h 334963"/>
              <a:gd name="connsiteX648" fmla="*/ 26987 w 293688"/>
              <a:gd name="connsiteY648" fmla="*/ 101601 h 334963"/>
              <a:gd name="connsiteX649" fmla="*/ 26987 w 293688"/>
              <a:gd name="connsiteY649" fmla="*/ 100013 h 334963"/>
              <a:gd name="connsiteX650" fmla="*/ 30162 w 293688"/>
              <a:gd name="connsiteY650" fmla="*/ 100013 h 334963"/>
              <a:gd name="connsiteX651" fmla="*/ 30162 w 293688"/>
              <a:gd name="connsiteY651" fmla="*/ 93663 h 334963"/>
              <a:gd name="connsiteX652" fmla="*/ 31750 w 293688"/>
              <a:gd name="connsiteY652" fmla="*/ 93663 h 334963"/>
              <a:gd name="connsiteX653" fmla="*/ 31750 w 293688"/>
              <a:gd name="connsiteY653" fmla="*/ 90488 h 334963"/>
              <a:gd name="connsiteX654" fmla="*/ 31750 w 293688"/>
              <a:gd name="connsiteY654" fmla="*/ 88901 h 334963"/>
              <a:gd name="connsiteX655" fmla="*/ 33337 w 293688"/>
              <a:gd name="connsiteY655" fmla="*/ 88901 h 334963"/>
              <a:gd name="connsiteX656" fmla="*/ 33337 w 293688"/>
              <a:gd name="connsiteY656" fmla="*/ 85726 h 334963"/>
              <a:gd name="connsiteX657" fmla="*/ 36512 w 293688"/>
              <a:gd name="connsiteY657" fmla="*/ 85726 h 334963"/>
              <a:gd name="connsiteX658" fmla="*/ 36512 w 293688"/>
              <a:gd name="connsiteY658" fmla="*/ 88901 h 334963"/>
              <a:gd name="connsiteX659" fmla="*/ 38100 w 293688"/>
              <a:gd name="connsiteY659" fmla="*/ 88901 h 334963"/>
              <a:gd name="connsiteX660" fmla="*/ 38100 w 293688"/>
              <a:gd name="connsiteY660" fmla="*/ 85726 h 334963"/>
              <a:gd name="connsiteX661" fmla="*/ 41275 w 293688"/>
              <a:gd name="connsiteY661" fmla="*/ 85726 h 334963"/>
              <a:gd name="connsiteX662" fmla="*/ 41275 w 293688"/>
              <a:gd name="connsiteY662" fmla="*/ 84138 h 334963"/>
              <a:gd name="connsiteX663" fmla="*/ 41275 w 293688"/>
              <a:gd name="connsiteY663" fmla="*/ 82551 h 334963"/>
              <a:gd name="connsiteX664" fmla="*/ 42862 w 293688"/>
              <a:gd name="connsiteY664" fmla="*/ 82551 h 334963"/>
              <a:gd name="connsiteX665" fmla="*/ 42862 w 293688"/>
              <a:gd name="connsiteY665" fmla="*/ 79376 h 334963"/>
              <a:gd name="connsiteX666" fmla="*/ 46037 w 293688"/>
              <a:gd name="connsiteY666" fmla="*/ 77788 h 334963"/>
              <a:gd name="connsiteX667" fmla="*/ 46037 w 293688"/>
              <a:gd name="connsiteY667" fmla="*/ 74613 h 334963"/>
              <a:gd name="connsiteX668" fmla="*/ 46037 w 293688"/>
              <a:gd name="connsiteY668" fmla="*/ 73026 h 334963"/>
              <a:gd name="connsiteX669" fmla="*/ 47625 w 293688"/>
              <a:gd name="connsiteY669" fmla="*/ 73026 h 334963"/>
              <a:gd name="connsiteX670" fmla="*/ 47625 w 293688"/>
              <a:gd name="connsiteY670" fmla="*/ 69851 h 334963"/>
              <a:gd name="connsiteX671" fmla="*/ 47625 w 293688"/>
              <a:gd name="connsiteY671" fmla="*/ 68263 h 334963"/>
              <a:gd name="connsiteX672" fmla="*/ 49212 w 293688"/>
              <a:gd name="connsiteY672" fmla="*/ 68263 h 334963"/>
              <a:gd name="connsiteX673" fmla="*/ 49212 w 293688"/>
              <a:gd name="connsiteY673" fmla="*/ 66676 h 334963"/>
              <a:gd name="connsiteX674" fmla="*/ 49212 w 293688"/>
              <a:gd name="connsiteY674" fmla="*/ 63501 h 334963"/>
              <a:gd name="connsiteX675" fmla="*/ 52387 w 293688"/>
              <a:gd name="connsiteY675" fmla="*/ 61913 h 334963"/>
              <a:gd name="connsiteX676" fmla="*/ 52387 w 293688"/>
              <a:gd name="connsiteY676" fmla="*/ 58738 h 334963"/>
              <a:gd name="connsiteX677" fmla="*/ 53975 w 293688"/>
              <a:gd name="connsiteY677" fmla="*/ 58738 h 334963"/>
              <a:gd name="connsiteX678" fmla="*/ 53975 w 293688"/>
              <a:gd name="connsiteY678" fmla="*/ 57150 h 334963"/>
              <a:gd name="connsiteX679" fmla="*/ 53975 w 293688"/>
              <a:gd name="connsiteY679" fmla="*/ 55563 h 334963"/>
              <a:gd name="connsiteX680" fmla="*/ 57150 w 293688"/>
              <a:gd name="connsiteY680" fmla="*/ 55563 h 334963"/>
              <a:gd name="connsiteX681" fmla="*/ 57150 w 293688"/>
              <a:gd name="connsiteY681" fmla="*/ 57150 h 334963"/>
              <a:gd name="connsiteX682" fmla="*/ 58737 w 293688"/>
              <a:gd name="connsiteY682" fmla="*/ 57150 h 334963"/>
              <a:gd name="connsiteX683" fmla="*/ 58737 w 293688"/>
              <a:gd name="connsiteY683" fmla="*/ 55563 h 334963"/>
              <a:gd name="connsiteX684" fmla="*/ 61912 w 293688"/>
              <a:gd name="connsiteY684" fmla="*/ 55563 h 334963"/>
              <a:gd name="connsiteX685" fmla="*/ 61912 w 293688"/>
              <a:gd name="connsiteY685" fmla="*/ 52388 h 334963"/>
              <a:gd name="connsiteX686" fmla="*/ 63500 w 293688"/>
              <a:gd name="connsiteY686" fmla="*/ 52388 h 334963"/>
              <a:gd name="connsiteX687" fmla="*/ 63500 w 293688"/>
              <a:gd name="connsiteY687" fmla="*/ 50800 h 334963"/>
              <a:gd name="connsiteX688" fmla="*/ 65087 w 293688"/>
              <a:gd name="connsiteY688" fmla="*/ 50800 h 334963"/>
              <a:gd name="connsiteX689" fmla="*/ 65087 w 293688"/>
              <a:gd name="connsiteY689" fmla="*/ 47625 h 334963"/>
              <a:gd name="connsiteX690" fmla="*/ 68262 w 293688"/>
              <a:gd name="connsiteY690" fmla="*/ 46038 h 334963"/>
              <a:gd name="connsiteX691" fmla="*/ 68262 w 293688"/>
              <a:gd name="connsiteY691" fmla="*/ 42863 h 334963"/>
              <a:gd name="connsiteX692" fmla="*/ 69850 w 293688"/>
              <a:gd name="connsiteY692" fmla="*/ 41275 h 334963"/>
              <a:gd name="connsiteX693" fmla="*/ 69850 w 293688"/>
              <a:gd name="connsiteY693" fmla="*/ 39688 h 334963"/>
              <a:gd name="connsiteX694" fmla="*/ 73025 w 293688"/>
              <a:gd name="connsiteY694" fmla="*/ 39688 h 334963"/>
              <a:gd name="connsiteX695" fmla="*/ 73025 w 293688"/>
              <a:gd name="connsiteY695" fmla="*/ 36513 h 334963"/>
              <a:gd name="connsiteX696" fmla="*/ 74612 w 293688"/>
              <a:gd name="connsiteY696" fmla="*/ 34925 h 334963"/>
              <a:gd name="connsiteX697" fmla="*/ 74612 w 293688"/>
              <a:gd name="connsiteY697" fmla="*/ 31750 h 334963"/>
              <a:gd name="connsiteX698" fmla="*/ 77787 w 293688"/>
              <a:gd name="connsiteY698" fmla="*/ 31750 h 334963"/>
              <a:gd name="connsiteX699" fmla="*/ 79375 w 293688"/>
              <a:gd name="connsiteY699" fmla="*/ 31750 h 334963"/>
              <a:gd name="connsiteX700" fmla="*/ 79375 w 293688"/>
              <a:gd name="connsiteY700" fmla="*/ 30163 h 334963"/>
              <a:gd name="connsiteX701" fmla="*/ 79375 w 293688"/>
              <a:gd name="connsiteY701" fmla="*/ 26988 h 334963"/>
              <a:gd name="connsiteX702" fmla="*/ 80962 w 293688"/>
              <a:gd name="connsiteY702" fmla="*/ 30163 h 334963"/>
              <a:gd name="connsiteX703" fmla="*/ 80962 w 293688"/>
              <a:gd name="connsiteY703" fmla="*/ 25400 h 334963"/>
              <a:gd name="connsiteX704" fmla="*/ 80962 w 293688"/>
              <a:gd name="connsiteY704" fmla="*/ 23813 h 334963"/>
              <a:gd name="connsiteX705" fmla="*/ 84137 w 293688"/>
              <a:gd name="connsiteY705" fmla="*/ 23813 h 334963"/>
              <a:gd name="connsiteX706" fmla="*/ 85725 w 293688"/>
              <a:gd name="connsiteY706" fmla="*/ 20638 h 334963"/>
              <a:gd name="connsiteX707" fmla="*/ 85725 w 293688"/>
              <a:gd name="connsiteY707" fmla="*/ 19050 h 334963"/>
              <a:gd name="connsiteX708" fmla="*/ 88900 w 293688"/>
              <a:gd name="connsiteY708" fmla="*/ 19050 h 334963"/>
              <a:gd name="connsiteX709" fmla="*/ 88900 w 293688"/>
              <a:gd name="connsiteY709" fmla="*/ 20638 h 334963"/>
              <a:gd name="connsiteX710" fmla="*/ 90487 w 293688"/>
              <a:gd name="connsiteY710" fmla="*/ 19050 h 334963"/>
              <a:gd name="connsiteX711" fmla="*/ 93662 w 293688"/>
              <a:gd name="connsiteY711" fmla="*/ 15875 h 334963"/>
              <a:gd name="connsiteX712" fmla="*/ 95250 w 293688"/>
              <a:gd name="connsiteY712" fmla="*/ 11113 h 334963"/>
              <a:gd name="connsiteX713" fmla="*/ 95250 w 293688"/>
              <a:gd name="connsiteY713" fmla="*/ 14288 h 334963"/>
              <a:gd name="connsiteX714" fmla="*/ 95250 w 293688"/>
              <a:gd name="connsiteY714" fmla="*/ 15875 h 334963"/>
              <a:gd name="connsiteX715" fmla="*/ 96837 w 293688"/>
              <a:gd name="connsiteY715" fmla="*/ 15875 h 334963"/>
              <a:gd name="connsiteX716" fmla="*/ 100012 w 293688"/>
              <a:gd name="connsiteY716" fmla="*/ 15875 h 334963"/>
              <a:gd name="connsiteX717" fmla="*/ 100012 w 293688"/>
              <a:gd name="connsiteY717" fmla="*/ 14288 h 334963"/>
              <a:gd name="connsiteX718" fmla="*/ 101600 w 293688"/>
              <a:gd name="connsiteY718" fmla="*/ 11113 h 334963"/>
              <a:gd name="connsiteX719" fmla="*/ 101600 w 293688"/>
              <a:gd name="connsiteY719" fmla="*/ 9525 h 334963"/>
              <a:gd name="connsiteX720" fmla="*/ 104775 w 293688"/>
              <a:gd name="connsiteY720" fmla="*/ 9525 h 334963"/>
              <a:gd name="connsiteX721" fmla="*/ 106362 w 293688"/>
              <a:gd name="connsiteY721" fmla="*/ 9525 h 334963"/>
              <a:gd name="connsiteX722" fmla="*/ 111125 w 293688"/>
              <a:gd name="connsiteY722" fmla="*/ 3175 h 334963"/>
              <a:gd name="connsiteX723" fmla="*/ 112713 w 293688"/>
              <a:gd name="connsiteY723" fmla="*/ 3175 h 334963"/>
              <a:gd name="connsiteX724" fmla="*/ 115888 w 293688"/>
              <a:gd name="connsiteY724" fmla="*/ 3175 h 334963"/>
              <a:gd name="connsiteX725" fmla="*/ 115888 w 293688"/>
              <a:gd name="connsiteY725" fmla="*/ 4763 h 334963"/>
              <a:gd name="connsiteX726" fmla="*/ 112713 w 293688"/>
              <a:gd name="connsiteY726" fmla="*/ 4763 h 334963"/>
              <a:gd name="connsiteX727" fmla="*/ 111125 w 293688"/>
              <a:gd name="connsiteY727" fmla="*/ 4763 h 334963"/>
              <a:gd name="connsiteX728" fmla="*/ 117476 w 293688"/>
              <a:gd name="connsiteY728" fmla="*/ 0 h 334963"/>
              <a:gd name="connsiteX729" fmla="*/ 117476 w 293688"/>
              <a:gd name="connsiteY729" fmla="*/ 3175 h 334963"/>
              <a:gd name="connsiteX730" fmla="*/ 115888 w 293688"/>
              <a:gd name="connsiteY730" fmla="*/ 3175 h 33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</a:cxnLst>
            <a:rect l="l" t="t" r="r" b="b"/>
            <a:pathLst>
              <a:path w="293688" h="334963">
                <a:moveTo>
                  <a:pt x="142875" y="333376"/>
                </a:moveTo>
                <a:lnTo>
                  <a:pt x="144463" y="334963"/>
                </a:lnTo>
                <a:lnTo>
                  <a:pt x="142875" y="334963"/>
                </a:lnTo>
                <a:close/>
                <a:moveTo>
                  <a:pt x="163513" y="330201"/>
                </a:moveTo>
                <a:lnTo>
                  <a:pt x="160338" y="333376"/>
                </a:lnTo>
                <a:lnTo>
                  <a:pt x="163513" y="333376"/>
                </a:lnTo>
                <a:close/>
                <a:moveTo>
                  <a:pt x="93662" y="314326"/>
                </a:moveTo>
                <a:lnTo>
                  <a:pt x="95250" y="314326"/>
                </a:lnTo>
                <a:lnTo>
                  <a:pt x="95250" y="317501"/>
                </a:lnTo>
                <a:close/>
                <a:moveTo>
                  <a:pt x="88900" y="314326"/>
                </a:moveTo>
                <a:lnTo>
                  <a:pt x="90487" y="317501"/>
                </a:lnTo>
                <a:lnTo>
                  <a:pt x="88900" y="317501"/>
                </a:lnTo>
                <a:close/>
                <a:moveTo>
                  <a:pt x="74612" y="301626"/>
                </a:moveTo>
                <a:lnTo>
                  <a:pt x="77787" y="301626"/>
                </a:lnTo>
                <a:lnTo>
                  <a:pt x="74612" y="303213"/>
                </a:lnTo>
                <a:close/>
                <a:moveTo>
                  <a:pt x="20637" y="263526"/>
                </a:moveTo>
                <a:lnTo>
                  <a:pt x="20637" y="265113"/>
                </a:lnTo>
                <a:lnTo>
                  <a:pt x="20637" y="266701"/>
                </a:lnTo>
                <a:lnTo>
                  <a:pt x="17462" y="265113"/>
                </a:lnTo>
                <a:close/>
                <a:moveTo>
                  <a:pt x="20637" y="255588"/>
                </a:moveTo>
                <a:lnTo>
                  <a:pt x="22225" y="255588"/>
                </a:lnTo>
                <a:lnTo>
                  <a:pt x="22225" y="258763"/>
                </a:lnTo>
                <a:lnTo>
                  <a:pt x="20637" y="260351"/>
                </a:lnTo>
                <a:lnTo>
                  <a:pt x="17462" y="260351"/>
                </a:lnTo>
                <a:lnTo>
                  <a:pt x="20637" y="258763"/>
                </a:lnTo>
                <a:close/>
                <a:moveTo>
                  <a:pt x="14287" y="250826"/>
                </a:moveTo>
                <a:lnTo>
                  <a:pt x="15875" y="250826"/>
                </a:lnTo>
                <a:lnTo>
                  <a:pt x="15875" y="254001"/>
                </a:lnTo>
                <a:close/>
                <a:moveTo>
                  <a:pt x="14287" y="247651"/>
                </a:moveTo>
                <a:lnTo>
                  <a:pt x="15875" y="247651"/>
                </a:lnTo>
                <a:lnTo>
                  <a:pt x="15875" y="249238"/>
                </a:lnTo>
                <a:lnTo>
                  <a:pt x="14287" y="249238"/>
                </a:lnTo>
                <a:close/>
                <a:moveTo>
                  <a:pt x="11112" y="242888"/>
                </a:moveTo>
                <a:lnTo>
                  <a:pt x="14287" y="244476"/>
                </a:lnTo>
                <a:lnTo>
                  <a:pt x="11112" y="244476"/>
                </a:lnTo>
                <a:close/>
                <a:moveTo>
                  <a:pt x="9525" y="238126"/>
                </a:moveTo>
                <a:lnTo>
                  <a:pt x="11112" y="238126"/>
                </a:lnTo>
                <a:lnTo>
                  <a:pt x="11112" y="239713"/>
                </a:lnTo>
                <a:lnTo>
                  <a:pt x="11112" y="242888"/>
                </a:lnTo>
                <a:lnTo>
                  <a:pt x="9525" y="239713"/>
                </a:lnTo>
                <a:close/>
                <a:moveTo>
                  <a:pt x="196850" y="55563"/>
                </a:moveTo>
                <a:lnTo>
                  <a:pt x="198438" y="55563"/>
                </a:lnTo>
                <a:lnTo>
                  <a:pt x="201613" y="55563"/>
                </a:lnTo>
                <a:lnTo>
                  <a:pt x="203200" y="55563"/>
                </a:lnTo>
                <a:lnTo>
                  <a:pt x="206376" y="55563"/>
                </a:lnTo>
                <a:lnTo>
                  <a:pt x="207963" y="55563"/>
                </a:lnTo>
                <a:lnTo>
                  <a:pt x="211138" y="55563"/>
                </a:lnTo>
                <a:lnTo>
                  <a:pt x="207963" y="57151"/>
                </a:lnTo>
                <a:lnTo>
                  <a:pt x="206376" y="57151"/>
                </a:lnTo>
                <a:lnTo>
                  <a:pt x="201613" y="57151"/>
                </a:lnTo>
                <a:close/>
                <a:moveTo>
                  <a:pt x="57150" y="52388"/>
                </a:moveTo>
                <a:lnTo>
                  <a:pt x="58737" y="55563"/>
                </a:lnTo>
                <a:lnTo>
                  <a:pt x="57150" y="55563"/>
                </a:lnTo>
                <a:close/>
                <a:moveTo>
                  <a:pt x="165100" y="36513"/>
                </a:moveTo>
                <a:lnTo>
                  <a:pt x="168275" y="36513"/>
                </a:lnTo>
                <a:lnTo>
                  <a:pt x="165100" y="39688"/>
                </a:lnTo>
                <a:close/>
                <a:moveTo>
                  <a:pt x="165100" y="31750"/>
                </a:moveTo>
                <a:lnTo>
                  <a:pt x="168275" y="31750"/>
                </a:lnTo>
                <a:lnTo>
                  <a:pt x="165100" y="34925"/>
                </a:lnTo>
                <a:close/>
                <a:moveTo>
                  <a:pt x="160338" y="30163"/>
                </a:moveTo>
                <a:lnTo>
                  <a:pt x="163513" y="31750"/>
                </a:lnTo>
                <a:lnTo>
                  <a:pt x="160338" y="31750"/>
                </a:lnTo>
                <a:close/>
                <a:moveTo>
                  <a:pt x="160338" y="26988"/>
                </a:moveTo>
                <a:lnTo>
                  <a:pt x="163513" y="26988"/>
                </a:lnTo>
                <a:lnTo>
                  <a:pt x="160338" y="30163"/>
                </a:lnTo>
                <a:close/>
                <a:moveTo>
                  <a:pt x="160338" y="20638"/>
                </a:moveTo>
                <a:lnTo>
                  <a:pt x="163513" y="20638"/>
                </a:lnTo>
                <a:lnTo>
                  <a:pt x="163513" y="23813"/>
                </a:lnTo>
                <a:lnTo>
                  <a:pt x="160338" y="23813"/>
                </a:lnTo>
                <a:close/>
                <a:moveTo>
                  <a:pt x="107950" y="9525"/>
                </a:moveTo>
                <a:lnTo>
                  <a:pt x="111125" y="9525"/>
                </a:lnTo>
                <a:lnTo>
                  <a:pt x="111125" y="11113"/>
                </a:lnTo>
                <a:lnTo>
                  <a:pt x="107950" y="14288"/>
                </a:lnTo>
                <a:lnTo>
                  <a:pt x="107950" y="11113"/>
                </a:lnTo>
                <a:close/>
                <a:moveTo>
                  <a:pt x="106362" y="7938"/>
                </a:moveTo>
                <a:lnTo>
                  <a:pt x="107950" y="9525"/>
                </a:lnTo>
                <a:lnTo>
                  <a:pt x="106362" y="11113"/>
                </a:lnTo>
                <a:lnTo>
                  <a:pt x="106362" y="14288"/>
                </a:lnTo>
                <a:lnTo>
                  <a:pt x="106363" y="14288"/>
                </a:lnTo>
                <a:lnTo>
                  <a:pt x="107950" y="14288"/>
                </a:lnTo>
                <a:lnTo>
                  <a:pt x="106363" y="15875"/>
                </a:lnTo>
                <a:lnTo>
                  <a:pt x="106363" y="15876"/>
                </a:lnTo>
                <a:lnTo>
                  <a:pt x="106362" y="15876"/>
                </a:lnTo>
                <a:lnTo>
                  <a:pt x="106362" y="19050"/>
                </a:lnTo>
                <a:lnTo>
                  <a:pt x="104776" y="20637"/>
                </a:lnTo>
                <a:lnTo>
                  <a:pt x="104776" y="20638"/>
                </a:lnTo>
                <a:lnTo>
                  <a:pt x="104775" y="20638"/>
                </a:lnTo>
                <a:lnTo>
                  <a:pt x="104775" y="20638"/>
                </a:lnTo>
                <a:lnTo>
                  <a:pt x="104775" y="23813"/>
                </a:lnTo>
                <a:lnTo>
                  <a:pt x="104775" y="25400"/>
                </a:lnTo>
                <a:lnTo>
                  <a:pt x="101600" y="26988"/>
                </a:lnTo>
                <a:lnTo>
                  <a:pt x="100012" y="30163"/>
                </a:lnTo>
                <a:lnTo>
                  <a:pt x="101600" y="30163"/>
                </a:lnTo>
                <a:lnTo>
                  <a:pt x="104775" y="30163"/>
                </a:lnTo>
                <a:lnTo>
                  <a:pt x="104775" y="26988"/>
                </a:lnTo>
                <a:lnTo>
                  <a:pt x="106362" y="26988"/>
                </a:lnTo>
                <a:lnTo>
                  <a:pt x="106362" y="25400"/>
                </a:lnTo>
                <a:lnTo>
                  <a:pt x="107950" y="25400"/>
                </a:lnTo>
                <a:lnTo>
                  <a:pt x="111125" y="25400"/>
                </a:lnTo>
                <a:lnTo>
                  <a:pt x="111125" y="26988"/>
                </a:lnTo>
                <a:lnTo>
                  <a:pt x="112712" y="26988"/>
                </a:lnTo>
                <a:lnTo>
                  <a:pt x="112712" y="25400"/>
                </a:lnTo>
                <a:lnTo>
                  <a:pt x="115887" y="23813"/>
                </a:lnTo>
                <a:lnTo>
                  <a:pt x="117475" y="23813"/>
                </a:lnTo>
                <a:lnTo>
                  <a:pt x="120650" y="23813"/>
                </a:lnTo>
                <a:lnTo>
                  <a:pt x="120650" y="20638"/>
                </a:lnTo>
                <a:lnTo>
                  <a:pt x="122237" y="19050"/>
                </a:lnTo>
                <a:lnTo>
                  <a:pt x="123825" y="19050"/>
                </a:lnTo>
                <a:lnTo>
                  <a:pt x="127000" y="15875"/>
                </a:lnTo>
                <a:lnTo>
                  <a:pt x="127000" y="19050"/>
                </a:lnTo>
                <a:lnTo>
                  <a:pt x="128587" y="19050"/>
                </a:lnTo>
                <a:lnTo>
                  <a:pt x="128587" y="15875"/>
                </a:lnTo>
                <a:lnTo>
                  <a:pt x="131762" y="15875"/>
                </a:lnTo>
                <a:lnTo>
                  <a:pt x="133350" y="15875"/>
                </a:lnTo>
                <a:lnTo>
                  <a:pt x="136525" y="15875"/>
                </a:lnTo>
                <a:lnTo>
                  <a:pt x="138112" y="15875"/>
                </a:lnTo>
                <a:lnTo>
                  <a:pt x="139700" y="15875"/>
                </a:lnTo>
                <a:lnTo>
                  <a:pt x="139700" y="14288"/>
                </a:lnTo>
                <a:lnTo>
                  <a:pt x="142875" y="14288"/>
                </a:lnTo>
                <a:lnTo>
                  <a:pt x="142875" y="11113"/>
                </a:lnTo>
                <a:lnTo>
                  <a:pt x="144463" y="9525"/>
                </a:lnTo>
                <a:lnTo>
                  <a:pt x="147638" y="9525"/>
                </a:lnTo>
                <a:lnTo>
                  <a:pt x="147638" y="14288"/>
                </a:lnTo>
                <a:lnTo>
                  <a:pt x="144463" y="14288"/>
                </a:lnTo>
                <a:lnTo>
                  <a:pt x="144463" y="15875"/>
                </a:lnTo>
                <a:lnTo>
                  <a:pt x="147638" y="15875"/>
                </a:lnTo>
                <a:lnTo>
                  <a:pt x="147638" y="14288"/>
                </a:lnTo>
                <a:lnTo>
                  <a:pt x="149225" y="14288"/>
                </a:lnTo>
                <a:lnTo>
                  <a:pt x="152400" y="14288"/>
                </a:lnTo>
                <a:lnTo>
                  <a:pt x="152400" y="11113"/>
                </a:lnTo>
                <a:lnTo>
                  <a:pt x="153988" y="11113"/>
                </a:lnTo>
                <a:lnTo>
                  <a:pt x="153988" y="14288"/>
                </a:lnTo>
                <a:lnTo>
                  <a:pt x="153988" y="15875"/>
                </a:lnTo>
                <a:lnTo>
                  <a:pt x="153988" y="19050"/>
                </a:lnTo>
                <a:lnTo>
                  <a:pt x="153988" y="20638"/>
                </a:lnTo>
                <a:lnTo>
                  <a:pt x="152400" y="23813"/>
                </a:lnTo>
                <a:lnTo>
                  <a:pt x="152400" y="25400"/>
                </a:lnTo>
                <a:lnTo>
                  <a:pt x="153988" y="25400"/>
                </a:lnTo>
                <a:lnTo>
                  <a:pt x="155575" y="25400"/>
                </a:lnTo>
                <a:lnTo>
                  <a:pt x="158750" y="25400"/>
                </a:lnTo>
                <a:lnTo>
                  <a:pt x="158750" y="23813"/>
                </a:lnTo>
                <a:lnTo>
                  <a:pt x="160338" y="23813"/>
                </a:lnTo>
                <a:lnTo>
                  <a:pt x="160338" y="25400"/>
                </a:lnTo>
                <a:lnTo>
                  <a:pt x="160338" y="25401"/>
                </a:lnTo>
                <a:lnTo>
                  <a:pt x="160337" y="25401"/>
                </a:lnTo>
                <a:lnTo>
                  <a:pt x="158750" y="26988"/>
                </a:lnTo>
                <a:lnTo>
                  <a:pt x="158750" y="30163"/>
                </a:lnTo>
                <a:lnTo>
                  <a:pt x="155575" y="31750"/>
                </a:lnTo>
                <a:lnTo>
                  <a:pt x="158750" y="31750"/>
                </a:lnTo>
                <a:lnTo>
                  <a:pt x="160338" y="31750"/>
                </a:lnTo>
                <a:lnTo>
                  <a:pt x="163513" y="34925"/>
                </a:lnTo>
                <a:lnTo>
                  <a:pt x="165100" y="34925"/>
                </a:lnTo>
                <a:lnTo>
                  <a:pt x="165100" y="36513"/>
                </a:lnTo>
                <a:lnTo>
                  <a:pt x="163513" y="36513"/>
                </a:lnTo>
                <a:lnTo>
                  <a:pt x="163513" y="39688"/>
                </a:lnTo>
                <a:lnTo>
                  <a:pt x="160338" y="39688"/>
                </a:lnTo>
                <a:lnTo>
                  <a:pt x="160338" y="41275"/>
                </a:lnTo>
                <a:lnTo>
                  <a:pt x="163513" y="41275"/>
                </a:lnTo>
                <a:lnTo>
                  <a:pt x="163513" y="41275"/>
                </a:lnTo>
                <a:lnTo>
                  <a:pt x="163513" y="39688"/>
                </a:lnTo>
                <a:lnTo>
                  <a:pt x="165100" y="39688"/>
                </a:lnTo>
                <a:lnTo>
                  <a:pt x="165100" y="41275"/>
                </a:lnTo>
                <a:lnTo>
                  <a:pt x="165100" y="41275"/>
                </a:lnTo>
                <a:lnTo>
                  <a:pt x="165100" y="42863"/>
                </a:lnTo>
                <a:lnTo>
                  <a:pt x="163513" y="46038"/>
                </a:lnTo>
                <a:lnTo>
                  <a:pt x="160338" y="46038"/>
                </a:lnTo>
                <a:lnTo>
                  <a:pt x="160338" y="47625"/>
                </a:lnTo>
                <a:lnTo>
                  <a:pt x="163513" y="46038"/>
                </a:lnTo>
                <a:lnTo>
                  <a:pt x="163513" y="47625"/>
                </a:lnTo>
                <a:lnTo>
                  <a:pt x="165100" y="47625"/>
                </a:lnTo>
                <a:lnTo>
                  <a:pt x="165100" y="50800"/>
                </a:lnTo>
                <a:lnTo>
                  <a:pt x="163513" y="50800"/>
                </a:lnTo>
                <a:lnTo>
                  <a:pt x="160338" y="50800"/>
                </a:lnTo>
                <a:lnTo>
                  <a:pt x="160338" y="52388"/>
                </a:lnTo>
                <a:lnTo>
                  <a:pt x="158750" y="52388"/>
                </a:lnTo>
                <a:lnTo>
                  <a:pt x="158750" y="55563"/>
                </a:lnTo>
                <a:lnTo>
                  <a:pt x="158750" y="57150"/>
                </a:lnTo>
                <a:lnTo>
                  <a:pt x="160338" y="57150"/>
                </a:lnTo>
                <a:lnTo>
                  <a:pt x="160338" y="58738"/>
                </a:lnTo>
                <a:lnTo>
                  <a:pt x="163513" y="58738"/>
                </a:lnTo>
                <a:lnTo>
                  <a:pt x="163513" y="57150"/>
                </a:lnTo>
                <a:lnTo>
                  <a:pt x="165100" y="57150"/>
                </a:lnTo>
                <a:lnTo>
                  <a:pt x="168275" y="55563"/>
                </a:lnTo>
                <a:lnTo>
                  <a:pt x="169863" y="52388"/>
                </a:lnTo>
                <a:lnTo>
                  <a:pt x="169863" y="55563"/>
                </a:lnTo>
                <a:lnTo>
                  <a:pt x="169863" y="57150"/>
                </a:lnTo>
                <a:lnTo>
                  <a:pt x="169863" y="58738"/>
                </a:lnTo>
                <a:lnTo>
                  <a:pt x="168275" y="61913"/>
                </a:lnTo>
                <a:lnTo>
                  <a:pt x="169863" y="63501"/>
                </a:lnTo>
                <a:lnTo>
                  <a:pt x="168275" y="63501"/>
                </a:lnTo>
                <a:lnTo>
                  <a:pt x="168275" y="66676"/>
                </a:lnTo>
                <a:lnTo>
                  <a:pt x="165100" y="68263"/>
                </a:lnTo>
                <a:lnTo>
                  <a:pt x="165100" y="69851"/>
                </a:lnTo>
                <a:lnTo>
                  <a:pt x="165100" y="73026"/>
                </a:lnTo>
                <a:lnTo>
                  <a:pt x="168275" y="73026"/>
                </a:lnTo>
                <a:lnTo>
                  <a:pt x="169863" y="73026"/>
                </a:lnTo>
                <a:lnTo>
                  <a:pt x="171450" y="73026"/>
                </a:lnTo>
                <a:lnTo>
                  <a:pt x="174625" y="69851"/>
                </a:lnTo>
                <a:lnTo>
                  <a:pt x="171450" y="74613"/>
                </a:lnTo>
                <a:lnTo>
                  <a:pt x="169863" y="74613"/>
                </a:lnTo>
                <a:lnTo>
                  <a:pt x="169863" y="77788"/>
                </a:lnTo>
                <a:lnTo>
                  <a:pt x="168275" y="77788"/>
                </a:lnTo>
                <a:lnTo>
                  <a:pt x="168275" y="79376"/>
                </a:lnTo>
                <a:lnTo>
                  <a:pt x="165100" y="79376"/>
                </a:lnTo>
                <a:lnTo>
                  <a:pt x="165100" y="82551"/>
                </a:lnTo>
                <a:lnTo>
                  <a:pt x="163513" y="82551"/>
                </a:lnTo>
                <a:lnTo>
                  <a:pt x="163513" y="84138"/>
                </a:lnTo>
                <a:lnTo>
                  <a:pt x="163513" y="85726"/>
                </a:lnTo>
                <a:lnTo>
                  <a:pt x="160338" y="85726"/>
                </a:lnTo>
                <a:lnTo>
                  <a:pt x="160338" y="88901"/>
                </a:lnTo>
                <a:lnTo>
                  <a:pt x="160338" y="90488"/>
                </a:lnTo>
                <a:lnTo>
                  <a:pt x="158750" y="90488"/>
                </a:lnTo>
                <a:lnTo>
                  <a:pt x="158750" y="93663"/>
                </a:lnTo>
                <a:lnTo>
                  <a:pt x="158750" y="95251"/>
                </a:lnTo>
                <a:lnTo>
                  <a:pt x="160338" y="95251"/>
                </a:lnTo>
                <a:lnTo>
                  <a:pt x="163513" y="93663"/>
                </a:lnTo>
                <a:lnTo>
                  <a:pt x="165100" y="93663"/>
                </a:lnTo>
                <a:lnTo>
                  <a:pt x="168275" y="93663"/>
                </a:lnTo>
                <a:lnTo>
                  <a:pt x="168275" y="90488"/>
                </a:lnTo>
                <a:lnTo>
                  <a:pt x="169863" y="90488"/>
                </a:lnTo>
                <a:lnTo>
                  <a:pt x="179388" y="88901"/>
                </a:lnTo>
                <a:lnTo>
                  <a:pt x="185738" y="85726"/>
                </a:lnTo>
                <a:lnTo>
                  <a:pt x="187325" y="85726"/>
                </a:lnTo>
                <a:lnTo>
                  <a:pt x="190500" y="85726"/>
                </a:lnTo>
                <a:lnTo>
                  <a:pt x="190500" y="84138"/>
                </a:lnTo>
                <a:lnTo>
                  <a:pt x="192088" y="84138"/>
                </a:lnTo>
                <a:lnTo>
                  <a:pt x="195263" y="84138"/>
                </a:lnTo>
                <a:lnTo>
                  <a:pt x="196851" y="84138"/>
                </a:lnTo>
                <a:lnTo>
                  <a:pt x="196851" y="82551"/>
                </a:lnTo>
                <a:lnTo>
                  <a:pt x="198438" y="82551"/>
                </a:lnTo>
                <a:lnTo>
                  <a:pt x="201613" y="82551"/>
                </a:lnTo>
                <a:lnTo>
                  <a:pt x="203201" y="82551"/>
                </a:lnTo>
                <a:lnTo>
                  <a:pt x="206376" y="79376"/>
                </a:lnTo>
                <a:lnTo>
                  <a:pt x="203201" y="79376"/>
                </a:lnTo>
                <a:lnTo>
                  <a:pt x="201613" y="79376"/>
                </a:lnTo>
                <a:lnTo>
                  <a:pt x="201613" y="77788"/>
                </a:lnTo>
                <a:lnTo>
                  <a:pt x="203201" y="77788"/>
                </a:lnTo>
                <a:lnTo>
                  <a:pt x="206376" y="77788"/>
                </a:lnTo>
                <a:lnTo>
                  <a:pt x="211138" y="77788"/>
                </a:lnTo>
                <a:lnTo>
                  <a:pt x="214313" y="77788"/>
                </a:lnTo>
                <a:lnTo>
                  <a:pt x="217488" y="77788"/>
                </a:lnTo>
                <a:lnTo>
                  <a:pt x="219076" y="74613"/>
                </a:lnTo>
                <a:lnTo>
                  <a:pt x="219076" y="77788"/>
                </a:lnTo>
                <a:lnTo>
                  <a:pt x="222251" y="77788"/>
                </a:lnTo>
                <a:lnTo>
                  <a:pt x="223838" y="77788"/>
                </a:lnTo>
                <a:lnTo>
                  <a:pt x="227013" y="77788"/>
                </a:lnTo>
                <a:lnTo>
                  <a:pt x="228601" y="74613"/>
                </a:lnTo>
                <a:lnTo>
                  <a:pt x="230188" y="74613"/>
                </a:lnTo>
                <a:lnTo>
                  <a:pt x="233363" y="74613"/>
                </a:lnTo>
                <a:lnTo>
                  <a:pt x="234951" y="74613"/>
                </a:lnTo>
                <a:lnTo>
                  <a:pt x="234951" y="77788"/>
                </a:lnTo>
                <a:lnTo>
                  <a:pt x="238126" y="77788"/>
                </a:lnTo>
                <a:lnTo>
                  <a:pt x="239713" y="77788"/>
                </a:lnTo>
                <a:lnTo>
                  <a:pt x="244476" y="79376"/>
                </a:lnTo>
                <a:lnTo>
                  <a:pt x="246063" y="79376"/>
                </a:lnTo>
                <a:lnTo>
                  <a:pt x="249238" y="79376"/>
                </a:lnTo>
                <a:lnTo>
                  <a:pt x="249238" y="77788"/>
                </a:lnTo>
                <a:lnTo>
                  <a:pt x="246063" y="74613"/>
                </a:lnTo>
                <a:lnTo>
                  <a:pt x="246063" y="73026"/>
                </a:lnTo>
                <a:lnTo>
                  <a:pt x="246063" y="69851"/>
                </a:lnTo>
                <a:lnTo>
                  <a:pt x="244476" y="69851"/>
                </a:lnTo>
                <a:lnTo>
                  <a:pt x="244476" y="68263"/>
                </a:lnTo>
                <a:lnTo>
                  <a:pt x="242888" y="68263"/>
                </a:lnTo>
                <a:lnTo>
                  <a:pt x="242888" y="66676"/>
                </a:lnTo>
                <a:lnTo>
                  <a:pt x="239713" y="66676"/>
                </a:lnTo>
                <a:lnTo>
                  <a:pt x="238126" y="63501"/>
                </a:lnTo>
                <a:lnTo>
                  <a:pt x="238126" y="61913"/>
                </a:lnTo>
                <a:lnTo>
                  <a:pt x="234951" y="61913"/>
                </a:lnTo>
                <a:lnTo>
                  <a:pt x="234951" y="58738"/>
                </a:lnTo>
                <a:lnTo>
                  <a:pt x="233363" y="58738"/>
                </a:lnTo>
                <a:lnTo>
                  <a:pt x="230188" y="57150"/>
                </a:lnTo>
                <a:lnTo>
                  <a:pt x="228601" y="57150"/>
                </a:lnTo>
                <a:lnTo>
                  <a:pt x="228601" y="55563"/>
                </a:lnTo>
                <a:lnTo>
                  <a:pt x="227013" y="55563"/>
                </a:lnTo>
                <a:lnTo>
                  <a:pt x="227013" y="57150"/>
                </a:lnTo>
                <a:lnTo>
                  <a:pt x="225426" y="57150"/>
                </a:lnTo>
                <a:lnTo>
                  <a:pt x="225426" y="58738"/>
                </a:lnTo>
                <a:lnTo>
                  <a:pt x="223838" y="58738"/>
                </a:lnTo>
                <a:lnTo>
                  <a:pt x="223838" y="57150"/>
                </a:lnTo>
                <a:lnTo>
                  <a:pt x="223838" y="57150"/>
                </a:lnTo>
                <a:lnTo>
                  <a:pt x="223838" y="55563"/>
                </a:lnTo>
                <a:lnTo>
                  <a:pt x="222251" y="55563"/>
                </a:lnTo>
                <a:lnTo>
                  <a:pt x="219076" y="55563"/>
                </a:lnTo>
                <a:lnTo>
                  <a:pt x="217488" y="55563"/>
                </a:lnTo>
                <a:lnTo>
                  <a:pt x="214313" y="55563"/>
                </a:lnTo>
                <a:lnTo>
                  <a:pt x="217488" y="52388"/>
                </a:lnTo>
                <a:lnTo>
                  <a:pt x="219076" y="52388"/>
                </a:lnTo>
                <a:lnTo>
                  <a:pt x="222251" y="52388"/>
                </a:lnTo>
                <a:lnTo>
                  <a:pt x="217488" y="50800"/>
                </a:lnTo>
                <a:lnTo>
                  <a:pt x="214313" y="50800"/>
                </a:lnTo>
                <a:lnTo>
                  <a:pt x="214313" y="52388"/>
                </a:lnTo>
                <a:lnTo>
                  <a:pt x="212725" y="52388"/>
                </a:lnTo>
                <a:lnTo>
                  <a:pt x="212725" y="50800"/>
                </a:lnTo>
                <a:lnTo>
                  <a:pt x="211138" y="50800"/>
                </a:lnTo>
                <a:lnTo>
                  <a:pt x="211138" y="49213"/>
                </a:lnTo>
                <a:lnTo>
                  <a:pt x="211138" y="47625"/>
                </a:lnTo>
                <a:lnTo>
                  <a:pt x="211138" y="47625"/>
                </a:lnTo>
                <a:lnTo>
                  <a:pt x="212726" y="47625"/>
                </a:lnTo>
                <a:lnTo>
                  <a:pt x="212726" y="47625"/>
                </a:lnTo>
                <a:lnTo>
                  <a:pt x="214313" y="47625"/>
                </a:lnTo>
                <a:lnTo>
                  <a:pt x="219076" y="47625"/>
                </a:lnTo>
                <a:lnTo>
                  <a:pt x="222251" y="46038"/>
                </a:lnTo>
                <a:lnTo>
                  <a:pt x="223838" y="46038"/>
                </a:lnTo>
                <a:lnTo>
                  <a:pt x="223838" y="47625"/>
                </a:lnTo>
                <a:lnTo>
                  <a:pt x="227013" y="47625"/>
                </a:lnTo>
                <a:lnTo>
                  <a:pt x="228601" y="47625"/>
                </a:lnTo>
                <a:lnTo>
                  <a:pt x="230188" y="47625"/>
                </a:lnTo>
                <a:lnTo>
                  <a:pt x="230188" y="50800"/>
                </a:lnTo>
                <a:lnTo>
                  <a:pt x="233363" y="47625"/>
                </a:lnTo>
                <a:lnTo>
                  <a:pt x="233363" y="50800"/>
                </a:lnTo>
                <a:lnTo>
                  <a:pt x="234951" y="50800"/>
                </a:lnTo>
                <a:lnTo>
                  <a:pt x="238126" y="50800"/>
                </a:lnTo>
                <a:lnTo>
                  <a:pt x="238126" y="52388"/>
                </a:lnTo>
                <a:lnTo>
                  <a:pt x="239713" y="52388"/>
                </a:lnTo>
                <a:lnTo>
                  <a:pt x="242888" y="52388"/>
                </a:lnTo>
                <a:lnTo>
                  <a:pt x="244476" y="55563"/>
                </a:lnTo>
                <a:lnTo>
                  <a:pt x="246063" y="55563"/>
                </a:lnTo>
                <a:lnTo>
                  <a:pt x="254001" y="57150"/>
                </a:lnTo>
                <a:lnTo>
                  <a:pt x="254001" y="58738"/>
                </a:lnTo>
                <a:lnTo>
                  <a:pt x="255588" y="58738"/>
                </a:lnTo>
                <a:lnTo>
                  <a:pt x="255588" y="61913"/>
                </a:lnTo>
                <a:lnTo>
                  <a:pt x="258763" y="63501"/>
                </a:lnTo>
                <a:lnTo>
                  <a:pt x="260351" y="68263"/>
                </a:lnTo>
                <a:lnTo>
                  <a:pt x="261938" y="68263"/>
                </a:lnTo>
                <a:lnTo>
                  <a:pt x="261938" y="69851"/>
                </a:lnTo>
                <a:lnTo>
                  <a:pt x="265113" y="69851"/>
                </a:lnTo>
                <a:lnTo>
                  <a:pt x="266701" y="73026"/>
                </a:lnTo>
                <a:lnTo>
                  <a:pt x="269876" y="73026"/>
                </a:lnTo>
                <a:lnTo>
                  <a:pt x="269876" y="74613"/>
                </a:lnTo>
                <a:lnTo>
                  <a:pt x="266701" y="74613"/>
                </a:lnTo>
                <a:lnTo>
                  <a:pt x="266701" y="77788"/>
                </a:lnTo>
                <a:lnTo>
                  <a:pt x="269876" y="77788"/>
                </a:lnTo>
                <a:lnTo>
                  <a:pt x="269876" y="79376"/>
                </a:lnTo>
                <a:lnTo>
                  <a:pt x="271463" y="79376"/>
                </a:lnTo>
                <a:lnTo>
                  <a:pt x="271463" y="82551"/>
                </a:lnTo>
                <a:lnTo>
                  <a:pt x="271463" y="84138"/>
                </a:lnTo>
                <a:lnTo>
                  <a:pt x="271463" y="85726"/>
                </a:lnTo>
                <a:lnTo>
                  <a:pt x="271463" y="88901"/>
                </a:lnTo>
                <a:lnTo>
                  <a:pt x="273051" y="90488"/>
                </a:lnTo>
                <a:lnTo>
                  <a:pt x="273051" y="93663"/>
                </a:lnTo>
                <a:lnTo>
                  <a:pt x="273051" y="95251"/>
                </a:lnTo>
                <a:lnTo>
                  <a:pt x="271463" y="93663"/>
                </a:lnTo>
                <a:lnTo>
                  <a:pt x="269876" y="95251"/>
                </a:lnTo>
                <a:lnTo>
                  <a:pt x="269876" y="98426"/>
                </a:lnTo>
                <a:lnTo>
                  <a:pt x="271463" y="98426"/>
                </a:lnTo>
                <a:lnTo>
                  <a:pt x="271463" y="100013"/>
                </a:lnTo>
                <a:lnTo>
                  <a:pt x="273051" y="100013"/>
                </a:lnTo>
                <a:lnTo>
                  <a:pt x="276226" y="101601"/>
                </a:lnTo>
                <a:lnTo>
                  <a:pt x="276226" y="104776"/>
                </a:lnTo>
                <a:lnTo>
                  <a:pt x="277813" y="104776"/>
                </a:lnTo>
                <a:lnTo>
                  <a:pt x="277813" y="106363"/>
                </a:lnTo>
                <a:lnTo>
                  <a:pt x="280988" y="106363"/>
                </a:lnTo>
                <a:lnTo>
                  <a:pt x="280988" y="109538"/>
                </a:lnTo>
                <a:lnTo>
                  <a:pt x="282576" y="109538"/>
                </a:lnTo>
                <a:lnTo>
                  <a:pt x="282576" y="111126"/>
                </a:lnTo>
                <a:lnTo>
                  <a:pt x="282576" y="114301"/>
                </a:lnTo>
                <a:lnTo>
                  <a:pt x="285751" y="115888"/>
                </a:lnTo>
                <a:lnTo>
                  <a:pt x="285751" y="117476"/>
                </a:lnTo>
                <a:lnTo>
                  <a:pt x="285751" y="120651"/>
                </a:lnTo>
                <a:lnTo>
                  <a:pt x="285751" y="122238"/>
                </a:lnTo>
                <a:lnTo>
                  <a:pt x="287338" y="122238"/>
                </a:lnTo>
                <a:lnTo>
                  <a:pt x="287338" y="125413"/>
                </a:lnTo>
                <a:lnTo>
                  <a:pt x="287338" y="127001"/>
                </a:lnTo>
                <a:lnTo>
                  <a:pt x="287338" y="130176"/>
                </a:lnTo>
                <a:lnTo>
                  <a:pt x="287338" y="131763"/>
                </a:lnTo>
                <a:lnTo>
                  <a:pt x="288926" y="133351"/>
                </a:lnTo>
                <a:lnTo>
                  <a:pt x="288926" y="136526"/>
                </a:lnTo>
                <a:lnTo>
                  <a:pt x="288926" y="138113"/>
                </a:lnTo>
                <a:lnTo>
                  <a:pt x="288926" y="141288"/>
                </a:lnTo>
                <a:lnTo>
                  <a:pt x="288926" y="142876"/>
                </a:lnTo>
                <a:lnTo>
                  <a:pt x="292101" y="142876"/>
                </a:lnTo>
                <a:lnTo>
                  <a:pt x="292101" y="144463"/>
                </a:lnTo>
                <a:lnTo>
                  <a:pt x="292101" y="147638"/>
                </a:lnTo>
                <a:lnTo>
                  <a:pt x="292101" y="149226"/>
                </a:lnTo>
                <a:lnTo>
                  <a:pt x="292101" y="152401"/>
                </a:lnTo>
                <a:lnTo>
                  <a:pt x="292101" y="153988"/>
                </a:lnTo>
                <a:lnTo>
                  <a:pt x="292101" y="158751"/>
                </a:lnTo>
                <a:lnTo>
                  <a:pt x="293688" y="163513"/>
                </a:lnTo>
                <a:lnTo>
                  <a:pt x="293688" y="165101"/>
                </a:lnTo>
                <a:lnTo>
                  <a:pt x="293688" y="168276"/>
                </a:lnTo>
                <a:lnTo>
                  <a:pt x="293688" y="173038"/>
                </a:lnTo>
                <a:lnTo>
                  <a:pt x="292101" y="176213"/>
                </a:lnTo>
                <a:lnTo>
                  <a:pt x="292101" y="188913"/>
                </a:lnTo>
                <a:lnTo>
                  <a:pt x="292101" y="192088"/>
                </a:lnTo>
                <a:lnTo>
                  <a:pt x="292101" y="195263"/>
                </a:lnTo>
                <a:lnTo>
                  <a:pt x="288926" y="196851"/>
                </a:lnTo>
                <a:lnTo>
                  <a:pt x="288926" y="200026"/>
                </a:lnTo>
                <a:lnTo>
                  <a:pt x="288926" y="201613"/>
                </a:lnTo>
                <a:lnTo>
                  <a:pt x="288926" y="204788"/>
                </a:lnTo>
                <a:lnTo>
                  <a:pt x="288926" y="206376"/>
                </a:lnTo>
                <a:lnTo>
                  <a:pt x="287338" y="207963"/>
                </a:lnTo>
                <a:lnTo>
                  <a:pt x="287338" y="212726"/>
                </a:lnTo>
                <a:lnTo>
                  <a:pt x="285751" y="217488"/>
                </a:lnTo>
                <a:lnTo>
                  <a:pt x="287338" y="219076"/>
                </a:lnTo>
                <a:lnTo>
                  <a:pt x="285751" y="222251"/>
                </a:lnTo>
                <a:lnTo>
                  <a:pt x="285751" y="223838"/>
                </a:lnTo>
                <a:lnTo>
                  <a:pt x="282576" y="223838"/>
                </a:lnTo>
                <a:lnTo>
                  <a:pt x="282576" y="227013"/>
                </a:lnTo>
                <a:lnTo>
                  <a:pt x="282576" y="228601"/>
                </a:lnTo>
                <a:lnTo>
                  <a:pt x="280988" y="231776"/>
                </a:lnTo>
                <a:lnTo>
                  <a:pt x="280988" y="233363"/>
                </a:lnTo>
                <a:lnTo>
                  <a:pt x="280988" y="234951"/>
                </a:lnTo>
                <a:lnTo>
                  <a:pt x="277813" y="234951"/>
                </a:lnTo>
                <a:lnTo>
                  <a:pt x="277813" y="238126"/>
                </a:lnTo>
                <a:lnTo>
                  <a:pt x="277813" y="239713"/>
                </a:lnTo>
                <a:lnTo>
                  <a:pt x="276226" y="242888"/>
                </a:lnTo>
                <a:lnTo>
                  <a:pt x="276226" y="244476"/>
                </a:lnTo>
                <a:lnTo>
                  <a:pt x="273051" y="249238"/>
                </a:lnTo>
                <a:lnTo>
                  <a:pt x="271463" y="254001"/>
                </a:lnTo>
                <a:lnTo>
                  <a:pt x="269876" y="258763"/>
                </a:lnTo>
                <a:lnTo>
                  <a:pt x="266701" y="263526"/>
                </a:lnTo>
                <a:lnTo>
                  <a:pt x="265113" y="265113"/>
                </a:lnTo>
                <a:lnTo>
                  <a:pt x="261938" y="269876"/>
                </a:lnTo>
                <a:lnTo>
                  <a:pt x="261938" y="271463"/>
                </a:lnTo>
                <a:lnTo>
                  <a:pt x="260351" y="276226"/>
                </a:lnTo>
                <a:lnTo>
                  <a:pt x="255588" y="282576"/>
                </a:lnTo>
                <a:lnTo>
                  <a:pt x="249238" y="287338"/>
                </a:lnTo>
                <a:lnTo>
                  <a:pt x="246063" y="292101"/>
                </a:lnTo>
                <a:lnTo>
                  <a:pt x="244476" y="293688"/>
                </a:lnTo>
                <a:lnTo>
                  <a:pt x="239713" y="296863"/>
                </a:lnTo>
                <a:lnTo>
                  <a:pt x="238126" y="298451"/>
                </a:lnTo>
                <a:lnTo>
                  <a:pt x="234951" y="298451"/>
                </a:lnTo>
                <a:lnTo>
                  <a:pt x="234951" y="301626"/>
                </a:lnTo>
                <a:lnTo>
                  <a:pt x="233363" y="301626"/>
                </a:lnTo>
                <a:lnTo>
                  <a:pt x="230188" y="301626"/>
                </a:lnTo>
                <a:lnTo>
                  <a:pt x="228601" y="303213"/>
                </a:lnTo>
                <a:lnTo>
                  <a:pt x="228601" y="306388"/>
                </a:lnTo>
                <a:lnTo>
                  <a:pt x="223838" y="306388"/>
                </a:lnTo>
                <a:lnTo>
                  <a:pt x="222251" y="307976"/>
                </a:lnTo>
                <a:lnTo>
                  <a:pt x="219076" y="309563"/>
                </a:lnTo>
                <a:lnTo>
                  <a:pt x="217488" y="312738"/>
                </a:lnTo>
                <a:lnTo>
                  <a:pt x="212726" y="314326"/>
                </a:lnTo>
                <a:lnTo>
                  <a:pt x="211138" y="317501"/>
                </a:lnTo>
                <a:lnTo>
                  <a:pt x="207963" y="319088"/>
                </a:lnTo>
                <a:lnTo>
                  <a:pt x="206376" y="319088"/>
                </a:lnTo>
                <a:lnTo>
                  <a:pt x="203201" y="319088"/>
                </a:lnTo>
                <a:lnTo>
                  <a:pt x="203201" y="322263"/>
                </a:lnTo>
                <a:lnTo>
                  <a:pt x="201613" y="323851"/>
                </a:lnTo>
                <a:lnTo>
                  <a:pt x="198438" y="323851"/>
                </a:lnTo>
                <a:lnTo>
                  <a:pt x="196851" y="325438"/>
                </a:lnTo>
                <a:lnTo>
                  <a:pt x="192088" y="325438"/>
                </a:lnTo>
                <a:lnTo>
                  <a:pt x="187325" y="328613"/>
                </a:lnTo>
                <a:lnTo>
                  <a:pt x="182563" y="330201"/>
                </a:lnTo>
                <a:lnTo>
                  <a:pt x="180975" y="330201"/>
                </a:lnTo>
                <a:lnTo>
                  <a:pt x="179388" y="333376"/>
                </a:lnTo>
                <a:lnTo>
                  <a:pt x="176213" y="333376"/>
                </a:lnTo>
                <a:lnTo>
                  <a:pt x="174625" y="333376"/>
                </a:lnTo>
                <a:lnTo>
                  <a:pt x="171450" y="334963"/>
                </a:lnTo>
                <a:lnTo>
                  <a:pt x="169863" y="334963"/>
                </a:lnTo>
                <a:lnTo>
                  <a:pt x="169863" y="333376"/>
                </a:lnTo>
                <a:lnTo>
                  <a:pt x="171450" y="330201"/>
                </a:lnTo>
                <a:lnTo>
                  <a:pt x="174625" y="330201"/>
                </a:lnTo>
                <a:lnTo>
                  <a:pt x="176213" y="328613"/>
                </a:lnTo>
                <a:lnTo>
                  <a:pt x="174625" y="328613"/>
                </a:lnTo>
                <a:lnTo>
                  <a:pt x="171450" y="328613"/>
                </a:lnTo>
                <a:lnTo>
                  <a:pt x="169863" y="328613"/>
                </a:lnTo>
                <a:lnTo>
                  <a:pt x="168275" y="328613"/>
                </a:lnTo>
                <a:lnTo>
                  <a:pt x="168275" y="330201"/>
                </a:lnTo>
                <a:lnTo>
                  <a:pt x="165100" y="330201"/>
                </a:lnTo>
                <a:lnTo>
                  <a:pt x="165100" y="333376"/>
                </a:lnTo>
                <a:lnTo>
                  <a:pt x="165100" y="334963"/>
                </a:lnTo>
                <a:lnTo>
                  <a:pt x="163513" y="334963"/>
                </a:lnTo>
                <a:lnTo>
                  <a:pt x="160338" y="334963"/>
                </a:lnTo>
                <a:lnTo>
                  <a:pt x="158750" y="334963"/>
                </a:lnTo>
                <a:lnTo>
                  <a:pt x="155575" y="334963"/>
                </a:lnTo>
                <a:lnTo>
                  <a:pt x="153988" y="334963"/>
                </a:lnTo>
                <a:lnTo>
                  <a:pt x="152400" y="333376"/>
                </a:lnTo>
                <a:lnTo>
                  <a:pt x="149225" y="333376"/>
                </a:lnTo>
                <a:lnTo>
                  <a:pt x="147638" y="333376"/>
                </a:lnTo>
                <a:lnTo>
                  <a:pt x="144463" y="333376"/>
                </a:lnTo>
                <a:lnTo>
                  <a:pt x="142875" y="333376"/>
                </a:lnTo>
                <a:lnTo>
                  <a:pt x="139700" y="333376"/>
                </a:lnTo>
                <a:lnTo>
                  <a:pt x="138112" y="334963"/>
                </a:lnTo>
                <a:lnTo>
                  <a:pt x="136525" y="333376"/>
                </a:lnTo>
                <a:lnTo>
                  <a:pt x="133350" y="333376"/>
                </a:lnTo>
                <a:lnTo>
                  <a:pt x="133350" y="330201"/>
                </a:lnTo>
                <a:lnTo>
                  <a:pt x="131762" y="330201"/>
                </a:lnTo>
                <a:lnTo>
                  <a:pt x="128587" y="330201"/>
                </a:lnTo>
                <a:lnTo>
                  <a:pt x="127000" y="330201"/>
                </a:lnTo>
                <a:lnTo>
                  <a:pt x="127000" y="328613"/>
                </a:lnTo>
                <a:lnTo>
                  <a:pt x="123825" y="328613"/>
                </a:lnTo>
                <a:lnTo>
                  <a:pt x="122237" y="328613"/>
                </a:lnTo>
                <a:lnTo>
                  <a:pt x="122237" y="325438"/>
                </a:lnTo>
                <a:lnTo>
                  <a:pt x="120650" y="325438"/>
                </a:lnTo>
                <a:lnTo>
                  <a:pt x="117475" y="323851"/>
                </a:lnTo>
                <a:lnTo>
                  <a:pt x="115887" y="322263"/>
                </a:lnTo>
                <a:lnTo>
                  <a:pt x="112712" y="322263"/>
                </a:lnTo>
                <a:lnTo>
                  <a:pt x="111125" y="322263"/>
                </a:lnTo>
                <a:lnTo>
                  <a:pt x="107950" y="322263"/>
                </a:lnTo>
                <a:lnTo>
                  <a:pt x="106362" y="322263"/>
                </a:lnTo>
                <a:lnTo>
                  <a:pt x="104775" y="322263"/>
                </a:lnTo>
                <a:lnTo>
                  <a:pt x="104775" y="319088"/>
                </a:lnTo>
                <a:lnTo>
                  <a:pt x="101600" y="319088"/>
                </a:lnTo>
                <a:lnTo>
                  <a:pt x="100012" y="319088"/>
                </a:lnTo>
                <a:lnTo>
                  <a:pt x="96837" y="319088"/>
                </a:lnTo>
                <a:lnTo>
                  <a:pt x="96837" y="317501"/>
                </a:lnTo>
                <a:lnTo>
                  <a:pt x="96837" y="314326"/>
                </a:lnTo>
                <a:lnTo>
                  <a:pt x="95250" y="314326"/>
                </a:lnTo>
                <a:lnTo>
                  <a:pt x="93662" y="312738"/>
                </a:lnTo>
                <a:lnTo>
                  <a:pt x="93662" y="314326"/>
                </a:lnTo>
                <a:lnTo>
                  <a:pt x="90487" y="314326"/>
                </a:lnTo>
                <a:lnTo>
                  <a:pt x="90487" y="312738"/>
                </a:lnTo>
                <a:lnTo>
                  <a:pt x="88900" y="312738"/>
                </a:lnTo>
                <a:lnTo>
                  <a:pt x="88900" y="314326"/>
                </a:lnTo>
                <a:lnTo>
                  <a:pt x="85725" y="314326"/>
                </a:lnTo>
                <a:lnTo>
                  <a:pt x="85725" y="312738"/>
                </a:lnTo>
                <a:lnTo>
                  <a:pt x="84137" y="312738"/>
                </a:lnTo>
                <a:lnTo>
                  <a:pt x="80962" y="312738"/>
                </a:lnTo>
                <a:lnTo>
                  <a:pt x="80962" y="309563"/>
                </a:lnTo>
                <a:lnTo>
                  <a:pt x="80962" y="307976"/>
                </a:lnTo>
                <a:lnTo>
                  <a:pt x="79375" y="309563"/>
                </a:lnTo>
                <a:lnTo>
                  <a:pt x="77787" y="307976"/>
                </a:lnTo>
                <a:lnTo>
                  <a:pt x="74612" y="306388"/>
                </a:lnTo>
                <a:lnTo>
                  <a:pt x="73025" y="303213"/>
                </a:lnTo>
                <a:lnTo>
                  <a:pt x="74612" y="303213"/>
                </a:lnTo>
                <a:lnTo>
                  <a:pt x="77787" y="303213"/>
                </a:lnTo>
                <a:lnTo>
                  <a:pt x="79375" y="303213"/>
                </a:lnTo>
                <a:lnTo>
                  <a:pt x="79375" y="301626"/>
                </a:lnTo>
                <a:lnTo>
                  <a:pt x="77787" y="301626"/>
                </a:lnTo>
                <a:lnTo>
                  <a:pt x="74612" y="298451"/>
                </a:lnTo>
                <a:lnTo>
                  <a:pt x="73025" y="298451"/>
                </a:lnTo>
                <a:lnTo>
                  <a:pt x="73025" y="296863"/>
                </a:lnTo>
                <a:lnTo>
                  <a:pt x="69850" y="296863"/>
                </a:lnTo>
                <a:lnTo>
                  <a:pt x="69850" y="298451"/>
                </a:lnTo>
                <a:lnTo>
                  <a:pt x="73025" y="298451"/>
                </a:lnTo>
                <a:lnTo>
                  <a:pt x="73025" y="301626"/>
                </a:lnTo>
                <a:lnTo>
                  <a:pt x="69850" y="301626"/>
                </a:lnTo>
                <a:lnTo>
                  <a:pt x="68262" y="301626"/>
                </a:lnTo>
                <a:lnTo>
                  <a:pt x="65087" y="298451"/>
                </a:lnTo>
                <a:lnTo>
                  <a:pt x="65087" y="296863"/>
                </a:lnTo>
                <a:lnTo>
                  <a:pt x="63500" y="296863"/>
                </a:lnTo>
                <a:lnTo>
                  <a:pt x="61912" y="296863"/>
                </a:lnTo>
                <a:lnTo>
                  <a:pt x="61912" y="293688"/>
                </a:lnTo>
                <a:lnTo>
                  <a:pt x="58737" y="293688"/>
                </a:lnTo>
                <a:lnTo>
                  <a:pt x="57150" y="293688"/>
                </a:lnTo>
                <a:lnTo>
                  <a:pt x="57150" y="296863"/>
                </a:lnTo>
                <a:lnTo>
                  <a:pt x="53975" y="293688"/>
                </a:lnTo>
                <a:lnTo>
                  <a:pt x="53975" y="292101"/>
                </a:lnTo>
                <a:lnTo>
                  <a:pt x="52387" y="292101"/>
                </a:lnTo>
                <a:lnTo>
                  <a:pt x="52387" y="290513"/>
                </a:lnTo>
                <a:lnTo>
                  <a:pt x="52387" y="287338"/>
                </a:lnTo>
                <a:lnTo>
                  <a:pt x="52387" y="285751"/>
                </a:lnTo>
                <a:lnTo>
                  <a:pt x="49212" y="287338"/>
                </a:lnTo>
                <a:lnTo>
                  <a:pt x="47625" y="285751"/>
                </a:lnTo>
                <a:lnTo>
                  <a:pt x="46037" y="285751"/>
                </a:lnTo>
                <a:lnTo>
                  <a:pt x="46037" y="282576"/>
                </a:lnTo>
                <a:lnTo>
                  <a:pt x="42862" y="282576"/>
                </a:lnTo>
                <a:lnTo>
                  <a:pt x="41275" y="280988"/>
                </a:lnTo>
                <a:lnTo>
                  <a:pt x="38100" y="280988"/>
                </a:lnTo>
                <a:lnTo>
                  <a:pt x="36512" y="279401"/>
                </a:lnTo>
                <a:lnTo>
                  <a:pt x="36512" y="276226"/>
                </a:lnTo>
                <a:lnTo>
                  <a:pt x="33337" y="274638"/>
                </a:lnTo>
                <a:lnTo>
                  <a:pt x="36512" y="271463"/>
                </a:lnTo>
                <a:lnTo>
                  <a:pt x="33337" y="271463"/>
                </a:lnTo>
                <a:lnTo>
                  <a:pt x="31750" y="271463"/>
                </a:lnTo>
                <a:lnTo>
                  <a:pt x="30162" y="269876"/>
                </a:lnTo>
                <a:lnTo>
                  <a:pt x="30162" y="266701"/>
                </a:lnTo>
                <a:lnTo>
                  <a:pt x="26987" y="265113"/>
                </a:lnTo>
                <a:lnTo>
                  <a:pt x="26987" y="263526"/>
                </a:lnTo>
                <a:lnTo>
                  <a:pt x="26987" y="260351"/>
                </a:lnTo>
                <a:lnTo>
                  <a:pt x="25400" y="260351"/>
                </a:lnTo>
                <a:lnTo>
                  <a:pt x="26987" y="258763"/>
                </a:lnTo>
                <a:lnTo>
                  <a:pt x="25400" y="258763"/>
                </a:lnTo>
                <a:lnTo>
                  <a:pt x="25400" y="255588"/>
                </a:lnTo>
                <a:lnTo>
                  <a:pt x="22225" y="255588"/>
                </a:lnTo>
                <a:lnTo>
                  <a:pt x="22225" y="254001"/>
                </a:lnTo>
                <a:lnTo>
                  <a:pt x="20637" y="255588"/>
                </a:lnTo>
                <a:lnTo>
                  <a:pt x="17462" y="254001"/>
                </a:lnTo>
                <a:lnTo>
                  <a:pt x="17462" y="250826"/>
                </a:lnTo>
                <a:lnTo>
                  <a:pt x="17462" y="249238"/>
                </a:lnTo>
                <a:lnTo>
                  <a:pt x="15875" y="247651"/>
                </a:lnTo>
                <a:lnTo>
                  <a:pt x="15875" y="244476"/>
                </a:lnTo>
                <a:lnTo>
                  <a:pt x="15875" y="242888"/>
                </a:lnTo>
                <a:lnTo>
                  <a:pt x="15875" y="239713"/>
                </a:lnTo>
                <a:lnTo>
                  <a:pt x="15875" y="238126"/>
                </a:lnTo>
                <a:lnTo>
                  <a:pt x="14287" y="238126"/>
                </a:lnTo>
                <a:lnTo>
                  <a:pt x="14287" y="234951"/>
                </a:lnTo>
                <a:lnTo>
                  <a:pt x="11112" y="234951"/>
                </a:lnTo>
                <a:lnTo>
                  <a:pt x="11112" y="233363"/>
                </a:lnTo>
                <a:lnTo>
                  <a:pt x="9525" y="231776"/>
                </a:lnTo>
                <a:lnTo>
                  <a:pt x="9525" y="228601"/>
                </a:lnTo>
                <a:lnTo>
                  <a:pt x="6350" y="222251"/>
                </a:lnTo>
                <a:lnTo>
                  <a:pt x="4762" y="217488"/>
                </a:lnTo>
                <a:lnTo>
                  <a:pt x="3175" y="215901"/>
                </a:lnTo>
                <a:lnTo>
                  <a:pt x="3175" y="212726"/>
                </a:lnTo>
                <a:lnTo>
                  <a:pt x="3175" y="211138"/>
                </a:lnTo>
                <a:lnTo>
                  <a:pt x="3175" y="207963"/>
                </a:lnTo>
                <a:lnTo>
                  <a:pt x="0" y="206376"/>
                </a:lnTo>
                <a:lnTo>
                  <a:pt x="3175" y="206376"/>
                </a:lnTo>
                <a:lnTo>
                  <a:pt x="3175" y="204788"/>
                </a:lnTo>
                <a:lnTo>
                  <a:pt x="3175" y="201613"/>
                </a:lnTo>
                <a:lnTo>
                  <a:pt x="3175" y="200026"/>
                </a:lnTo>
                <a:lnTo>
                  <a:pt x="3175" y="196851"/>
                </a:lnTo>
                <a:lnTo>
                  <a:pt x="3175" y="195263"/>
                </a:lnTo>
                <a:lnTo>
                  <a:pt x="3175" y="192088"/>
                </a:lnTo>
                <a:lnTo>
                  <a:pt x="3175" y="188913"/>
                </a:lnTo>
                <a:lnTo>
                  <a:pt x="3175" y="185738"/>
                </a:lnTo>
                <a:lnTo>
                  <a:pt x="3175" y="184151"/>
                </a:lnTo>
                <a:lnTo>
                  <a:pt x="4762" y="184151"/>
                </a:lnTo>
                <a:lnTo>
                  <a:pt x="4762" y="180976"/>
                </a:lnTo>
                <a:lnTo>
                  <a:pt x="3175" y="180976"/>
                </a:lnTo>
                <a:lnTo>
                  <a:pt x="4762" y="179388"/>
                </a:lnTo>
                <a:lnTo>
                  <a:pt x="4762" y="176213"/>
                </a:lnTo>
                <a:lnTo>
                  <a:pt x="3175" y="176213"/>
                </a:lnTo>
                <a:lnTo>
                  <a:pt x="3175" y="174626"/>
                </a:lnTo>
                <a:lnTo>
                  <a:pt x="3175" y="173038"/>
                </a:lnTo>
                <a:lnTo>
                  <a:pt x="4762" y="173038"/>
                </a:lnTo>
                <a:lnTo>
                  <a:pt x="4762" y="169863"/>
                </a:lnTo>
                <a:lnTo>
                  <a:pt x="4762" y="168276"/>
                </a:lnTo>
                <a:lnTo>
                  <a:pt x="4762" y="165101"/>
                </a:lnTo>
                <a:lnTo>
                  <a:pt x="4762" y="163513"/>
                </a:lnTo>
                <a:lnTo>
                  <a:pt x="4762" y="160338"/>
                </a:lnTo>
                <a:lnTo>
                  <a:pt x="4762" y="158751"/>
                </a:lnTo>
                <a:lnTo>
                  <a:pt x="4762" y="157163"/>
                </a:lnTo>
                <a:lnTo>
                  <a:pt x="4762" y="153988"/>
                </a:lnTo>
                <a:lnTo>
                  <a:pt x="6350" y="152401"/>
                </a:lnTo>
                <a:lnTo>
                  <a:pt x="6350" y="149226"/>
                </a:lnTo>
                <a:lnTo>
                  <a:pt x="6350" y="147638"/>
                </a:lnTo>
                <a:lnTo>
                  <a:pt x="4762" y="147638"/>
                </a:lnTo>
                <a:lnTo>
                  <a:pt x="6350" y="144463"/>
                </a:lnTo>
                <a:lnTo>
                  <a:pt x="6350" y="142876"/>
                </a:lnTo>
                <a:lnTo>
                  <a:pt x="6350" y="141288"/>
                </a:lnTo>
                <a:lnTo>
                  <a:pt x="9525" y="141288"/>
                </a:lnTo>
                <a:lnTo>
                  <a:pt x="9525" y="138113"/>
                </a:lnTo>
                <a:lnTo>
                  <a:pt x="11112" y="138113"/>
                </a:lnTo>
                <a:lnTo>
                  <a:pt x="11112" y="136526"/>
                </a:lnTo>
                <a:lnTo>
                  <a:pt x="14287" y="136526"/>
                </a:lnTo>
                <a:lnTo>
                  <a:pt x="14287" y="133351"/>
                </a:lnTo>
                <a:lnTo>
                  <a:pt x="14287" y="131763"/>
                </a:lnTo>
                <a:lnTo>
                  <a:pt x="14287" y="130176"/>
                </a:lnTo>
                <a:lnTo>
                  <a:pt x="15875" y="127001"/>
                </a:lnTo>
                <a:lnTo>
                  <a:pt x="15875" y="125413"/>
                </a:lnTo>
                <a:lnTo>
                  <a:pt x="17462" y="125413"/>
                </a:lnTo>
                <a:lnTo>
                  <a:pt x="17462" y="122238"/>
                </a:lnTo>
                <a:lnTo>
                  <a:pt x="20637" y="127001"/>
                </a:lnTo>
                <a:lnTo>
                  <a:pt x="20637" y="125413"/>
                </a:lnTo>
                <a:lnTo>
                  <a:pt x="20637" y="122238"/>
                </a:lnTo>
                <a:lnTo>
                  <a:pt x="20637" y="120651"/>
                </a:lnTo>
                <a:lnTo>
                  <a:pt x="22225" y="120651"/>
                </a:lnTo>
                <a:lnTo>
                  <a:pt x="22225" y="117476"/>
                </a:lnTo>
                <a:lnTo>
                  <a:pt x="22225" y="115888"/>
                </a:lnTo>
                <a:lnTo>
                  <a:pt x="22225" y="114301"/>
                </a:lnTo>
                <a:lnTo>
                  <a:pt x="25400" y="114301"/>
                </a:lnTo>
                <a:lnTo>
                  <a:pt x="25400" y="111126"/>
                </a:lnTo>
                <a:lnTo>
                  <a:pt x="25400" y="109538"/>
                </a:lnTo>
                <a:lnTo>
                  <a:pt x="26987" y="109538"/>
                </a:lnTo>
                <a:lnTo>
                  <a:pt x="26987" y="106363"/>
                </a:lnTo>
                <a:lnTo>
                  <a:pt x="26987" y="104776"/>
                </a:lnTo>
                <a:lnTo>
                  <a:pt x="26987" y="101601"/>
                </a:lnTo>
                <a:lnTo>
                  <a:pt x="26987" y="100013"/>
                </a:lnTo>
                <a:lnTo>
                  <a:pt x="30162" y="100013"/>
                </a:lnTo>
                <a:lnTo>
                  <a:pt x="30162" y="93663"/>
                </a:lnTo>
                <a:lnTo>
                  <a:pt x="31750" y="93663"/>
                </a:lnTo>
                <a:lnTo>
                  <a:pt x="31750" y="90488"/>
                </a:lnTo>
                <a:lnTo>
                  <a:pt x="31750" y="88901"/>
                </a:lnTo>
                <a:lnTo>
                  <a:pt x="33337" y="88901"/>
                </a:lnTo>
                <a:lnTo>
                  <a:pt x="33337" y="85726"/>
                </a:lnTo>
                <a:lnTo>
                  <a:pt x="36512" y="85726"/>
                </a:lnTo>
                <a:lnTo>
                  <a:pt x="36512" y="88901"/>
                </a:lnTo>
                <a:lnTo>
                  <a:pt x="38100" y="88901"/>
                </a:lnTo>
                <a:lnTo>
                  <a:pt x="38100" y="85726"/>
                </a:lnTo>
                <a:lnTo>
                  <a:pt x="41275" y="85726"/>
                </a:lnTo>
                <a:lnTo>
                  <a:pt x="41275" y="84138"/>
                </a:lnTo>
                <a:lnTo>
                  <a:pt x="41275" y="82551"/>
                </a:lnTo>
                <a:lnTo>
                  <a:pt x="42862" y="82551"/>
                </a:lnTo>
                <a:lnTo>
                  <a:pt x="42862" y="79376"/>
                </a:lnTo>
                <a:lnTo>
                  <a:pt x="46037" y="77788"/>
                </a:lnTo>
                <a:lnTo>
                  <a:pt x="46037" y="74613"/>
                </a:lnTo>
                <a:lnTo>
                  <a:pt x="46037" y="73026"/>
                </a:lnTo>
                <a:lnTo>
                  <a:pt x="47625" y="73026"/>
                </a:lnTo>
                <a:lnTo>
                  <a:pt x="47625" y="69851"/>
                </a:lnTo>
                <a:lnTo>
                  <a:pt x="47625" y="68263"/>
                </a:lnTo>
                <a:lnTo>
                  <a:pt x="49212" y="68263"/>
                </a:lnTo>
                <a:lnTo>
                  <a:pt x="49212" y="66676"/>
                </a:lnTo>
                <a:lnTo>
                  <a:pt x="49212" y="63501"/>
                </a:lnTo>
                <a:lnTo>
                  <a:pt x="52387" y="61913"/>
                </a:lnTo>
                <a:lnTo>
                  <a:pt x="52387" y="58738"/>
                </a:lnTo>
                <a:lnTo>
                  <a:pt x="53975" y="58738"/>
                </a:lnTo>
                <a:lnTo>
                  <a:pt x="53975" y="57150"/>
                </a:lnTo>
                <a:lnTo>
                  <a:pt x="53975" y="55563"/>
                </a:lnTo>
                <a:lnTo>
                  <a:pt x="57150" y="55563"/>
                </a:lnTo>
                <a:lnTo>
                  <a:pt x="57150" y="57150"/>
                </a:lnTo>
                <a:lnTo>
                  <a:pt x="58737" y="57150"/>
                </a:lnTo>
                <a:lnTo>
                  <a:pt x="58737" y="55563"/>
                </a:lnTo>
                <a:lnTo>
                  <a:pt x="61912" y="55563"/>
                </a:lnTo>
                <a:lnTo>
                  <a:pt x="61912" y="52388"/>
                </a:lnTo>
                <a:lnTo>
                  <a:pt x="63500" y="52388"/>
                </a:lnTo>
                <a:lnTo>
                  <a:pt x="63500" y="50800"/>
                </a:lnTo>
                <a:lnTo>
                  <a:pt x="65087" y="50800"/>
                </a:lnTo>
                <a:lnTo>
                  <a:pt x="65087" y="47625"/>
                </a:lnTo>
                <a:lnTo>
                  <a:pt x="68262" y="46038"/>
                </a:lnTo>
                <a:lnTo>
                  <a:pt x="68262" y="42863"/>
                </a:lnTo>
                <a:lnTo>
                  <a:pt x="69850" y="41275"/>
                </a:lnTo>
                <a:lnTo>
                  <a:pt x="69850" y="39688"/>
                </a:lnTo>
                <a:lnTo>
                  <a:pt x="73025" y="39688"/>
                </a:lnTo>
                <a:lnTo>
                  <a:pt x="73025" y="36513"/>
                </a:lnTo>
                <a:lnTo>
                  <a:pt x="74612" y="34925"/>
                </a:lnTo>
                <a:lnTo>
                  <a:pt x="74612" y="31750"/>
                </a:lnTo>
                <a:lnTo>
                  <a:pt x="77787" y="31750"/>
                </a:lnTo>
                <a:lnTo>
                  <a:pt x="79375" y="31750"/>
                </a:lnTo>
                <a:lnTo>
                  <a:pt x="79375" y="30163"/>
                </a:lnTo>
                <a:lnTo>
                  <a:pt x="79375" y="26988"/>
                </a:lnTo>
                <a:lnTo>
                  <a:pt x="80962" y="30163"/>
                </a:lnTo>
                <a:lnTo>
                  <a:pt x="80962" y="25400"/>
                </a:lnTo>
                <a:lnTo>
                  <a:pt x="80962" y="23813"/>
                </a:lnTo>
                <a:lnTo>
                  <a:pt x="84137" y="23813"/>
                </a:lnTo>
                <a:lnTo>
                  <a:pt x="85725" y="20638"/>
                </a:lnTo>
                <a:lnTo>
                  <a:pt x="85725" y="19050"/>
                </a:lnTo>
                <a:lnTo>
                  <a:pt x="88900" y="19050"/>
                </a:lnTo>
                <a:lnTo>
                  <a:pt x="88900" y="20638"/>
                </a:lnTo>
                <a:lnTo>
                  <a:pt x="90487" y="19050"/>
                </a:lnTo>
                <a:lnTo>
                  <a:pt x="93662" y="15875"/>
                </a:lnTo>
                <a:lnTo>
                  <a:pt x="95250" y="11113"/>
                </a:lnTo>
                <a:lnTo>
                  <a:pt x="95250" y="14288"/>
                </a:lnTo>
                <a:lnTo>
                  <a:pt x="95250" y="15875"/>
                </a:lnTo>
                <a:lnTo>
                  <a:pt x="96837" y="15875"/>
                </a:lnTo>
                <a:lnTo>
                  <a:pt x="100012" y="15875"/>
                </a:lnTo>
                <a:lnTo>
                  <a:pt x="100012" y="14288"/>
                </a:lnTo>
                <a:lnTo>
                  <a:pt x="101600" y="11113"/>
                </a:lnTo>
                <a:lnTo>
                  <a:pt x="101600" y="9525"/>
                </a:lnTo>
                <a:lnTo>
                  <a:pt x="104775" y="9525"/>
                </a:lnTo>
                <a:lnTo>
                  <a:pt x="106362" y="9525"/>
                </a:lnTo>
                <a:close/>
                <a:moveTo>
                  <a:pt x="111125" y="3175"/>
                </a:moveTo>
                <a:lnTo>
                  <a:pt x="112713" y="3175"/>
                </a:lnTo>
                <a:lnTo>
                  <a:pt x="115888" y="3175"/>
                </a:lnTo>
                <a:lnTo>
                  <a:pt x="115888" y="4763"/>
                </a:lnTo>
                <a:lnTo>
                  <a:pt x="112713" y="4763"/>
                </a:lnTo>
                <a:lnTo>
                  <a:pt x="111125" y="4763"/>
                </a:lnTo>
                <a:close/>
                <a:moveTo>
                  <a:pt x="117476" y="0"/>
                </a:moveTo>
                <a:lnTo>
                  <a:pt x="117476" y="3175"/>
                </a:lnTo>
                <a:lnTo>
                  <a:pt x="115888" y="3175"/>
                </a:lnTo>
                <a:close/>
              </a:path>
            </a:pathLst>
          </a:custGeom>
          <a:blipFill>
            <a:blip r:embed="rId7"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2ABB6A8-824C-4740-A2FF-2CD9CD3E0E8F}"/>
              </a:ext>
            </a:extLst>
          </p:cNvPr>
          <p:cNvGrpSpPr/>
          <p:nvPr/>
        </p:nvGrpSpPr>
        <p:grpSpPr>
          <a:xfrm>
            <a:off x="4136406" y="1314082"/>
            <a:ext cx="1292662" cy="3324267"/>
            <a:chOff x="5529410" y="1144663"/>
            <a:chExt cx="1292662" cy="3324267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1275DE85-6FC2-4E2D-9D3E-9789890FE69A}"/>
                </a:ext>
              </a:extLst>
            </p:cNvPr>
            <p:cNvSpPr txBox="1"/>
            <p:nvPr/>
          </p:nvSpPr>
          <p:spPr>
            <a:xfrm>
              <a:off x="5666427" y="2119569"/>
              <a:ext cx="861774" cy="234936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400" dirty="0"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下步计划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13B3EDB-511F-42D0-AC7F-3139422BA6B5}"/>
                </a:ext>
              </a:extLst>
            </p:cNvPr>
            <p:cNvSpPr txBox="1"/>
            <p:nvPr/>
          </p:nvSpPr>
          <p:spPr>
            <a:xfrm>
              <a:off x="5529410" y="1144663"/>
              <a:ext cx="1292662" cy="100273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7200" dirty="0">
                  <a:solidFill>
                    <a:schemeClr val="bg1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肆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D964E872-48D3-4EEC-89CB-9EBFE8FFEF83}"/>
              </a:ext>
            </a:extLst>
          </p:cNvPr>
          <p:cNvSpPr txBox="1"/>
          <p:nvPr/>
        </p:nvSpPr>
        <p:spPr>
          <a:xfrm>
            <a:off x="2778696" y="2510940"/>
            <a:ext cx="1477328" cy="190545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</a:t>
            </a:r>
            <a:r>
              <a:rPr lang="en-US" altLang="zh-CN" sz="1400" dirty="0"/>
              <a:t>... ...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1323621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>
            <a:extLst>
              <a:ext uri="{FF2B5EF4-FFF2-40B4-BE49-F238E27FC236}">
                <a16:creationId xmlns:a16="http://schemas.microsoft.com/office/drawing/2014/main" id="{A7E73C41-DB64-483E-A38A-363D7FB977B3}"/>
              </a:ext>
            </a:extLst>
          </p:cNvPr>
          <p:cNvGrpSpPr/>
          <p:nvPr/>
        </p:nvGrpSpPr>
        <p:grpSpPr>
          <a:xfrm>
            <a:off x="0" y="-10866"/>
            <a:ext cx="12192000" cy="6868866"/>
            <a:chOff x="0" y="-10866"/>
            <a:chExt cx="12192000" cy="6868866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729251B3-4F09-4AE8-878F-17D8C74D3A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7586"/>
            <a:stretch/>
          </p:blipFill>
          <p:spPr>
            <a:xfrm>
              <a:off x="0" y="-10866"/>
              <a:ext cx="12192000" cy="4649215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5B8C630A-B7E3-4BA6-9A9D-01ADA4583A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3233851"/>
              <a:ext cx="12192000" cy="3624149"/>
            </a:xfrm>
            <a:prstGeom prst="rect">
              <a:avLst/>
            </a:prstGeom>
          </p:spPr>
        </p:pic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id="{68DFCD55-5094-49B9-9C75-DEC58CBE9E23}"/>
              </a:ext>
            </a:extLst>
          </p:cNvPr>
          <p:cNvSpPr/>
          <p:nvPr/>
        </p:nvSpPr>
        <p:spPr>
          <a:xfrm>
            <a:off x="7914986" y="1878167"/>
            <a:ext cx="1911202" cy="1911202"/>
          </a:xfrm>
          <a:prstGeom prst="ellipse">
            <a:avLst/>
          </a:prstGeom>
          <a:gradFill>
            <a:gsLst>
              <a:gs pos="0">
                <a:srgbClr val="FF6966"/>
              </a:gs>
              <a:gs pos="100000">
                <a:srgbClr val="FFD19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F08F77F-7C5A-4BC7-9CB4-2675A24B9CF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40323" y="-10865"/>
            <a:ext cx="3458827" cy="2175453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B2CDBD53-D27A-4E0C-8CF0-59249F0E879C}"/>
              </a:ext>
            </a:extLst>
          </p:cNvPr>
          <p:cNvGrpSpPr/>
          <p:nvPr/>
        </p:nvGrpSpPr>
        <p:grpSpPr>
          <a:xfrm>
            <a:off x="246460" y="-247641"/>
            <a:ext cx="1516086" cy="2889047"/>
            <a:chOff x="4251745" y="116694"/>
            <a:chExt cx="1516086" cy="2889047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A8343BE-24C7-403C-86CA-06609D0F2B2D}"/>
                </a:ext>
              </a:extLst>
            </p:cNvPr>
            <p:cNvSpPr txBox="1"/>
            <p:nvPr/>
          </p:nvSpPr>
          <p:spPr>
            <a:xfrm>
              <a:off x="4251745" y="116694"/>
              <a:ext cx="1502334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500" dirty="0">
                  <a:gradFill>
                    <a:gsLst>
                      <a:gs pos="4700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1"/>
                  </a:gradFill>
                  <a:latin typeface="演示悠然小楷" panose="00000500000000000000" pitchFamily="2" charset="-122"/>
                  <a:ea typeface="演示悠然小楷" panose="00000500000000000000" pitchFamily="2" charset="-122"/>
                  <a:cs typeface="+mn-ea"/>
                  <a:sym typeface="+mn-lt"/>
                </a:rPr>
                <a:t>目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64E2E7A-A650-4C79-9ED9-4133CE67F5DA}"/>
                </a:ext>
              </a:extLst>
            </p:cNvPr>
            <p:cNvSpPr txBox="1"/>
            <p:nvPr/>
          </p:nvSpPr>
          <p:spPr>
            <a:xfrm>
              <a:off x="4265497" y="1143693"/>
              <a:ext cx="1502334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500" dirty="0">
                  <a:gradFill>
                    <a:gsLst>
                      <a:gs pos="4700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1"/>
                  </a:gradFill>
                  <a:latin typeface="演示悠然小楷" panose="00000500000000000000" pitchFamily="2" charset="-122"/>
                  <a:ea typeface="演示悠然小楷" panose="00000500000000000000" pitchFamily="2" charset="-122"/>
                  <a:cs typeface="+mn-ea"/>
                  <a:sym typeface="+mn-lt"/>
                </a:rPr>
                <a:t>录</a:t>
              </a: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33960222-8F65-440A-B8B9-01E1BAEA722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93522" y="1880306"/>
            <a:ext cx="6633132" cy="4977693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AB60FF96-1D6C-43BF-AFF0-E162C29FC07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7004" y="-10865"/>
            <a:ext cx="4780270" cy="3186847"/>
          </a:xfrm>
          <a:prstGeom prst="rect">
            <a:avLst/>
          </a:prstGeom>
        </p:spPr>
      </p:pic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A89D9BD6-EEB5-47A9-8917-19079538F01D}"/>
              </a:ext>
            </a:extLst>
          </p:cNvPr>
          <p:cNvSpPr>
            <a:spLocks/>
          </p:cNvSpPr>
          <p:nvPr/>
        </p:nvSpPr>
        <p:spPr bwMode="auto">
          <a:xfrm>
            <a:off x="5984722" y="1798314"/>
            <a:ext cx="879174" cy="1002734"/>
          </a:xfrm>
          <a:custGeom>
            <a:avLst/>
            <a:gdLst>
              <a:gd name="connsiteX0" fmla="*/ 142875 w 293688"/>
              <a:gd name="connsiteY0" fmla="*/ 333376 h 334963"/>
              <a:gd name="connsiteX1" fmla="*/ 144463 w 293688"/>
              <a:gd name="connsiteY1" fmla="*/ 334963 h 334963"/>
              <a:gd name="connsiteX2" fmla="*/ 142875 w 293688"/>
              <a:gd name="connsiteY2" fmla="*/ 334963 h 334963"/>
              <a:gd name="connsiteX3" fmla="*/ 163513 w 293688"/>
              <a:gd name="connsiteY3" fmla="*/ 330201 h 334963"/>
              <a:gd name="connsiteX4" fmla="*/ 160338 w 293688"/>
              <a:gd name="connsiteY4" fmla="*/ 333376 h 334963"/>
              <a:gd name="connsiteX5" fmla="*/ 163513 w 293688"/>
              <a:gd name="connsiteY5" fmla="*/ 333376 h 334963"/>
              <a:gd name="connsiteX6" fmla="*/ 93662 w 293688"/>
              <a:gd name="connsiteY6" fmla="*/ 314326 h 334963"/>
              <a:gd name="connsiteX7" fmla="*/ 95250 w 293688"/>
              <a:gd name="connsiteY7" fmla="*/ 314326 h 334963"/>
              <a:gd name="connsiteX8" fmla="*/ 95250 w 293688"/>
              <a:gd name="connsiteY8" fmla="*/ 317501 h 334963"/>
              <a:gd name="connsiteX9" fmla="*/ 88900 w 293688"/>
              <a:gd name="connsiteY9" fmla="*/ 314326 h 334963"/>
              <a:gd name="connsiteX10" fmla="*/ 90487 w 293688"/>
              <a:gd name="connsiteY10" fmla="*/ 317501 h 334963"/>
              <a:gd name="connsiteX11" fmla="*/ 88900 w 293688"/>
              <a:gd name="connsiteY11" fmla="*/ 317501 h 334963"/>
              <a:gd name="connsiteX12" fmla="*/ 74612 w 293688"/>
              <a:gd name="connsiteY12" fmla="*/ 301626 h 334963"/>
              <a:gd name="connsiteX13" fmla="*/ 77787 w 293688"/>
              <a:gd name="connsiteY13" fmla="*/ 301626 h 334963"/>
              <a:gd name="connsiteX14" fmla="*/ 74612 w 293688"/>
              <a:gd name="connsiteY14" fmla="*/ 303213 h 334963"/>
              <a:gd name="connsiteX15" fmla="*/ 20637 w 293688"/>
              <a:gd name="connsiteY15" fmla="*/ 263526 h 334963"/>
              <a:gd name="connsiteX16" fmla="*/ 20637 w 293688"/>
              <a:gd name="connsiteY16" fmla="*/ 265113 h 334963"/>
              <a:gd name="connsiteX17" fmla="*/ 20637 w 293688"/>
              <a:gd name="connsiteY17" fmla="*/ 266701 h 334963"/>
              <a:gd name="connsiteX18" fmla="*/ 17462 w 293688"/>
              <a:gd name="connsiteY18" fmla="*/ 265113 h 334963"/>
              <a:gd name="connsiteX19" fmla="*/ 20637 w 293688"/>
              <a:gd name="connsiteY19" fmla="*/ 255588 h 334963"/>
              <a:gd name="connsiteX20" fmla="*/ 22225 w 293688"/>
              <a:gd name="connsiteY20" fmla="*/ 255588 h 334963"/>
              <a:gd name="connsiteX21" fmla="*/ 22225 w 293688"/>
              <a:gd name="connsiteY21" fmla="*/ 258763 h 334963"/>
              <a:gd name="connsiteX22" fmla="*/ 20637 w 293688"/>
              <a:gd name="connsiteY22" fmla="*/ 260351 h 334963"/>
              <a:gd name="connsiteX23" fmla="*/ 17462 w 293688"/>
              <a:gd name="connsiteY23" fmla="*/ 260351 h 334963"/>
              <a:gd name="connsiteX24" fmla="*/ 20637 w 293688"/>
              <a:gd name="connsiteY24" fmla="*/ 258763 h 334963"/>
              <a:gd name="connsiteX25" fmla="*/ 14287 w 293688"/>
              <a:gd name="connsiteY25" fmla="*/ 250826 h 334963"/>
              <a:gd name="connsiteX26" fmla="*/ 15875 w 293688"/>
              <a:gd name="connsiteY26" fmla="*/ 250826 h 334963"/>
              <a:gd name="connsiteX27" fmla="*/ 15875 w 293688"/>
              <a:gd name="connsiteY27" fmla="*/ 254001 h 334963"/>
              <a:gd name="connsiteX28" fmla="*/ 14287 w 293688"/>
              <a:gd name="connsiteY28" fmla="*/ 247651 h 334963"/>
              <a:gd name="connsiteX29" fmla="*/ 15875 w 293688"/>
              <a:gd name="connsiteY29" fmla="*/ 247651 h 334963"/>
              <a:gd name="connsiteX30" fmla="*/ 15875 w 293688"/>
              <a:gd name="connsiteY30" fmla="*/ 249238 h 334963"/>
              <a:gd name="connsiteX31" fmla="*/ 14287 w 293688"/>
              <a:gd name="connsiteY31" fmla="*/ 249238 h 334963"/>
              <a:gd name="connsiteX32" fmla="*/ 11112 w 293688"/>
              <a:gd name="connsiteY32" fmla="*/ 242888 h 334963"/>
              <a:gd name="connsiteX33" fmla="*/ 14287 w 293688"/>
              <a:gd name="connsiteY33" fmla="*/ 244476 h 334963"/>
              <a:gd name="connsiteX34" fmla="*/ 11112 w 293688"/>
              <a:gd name="connsiteY34" fmla="*/ 244476 h 334963"/>
              <a:gd name="connsiteX35" fmla="*/ 9525 w 293688"/>
              <a:gd name="connsiteY35" fmla="*/ 238126 h 334963"/>
              <a:gd name="connsiteX36" fmla="*/ 11112 w 293688"/>
              <a:gd name="connsiteY36" fmla="*/ 238126 h 334963"/>
              <a:gd name="connsiteX37" fmla="*/ 11112 w 293688"/>
              <a:gd name="connsiteY37" fmla="*/ 239713 h 334963"/>
              <a:gd name="connsiteX38" fmla="*/ 11112 w 293688"/>
              <a:gd name="connsiteY38" fmla="*/ 242888 h 334963"/>
              <a:gd name="connsiteX39" fmla="*/ 9525 w 293688"/>
              <a:gd name="connsiteY39" fmla="*/ 239713 h 334963"/>
              <a:gd name="connsiteX40" fmla="*/ 196850 w 293688"/>
              <a:gd name="connsiteY40" fmla="*/ 55563 h 334963"/>
              <a:gd name="connsiteX41" fmla="*/ 198438 w 293688"/>
              <a:gd name="connsiteY41" fmla="*/ 55563 h 334963"/>
              <a:gd name="connsiteX42" fmla="*/ 201613 w 293688"/>
              <a:gd name="connsiteY42" fmla="*/ 55563 h 334963"/>
              <a:gd name="connsiteX43" fmla="*/ 203200 w 293688"/>
              <a:gd name="connsiteY43" fmla="*/ 55563 h 334963"/>
              <a:gd name="connsiteX44" fmla="*/ 206376 w 293688"/>
              <a:gd name="connsiteY44" fmla="*/ 55563 h 334963"/>
              <a:gd name="connsiteX45" fmla="*/ 207963 w 293688"/>
              <a:gd name="connsiteY45" fmla="*/ 55563 h 334963"/>
              <a:gd name="connsiteX46" fmla="*/ 211138 w 293688"/>
              <a:gd name="connsiteY46" fmla="*/ 55563 h 334963"/>
              <a:gd name="connsiteX47" fmla="*/ 207963 w 293688"/>
              <a:gd name="connsiteY47" fmla="*/ 57151 h 334963"/>
              <a:gd name="connsiteX48" fmla="*/ 206376 w 293688"/>
              <a:gd name="connsiteY48" fmla="*/ 57151 h 334963"/>
              <a:gd name="connsiteX49" fmla="*/ 201613 w 293688"/>
              <a:gd name="connsiteY49" fmla="*/ 57151 h 334963"/>
              <a:gd name="connsiteX50" fmla="*/ 57150 w 293688"/>
              <a:gd name="connsiteY50" fmla="*/ 52388 h 334963"/>
              <a:gd name="connsiteX51" fmla="*/ 58737 w 293688"/>
              <a:gd name="connsiteY51" fmla="*/ 55563 h 334963"/>
              <a:gd name="connsiteX52" fmla="*/ 57150 w 293688"/>
              <a:gd name="connsiteY52" fmla="*/ 55563 h 334963"/>
              <a:gd name="connsiteX53" fmla="*/ 165100 w 293688"/>
              <a:gd name="connsiteY53" fmla="*/ 36513 h 334963"/>
              <a:gd name="connsiteX54" fmla="*/ 168275 w 293688"/>
              <a:gd name="connsiteY54" fmla="*/ 36513 h 334963"/>
              <a:gd name="connsiteX55" fmla="*/ 165100 w 293688"/>
              <a:gd name="connsiteY55" fmla="*/ 39688 h 334963"/>
              <a:gd name="connsiteX56" fmla="*/ 165100 w 293688"/>
              <a:gd name="connsiteY56" fmla="*/ 31750 h 334963"/>
              <a:gd name="connsiteX57" fmla="*/ 168275 w 293688"/>
              <a:gd name="connsiteY57" fmla="*/ 31750 h 334963"/>
              <a:gd name="connsiteX58" fmla="*/ 165100 w 293688"/>
              <a:gd name="connsiteY58" fmla="*/ 34925 h 334963"/>
              <a:gd name="connsiteX59" fmla="*/ 160338 w 293688"/>
              <a:gd name="connsiteY59" fmla="*/ 30163 h 334963"/>
              <a:gd name="connsiteX60" fmla="*/ 163513 w 293688"/>
              <a:gd name="connsiteY60" fmla="*/ 31750 h 334963"/>
              <a:gd name="connsiteX61" fmla="*/ 160338 w 293688"/>
              <a:gd name="connsiteY61" fmla="*/ 31750 h 334963"/>
              <a:gd name="connsiteX62" fmla="*/ 160338 w 293688"/>
              <a:gd name="connsiteY62" fmla="*/ 26988 h 334963"/>
              <a:gd name="connsiteX63" fmla="*/ 163513 w 293688"/>
              <a:gd name="connsiteY63" fmla="*/ 26988 h 334963"/>
              <a:gd name="connsiteX64" fmla="*/ 160338 w 293688"/>
              <a:gd name="connsiteY64" fmla="*/ 30163 h 334963"/>
              <a:gd name="connsiteX65" fmla="*/ 160338 w 293688"/>
              <a:gd name="connsiteY65" fmla="*/ 20638 h 334963"/>
              <a:gd name="connsiteX66" fmla="*/ 163513 w 293688"/>
              <a:gd name="connsiteY66" fmla="*/ 20638 h 334963"/>
              <a:gd name="connsiteX67" fmla="*/ 163513 w 293688"/>
              <a:gd name="connsiteY67" fmla="*/ 23813 h 334963"/>
              <a:gd name="connsiteX68" fmla="*/ 160338 w 293688"/>
              <a:gd name="connsiteY68" fmla="*/ 23813 h 334963"/>
              <a:gd name="connsiteX69" fmla="*/ 107950 w 293688"/>
              <a:gd name="connsiteY69" fmla="*/ 9525 h 334963"/>
              <a:gd name="connsiteX70" fmla="*/ 111125 w 293688"/>
              <a:gd name="connsiteY70" fmla="*/ 9525 h 334963"/>
              <a:gd name="connsiteX71" fmla="*/ 111125 w 293688"/>
              <a:gd name="connsiteY71" fmla="*/ 11113 h 334963"/>
              <a:gd name="connsiteX72" fmla="*/ 107950 w 293688"/>
              <a:gd name="connsiteY72" fmla="*/ 14288 h 334963"/>
              <a:gd name="connsiteX73" fmla="*/ 107950 w 293688"/>
              <a:gd name="connsiteY73" fmla="*/ 11113 h 334963"/>
              <a:gd name="connsiteX74" fmla="*/ 106362 w 293688"/>
              <a:gd name="connsiteY74" fmla="*/ 7938 h 334963"/>
              <a:gd name="connsiteX75" fmla="*/ 107950 w 293688"/>
              <a:gd name="connsiteY75" fmla="*/ 9525 h 334963"/>
              <a:gd name="connsiteX76" fmla="*/ 106362 w 293688"/>
              <a:gd name="connsiteY76" fmla="*/ 11113 h 334963"/>
              <a:gd name="connsiteX77" fmla="*/ 106362 w 293688"/>
              <a:gd name="connsiteY77" fmla="*/ 14288 h 334963"/>
              <a:gd name="connsiteX78" fmla="*/ 106363 w 293688"/>
              <a:gd name="connsiteY78" fmla="*/ 14288 h 334963"/>
              <a:gd name="connsiteX79" fmla="*/ 107950 w 293688"/>
              <a:gd name="connsiteY79" fmla="*/ 14288 h 334963"/>
              <a:gd name="connsiteX80" fmla="*/ 106363 w 293688"/>
              <a:gd name="connsiteY80" fmla="*/ 15875 h 334963"/>
              <a:gd name="connsiteX81" fmla="*/ 106363 w 293688"/>
              <a:gd name="connsiteY81" fmla="*/ 15876 h 334963"/>
              <a:gd name="connsiteX82" fmla="*/ 106362 w 293688"/>
              <a:gd name="connsiteY82" fmla="*/ 15876 h 334963"/>
              <a:gd name="connsiteX83" fmla="*/ 106362 w 293688"/>
              <a:gd name="connsiteY83" fmla="*/ 19050 h 334963"/>
              <a:gd name="connsiteX84" fmla="*/ 104776 w 293688"/>
              <a:gd name="connsiteY84" fmla="*/ 20637 h 334963"/>
              <a:gd name="connsiteX85" fmla="*/ 104776 w 293688"/>
              <a:gd name="connsiteY85" fmla="*/ 20638 h 334963"/>
              <a:gd name="connsiteX86" fmla="*/ 104775 w 293688"/>
              <a:gd name="connsiteY86" fmla="*/ 20638 h 334963"/>
              <a:gd name="connsiteX87" fmla="*/ 104775 w 293688"/>
              <a:gd name="connsiteY87" fmla="*/ 20638 h 334963"/>
              <a:gd name="connsiteX88" fmla="*/ 104775 w 293688"/>
              <a:gd name="connsiteY88" fmla="*/ 23813 h 334963"/>
              <a:gd name="connsiteX89" fmla="*/ 104775 w 293688"/>
              <a:gd name="connsiteY89" fmla="*/ 25400 h 334963"/>
              <a:gd name="connsiteX90" fmla="*/ 101600 w 293688"/>
              <a:gd name="connsiteY90" fmla="*/ 26988 h 334963"/>
              <a:gd name="connsiteX91" fmla="*/ 100012 w 293688"/>
              <a:gd name="connsiteY91" fmla="*/ 30163 h 334963"/>
              <a:gd name="connsiteX92" fmla="*/ 101600 w 293688"/>
              <a:gd name="connsiteY92" fmla="*/ 30163 h 334963"/>
              <a:gd name="connsiteX93" fmla="*/ 104775 w 293688"/>
              <a:gd name="connsiteY93" fmla="*/ 30163 h 334963"/>
              <a:gd name="connsiteX94" fmla="*/ 104775 w 293688"/>
              <a:gd name="connsiteY94" fmla="*/ 26988 h 334963"/>
              <a:gd name="connsiteX95" fmla="*/ 106362 w 293688"/>
              <a:gd name="connsiteY95" fmla="*/ 26988 h 334963"/>
              <a:gd name="connsiteX96" fmla="*/ 106362 w 293688"/>
              <a:gd name="connsiteY96" fmla="*/ 25400 h 334963"/>
              <a:gd name="connsiteX97" fmla="*/ 107950 w 293688"/>
              <a:gd name="connsiteY97" fmla="*/ 25400 h 334963"/>
              <a:gd name="connsiteX98" fmla="*/ 111125 w 293688"/>
              <a:gd name="connsiteY98" fmla="*/ 25400 h 334963"/>
              <a:gd name="connsiteX99" fmla="*/ 111125 w 293688"/>
              <a:gd name="connsiteY99" fmla="*/ 26988 h 334963"/>
              <a:gd name="connsiteX100" fmla="*/ 112712 w 293688"/>
              <a:gd name="connsiteY100" fmla="*/ 26988 h 334963"/>
              <a:gd name="connsiteX101" fmla="*/ 112712 w 293688"/>
              <a:gd name="connsiteY101" fmla="*/ 25400 h 334963"/>
              <a:gd name="connsiteX102" fmla="*/ 115887 w 293688"/>
              <a:gd name="connsiteY102" fmla="*/ 23813 h 334963"/>
              <a:gd name="connsiteX103" fmla="*/ 117475 w 293688"/>
              <a:gd name="connsiteY103" fmla="*/ 23813 h 334963"/>
              <a:gd name="connsiteX104" fmla="*/ 120650 w 293688"/>
              <a:gd name="connsiteY104" fmla="*/ 23813 h 334963"/>
              <a:gd name="connsiteX105" fmla="*/ 120650 w 293688"/>
              <a:gd name="connsiteY105" fmla="*/ 20638 h 334963"/>
              <a:gd name="connsiteX106" fmla="*/ 122237 w 293688"/>
              <a:gd name="connsiteY106" fmla="*/ 19050 h 334963"/>
              <a:gd name="connsiteX107" fmla="*/ 123825 w 293688"/>
              <a:gd name="connsiteY107" fmla="*/ 19050 h 334963"/>
              <a:gd name="connsiteX108" fmla="*/ 127000 w 293688"/>
              <a:gd name="connsiteY108" fmla="*/ 15875 h 334963"/>
              <a:gd name="connsiteX109" fmla="*/ 127000 w 293688"/>
              <a:gd name="connsiteY109" fmla="*/ 19050 h 334963"/>
              <a:gd name="connsiteX110" fmla="*/ 128587 w 293688"/>
              <a:gd name="connsiteY110" fmla="*/ 19050 h 334963"/>
              <a:gd name="connsiteX111" fmla="*/ 128587 w 293688"/>
              <a:gd name="connsiteY111" fmla="*/ 15875 h 334963"/>
              <a:gd name="connsiteX112" fmla="*/ 131762 w 293688"/>
              <a:gd name="connsiteY112" fmla="*/ 15875 h 334963"/>
              <a:gd name="connsiteX113" fmla="*/ 133350 w 293688"/>
              <a:gd name="connsiteY113" fmla="*/ 15875 h 334963"/>
              <a:gd name="connsiteX114" fmla="*/ 136525 w 293688"/>
              <a:gd name="connsiteY114" fmla="*/ 15875 h 334963"/>
              <a:gd name="connsiteX115" fmla="*/ 138112 w 293688"/>
              <a:gd name="connsiteY115" fmla="*/ 15875 h 334963"/>
              <a:gd name="connsiteX116" fmla="*/ 139700 w 293688"/>
              <a:gd name="connsiteY116" fmla="*/ 15875 h 334963"/>
              <a:gd name="connsiteX117" fmla="*/ 139700 w 293688"/>
              <a:gd name="connsiteY117" fmla="*/ 14288 h 334963"/>
              <a:gd name="connsiteX118" fmla="*/ 142875 w 293688"/>
              <a:gd name="connsiteY118" fmla="*/ 14288 h 334963"/>
              <a:gd name="connsiteX119" fmla="*/ 142875 w 293688"/>
              <a:gd name="connsiteY119" fmla="*/ 11113 h 334963"/>
              <a:gd name="connsiteX120" fmla="*/ 144463 w 293688"/>
              <a:gd name="connsiteY120" fmla="*/ 9525 h 334963"/>
              <a:gd name="connsiteX121" fmla="*/ 147638 w 293688"/>
              <a:gd name="connsiteY121" fmla="*/ 9525 h 334963"/>
              <a:gd name="connsiteX122" fmla="*/ 147638 w 293688"/>
              <a:gd name="connsiteY122" fmla="*/ 14288 h 334963"/>
              <a:gd name="connsiteX123" fmla="*/ 144463 w 293688"/>
              <a:gd name="connsiteY123" fmla="*/ 14288 h 334963"/>
              <a:gd name="connsiteX124" fmla="*/ 144463 w 293688"/>
              <a:gd name="connsiteY124" fmla="*/ 15875 h 334963"/>
              <a:gd name="connsiteX125" fmla="*/ 147638 w 293688"/>
              <a:gd name="connsiteY125" fmla="*/ 15875 h 334963"/>
              <a:gd name="connsiteX126" fmla="*/ 147638 w 293688"/>
              <a:gd name="connsiteY126" fmla="*/ 14288 h 334963"/>
              <a:gd name="connsiteX127" fmla="*/ 149225 w 293688"/>
              <a:gd name="connsiteY127" fmla="*/ 14288 h 334963"/>
              <a:gd name="connsiteX128" fmla="*/ 152400 w 293688"/>
              <a:gd name="connsiteY128" fmla="*/ 14288 h 334963"/>
              <a:gd name="connsiteX129" fmla="*/ 152400 w 293688"/>
              <a:gd name="connsiteY129" fmla="*/ 11113 h 334963"/>
              <a:gd name="connsiteX130" fmla="*/ 153988 w 293688"/>
              <a:gd name="connsiteY130" fmla="*/ 11113 h 334963"/>
              <a:gd name="connsiteX131" fmla="*/ 153988 w 293688"/>
              <a:gd name="connsiteY131" fmla="*/ 14288 h 334963"/>
              <a:gd name="connsiteX132" fmla="*/ 153988 w 293688"/>
              <a:gd name="connsiteY132" fmla="*/ 15875 h 334963"/>
              <a:gd name="connsiteX133" fmla="*/ 153988 w 293688"/>
              <a:gd name="connsiteY133" fmla="*/ 19050 h 334963"/>
              <a:gd name="connsiteX134" fmla="*/ 153988 w 293688"/>
              <a:gd name="connsiteY134" fmla="*/ 20638 h 334963"/>
              <a:gd name="connsiteX135" fmla="*/ 152400 w 293688"/>
              <a:gd name="connsiteY135" fmla="*/ 23813 h 334963"/>
              <a:gd name="connsiteX136" fmla="*/ 152400 w 293688"/>
              <a:gd name="connsiteY136" fmla="*/ 25400 h 334963"/>
              <a:gd name="connsiteX137" fmla="*/ 153988 w 293688"/>
              <a:gd name="connsiteY137" fmla="*/ 25400 h 334963"/>
              <a:gd name="connsiteX138" fmla="*/ 155575 w 293688"/>
              <a:gd name="connsiteY138" fmla="*/ 25400 h 334963"/>
              <a:gd name="connsiteX139" fmla="*/ 158750 w 293688"/>
              <a:gd name="connsiteY139" fmla="*/ 25400 h 334963"/>
              <a:gd name="connsiteX140" fmla="*/ 158750 w 293688"/>
              <a:gd name="connsiteY140" fmla="*/ 23813 h 334963"/>
              <a:gd name="connsiteX141" fmla="*/ 160338 w 293688"/>
              <a:gd name="connsiteY141" fmla="*/ 23813 h 334963"/>
              <a:gd name="connsiteX142" fmla="*/ 160338 w 293688"/>
              <a:gd name="connsiteY142" fmla="*/ 25400 h 334963"/>
              <a:gd name="connsiteX143" fmla="*/ 160338 w 293688"/>
              <a:gd name="connsiteY143" fmla="*/ 25401 h 334963"/>
              <a:gd name="connsiteX144" fmla="*/ 160337 w 293688"/>
              <a:gd name="connsiteY144" fmla="*/ 25401 h 334963"/>
              <a:gd name="connsiteX145" fmla="*/ 158750 w 293688"/>
              <a:gd name="connsiteY145" fmla="*/ 26988 h 334963"/>
              <a:gd name="connsiteX146" fmla="*/ 158750 w 293688"/>
              <a:gd name="connsiteY146" fmla="*/ 30163 h 334963"/>
              <a:gd name="connsiteX147" fmla="*/ 155575 w 293688"/>
              <a:gd name="connsiteY147" fmla="*/ 31750 h 334963"/>
              <a:gd name="connsiteX148" fmla="*/ 158750 w 293688"/>
              <a:gd name="connsiteY148" fmla="*/ 31750 h 334963"/>
              <a:gd name="connsiteX149" fmla="*/ 160338 w 293688"/>
              <a:gd name="connsiteY149" fmla="*/ 31750 h 334963"/>
              <a:gd name="connsiteX150" fmla="*/ 163513 w 293688"/>
              <a:gd name="connsiteY150" fmla="*/ 34925 h 334963"/>
              <a:gd name="connsiteX151" fmla="*/ 165100 w 293688"/>
              <a:gd name="connsiteY151" fmla="*/ 34925 h 334963"/>
              <a:gd name="connsiteX152" fmla="*/ 165100 w 293688"/>
              <a:gd name="connsiteY152" fmla="*/ 36513 h 334963"/>
              <a:gd name="connsiteX153" fmla="*/ 163513 w 293688"/>
              <a:gd name="connsiteY153" fmla="*/ 36513 h 334963"/>
              <a:gd name="connsiteX154" fmla="*/ 163513 w 293688"/>
              <a:gd name="connsiteY154" fmla="*/ 39688 h 334963"/>
              <a:gd name="connsiteX155" fmla="*/ 160338 w 293688"/>
              <a:gd name="connsiteY155" fmla="*/ 39688 h 334963"/>
              <a:gd name="connsiteX156" fmla="*/ 160338 w 293688"/>
              <a:gd name="connsiteY156" fmla="*/ 41275 h 334963"/>
              <a:gd name="connsiteX157" fmla="*/ 163513 w 293688"/>
              <a:gd name="connsiteY157" fmla="*/ 41275 h 334963"/>
              <a:gd name="connsiteX158" fmla="*/ 163513 w 293688"/>
              <a:gd name="connsiteY158" fmla="*/ 41275 h 334963"/>
              <a:gd name="connsiteX159" fmla="*/ 163513 w 293688"/>
              <a:gd name="connsiteY159" fmla="*/ 39688 h 334963"/>
              <a:gd name="connsiteX160" fmla="*/ 165100 w 293688"/>
              <a:gd name="connsiteY160" fmla="*/ 39688 h 334963"/>
              <a:gd name="connsiteX161" fmla="*/ 165100 w 293688"/>
              <a:gd name="connsiteY161" fmla="*/ 41275 h 334963"/>
              <a:gd name="connsiteX162" fmla="*/ 165100 w 293688"/>
              <a:gd name="connsiteY162" fmla="*/ 41275 h 334963"/>
              <a:gd name="connsiteX163" fmla="*/ 165100 w 293688"/>
              <a:gd name="connsiteY163" fmla="*/ 42863 h 334963"/>
              <a:gd name="connsiteX164" fmla="*/ 163513 w 293688"/>
              <a:gd name="connsiteY164" fmla="*/ 46038 h 334963"/>
              <a:gd name="connsiteX165" fmla="*/ 160338 w 293688"/>
              <a:gd name="connsiteY165" fmla="*/ 46038 h 334963"/>
              <a:gd name="connsiteX166" fmla="*/ 160338 w 293688"/>
              <a:gd name="connsiteY166" fmla="*/ 47625 h 334963"/>
              <a:gd name="connsiteX167" fmla="*/ 163513 w 293688"/>
              <a:gd name="connsiteY167" fmla="*/ 46038 h 334963"/>
              <a:gd name="connsiteX168" fmla="*/ 163513 w 293688"/>
              <a:gd name="connsiteY168" fmla="*/ 47625 h 334963"/>
              <a:gd name="connsiteX169" fmla="*/ 165100 w 293688"/>
              <a:gd name="connsiteY169" fmla="*/ 47625 h 334963"/>
              <a:gd name="connsiteX170" fmla="*/ 165100 w 293688"/>
              <a:gd name="connsiteY170" fmla="*/ 50800 h 334963"/>
              <a:gd name="connsiteX171" fmla="*/ 163513 w 293688"/>
              <a:gd name="connsiteY171" fmla="*/ 50800 h 334963"/>
              <a:gd name="connsiteX172" fmla="*/ 160338 w 293688"/>
              <a:gd name="connsiteY172" fmla="*/ 50800 h 334963"/>
              <a:gd name="connsiteX173" fmla="*/ 160338 w 293688"/>
              <a:gd name="connsiteY173" fmla="*/ 52388 h 334963"/>
              <a:gd name="connsiteX174" fmla="*/ 158750 w 293688"/>
              <a:gd name="connsiteY174" fmla="*/ 52388 h 334963"/>
              <a:gd name="connsiteX175" fmla="*/ 158750 w 293688"/>
              <a:gd name="connsiteY175" fmla="*/ 55563 h 334963"/>
              <a:gd name="connsiteX176" fmla="*/ 158750 w 293688"/>
              <a:gd name="connsiteY176" fmla="*/ 57150 h 334963"/>
              <a:gd name="connsiteX177" fmla="*/ 160338 w 293688"/>
              <a:gd name="connsiteY177" fmla="*/ 57150 h 334963"/>
              <a:gd name="connsiteX178" fmla="*/ 160338 w 293688"/>
              <a:gd name="connsiteY178" fmla="*/ 58738 h 334963"/>
              <a:gd name="connsiteX179" fmla="*/ 163513 w 293688"/>
              <a:gd name="connsiteY179" fmla="*/ 58738 h 334963"/>
              <a:gd name="connsiteX180" fmla="*/ 163513 w 293688"/>
              <a:gd name="connsiteY180" fmla="*/ 57150 h 334963"/>
              <a:gd name="connsiteX181" fmla="*/ 165100 w 293688"/>
              <a:gd name="connsiteY181" fmla="*/ 57150 h 334963"/>
              <a:gd name="connsiteX182" fmla="*/ 168275 w 293688"/>
              <a:gd name="connsiteY182" fmla="*/ 55563 h 334963"/>
              <a:gd name="connsiteX183" fmla="*/ 169863 w 293688"/>
              <a:gd name="connsiteY183" fmla="*/ 52388 h 334963"/>
              <a:gd name="connsiteX184" fmla="*/ 169863 w 293688"/>
              <a:gd name="connsiteY184" fmla="*/ 55563 h 334963"/>
              <a:gd name="connsiteX185" fmla="*/ 169863 w 293688"/>
              <a:gd name="connsiteY185" fmla="*/ 57150 h 334963"/>
              <a:gd name="connsiteX186" fmla="*/ 169863 w 293688"/>
              <a:gd name="connsiteY186" fmla="*/ 58738 h 334963"/>
              <a:gd name="connsiteX187" fmla="*/ 168275 w 293688"/>
              <a:gd name="connsiteY187" fmla="*/ 61913 h 334963"/>
              <a:gd name="connsiteX188" fmla="*/ 169863 w 293688"/>
              <a:gd name="connsiteY188" fmla="*/ 63501 h 334963"/>
              <a:gd name="connsiteX189" fmla="*/ 168275 w 293688"/>
              <a:gd name="connsiteY189" fmla="*/ 63501 h 334963"/>
              <a:gd name="connsiteX190" fmla="*/ 168275 w 293688"/>
              <a:gd name="connsiteY190" fmla="*/ 66676 h 334963"/>
              <a:gd name="connsiteX191" fmla="*/ 165100 w 293688"/>
              <a:gd name="connsiteY191" fmla="*/ 68263 h 334963"/>
              <a:gd name="connsiteX192" fmla="*/ 165100 w 293688"/>
              <a:gd name="connsiteY192" fmla="*/ 69851 h 334963"/>
              <a:gd name="connsiteX193" fmla="*/ 165100 w 293688"/>
              <a:gd name="connsiteY193" fmla="*/ 73026 h 334963"/>
              <a:gd name="connsiteX194" fmla="*/ 168275 w 293688"/>
              <a:gd name="connsiteY194" fmla="*/ 73026 h 334963"/>
              <a:gd name="connsiteX195" fmla="*/ 169863 w 293688"/>
              <a:gd name="connsiteY195" fmla="*/ 73026 h 334963"/>
              <a:gd name="connsiteX196" fmla="*/ 171450 w 293688"/>
              <a:gd name="connsiteY196" fmla="*/ 73026 h 334963"/>
              <a:gd name="connsiteX197" fmla="*/ 174625 w 293688"/>
              <a:gd name="connsiteY197" fmla="*/ 69851 h 334963"/>
              <a:gd name="connsiteX198" fmla="*/ 171450 w 293688"/>
              <a:gd name="connsiteY198" fmla="*/ 74613 h 334963"/>
              <a:gd name="connsiteX199" fmla="*/ 169863 w 293688"/>
              <a:gd name="connsiteY199" fmla="*/ 74613 h 334963"/>
              <a:gd name="connsiteX200" fmla="*/ 169863 w 293688"/>
              <a:gd name="connsiteY200" fmla="*/ 77788 h 334963"/>
              <a:gd name="connsiteX201" fmla="*/ 168275 w 293688"/>
              <a:gd name="connsiteY201" fmla="*/ 77788 h 334963"/>
              <a:gd name="connsiteX202" fmla="*/ 168275 w 293688"/>
              <a:gd name="connsiteY202" fmla="*/ 79376 h 334963"/>
              <a:gd name="connsiteX203" fmla="*/ 165100 w 293688"/>
              <a:gd name="connsiteY203" fmla="*/ 79376 h 334963"/>
              <a:gd name="connsiteX204" fmla="*/ 165100 w 293688"/>
              <a:gd name="connsiteY204" fmla="*/ 82551 h 334963"/>
              <a:gd name="connsiteX205" fmla="*/ 163513 w 293688"/>
              <a:gd name="connsiteY205" fmla="*/ 82551 h 334963"/>
              <a:gd name="connsiteX206" fmla="*/ 163513 w 293688"/>
              <a:gd name="connsiteY206" fmla="*/ 84138 h 334963"/>
              <a:gd name="connsiteX207" fmla="*/ 163513 w 293688"/>
              <a:gd name="connsiteY207" fmla="*/ 85726 h 334963"/>
              <a:gd name="connsiteX208" fmla="*/ 160338 w 293688"/>
              <a:gd name="connsiteY208" fmla="*/ 85726 h 334963"/>
              <a:gd name="connsiteX209" fmla="*/ 160338 w 293688"/>
              <a:gd name="connsiteY209" fmla="*/ 88901 h 334963"/>
              <a:gd name="connsiteX210" fmla="*/ 160338 w 293688"/>
              <a:gd name="connsiteY210" fmla="*/ 90488 h 334963"/>
              <a:gd name="connsiteX211" fmla="*/ 158750 w 293688"/>
              <a:gd name="connsiteY211" fmla="*/ 90488 h 334963"/>
              <a:gd name="connsiteX212" fmla="*/ 158750 w 293688"/>
              <a:gd name="connsiteY212" fmla="*/ 93663 h 334963"/>
              <a:gd name="connsiteX213" fmla="*/ 158750 w 293688"/>
              <a:gd name="connsiteY213" fmla="*/ 95251 h 334963"/>
              <a:gd name="connsiteX214" fmla="*/ 160338 w 293688"/>
              <a:gd name="connsiteY214" fmla="*/ 95251 h 334963"/>
              <a:gd name="connsiteX215" fmla="*/ 163513 w 293688"/>
              <a:gd name="connsiteY215" fmla="*/ 93663 h 334963"/>
              <a:gd name="connsiteX216" fmla="*/ 165100 w 293688"/>
              <a:gd name="connsiteY216" fmla="*/ 93663 h 334963"/>
              <a:gd name="connsiteX217" fmla="*/ 168275 w 293688"/>
              <a:gd name="connsiteY217" fmla="*/ 93663 h 334963"/>
              <a:gd name="connsiteX218" fmla="*/ 168275 w 293688"/>
              <a:gd name="connsiteY218" fmla="*/ 90488 h 334963"/>
              <a:gd name="connsiteX219" fmla="*/ 169863 w 293688"/>
              <a:gd name="connsiteY219" fmla="*/ 90488 h 334963"/>
              <a:gd name="connsiteX220" fmla="*/ 179388 w 293688"/>
              <a:gd name="connsiteY220" fmla="*/ 88901 h 334963"/>
              <a:gd name="connsiteX221" fmla="*/ 185738 w 293688"/>
              <a:gd name="connsiteY221" fmla="*/ 85726 h 334963"/>
              <a:gd name="connsiteX222" fmla="*/ 187325 w 293688"/>
              <a:gd name="connsiteY222" fmla="*/ 85726 h 334963"/>
              <a:gd name="connsiteX223" fmla="*/ 190500 w 293688"/>
              <a:gd name="connsiteY223" fmla="*/ 85726 h 334963"/>
              <a:gd name="connsiteX224" fmla="*/ 190500 w 293688"/>
              <a:gd name="connsiteY224" fmla="*/ 84138 h 334963"/>
              <a:gd name="connsiteX225" fmla="*/ 192088 w 293688"/>
              <a:gd name="connsiteY225" fmla="*/ 84138 h 334963"/>
              <a:gd name="connsiteX226" fmla="*/ 195263 w 293688"/>
              <a:gd name="connsiteY226" fmla="*/ 84138 h 334963"/>
              <a:gd name="connsiteX227" fmla="*/ 196851 w 293688"/>
              <a:gd name="connsiteY227" fmla="*/ 84138 h 334963"/>
              <a:gd name="connsiteX228" fmla="*/ 196851 w 293688"/>
              <a:gd name="connsiteY228" fmla="*/ 82551 h 334963"/>
              <a:gd name="connsiteX229" fmla="*/ 198438 w 293688"/>
              <a:gd name="connsiteY229" fmla="*/ 82551 h 334963"/>
              <a:gd name="connsiteX230" fmla="*/ 201613 w 293688"/>
              <a:gd name="connsiteY230" fmla="*/ 82551 h 334963"/>
              <a:gd name="connsiteX231" fmla="*/ 203201 w 293688"/>
              <a:gd name="connsiteY231" fmla="*/ 82551 h 334963"/>
              <a:gd name="connsiteX232" fmla="*/ 206376 w 293688"/>
              <a:gd name="connsiteY232" fmla="*/ 79376 h 334963"/>
              <a:gd name="connsiteX233" fmla="*/ 203201 w 293688"/>
              <a:gd name="connsiteY233" fmla="*/ 79376 h 334963"/>
              <a:gd name="connsiteX234" fmla="*/ 201613 w 293688"/>
              <a:gd name="connsiteY234" fmla="*/ 79376 h 334963"/>
              <a:gd name="connsiteX235" fmla="*/ 201613 w 293688"/>
              <a:gd name="connsiteY235" fmla="*/ 77788 h 334963"/>
              <a:gd name="connsiteX236" fmla="*/ 203201 w 293688"/>
              <a:gd name="connsiteY236" fmla="*/ 77788 h 334963"/>
              <a:gd name="connsiteX237" fmla="*/ 206376 w 293688"/>
              <a:gd name="connsiteY237" fmla="*/ 77788 h 334963"/>
              <a:gd name="connsiteX238" fmla="*/ 211138 w 293688"/>
              <a:gd name="connsiteY238" fmla="*/ 77788 h 334963"/>
              <a:gd name="connsiteX239" fmla="*/ 214313 w 293688"/>
              <a:gd name="connsiteY239" fmla="*/ 77788 h 334963"/>
              <a:gd name="connsiteX240" fmla="*/ 217488 w 293688"/>
              <a:gd name="connsiteY240" fmla="*/ 77788 h 334963"/>
              <a:gd name="connsiteX241" fmla="*/ 219076 w 293688"/>
              <a:gd name="connsiteY241" fmla="*/ 74613 h 334963"/>
              <a:gd name="connsiteX242" fmla="*/ 219076 w 293688"/>
              <a:gd name="connsiteY242" fmla="*/ 77788 h 334963"/>
              <a:gd name="connsiteX243" fmla="*/ 222251 w 293688"/>
              <a:gd name="connsiteY243" fmla="*/ 77788 h 334963"/>
              <a:gd name="connsiteX244" fmla="*/ 223838 w 293688"/>
              <a:gd name="connsiteY244" fmla="*/ 77788 h 334963"/>
              <a:gd name="connsiteX245" fmla="*/ 227013 w 293688"/>
              <a:gd name="connsiteY245" fmla="*/ 77788 h 334963"/>
              <a:gd name="connsiteX246" fmla="*/ 228601 w 293688"/>
              <a:gd name="connsiteY246" fmla="*/ 74613 h 334963"/>
              <a:gd name="connsiteX247" fmla="*/ 230188 w 293688"/>
              <a:gd name="connsiteY247" fmla="*/ 74613 h 334963"/>
              <a:gd name="connsiteX248" fmla="*/ 233363 w 293688"/>
              <a:gd name="connsiteY248" fmla="*/ 74613 h 334963"/>
              <a:gd name="connsiteX249" fmla="*/ 234951 w 293688"/>
              <a:gd name="connsiteY249" fmla="*/ 74613 h 334963"/>
              <a:gd name="connsiteX250" fmla="*/ 234951 w 293688"/>
              <a:gd name="connsiteY250" fmla="*/ 77788 h 334963"/>
              <a:gd name="connsiteX251" fmla="*/ 238126 w 293688"/>
              <a:gd name="connsiteY251" fmla="*/ 77788 h 334963"/>
              <a:gd name="connsiteX252" fmla="*/ 239713 w 293688"/>
              <a:gd name="connsiteY252" fmla="*/ 77788 h 334963"/>
              <a:gd name="connsiteX253" fmla="*/ 244476 w 293688"/>
              <a:gd name="connsiteY253" fmla="*/ 79376 h 334963"/>
              <a:gd name="connsiteX254" fmla="*/ 246063 w 293688"/>
              <a:gd name="connsiteY254" fmla="*/ 79376 h 334963"/>
              <a:gd name="connsiteX255" fmla="*/ 249238 w 293688"/>
              <a:gd name="connsiteY255" fmla="*/ 79376 h 334963"/>
              <a:gd name="connsiteX256" fmla="*/ 249238 w 293688"/>
              <a:gd name="connsiteY256" fmla="*/ 77788 h 334963"/>
              <a:gd name="connsiteX257" fmla="*/ 246063 w 293688"/>
              <a:gd name="connsiteY257" fmla="*/ 74613 h 334963"/>
              <a:gd name="connsiteX258" fmla="*/ 246063 w 293688"/>
              <a:gd name="connsiteY258" fmla="*/ 73026 h 334963"/>
              <a:gd name="connsiteX259" fmla="*/ 246063 w 293688"/>
              <a:gd name="connsiteY259" fmla="*/ 69851 h 334963"/>
              <a:gd name="connsiteX260" fmla="*/ 244476 w 293688"/>
              <a:gd name="connsiteY260" fmla="*/ 69851 h 334963"/>
              <a:gd name="connsiteX261" fmla="*/ 244476 w 293688"/>
              <a:gd name="connsiteY261" fmla="*/ 68263 h 334963"/>
              <a:gd name="connsiteX262" fmla="*/ 242888 w 293688"/>
              <a:gd name="connsiteY262" fmla="*/ 68263 h 334963"/>
              <a:gd name="connsiteX263" fmla="*/ 242888 w 293688"/>
              <a:gd name="connsiteY263" fmla="*/ 66676 h 334963"/>
              <a:gd name="connsiteX264" fmla="*/ 239713 w 293688"/>
              <a:gd name="connsiteY264" fmla="*/ 66676 h 334963"/>
              <a:gd name="connsiteX265" fmla="*/ 238126 w 293688"/>
              <a:gd name="connsiteY265" fmla="*/ 63501 h 334963"/>
              <a:gd name="connsiteX266" fmla="*/ 238126 w 293688"/>
              <a:gd name="connsiteY266" fmla="*/ 61913 h 334963"/>
              <a:gd name="connsiteX267" fmla="*/ 234951 w 293688"/>
              <a:gd name="connsiteY267" fmla="*/ 61913 h 334963"/>
              <a:gd name="connsiteX268" fmla="*/ 234951 w 293688"/>
              <a:gd name="connsiteY268" fmla="*/ 58738 h 334963"/>
              <a:gd name="connsiteX269" fmla="*/ 233363 w 293688"/>
              <a:gd name="connsiteY269" fmla="*/ 58738 h 334963"/>
              <a:gd name="connsiteX270" fmla="*/ 230188 w 293688"/>
              <a:gd name="connsiteY270" fmla="*/ 57150 h 334963"/>
              <a:gd name="connsiteX271" fmla="*/ 228601 w 293688"/>
              <a:gd name="connsiteY271" fmla="*/ 57150 h 334963"/>
              <a:gd name="connsiteX272" fmla="*/ 228601 w 293688"/>
              <a:gd name="connsiteY272" fmla="*/ 55563 h 334963"/>
              <a:gd name="connsiteX273" fmla="*/ 227013 w 293688"/>
              <a:gd name="connsiteY273" fmla="*/ 55563 h 334963"/>
              <a:gd name="connsiteX274" fmla="*/ 227013 w 293688"/>
              <a:gd name="connsiteY274" fmla="*/ 57150 h 334963"/>
              <a:gd name="connsiteX275" fmla="*/ 225426 w 293688"/>
              <a:gd name="connsiteY275" fmla="*/ 57150 h 334963"/>
              <a:gd name="connsiteX276" fmla="*/ 225426 w 293688"/>
              <a:gd name="connsiteY276" fmla="*/ 58738 h 334963"/>
              <a:gd name="connsiteX277" fmla="*/ 223838 w 293688"/>
              <a:gd name="connsiteY277" fmla="*/ 58738 h 334963"/>
              <a:gd name="connsiteX278" fmla="*/ 223838 w 293688"/>
              <a:gd name="connsiteY278" fmla="*/ 57150 h 334963"/>
              <a:gd name="connsiteX279" fmla="*/ 223838 w 293688"/>
              <a:gd name="connsiteY279" fmla="*/ 57150 h 334963"/>
              <a:gd name="connsiteX280" fmla="*/ 223838 w 293688"/>
              <a:gd name="connsiteY280" fmla="*/ 55563 h 334963"/>
              <a:gd name="connsiteX281" fmla="*/ 222251 w 293688"/>
              <a:gd name="connsiteY281" fmla="*/ 55563 h 334963"/>
              <a:gd name="connsiteX282" fmla="*/ 219076 w 293688"/>
              <a:gd name="connsiteY282" fmla="*/ 55563 h 334963"/>
              <a:gd name="connsiteX283" fmla="*/ 217488 w 293688"/>
              <a:gd name="connsiteY283" fmla="*/ 55563 h 334963"/>
              <a:gd name="connsiteX284" fmla="*/ 214313 w 293688"/>
              <a:gd name="connsiteY284" fmla="*/ 55563 h 334963"/>
              <a:gd name="connsiteX285" fmla="*/ 217488 w 293688"/>
              <a:gd name="connsiteY285" fmla="*/ 52388 h 334963"/>
              <a:gd name="connsiteX286" fmla="*/ 219076 w 293688"/>
              <a:gd name="connsiteY286" fmla="*/ 52388 h 334963"/>
              <a:gd name="connsiteX287" fmla="*/ 222251 w 293688"/>
              <a:gd name="connsiteY287" fmla="*/ 52388 h 334963"/>
              <a:gd name="connsiteX288" fmla="*/ 217488 w 293688"/>
              <a:gd name="connsiteY288" fmla="*/ 50800 h 334963"/>
              <a:gd name="connsiteX289" fmla="*/ 214313 w 293688"/>
              <a:gd name="connsiteY289" fmla="*/ 50800 h 334963"/>
              <a:gd name="connsiteX290" fmla="*/ 214313 w 293688"/>
              <a:gd name="connsiteY290" fmla="*/ 52388 h 334963"/>
              <a:gd name="connsiteX291" fmla="*/ 212725 w 293688"/>
              <a:gd name="connsiteY291" fmla="*/ 52388 h 334963"/>
              <a:gd name="connsiteX292" fmla="*/ 212725 w 293688"/>
              <a:gd name="connsiteY292" fmla="*/ 50800 h 334963"/>
              <a:gd name="connsiteX293" fmla="*/ 211138 w 293688"/>
              <a:gd name="connsiteY293" fmla="*/ 50800 h 334963"/>
              <a:gd name="connsiteX294" fmla="*/ 211138 w 293688"/>
              <a:gd name="connsiteY294" fmla="*/ 49213 h 334963"/>
              <a:gd name="connsiteX295" fmla="*/ 211138 w 293688"/>
              <a:gd name="connsiteY295" fmla="*/ 47625 h 334963"/>
              <a:gd name="connsiteX296" fmla="*/ 211138 w 293688"/>
              <a:gd name="connsiteY296" fmla="*/ 47625 h 334963"/>
              <a:gd name="connsiteX297" fmla="*/ 212726 w 293688"/>
              <a:gd name="connsiteY297" fmla="*/ 47625 h 334963"/>
              <a:gd name="connsiteX298" fmla="*/ 212726 w 293688"/>
              <a:gd name="connsiteY298" fmla="*/ 47625 h 334963"/>
              <a:gd name="connsiteX299" fmla="*/ 214313 w 293688"/>
              <a:gd name="connsiteY299" fmla="*/ 47625 h 334963"/>
              <a:gd name="connsiteX300" fmla="*/ 219076 w 293688"/>
              <a:gd name="connsiteY300" fmla="*/ 47625 h 334963"/>
              <a:gd name="connsiteX301" fmla="*/ 222251 w 293688"/>
              <a:gd name="connsiteY301" fmla="*/ 46038 h 334963"/>
              <a:gd name="connsiteX302" fmla="*/ 223838 w 293688"/>
              <a:gd name="connsiteY302" fmla="*/ 46038 h 334963"/>
              <a:gd name="connsiteX303" fmla="*/ 223838 w 293688"/>
              <a:gd name="connsiteY303" fmla="*/ 47625 h 334963"/>
              <a:gd name="connsiteX304" fmla="*/ 227013 w 293688"/>
              <a:gd name="connsiteY304" fmla="*/ 47625 h 334963"/>
              <a:gd name="connsiteX305" fmla="*/ 228601 w 293688"/>
              <a:gd name="connsiteY305" fmla="*/ 47625 h 334963"/>
              <a:gd name="connsiteX306" fmla="*/ 230188 w 293688"/>
              <a:gd name="connsiteY306" fmla="*/ 47625 h 334963"/>
              <a:gd name="connsiteX307" fmla="*/ 230188 w 293688"/>
              <a:gd name="connsiteY307" fmla="*/ 50800 h 334963"/>
              <a:gd name="connsiteX308" fmla="*/ 233363 w 293688"/>
              <a:gd name="connsiteY308" fmla="*/ 47625 h 334963"/>
              <a:gd name="connsiteX309" fmla="*/ 233363 w 293688"/>
              <a:gd name="connsiteY309" fmla="*/ 50800 h 334963"/>
              <a:gd name="connsiteX310" fmla="*/ 234951 w 293688"/>
              <a:gd name="connsiteY310" fmla="*/ 50800 h 334963"/>
              <a:gd name="connsiteX311" fmla="*/ 238126 w 293688"/>
              <a:gd name="connsiteY311" fmla="*/ 50800 h 334963"/>
              <a:gd name="connsiteX312" fmla="*/ 238126 w 293688"/>
              <a:gd name="connsiteY312" fmla="*/ 52388 h 334963"/>
              <a:gd name="connsiteX313" fmla="*/ 239713 w 293688"/>
              <a:gd name="connsiteY313" fmla="*/ 52388 h 334963"/>
              <a:gd name="connsiteX314" fmla="*/ 242888 w 293688"/>
              <a:gd name="connsiteY314" fmla="*/ 52388 h 334963"/>
              <a:gd name="connsiteX315" fmla="*/ 244476 w 293688"/>
              <a:gd name="connsiteY315" fmla="*/ 55563 h 334963"/>
              <a:gd name="connsiteX316" fmla="*/ 246063 w 293688"/>
              <a:gd name="connsiteY316" fmla="*/ 55563 h 334963"/>
              <a:gd name="connsiteX317" fmla="*/ 254001 w 293688"/>
              <a:gd name="connsiteY317" fmla="*/ 57150 h 334963"/>
              <a:gd name="connsiteX318" fmla="*/ 254001 w 293688"/>
              <a:gd name="connsiteY318" fmla="*/ 58738 h 334963"/>
              <a:gd name="connsiteX319" fmla="*/ 255588 w 293688"/>
              <a:gd name="connsiteY319" fmla="*/ 58738 h 334963"/>
              <a:gd name="connsiteX320" fmla="*/ 255588 w 293688"/>
              <a:gd name="connsiteY320" fmla="*/ 61913 h 334963"/>
              <a:gd name="connsiteX321" fmla="*/ 258763 w 293688"/>
              <a:gd name="connsiteY321" fmla="*/ 63501 h 334963"/>
              <a:gd name="connsiteX322" fmla="*/ 260351 w 293688"/>
              <a:gd name="connsiteY322" fmla="*/ 68263 h 334963"/>
              <a:gd name="connsiteX323" fmla="*/ 261938 w 293688"/>
              <a:gd name="connsiteY323" fmla="*/ 68263 h 334963"/>
              <a:gd name="connsiteX324" fmla="*/ 261938 w 293688"/>
              <a:gd name="connsiteY324" fmla="*/ 69851 h 334963"/>
              <a:gd name="connsiteX325" fmla="*/ 265113 w 293688"/>
              <a:gd name="connsiteY325" fmla="*/ 69851 h 334963"/>
              <a:gd name="connsiteX326" fmla="*/ 266701 w 293688"/>
              <a:gd name="connsiteY326" fmla="*/ 73026 h 334963"/>
              <a:gd name="connsiteX327" fmla="*/ 269876 w 293688"/>
              <a:gd name="connsiteY327" fmla="*/ 73026 h 334963"/>
              <a:gd name="connsiteX328" fmla="*/ 269876 w 293688"/>
              <a:gd name="connsiteY328" fmla="*/ 74613 h 334963"/>
              <a:gd name="connsiteX329" fmla="*/ 266701 w 293688"/>
              <a:gd name="connsiteY329" fmla="*/ 74613 h 334963"/>
              <a:gd name="connsiteX330" fmla="*/ 266701 w 293688"/>
              <a:gd name="connsiteY330" fmla="*/ 77788 h 334963"/>
              <a:gd name="connsiteX331" fmla="*/ 269876 w 293688"/>
              <a:gd name="connsiteY331" fmla="*/ 77788 h 334963"/>
              <a:gd name="connsiteX332" fmla="*/ 269876 w 293688"/>
              <a:gd name="connsiteY332" fmla="*/ 79376 h 334963"/>
              <a:gd name="connsiteX333" fmla="*/ 271463 w 293688"/>
              <a:gd name="connsiteY333" fmla="*/ 79376 h 334963"/>
              <a:gd name="connsiteX334" fmla="*/ 271463 w 293688"/>
              <a:gd name="connsiteY334" fmla="*/ 82551 h 334963"/>
              <a:gd name="connsiteX335" fmla="*/ 271463 w 293688"/>
              <a:gd name="connsiteY335" fmla="*/ 84138 h 334963"/>
              <a:gd name="connsiteX336" fmla="*/ 271463 w 293688"/>
              <a:gd name="connsiteY336" fmla="*/ 85726 h 334963"/>
              <a:gd name="connsiteX337" fmla="*/ 271463 w 293688"/>
              <a:gd name="connsiteY337" fmla="*/ 88901 h 334963"/>
              <a:gd name="connsiteX338" fmla="*/ 273051 w 293688"/>
              <a:gd name="connsiteY338" fmla="*/ 90488 h 334963"/>
              <a:gd name="connsiteX339" fmla="*/ 273051 w 293688"/>
              <a:gd name="connsiteY339" fmla="*/ 93663 h 334963"/>
              <a:gd name="connsiteX340" fmla="*/ 273051 w 293688"/>
              <a:gd name="connsiteY340" fmla="*/ 95251 h 334963"/>
              <a:gd name="connsiteX341" fmla="*/ 271463 w 293688"/>
              <a:gd name="connsiteY341" fmla="*/ 93663 h 334963"/>
              <a:gd name="connsiteX342" fmla="*/ 269876 w 293688"/>
              <a:gd name="connsiteY342" fmla="*/ 95251 h 334963"/>
              <a:gd name="connsiteX343" fmla="*/ 269876 w 293688"/>
              <a:gd name="connsiteY343" fmla="*/ 98426 h 334963"/>
              <a:gd name="connsiteX344" fmla="*/ 271463 w 293688"/>
              <a:gd name="connsiteY344" fmla="*/ 98426 h 334963"/>
              <a:gd name="connsiteX345" fmla="*/ 271463 w 293688"/>
              <a:gd name="connsiteY345" fmla="*/ 100013 h 334963"/>
              <a:gd name="connsiteX346" fmla="*/ 273051 w 293688"/>
              <a:gd name="connsiteY346" fmla="*/ 100013 h 334963"/>
              <a:gd name="connsiteX347" fmla="*/ 276226 w 293688"/>
              <a:gd name="connsiteY347" fmla="*/ 101601 h 334963"/>
              <a:gd name="connsiteX348" fmla="*/ 276226 w 293688"/>
              <a:gd name="connsiteY348" fmla="*/ 104776 h 334963"/>
              <a:gd name="connsiteX349" fmla="*/ 277813 w 293688"/>
              <a:gd name="connsiteY349" fmla="*/ 104776 h 334963"/>
              <a:gd name="connsiteX350" fmla="*/ 277813 w 293688"/>
              <a:gd name="connsiteY350" fmla="*/ 106363 h 334963"/>
              <a:gd name="connsiteX351" fmla="*/ 280988 w 293688"/>
              <a:gd name="connsiteY351" fmla="*/ 106363 h 334963"/>
              <a:gd name="connsiteX352" fmla="*/ 280988 w 293688"/>
              <a:gd name="connsiteY352" fmla="*/ 109538 h 334963"/>
              <a:gd name="connsiteX353" fmla="*/ 282576 w 293688"/>
              <a:gd name="connsiteY353" fmla="*/ 109538 h 334963"/>
              <a:gd name="connsiteX354" fmla="*/ 282576 w 293688"/>
              <a:gd name="connsiteY354" fmla="*/ 111126 h 334963"/>
              <a:gd name="connsiteX355" fmla="*/ 282576 w 293688"/>
              <a:gd name="connsiteY355" fmla="*/ 114301 h 334963"/>
              <a:gd name="connsiteX356" fmla="*/ 285751 w 293688"/>
              <a:gd name="connsiteY356" fmla="*/ 115888 h 334963"/>
              <a:gd name="connsiteX357" fmla="*/ 285751 w 293688"/>
              <a:gd name="connsiteY357" fmla="*/ 117476 h 334963"/>
              <a:gd name="connsiteX358" fmla="*/ 285751 w 293688"/>
              <a:gd name="connsiteY358" fmla="*/ 120651 h 334963"/>
              <a:gd name="connsiteX359" fmla="*/ 285751 w 293688"/>
              <a:gd name="connsiteY359" fmla="*/ 122238 h 334963"/>
              <a:gd name="connsiteX360" fmla="*/ 287338 w 293688"/>
              <a:gd name="connsiteY360" fmla="*/ 122238 h 334963"/>
              <a:gd name="connsiteX361" fmla="*/ 287338 w 293688"/>
              <a:gd name="connsiteY361" fmla="*/ 125413 h 334963"/>
              <a:gd name="connsiteX362" fmla="*/ 287338 w 293688"/>
              <a:gd name="connsiteY362" fmla="*/ 127001 h 334963"/>
              <a:gd name="connsiteX363" fmla="*/ 287338 w 293688"/>
              <a:gd name="connsiteY363" fmla="*/ 130176 h 334963"/>
              <a:gd name="connsiteX364" fmla="*/ 287338 w 293688"/>
              <a:gd name="connsiteY364" fmla="*/ 131763 h 334963"/>
              <a:gd name="connsiteX365" fmla="*/ 288926 w 293688"/>
              <a:gd name="connsiteY365" fmla="*/ 133351 h 334963"/>
              <a:gd name="connsiteX366" fmla="*/ 288926 w 293688"/>
              <a:gd name="connsiteY366" fmla="*/ 136526 h 334963"/>
              <a:gd name="connsiteX367" fmla="*/ 288926 w 293688"/>
              <a:gd name="connsiteY367" fmla="*/ 138113 h 334963"/>
              <a:gd name="connsiteX368" fmla="*/ 288926 w 293688"/>
              <a:gd name="connsiteY368" fmla="*/ 141288 h 334963"/>
              <a:gd name="connsiteX369" fmla="*/ 288926 w 293688"/>
              <a:gd name="connsiteY369" fmla="*/ 142876 h 334963"/>
              <a:gd name="connsiteX370" fmla="*/ 292101 w 293688"/>
              <a:gd name="connsiteY370" fmla="*/ 142876 h 334963"/>
              <a:gd name="connsiteX371" fmla="*/ 292101 w 293688"/>
              <a:gd name="connsiteY371" fmla="*/ 144463 h 334963"/>
              <a:gd name="connsiteX372" fmla="*/ 292101 w 293688"/>
              <a:gd name="connsiteY372" fmla="*/ 147638 h 334963"/>
              <a:gd name="connsiteX373" fmla="*/ 292101 w 293688"/>
              <a:gd name="connsiteY373" fmla="*/ 149226 h 334963"/>
              <a:gd name="connsiteX374" fmla="*/ 292101 w 293688"/>
              <a:gd name="connsiteY374" fmla="*/ 152401 h 334963"/>
              <a:gd name="connsiteX375" fmla="*/ 292101 w 293688"/>
              <a:gd name="connsiteY375" fmla="*/ 153988 h 334963"/>
              <a:gd name="connsiteX376" fmla="*/ 292101 w 293688"/>
              <a:gd name="connsiteY376" fmla="*/ 158751 h 334963"/>
              <a:gd name="connsiteX377" fmla="*/ 293688 w 293688"/>
              <a:gd name="connsiteY377" fmla="*/ 163513 h 334963"/>
              <a:gd name="connsiteX378" fmla="*/ 293688 w 293688"/>
              <a:gd name="connsiteY378" fmla="*/ 165101 h 334963"/>
              <a:gd name="connsiteX379" fmla="*/ 293688 w 293688"/>
              <a:gd name="connsiteY379" fmla="*/ 168276 h 334963"/>
              <a:gd name="connsiteX380" fmla="*/ 293688 w 293688"/>
              <a:gd name="connsiteY380" fmla="*/ 173038 h 334963"/>
              <a:gd name="connsiteX381" fmla="*/ 292101 w 293688"/>
              <a:gd name="connsiteY381" fmla="*/ 176213 h 334963"/>
              <a:gd name="connsiteX382" fmla="*/ 292101 w 293688"/>
              <a:gd name="connsiteY382" fmla="*/ 188913 h 334963"/>
              <a:gd name="connsiteX383" fmla="*/ 292101 w 293688"/>
              <a:gd name="connsiteY383" fmla="*/ 192088 h 334963"/>
              <a:gd name="connsiteX384" fmla="*/ 292101 w 293688"/>
              <a:gd name="connsiteY384" fmla="*/ 195263 h 334963"/>
              <a:gd name="connsiteX385" fmla="*/ 288926 w 293688"/>
              <a:gd name="connsiteY385" fmla="*/ 196851 h 334963"/>
              <a:gd name="connsiteX386" fmla="*/ 288926 w 293688"/>
              <a:gd name="connsiteY386" fmla="*/ 200026 h 334963"/>
              <a:gd name="connsiteX387" fmla="*/ 288926 w 293688"/>
              <a:gd name="connsiteY387" fmla="*/ 201613 h 334963"/>
              <a:gd name="connsiteX388" fmla="*/ 288926 w 293688"/>
              <a:gd name="connsiteY388" fmla="*/ 204788 h 334963"/>
              <a:gd name="connsiteX389" fmla="*/ 288926 w 293688"/>
              <a:gd name="connsiteY389" fmla="*/ 206376 h 334963"/>
              <a:gd name="connsiteX390" fmla="*/ 287338 w 293688"/>
              <a:gd name="connsiteY390" fmla="*/ 207963 h 334963"/>
              <a:gd name="connsiteX391" fmla="*/ 287338 w 293688"/>
              <a:gd name="connsiteY391" fmla="*/ 212726 h 334963"/>
              <a:gd name="connsiteX392" fmla="*/ 285751 w 293688"/>
              <a:gd name="connsiteY392" fmla="*/ 217488 h 334963"/>
              <a:gd name="connsiteX393" fmla="*/ 287338 w 293688"/>
              <a:gd name="connsiteY393" fmla="*/ 219076 h 334963"/>
              <a:gd name="connsiteX394" fmla="*/ 285751 w 293688"/>
              <a:gd name="connsiteY394" fmla="*/ 222251 h 334963"/>
              <a:gd name="connsiteX395" fmla="*/ 285751 w 293688"/>
              <a:gd name="connsiteY395" fmla="*/ 223838 h 334963"/>
              <a:gd name="connsiteX396" fmla="*/ 282576 w 293688"/>
              <a:gd name="connsiteY396" fmla="*/ 223838 h 334963"/>
              <a:gd name="connsiteX397" fmla="*/ 282576 w 293688"/>
              <a:gd name="connsiteY397" fmla="*/ 227013 h 334963"/>
              <a:gd name="connsiteX398" fmla="*/ 282576 w 293688"/>
              <a:gd name="connsiteY398" fmla="*/ 228601 h 334963"/>
              <a:gd name="connsiteX399" fmla="*/ 280988 w 293688"/>
              <a:gd name="connsiteY399" fmla="*/ 231776 h 334963"/>
              <a:gd name="connsiteX400" fmla="*/ 280988 w 293688"/>
              <a:gd name="connsiteY400" fmla="*/ 233363 h 334963"/>
              <a:gd name="connsiteX401" fmla="*/ 280988 w 293688"/>
              <a:gd name="connsiteY401" fmla="*/ 234951 h 334963"/>
              <a:gd name="connsiteX402" fmla="*/ 277813 w 293688"/>
              <a:gd name="connsiteY402" fmla="*/ 234951 h 334963"/>
              <a:gd name="connsiteX403" fmla="*/ 277813 w 293688"/>
              <a:gd name="connsiteY403" fmla="*/ 238126 h 334963"/>
              <a:gd name="connsiteX404" fmla="*/ 277813 w 293688"/>
              <a:gd name="connsiteY404" fmla="*/ 239713 h 334963"/>
              <a:gd name="connsiteX405" fmla="*/ 276226 w 293688"/>
              <a:gd name="connsiteY405" fmla="*/ 242888 h 334963"/>
              <a:gd name="connsiteX406" fmla="*/ 276226 w 293688"/>
              <a:gd name="connsiteY406" fmla="*/ 244476 h 334963"/>
              <a:gd name="connsiteX407" fmla="*/ 273051 w 293688"/>
              <a:gd name="connsiteY407" fmla="*/ 249238 h 334963"/>
              <a:gd name="connsiteX408" fmla="*/ 271463 w 293688"/>
              <a:gd name="connsiteY408" fmla="*/ 254001 h 334963"/>
              <a:gd name="connsiteX409" fmla="*/ 269876 w 293688"/>
              <a:gd name="connsiteY409" fmla="*/ 258763 h 334963"/>
              <a:gd name="connsiteX410" fmla="*/ 266701 w 293688"/>
              <a:gd name="connsiteY410" fmla="*/ 263526 h 334963"/>
              <a:gd name="connsiteX411" fmla="*/ 265113 w 293688"/>
              <a:gd name="connsiteY411" fmla="*/ 265113 h 334963"/>
              <a:gd name="connsiteX412" fmla="*/ 261938 w 293688"/>
              <a:gd name="connsiteY412" fmla="*/ 269876 h 334963"/>
              <a:gd name="connsiteX413" fmla="*/ 261938 w 293688"/>
              <a:gd name="connsiteY413" fmla="*/ 271463 h 334963"/>
              <a:gd name="connsiteX414" fmla="*/ 260351 w 293688"/>
              <a:gd name="connsiteY414" fmla="*/ 276226 h 334963"/>
              <a:gd name="connsiteX415" fmla="*/ 255588 w 293688"/>
              <a:gd name="connsiteY415" fmla="*/ 282576 h 334963"/>
              <a:gd name="connsiteX416" fmla="*/ 249238 w 293688"/>
              <a:gd name="connsiteY416" fmla="*/ 287338 h 334963"/>
              <a:gd name="connsiteX417" fmla="*/ 246063 w 293688"/>
              <a:gd name="connsiteY417" fmla="*/ 292101 h 334963"/>
              <a:gd name="connsiteX418" fmla="*/ 244476 w 293688"/>
              <a:gd name="connsiteY418" fmla="*/ 293688 h 334963"/>
              <a:gd name="connsiteX419" fmla="*/ 239713 w 293688"/>
              <a:gd name="connsiteY419" fmla="*/ 296863 h 334963"/>
              <a:gd name="connsiteX420" fmla="*/ 238126 w 293688"/>
              <a:gd name="connsiteY420" fmla="*/ 298451 h 334963"/>
              <a:gd name="connsiteX421" fmla="*/ 234951 w 293688"/>
              <a:gd name="connsiteY421" fmla="*/ 298451 h 334963"/>
              <a:gd name="connsiteX422" fmla="*/ 234951 w 293688"/>
              <a:gd name="connsiteY422" fmla="*/ 301626 h 334963"/>
              <a:gd name="connsiteX423" fmla="*/ 233363 w 293688"/>
              <a:gd name="connsiteY423" fmla="*/ 301626 h 334963"/>
              <a:gd name="connsiteX424" fmla="*/ 230188 w 293688"/>
              <a:gd name="connsiteY424" fmla="*/ 301626 h 334963"/>
              <a:gd name="connsiteX425" fmla="*/ 228601 w 293688"/>
              <a:gd name="connsiteY425" fmla="*/ 303213 h 334963"/>
              <a:gd name="connsiteX426" fmla="*/ 228601 w 293688"/>
              <a:gd name="connsiteY426" fmla="*/ 306388 h 334963"/>
              <a:gd name="connsiteX427" fmla="*/ 223838 w 293688"/>
              <a:gd name="connsiteY427" fmla="*/ 306388 h 334963"/>
              <a:gd name="connsiteX428" fmla="*/ 222251 w 293688"/>
              <a:gd name="connsiteY428" fmla="*/ 307976 h 334963"/>
              <a:gd name="connsiteX429" fmla="*/ 219076 w 293688"/>
              <a:gd name="connsiteY429" fmla="*/ 309563 h 334963"/>
              <a:gd name="connsiteX430" fmla="*/ 217488 w 293688"/>
              <a:gd name="connsiteY430" fmla="*/ 312738 h 334963"/>
              <a:gd name="connsiteX431" fmla="*/ 212726 w 293688"/>
              <a:gd name="connsiteY431" fmla="*/ 314326 h 334963"/>
              <a:gd name="connsiteX432" fmla="*/ 211138 w 293688"/>
              <a:gd name="connsiteY432" fmla="*/ 317501 h 334963"/>
              <a:gd name="connsiteX433" fmla="*/ 207963 w 293688"/>
              <a:gd name="connsiteY433" fmla="*/ 319088 h 334963"/>
              <a:gd name="connsiteX434" fmla="*/ 206376 w 293688"/>
              <a:gd name="connsiteY434" fmla="*/ 319088 h 334963"/>
              <a:gd name="connsiteX435" fmla="*/ 203201 w 293688"/>
              <a:gd name="connsiteY435" fmla="*/ 319088 h 334963"/>
              <a:gd name="connsiteX436" fmla="*/ 203201 w 293688"/>
              <a:gd name="connsiteY436" fmla="*/ 322263 h 334963"/>
              <a:gd name="connsiteX437" fmla="*/ 201613 w 293688"/>
              <a:gd name="connsiteY437" fmla="*/ 323851 h 334963"/>
              <a:gd name="connsiteX438" fmla="*/ 198438 w 293688"/>
              <a:gd name="connsiteY438" fmla="*/ 323851 h 334963"/>
              <a:gd name="connsiteX439" fmla="*/ 196851 w 293688"/>
              <a:gd name="connsiteY439" fmla="*/ 325438 h 334963"/>
              <a:gd name="connsiteX440" fmla="*/ 192088 w 293688"/>
              <a:gd name="connsiteY440" fmla="*/ 325438 h 334963"/>
              <a:gd name="connsiteX441" fmla="*/ 187325 w 293688"/>
              <a:gd name="connsiteY441" fmla="*/ 328613 h 334963"/>
              <a:gd name="connsiteX442" fmla="*/ 182563 w 293688"/>
              <a:gd name="connsiteY442" fmla="*/ 330201 h 334963"/>
              <a:gd name="connsiteX443" fmla="*/ 180975 w 293688"/>
              <a:gd name="connsiteY443" fmla="*/ 330201 h 334963"/>
              <a:gd name="connsiteX444" fmla="*/ 179388 w 293688"/>
              <a:gd name="connsiteY444" fmla="*/ 333376 h 334963"/>
              <a:gd name="connsiteX445" fmla="*/ 176213 w 293688"/>
              <a:gd name="connsiteY445" fmla="*/ 333376 h 334963"/>
              <a:gd name="connsiteX446" fmla="*/ 174625 w 293688"/>
              <a:gd name="connsiteY446" fmla="*/ 333376 h 334963"/>
              <a:gd name="connsiteX447" fmla="*/ 171450 w 293688"/>
              <a:gd name="connsiteY447" fmla="*/ 334963 h 334963"/>
              <a:gd name="connsiteX448" fmla="*/ 169863 w 293688"/>
              <a:gd name="connsiteY448" fmla="*/ 334963 h 334963"/>
              <a:gd name="connsiteX449" fmla="*/ 169863 w 293688"/>
              <a:gd name="connsiteY449" fmla="*/ 333376 h 334963"/>
              <a:gd name="connsiteX450" fmla="*/ 171450 w 293688"/>
              <a:gd name="connsiteY450" fmla="*/ 330201 h 334963"/>
              <a:gd name="connsiteX451" fmla="*/ 174625 w 293688"/>
              <a:gd name="connsiteY451" fmla="*/ 330201 h 334963"/>
              <a:gd name="connsiteX452" fmla="*/ 176213 w 293688"/>
              <a:gd name="connsiteY452" fmla="*/ 328613 h 334963"/>
              <a:gd name="connsiteX453" fmla="*/ 174625 w 293688"/>
              <a:gd name="connsiteY453" fmla="*/ 328613 h 334963"/>
              <a:gd name="connsiteX454" fmla="*/ 171450 w 293688"/>
              <a:gd name="connsiteY454" fmla="*/ 328613 h 334963"/>
              <a:gd name="connsiteX455" fmla="*/ 169863 w 293688"/>
              <a:gd name="connsiteY455" fmla="*/ 328613 h 334963"/>
              <a:gd name="connsiteX456" fmla="*/ 168275 w 293688"/>
              <a:gd name="connsiteY456" fmla="*/ 328613 h 334963"/>
              <a:gd name="connsiteX457" fmla="*/ 168275 w 293688"/>
              <a:gd name="connsiteY457" fmla="*/ 330201 h 334963"/>
              <a:gd name="connsiteX458" fmla="*/ 165100 w 293688"/>
              <a:gd name="connsiteY458" fmla="*/ 330201 h 334963"/>
              <a:gd name="connsiteX459" fmla="*/ 165100 w 293688"/>
              <a:gd name="connsiteY459" fmla="*/ 333376 h 334963"/>
              <a:gd name="connsiteX460" fmla="*/ 165100 w 293688"/>
              <a:gd name="connsiteY460" fmla="*/ 334963 h 334963"/>
              <a:gd name="connsiteX461" fmla="*/ 163513 w 293688"/>
              <a:gd name="connsiteY461" fmla="*/ 334963 h 334963"/>
              <a:gd name="connsiteX462" fmla="*/ 160338 w 293688"/>
              <a:gd name="connsiteY462" fmla="*/ 334963 h 334963"/>
              <a:gd name="connsiteX463" fmla="*/ 158750 w 293688"/>
              <a:gd name="connsiteY463" fmla="*/ 334963 h 334963"/>
              <a:gd name="connsiteX464" fmla="*/ 155575 w 293688"/>
              <a:gd name="connsiteY464" fmla="*/ 334963 h 334963"/>
              <a:gd name="connsiteX465" fmla="*/ 153988 w 293688"/>
              <a:gd name="connsiteY465" fmla="*/ 334963 h 334963"/>
              <a:gd name="connsiteX466" fmla="*/ 152400 w 293688"/>
              <a:gd name="connsiteY466" fmla="*/ 333376 h 334963"/>
              <a:gd name="connsiteX467" fmla="*/ 149225 w 293688"/>
              <a:gd name="connsiteY467" fmla="*/ 333376 h 334963"/>
              <a:gd name="connsiteX468" fmla="*/ 147638 w 293688"/>
              <a:gd name="connsiteY468" fmla="*/ 333376 h 334963"/>
              <a:gd name="connsiteX469" fmla="*/ 144463 w 293688"/>
              <a:gd name="connsiteY469" fmla="*/ 333376 h 334963"/>
              <a:gd name="connsiteX470" fmla="*/ 142875 w 293688"/>
              <a:gd name="connsiteY470" fmla="*/ 333376 h 334963"/>
              <a:gd name="connsiteX471" fmla="*/ 139700 w 293688"/>
              <a:gd name="connsiteY471" fmla="*/ 333376 h 334963"/>
              <a:gd name="connsiteX472" fmla="*/ 138112 w 293688"/>
              <a:gd name="connsiteY472" fmla="*/ 334963 h 334963"/>
              <a:gd name="connsiteX473" fmla="*/ 136525 w 293688"/>
              <a:gd name="connsiteY473" fmla="*/ 333376 h 334963"/>
              <a:gd name="connsiteX474" fmla="*/ 133350 w 293688"/>
              <a:gd name="connsiteY474" fmla="*/ 333376 h 334963"/>
              <a:gd name="connsiteX475" fmla="*/ 133350 w 293688"/>
              <a:gd name="connsiteY475" fmla="*/ 330201 h 334963"/>
              <a:gd name="connsiteX476" fmla="*/ 131762 w 293688"/>
              <a:gd name="connsiteY476" fmla="*/ 330201 h 334963"/>
              <a:gd name="connsiteX477" fmla="*/ 128587 w 293688"/>
              <a:gd name="connsiteY477" fmla="*/ 330201 h 334963"/>
              <a:gd name="connsiteX478" fmla="*/ 127000 w 293688"/>
              <a:gd name="connsiteY478" fmla="*/ 330201 h 334963"/>
              <a:gd name="connsiteX479" fmla="*/ 127000 w 293688"/>
              <a:gd name="connsiteY479" fmla="*/ 328613 h 334963"/>
              <a:gd name="connsiteX480" fmla="*/ 123825 w 293688"/>
              <a:gd name="connsiteY480" fmla="*/ 328613 h 334963"/>
              <a:gd name="connsiteX481" fmla="*/ 122237 w 293688"/>
              <a:gd name="connsiteY481" fmla="*/ 328613 h 334963"/>
              <a:gd name="connsiteX482" fmla="*/ 122237 w 293688"/>
              <a:gd name="connsiteY482" fmla="*/ 325438 h 334963"/>
              <a:gd name="connsiteX483" fmla="*/ 120650 w 293688"/>
              <a:gd name="connsiteY483" fmla="*/ 325438 h 334963"/>
              <a:gd name="connsiteX484" fmla="*/ 117475 w 293688"/>
              <a:gd name="connsiteY484" fmla="*/ 323851 h 334963"/>
              <a:gd name="connsiteX485" fmla="*/ 115887 w 293688"/>
              <a:gd name="connsiteY485" fmla="*/ 322263 h 334963"/>
              <a:gd name="connsiteX486" fmla="*/ 112712 w 293688"/>
              <a:gd name="connsiteY486" fmla="*/ 322263 h 334963"/>
              <a:gd name="connsiteX487" fmla="*/ 111125 w 293688"/>
              <a:gd name="connsiteY487" fmla="*/ 322263 h 334963"/>
              <a:gd name="connsiteX488" fmla="*/ 107950 w 293688"/>
              <a:gd name="connsiteY488" fmla="*/ 322263 h 334963"/>
              <a:gd name="connsiteX489" fmla="*/ 106362 w 293688"/>
              <a:gd name="connsiteY489" fmla="*/ 322263 h 334963"/>
              <a:gd name="connsiteX490" fmla="*/ 104775 w 293688"/>
              <a:gd name="connsiteY490" fmla="*/ 322263 h 334963"/>
              <a:gd name="connsiteX491" fmla="*/ 104775 w 293688"/>
              <a:gd name="connsiteY491" fmla="*/ 319088 h 334963"/>
              <a:gd name="connsiteX492" fmla="*/ 101600 w 293688"/>
              <a:gd name="connsiteY492" fmla="*/ 319088 h 334963"/>
              <a:gd name="connsiteX493" fmla="*/ 100012 w 293688"/>
              <a:gd name="connsiteY493" fmla="*/ 319088 h 334963"/>
              <a:gd name="connsiteX494" fmla="*/ 96837 w 293688"/>
              <a:gd name="connsiteY494" fmla="*/ 319088 h 334963"/>
              <a:gd name="connsiteX495" fmla="*/ 96837 w 293688"/>
              <a:gd name="connsiteY495" fmla="*/ 317501 h 334963"/>
              <a:gd name="connsiteX496" fmla="*/ 96837 w 293688"/>
              <a:gd name="connsiteY496" fmla="*/ 314326 h 334963"/>
              <a:gd name="connsiteX497" fmla="*/ 95250 w 293688"/>
              <a:gd name="connsiteY497" fmla="*/ 314326 h 334963"/>
              <a:gd name="connsiteX498" fmla="*/ 93662 w 293688"/>
              <a:gd name="connsiteY498" fmla="*/ 312738 h 334963"/>
              <a:gd name="connsiteX499" fmla="*/ 93662 w 293688"/>
              <a:gd name="connsiteY499" fmla="*/ 314326 h 334963"/>
              <a:gd name="connsiteX500" fmla="*/ 90487 w 293688"/>
              <a:gd name="connsiteY500" fmla="*/ 314326 h 334963"/>
              <a:gd name="connsiteX501" fmla="*/ 90487 w 293688"/>
              <a:gd name="connsiteY501" fmla="*/ 312738 h 334963"/>
              <a:gd name="connsiteX502" fmla="*/ 88900 w 293688"/>
              <a:gd name="connsiteY502" fmla="*/ 312738 h 334963"/>
              <a:gd name="connsiteX503" fmla="*/ 88900 w 293688"/>
              <a:gd name="connsiteY503" fmla="*/ 314326 h 334963"/>
              <a:gd name="connsiteX504" fmla="*/ 85725 w 293688"/>
              <a:gd name="connsiteY504" fmla="*/ 314326 h 334963"/>
              <a:gd name="connsiteX505" fmla="*/ 85725 w 293688"/>
              <a:gd name="connsiteY505" fmla="*/ 312738 h 334963"/>
              <a:gd name="connsiteX506" fmla="*/ 84137 w 293688"/>
              <a:gd name="connsiteY506" fmla="*/ 312738 h 334963"/>
              <a:gd name="connsiteX507" fmla="*/ 80962 w 293688"/>
              <a:gd name="connsiteY507" fmla="*/ 312738 h 334963"/>
              <a:gd name="connsiteX508" fmla="*/ 80962 w 293688"/>
              <a:gd name="connsiteY508" fmla="*/ 309563 h 334963"/>
              <a:gd name="connsiteX509" fmla="*/ 80962 w 293688"/>
              <a:gd name="connsiteY509" fmla="*/ 307976 h 334963"/>
              <a:gd name="connsiteX510" fmla="*/ 79375 w 293688"/>
              <a:gd name="connsiteY510" fmla="*/ 309563 h 334963"/>
              <a:gd name="connsiteX511" fmla="*/ 77787 w 293688"/>
              <a:gd name="connsiteY511" fmla="*/ 307976 h 334963"/>
              <a:gd name="connsiteX512" fmla="*/ 74612 w 293688"/>
              <a:gd name="connsiteY512" fmla="*/ 306388 h 334963"/>
              <a:gd name="connsiteX513" fmla="*/ 73025 w 293688"/>
              <a:gd name="connsiteY513" fmla="*/ 303213 h 334963"/>
              <a:gd name="connsiteX514" fmla="*/ 74612 w 293688"/>
              <a:gd name="connsiteY514" fmla="*/ 303213 h 334963"/>
              <a:gd name="connsiteX515" fmla="*/ 77787 w 293688"/>
              <a:gd name="connsiteY515" fmla="*/ 303213 h 334963"/>
              <a:gd name="connsiteX516" fmla="*/ 79375 w 293688"/>
              <a:gd name="connsiteY516" fmla="*/ 303213 h 334963"/>
              <a:gd name="connsiteX517" fmla="*/ 79375 w 293688"/>
              <a:gd name="connsiteY517" fmla="*/ 301626 h 334963"/>
              <a:gd name="connsiteX518" fmla="*/ 77787 w 293688"/>
              <a:gd name="connsiteY518" fmla="*/ 301626 h 334963"/>
              <a:gd name="connsiteX519" fmla="*/ 74612 w 293688"/>
              <a:gd name="connsiteY519" fmla="*/ 298451 h 334963"/>
              <a:gd name="connsiteX520" fmla="*/ 73025 w 293688"/>
              <a:gd name="connsiteY520" fmla="*/ 298451 h 334963"/>
              <a:gd name="connsiteX521" fmla="*/ 73025 w 293688"/>
              <a:gd name="connsiteY521" fmla="*/ 296863 h 334963"/>
              <a:gd name="connsiteX522" fmla="*/ 69850 w 293688"/>
              <a:gd name="connsiteY522" fmla="*/ 296863 h 334963"/>
              <a:gd name="connsiteX523" fmla="*/ 69850 w 293688"/>
              <a:gd name="connsiteY523" fmla="*/ 298451 h 334963"/>
              <a:gd name="connsiteX524" fmla="*/ 73025 w 293688"/>
              <a:gd name="connsiteY524" fmla="*/ 298451 h 334963"/>
              <a:gd name="connsiteX525" fmla="*/ 73025 w 293688"/>
              <a:gd name="connsiteY525" fmla="*/ 301626 h 334963"/>
              <a:gd name="connsiteX526" fmla="*/ 69850 w 293688"/>
              <a:gd name="connsiteY526" fmla="*/ 301626 h 334963"/>
              <a:gd name="connsiteX527" fmla="*/ 68262 w 293688"/>
              <a:gd name="connsiteY527" fmla="*/ 301626 h 334963"/>
              <a:gd name="connsiteX528" fmla="*/ 65087 w 293688"/>
              <a:gd name="connsiteY528" fmla="*/ 298451 h 334963"/>
              <a:gd name="connsiteX529" fmla="*/ 65087 w 293688"/>
              <a:gd name="connsiteY529" fmla="*/ 296863 h 334963"/>
              <a:gd name="connsiteX530" fmla="*/ 63500 w 293688"/>
              <a:gd name="connsiteY530" fmla="*/ 296863 h 334963"/>
              <a:gd name="connsiteX531" fmla="*/ 61912 w 293688"/>
              <a:gd name="connsiteY531" fmla="*/ 296863 h 334963"/>
              <a:gd name="connsiteX532" fmla="*/ 61912 w 293688"/>
              <a:gd name="connsiteY532" fmla="*/ 293688 h 334963"/>
              <a:gd name="connsiteX533" fmla="*/ 58737 w 293688"/>
              <a:gd name="connsiteY533" fmla="*/ 293688 h 334963"/>
              <a:gd name="connsiteX534" fmla="*/ 57150 w 293688"/>
              <a:gd name="connsiteY534" fmla="*/ 293688 h 334963"/>
              <a:gd name="connsiteX535" fmla="*/ 57150 w 293688"/>
              <a:gd name="connsiteY535" fmla="*/ 296863 h 334963"/>
              <a:gd name="connsiteX536" fmla="*/ 53975 w 293688"/>
              <a:gd name="connsiteY536" fmla="*/ 293688 h 334963"/>
              <a:gd name="connsiteX537" fmla="*/ 53975 w 293688"/>
              <a:gd name="connsiteY537" fmla="*/ 292101 h 334963"/>
              <a:gd name="connsiteX538" fmla="*/ 52387 w 293688"/>
              <a:gd name="connsiteY538" fmla="*/ 292101 h 334963"/>
              <a:gd name="connsiteX539" fmla="*/ 52387 w 293688"/>
              <a:gd name="connsiteY539" fmla="*/ 290513 h 334963"/>
              <a:gd name="connsiteX540" fmla="*/ 52387 w 293688"/>
              <a:gd name="connsiteY540" fmla="*/ 287338 h 334963"/>
              <a:gd name="connsiteX541" fmla="*/ 52387 w 293688"/>
              <a:gd name="connsiteY541" fmla="*/ 285751 h 334963"/>
              <a:gd name="connsiteX542" fmla="*/ 49212 w 293688"/>
              <a:gd name="connsiteY542" fmla="*/ 287338 h 334963"/>
              <a:gd name="connsiteX543" fmla="*/ 47625 w 293688"/>
              <a:gd name="connsiteY543" fmla="*/ 285751 h 334963"/>
              <a:gd name="connsiteX544" fmla="*/ 46037 w 293688"/>
              <a:gd name="connsiteY544" fmla="*/ 285751 h 334963"/>
              <a:gd name="connsiteX545" fmla="*/ 46037 w 293688"/>
              <a:gd name="connsiteY545" fmla="*/ 282576 h 334963"/>
              <a:gd name="connsiteX546" fmla="*/ 42862 w 293688"/>
              <a:gd name="connsiteY546" fmla="*/ 282576 h 334963"/>
              <a:gd name="connsiteX547" fmla="*/ 41275 w 293688"/>
              <a:gd name="connsiteY547" fmla="*/ 280988 h 334963"/>
              <a:gd name="connsiteX548" fmla="*/ 38100 w 293688"/>
              <a:gd name="connsiteY548" fmla="*/ 280988 h 334963"/>
              <a:gd name="connsiteX549" fmla="*/ 36512 w 293688"/>
              <a:gd name="connsiteY549" fmla="*/ 279401 h 334963"/>
              <a:gd name="connsiteX550" fmla="*/ 36512 w 293688"/>
              <a:gd name="connsiteY550" fmla="*/ 276226 h 334963"/>
              <a:gd name="connsiteX551" fmla="*/ 33337 w 293688"/>
              <a:gd name="connsiteY551" fmla="*/ 274638 h 334963"/>
              <a:gd name="connsiteX552" fmla="*/ 36512 w 293688"/>
              <a:gd name="connsiteY552" fmla="*/ 271463 h 334963"/>
              <a:gd name="connsiteX553" fmla="*/ 33337 w 293688"/>
              <a:gd name="connsiteY553" fmla="*/ 271463 h 334963"/>
              <a:gd name="connsiteX554" fmla="*/ 31750 w 293688"/>
              <a:gd name="connsiteY554" fmla="*/ 271463 h 334963"/>
              <a:gd name="connsiteX555" fmla="*/ 30162 w 293688"/>
              <a:gd name="connsiteY555" fmla="*/ 269876 h 334963"/>
              <a:gd name="connsiteX556" fmla="*/ 30162 w 293688"/>
              <a:gd name="connsiteY556" fmla="*/ 266701 h 334963"/>
              <a:gd name="connsiteX557" fmla="*/ 26987 w 293688"/>
              <a:gd name="connsiteY557" fmla="*/ 265113 h 334963"/>
              <a:gd name="connsiteX558" fmla="*/ 26987 w 293688"/>
              <a:gd name="connsiteY558" fmla="*/ 263526 h 334963"/>
              <a:gd name="connsiteX559" fmla="*/ 26987 w 293688"/>
              <a:gd name="connsiteY559" fmla="*/ 260351 h 334963"/>
              <a:gd name="connsiteX560" fmla="*/ 25400 w 293688"/>
              <a:gd name="connsiteY560" fmla="*/ 260351 h 334963"/>
              <a:gd name="connsiteX561" fmla="*/ 26987 w 293688"/>
              <a:gd name="connsiteY561" fmla="*/ 258763 h 334963"/>
              <a:gd name="connsiteX562" fmla="*/ 25400 w 293688"/>
              <a:gd name="connsiteY562" fmla="*/ 258763 h 334963"/>
              <a:gd name="connsiteX563" fmla="*/ 25400 w 293688"/>
              <a:gd name="connsiteY563" fmla="*/ 255588 h 334963"/>
              <a:gd name="connsiteX564" fmla="*/ 22225 w 293688"/>
              <a:gd name="connsiteY564" fmla="*/ 255588 h 334963"/>
              <a:gd name="connsiteX565" fmla="*/ 22225 w 293688"/>
              <a:gd name="connsiteY565" fmla="*/ 254001 h 334963"/>
              <a:gd name="connsiteX566" fmla="*/ 20637 w 293688"/>
              <a:gd name="connsiteY566" fmla="*/ 255588 h 334963"/>
              <a:gd name="connsiteX567" fmla="*/ 17462 w 293688"/>
              <a:gd name="connsiteY567" fmla="*/ 254001 h 334963"/>
              <a:gd name="connsiteX568" fmla="*/ 17462 w 293688"/>
              <a:gd name="connsiteY568" fmla="*/ 250826 h 334963"/>
              <a:gd name="connsiteX569" fmla="*/ 17462 w 293688"/>
              <a:gd name="connsiteY569" fmla="*/ 249238 h 334963"/>
              <a:gd name="connsiteX570" fmla="*/ 15875 w 293688"/>
              <a:gd name="connsiteY570" fmla="*/ 247651 h 334963"/>
              <a:gd name="connsiteX571" fmla="*/ 15875 w 293688"/>
              <a:gd name="connsiteY571" fmla="*/ 244476 h 334963"/>
              <a:gd name="connsiteX572" fmla="*/ 15875 w 293688"/>
              <a:gd name="connsiteY572" fmla="*/ 242888 h 334963"/>
              <a:gd name="connsiteX573" fmla="*/ 15875 w 293688"/>
              <a:gd name="connsiteY573" fmla="*/ 239713 h 334963"/>
              <a:gd name="connsiteX574" fmla="*/ 15875 w 293688"/>
              <a:gd name="connsiteY574" fmla="*/ 238126 h 334963"/>
              <a:gd name="connsiteX575" fmla="*/ 14287 w 293688"/>
              <a:gd name="connsiteY575" fmla="*/ 238126 h 334963"/>
              <a:gd name="connsiteX576" fmla="*/ 14287 w 293688"/>
              <a:gd name="connsiteY576" fmla="*/ 234951 h 334963"/>
              <a:gd name="connsiteX577" fmla="*/ 11112 w 293688"/>
              <a:gd name="connsiteY577" fmla="*/ 234951 h 334963"/>
              <a:gd name="connsiteX578" fmla="*/ 11112 w 293688"/>
              <a:gd name="connsiteY578" fmla="*/ 233363 h 334963"/>
              <a:gd name="connsiteX579" fmla="*/ 9525 w 293688"/>
              <a:gd name="connsiteY579" fmla="*/ 231776 h 334963"/>
              <a:gd name="connsiteX580" fmla="*/ 9525 w 293688"/>
              <a:gd name="connsiteY580" fmla="*/ 228601 h 334963"/>
              <a:gd name="connsiteX581" fmla="*/ 6350 w 293688"/>
              <a:gd name="connsiteY581" fmla="*/ 222251 h 334963"/>
              <a:gd name="connsiteX582" fmla="*/ 4762 w 293688"/>
              <a:gd name="connsiteY582" fmla="*/ 217488 h 334963"/>
              <a:gd name="connsiteX583" fmla="*/ 3175 w 293688"/>
              <a:gd name="connsiteY583" fmla="*/ 215901 h 334963"/>
              <a:gd name="connsiteX584" fmla="*/ 3175 w 293688"/>
              <a:gd name="connsiteY584" fmla="*/ 212726 h 334963"/>
              <a:gd name="connsiteX585" fmla="*/ 3175 w 293688"/>
              <a:gd name="connsiteY585" fmla="*/ 211138 h 334963"/>
              <a:gd name="connsiteX586" fmla="*/ 3175 w 293688"/>
              <a:gd name="connsiteY586" fmla="*/ 207963 h 334963"/>
              <a:gd name="connsiteX587" fmla="*/ 0 w 293688"/>
              <a:gd name="connsiteY587" fmla="*/ 206376 h 334963"/>
              <a:gd name="connsiteX588" fmla="*/ 3175 w 293688"/>
              <a:gd name="connsiteY588" fmla="*/ 206376 h 334963"/>
              <a:gd name="connsiteX589" fmla="*/ 3175 w 293688"/>
              <a:gd name="connsiteY589" fmla="*/ 204788 h 334963"/>
              <a:gd name="connsiteX590" fmla="*/ 3175 w 293688"/>
              <a:gd name="connsiteY590" fmla="*/ 201613 h 334963"/>
              <a:gd name="connsiteX591" fmla="*/ 3175 w 293688"/>
              <a:gd name="connsiteY591" fmla="*/ 200026 h 334963"/>
              <a:gd name="connsiteX592" fmla="*/ 3175 w 293688"/>
              <a:gd name="connsiteY592" fmla="*/ 196851 h 334963"/>
              <a:gd name="connsiteX593" fmla="*/ 3175 w 293688"/>
              <a:gd name="connsiteY593" fmla="*/ 195263 h 334963"/>
              <a:gd name="connsiteX594" fmla="*/ 3175 w 293688"/>
              <a:gd name="connsiteY594" fmla="*/ 192088 h 334963"/>
              <a:gd name="connsiteX595" fmla="*/ 3175 w 293688"/>
              <a:gd name="connsiteY595" fmla="*/ 188913 h 334963"/>
              <a:gd name="connsiteX596" fmla="*/ 3175 w 293688"/>
              <a:gd name="connsiteY596" fmla="*/ 185738 h 334963"/>
              <a:gd name="connsiteX597" fmla="*/ 3175 w 293688"/>
              <a:gd name="connsiteY597" fmla="*/ 184151 h 334963"/>
              <a:gd name="connsiteX598" fmla="*/ 4762 w 293688"/>
              <a:gd name="connsiteY598" fmla="*/ 184151 h 334963"/>
              <a:gd name="connsiteX599" fmla="*/ 4762 w 293688"/>
              <a:gd name="connsiteY599" fmla="*/ 180976 h 334963"/>
              <a:gd name="connsiteX600" fmla="*/ 3175 w 293688"/>
              <a:gd name="connsiteY600" fmla="*/ 180976 h 334963"/>
              <a:gd name="connsiteX601" fmla="*/ 4762 w 293688"/>
              <a:gd name="connsiteY601" fmla="*/ 179388 h 334963"/>
              <a:gd name="connsiteX602" fmla="*/ 4762 w 293688"/>
              <a:gd name="connsiteY602" fmla="*/ 176213 h 334963"/>
              <a:gd name="connsiteX603" fmla="*/ 3175 w 293688"/>
              <a:gd name="connsiteY603" fmla="*/ 176213 h 334963"/>
              <a:gd name="connsiteX604" fmla="*/ 3175 w 293688"/>
              <a:gd name="connsiteY604" fmla="*/ 174626 h 334963"/>
              <a:gd name="connsiteX605" fmla="*/ 3175 w 293688"/>
              <a:gd name="connsiteY605" fmla="*/ 173038 h 334963"/>
              <a:gd name="connsiteX606" fmla="*/ 4762 w 293688"/>
              <a:gd name="connsiteY606" fmla="*/ 173038 h 334963"/>
              <a:gd name="connsiteX607" fmla="*/ 4762 w 293688"/>
              <a:gd name="connsiteY607" fmla="*/ 169863 h 334963"/>
              <a:gd name="connsiteX608" fmla="*/ 4762 w 293688"/>
              <a:gd name="connsiteY608" fmla="*/ 168276 h 334963"/>
              <a:gd name="connsiteX609" fmla="*/ 4762 w 293688"/>
              <a:gd name="connsiteY609" fmla="*/ 165101 h 334963"/>
              <a:gd name="connsiteX610" fmla="*/ 4762 w 293688"/>
              <a:gd name="connsiteY610" fmla="*/ 163513 h 334963"/>
              <a:gd name="connsiteX611" fmla="*/ 4762 w 293688"/>
              <a:gd name="connsiteY611" fmla="*/ 160338 h 334963"/>
              <a:gd name="connsiteX612" fmla="*/ 4762 w 293688"/>
              <a:gd name="connsiteY612" fmla="*/ 158751 h 334963"/>
              <a:gd name="connsiteX613" fmla="*/ 4762 w 293688"/>
              <a:gd name="connsiteY613" fmla="*/ 157163 h 334963"/>
              <a:gd name="connsiteX614" fmla="*/ 4762 w 293688"/>
              <a:gd name="connsiteY614" fmla="*/ 153988 h 334963"/>
              <a:gd name="connsiteX615" fmla="*/ 6350 w 293688"/>
              <a:gd name="connsiteY615" fmla="*/ 152401 h 334963"/>
              <a:gd name="connsiteX616" fmla="*/ 6350 w 293688"/>
              <a:gd name="connsiteY616" fmla="*/ 149226 h 334963"/>
              <a:gd name="connsiteX617" fmla="*/ 6350 w 293688"/>
              <a:gd name="connsiteY617" fmla="*/ 147638 h 334963"/>
              <a:gd name="connsiteX618" fmla="*/ 4762 w 293688"/>
              <a:gd name="connsiteY618" fmla="*/ 147638 h 334963"/>
              <a:gd name="connsiteX619" fmla="*/ 6350 w 293688"/>
              <a:gd name="connsiteY619" fmla="*/ 144463 h 334963"/>
              <a:gd name="connsiteX620" fmla="*/ 6350 w 293688"/>
              <a:gd name="connsiteY620" fmla="*/ 142876 h 334963"/>
              <a:gd name="connsiteX621" fmla="*/ 6350 w 293688"/>
              <a:gd name="connsiteY621" fmla="*/ 141288 h 334963"/>
              <a:gd name="connsiteX622" fmla="*/ 9525 w 293688"/>
              <a:gd name="connsiteY622" fmla="*/ 141288 h 334963"/>
              <a:gd name="connsiteX623" fmla="*/ 9525 w 293688"/>
              <a:gd name="connsiteY623" fmla="*/ 138113 h 334963"/>
              <a:gd name="connsiteX624" fmla="*/ 11112 w 293688"/>
              <a:gd name="connsiteY624" fmla="*/ 138113 h 334963"/>
              <a:gd name="connsiteX625" fmla="*/ 11112 w 293688"/>
              <a:gd name="connsiteY625" fmla="*/ 136526 h 334963"/>
              <a:gd name="connsiteX626" fmla="*/ 14287 w 293688"/>
              <a:gd name="connsiteY626" fmla="*/ 136526 h 334963"/>
              <a:gd name="connsiteX627" fmla="*/ 14287 w 293688"/>
              <a:gd name="connsiteY627" fmla="*/ 133351 h 334963"/>
              <a:gd name="connsiteX628" fmla="*/ 14287 w 293688"/>
              <a:gd name="connsiteY628" fmla="*/ 131763 h 334963"/>
              <a:gd name="connsiteX629" fmla="*/ 14287 w 293688"/>
              <a:gd name="connsiteY629" fmla="*/ 130176 h 334963"/>
              <a:gd name="connsiteX630" fmla="*/ 15875 w 293688"/>
              <a:gd name="connsiteY630" fmla="*/ 127001 h 334963"/>
              <a:gd name="connsiteX631" fmla="*/ 15875 w 293688"/>
              <a:gd name="connsiteY631" fmla="*/ 125413 h 334963"/>
              <a:gd name="connsiteX632" fmla="*/ 17462 w 293688"/>
              <a:gd name="connsiteY632" fmla="*/ 125413 h 334963"/>
              <a:gd name="connsiteX633" fmla="*/ 17462 w 293688"/>
              <a:gd name="connsiteY633" fmla="*/ 122238 h 334963"/>
              <a:gd name="connsiteX634" fmla="*/ 20637 w 293688"/>
              <a:gd name="connsiteY634" fmla="*/ 127001 h 334963"/>
              <a:gd name="connsiteX635" fmla="*/ 20637 w 293688"/>
              <a:gd name="connsiteY635" fmla="*/ 125413 h 334963"/>
              <a:gd name="connsiteX636" fmla="*/ 20637 w 293688"/>
              <a:gd name="connsiteY636" fmla="*/ 122238 h 334963"/>
              <a:gd name="connsiteX637" fmla="*/ 20637 w 293688"/>
              <a:gd name="connsiteY637" fmla="*/ 120651 h 334963"/>
              <a:gd name="connsiteX638" fmla="*/ 22225 w 293688"/>
              <a:gd name="connsiteY638" fmla="*/ 120651 h 334963"/>
              <a:gd name="connsiteX639" fmla="*/ 22225 w 293688"/>
              <a:gd name="connsiteY639" fmla="*/ 117476 h 334963"/>
              <a:gd name="connsiteX640" fmla="*/ 22225 w 293688"/>
              <a:gd name="connsiteY640" fmla="*/ 115888 h 334963"/>
              <a:gd name="connsiteX641" fmla="*/ 22225 w 293688"/>
              <a:gd name="connsiteY641" fmla="*/ 114301 h 334963"/>
              <a:gd name="connsiteX642" fmla="*/ 25400 w 293688"/>
              <a:gd name="connsiteY642" fmla="*/ 114301 h 334963"/>
              <a:gd name="connsiteX643" fmla="*/ 25400 w 293688"/>
              <a:gd name="connsiteY643" fmla="*/ 111126 h 334963"/>
              <a:gd name="connsiteX644" fmla="*/ 25400 w 293688"/>
              <a:gd name="connsiteY644" fmla="*/ 109538 h 334963"/>
              <a:gd name="connsiteX645" fmla="*/ 26987 w 293688"/>
              <a:gd name="connsiteY645" fmla="*/ 109538 h 334963"/>
              <a:gd name="connsiteX646" fmla="*/ 26987 w 293688"/>
              <a:gd name="connsiteY646" fmla="*/ 106363 h 334963"/>
              <a:gd name="connsiteX647" fmla="*/ 26987 w 293688"/>
              <a:gd name="connsiteY647" fmla="*/ 104776 h 334963"/>
              <a:gd name="connsiteX648" fmla="*/ 26987 w 293688"/>
              <a:gd name="connsiteY648" fmla="*/ 101601 h 334963"/>
              <a:gd name="connsiteX649" fmla="*/ 26987 w 293688"/>
              <a:gd name="connsiteY649" fmla="*/ 100013 h 334963"/>
              <a:gd name="connsiteX650" fmla="*/ 30162 w 293688"/>
              <a:gd name="connsiteY650" fmla="*/ 100013 h 334963"/>
              <a:gd name="connsiteX651" fmla="*/ 30162 w 293688"/>
              <a:gd name="connsiteY651" fmla="*/ 93663 h 334963"/>
              <a:gd name="connsiteX652" fmla="*/ 31750 w 293688"/>
              <a:gd name="connsiteY652" fmla="*/ 93663 h 334963"/>
              <a:gd name="connsiteX653" fmla="*/ 31750 w 293688"/>
              <a:gd name="connsiteY653" fmla="*/ 90488 h 334963"/>
              <a:gd name="connsiteX654" fmla="*/ 31750 w 293688"/>
              <a:gd name="connsiteY654" fmla="*/ 88901 h 334963"/>
              <a:gd name="connsiteX655" fmla="*/ 33337 w 293688"/>
              <a:gd name="connsiteY655" fmla="*/ 88901 h 334963"/>
              <a:gd name="connsiteX656" fmla="*/ 33337 w 293688"/>
              <a:gd name="connsiteY656" fmla="*/ 85726 h 334963"/>
              <a:gd name="connsiteX657" fmla="*/ 36512 w 293688"/>
              <a:gd name="connsiteY657" fmla="*/ 85726 h 334963"/>
              <a:gd name="connsiteX658" fmla="*/ 36512 w 293688"/>
              <a:gd name="connsiteY658" fmla="*/ 88901 h 334963"/>
              <a:gd name="connsiteX659" fmla="*/ 38100 w 293688"/>
              <a:gd name="connsiteY659" fmla="*/ 88901 h 334963"/>
              <a:gd name="connsiteX660" fmla="*/ 38100 w 293688"/>
              <a:gd name="connsiteY660" fmla="*/ 85726 h 334963"/>
              <a:gd name="connsiteX661" fmla="*/ 41275 w 293688"/>
              <a:gd name="connsiteY661" fmla="*/ 85726 h 334963"/>
              <a:gd name="connsiteX662" fmla="*/ 41275 w 293688"/>
              <a:gd name="connsiteY662" fmla="*/ 84138 h 334963"/>
              <a:gd name="connsiteX663" fmla="*/ 41275 w 293688"/>
              <a:gd name="connsiteY663" fmla="*/ 82551 h 334963"/>
              <a:gd name="connsiteX664" fmla="*/ 42862 w 293688"/>
              <a:gd name="connsiteY664" fmla="*/ 82551 h 334963"/>
              <a:gd name="connsiteX665" fmla="*/ 42862 w 293688"/>
              <a:gd name="connsiteY665" fmla="*/ 79376 h 334963"/>
              <a:gd name="connsiteX666" fmla="*/ 46037 w 293688"/>
              <a:gd name="connsiteY666" fmla="*/ 77788 h 334963"/>
              <a:gd name="connsiteX667" fmla="*/ 46037 w 293688"/>
              <a:gd name="connsiteY667" fmla="*/ 74613 h 334963"/>
              <a:gd name="connsiteX668" fmla="*/ 46037 w 293688"/>
              <a:gd name="connsiteY668" fmla="*/ 73026 h 334963"/>
              <a:gd name="connsiteX669" fmla="*/ 47625 w 293688"/>
              <a:gd name="connsiteY669" fmla="*/ 73026 h 334963"/>
              <a:gd name="connsiteX670" fmla="*/ 47625 w 293688"/>
              <a:gd name="connsiteY670" fmla="*/ 69851 h 334963"/>
              <a:gd name="connsiteX671" fmla="*/ 47625 w 293688"/>
              <a:gd name="connsiteY671" fmla="*/ 68263 h 334963"/>
              <a:gd name="connsiteX672" fmla="*/ 49212 w 293688"/>
              <a:gd name="connsiteY672" fmla="*/ 68263 h 334963"/>
              <a:gd name="connsiteX673" fmla="*/ 49212 w 293688"/>
              <a:gd name="connsiteY673" fmla="*/ 66676 h 334963"/>
              <a:gd name="connsiteX674" fmla="*/ 49212 w 293688"/>
              <a:gd name="connsiteY674" fmla="*/ 63501 h 334963"/>
              <a:gd name="connsiteX675" fmla="*/ 52387 w 293688"/>
              <a:gd name="connsiteY675" fmla="*/ 61913 h 334963"/>
              <a:gd name="connsiteX676" fmla="*/ 52387 w 293688"/>
              <a:gd name="connsiteY676" fmla="*/ 58738 h 334963"/>
              <a:gd name="connsiteX677" fmla="*/ 53975 w 293688"/>
              <a:gd name="connsiteY677" fmla="*/ 58738 h 334963"/>
              <a:gd name="connsiteX678" fmla="*/ 53975 w 293688"/>
              <a:gd name="connsiteY678" fmla="*/ 57150 h 334963"/>
              <a:gd name="connsiteX679" fmla="*/ 53975 w 293688"/>
              <a:gd name="connsiteY679" fmla="*/ 55563 h 334963"/>
              <a:gd name="connsiteX680" fmla="*/ 57150 w 293688"/>
              <a:gd name="connsiteY680" fmla="*/ 55563 h 334963"/>
              <a:gd name="connsiteX681" fmla="*/ 57150 w 293688"/>
              <a:gd name="connsiteY681" fmla="*/ 57150 h 334963"/>
              <a:gd name="connsiteX682" fmla="*/ 58737 w 293688"/>
              <a:gd name="connsiteY682" fmla="*/ 57150 h 334963"/>
              <a:gd name="connsiteX683" fmla="*/ 58737 w 293688"/>
              <a:gd name="connsiteY683" fmla="*/ 55563 h 334963"/>
              <a:gd name="connsiteX684" fmla="*/ 61912 w 293688"/>
              <a:gd name="connsiteY684" fmla="*/ 55563 h 334963"/>
              <a:gd name="connsiteX685" fmla="*/ 61912 w 293688"/>
              <a:gd name="connsiteY685" fmla="*/ 52388 h 334963"/>
              <a:gd name="connsiteX686" fmla="*/ 63500 w 293688"/>
              <a:gd name="connsiteY686" fmla="*/ 52388 h 334963"/>
              <a:gd name="connsiteX687" fmla="*/ 63500 w 293688"/>
              <a:gd name="connsiteY687" fmla="*/ 50800 h 334963"/>
              <a:gd name="connsiteX688" fmla="*/ 65087 w 293688"/>
              <a:gd name="connsiteY688" fmla="*/ 50800 h 334963"/>
              <a:gd name="connsiteX689" fmla="*/ 65087 w 293688"/>
              <a:gd name="connsiteY689" fmla="*/ 47625 h 334963"/>
              <a:gd name="connsiteX690" fmla="*/ 68262 w 293688"/>
              <a:gd name="connsiteY690" fmla="*/ 46038 h 334963"/>
              <a:gd name="connsiteX691" fmla="*/ 68262 w 293688"/>
              <a:gd name="connsiteY691" fmla="*/ 42863 h 334963"/>
              <a:gd name="connsiteX692" fmla="*/ 69850 w 293688"/>
              <a:gd name="connsiteY692" fmla="*/ 41275 h 334963"/>
              <a:gd name="connsiteX693" fmla="*/ 69850 w 293688"/>
              <a:gd name="connsiteY693" fmla="*/ 39688 h 334963"/>
              <a:gd name="connsiteX694" fmla="*/ 73025 w 293688"/>
              <a:gd name="connsiteY694" fmla="*/ 39688 h 334963"/>
              <a:gd name="connsiteX695" fmla="*/ 73025 w 293688"/>
              <a:gd name="connsiteY695" fmla="*/ 36513 h 334963"/>
              <a:gd name="connsiteX696" fmla="*/ 74612 w 293688"/>
              <a:gd name="connsiteY696" fmla="*/ 34925 h 334963"/>
              <a:gd name="connsiteX697" fmla="*/ 74612 w 293688"/>
              <a:gd name="connsiteY697" fmla="*/ 31750 h 334963"/>
              <a:gd name="connsiteX698" fmla="*/ 77787 w 293688"/>
              <a:gd name="connsiteY698" fmla="*/ 31750 h 334963"/>
              <a:gd name="connsiteX699" fmla="*/ 79375 w 293688"/>
              <a:gd name="connsiteY699" fmla="*/ 31750 h 334963"/>
              <a:gd name="connsiteX700" fmla="*/ 79375 w 293688"/>
              <a:gd name="connsiteY700" fmla="*/ 30163 h 334963"/>
              <a:gd name="connsiteX701" fmla="*/ 79375 w 293688"/>
              <a:gd name="connsiteY701" fmla="*/ 26988 h 334963"/>
              <a:gd name="connsiteX702" fmla="*/ 80962 w 293688"/>
              <a:gd name="connsiteY702" fmla="*/ 30163 h 334963"/>
              <a:gd name="connsiteX703" fmla="*/ 80962 w 293688"/>
              <a:gd name="connsiteY703" fmla="*/ 25400 h 334963"/>
              <a:gd name="connsiteX704" fmla="*/ 80962 w 293688"/>
              <a:gd name="connsiteY704" fmla="*/ 23813 h 334963"/>
              <a:gd name="connsiteX705" fmla="*/ 84137 w 293688"/>
              <a:gd name="connsiteY705" fmla="*/ 23813 h 334963"/>
              <a:gd name="connsiteX706" fmla="*/ 85725 w 293688"/>
              <a:gd name="connsiteY706" fmla="*/ 20638 h 334963"/>
              <a:gd name="connsiteX707" fmla="*/ 85725 w 293688"/>
              <a:gd name="connsiteY707" fmla="*/ 19050 h 334963"/>
              <a:gd name="connsiteX708" fmla="*/ 88900 w 293688"/>
              <a:gd name="connsiteY708" fmla="*/ 19050 h 334963"/>
              <a:gd name="connsiteX709" fmla="*/ 88900 w 293688"/>
              <a:gd name="connsiteY709" fmla="*/ 20638 h 334963"/>
              <a:gd name="connsiteX710" fmla="*/ 90487 w 293688"/>
              <a:gd name="connsiteY710" fmla="*/ 19050 h 334963"/>
              <a:gd name="connsiteX711" fmla="*/ 93662 w 293688"/>
              <a:gd name="connsiteY711" fmla="*/ 15875 h 334963"/>
              <a:gd name="connsiteX712" fmla="*/ 95250 w 293688"/>
              <a:gd name="connsiteY712" fmla="*/ 11113 h 334963"/>
              <a:gd name="connsiteX713" fmla="*/ 95250 w 293688"/>
              <a:gd name="connsiteY713" fmla="*/ 14288 h 334963"/>
              <a:gd name="connsiteX714" fmla="*/ 95250 w 293688"/>
              <a:gd name="connsiteY714" fmla="*/ 15875 h 334963"/>
              <a:gd name="connsiteX715" fmla="*/ 96837 w 293688"/>
              <a:gd name="connsiteY715" fmla="*/ 15875 h 334963"/>
              <a:gd name="connsiteX716" fmla="*/ 100012 w 293688"/>
              <a:gd name="connsiteY716" fmla="*/ 15875 h 334963"/>
              <a:gd name="connsiteX717" fmla="*/ 100012 w 293688"/>
              <a:gd name="connsiteY717" fmla="*/ 14288 h 334963"/>
              <a:gd name="connsiteX718" fmla="*/ 101600 w 293688"/>
              <a:gd name="connsiteY718" fmla="*/ 11113 h 334963"/>
              <a:gd name="connsiteX719" fmla="*/ 101600 w 293688"/>
              <a:gd name="connsiteY719" fmla="*/ 9525 h 334963"/>
              <a:gd name="connsiteX720" fmla="*/ 104775 w 293688"/>
              <a:gd name="connsiteY720" fmla="*/ 9525 h 334963"/>
              <a:gd name="connsiteX721" fmla="*/ 106362 w 293688"/>
              <a:gd name="connsiteY721" fmla="*/ 9525 h 334963"/>
              <a:gd name="connsiteX722" fmla="*/ 111125 w 293688"/>
              <a:gd name="connsiteY722" fmla="*/ 3175 h 334963"/>
              <a:gd name="connsiteX723" fmla="*/ 112713 w 293688"/>
              <a:gd name="connsiteY723" fmla="*/ 3175 h 334963"/>
              <a:gd name="connsiteX724" fmla="*/ 115888 w 293688"/>
              <a:gd name="connsiteY724" fmla="*/ 3175 h 334963"/>
              <a:gd name="connsiteX725" fmla="*/ 115888 w 293688"/>
              <a:gd name="connsiteY725" fmla="*/ 4763 h 334963"/>
              <a:gd name="connsiteX726" fmla="*/ 112713 w 293688"/>
              <a:gd name="connsiteY726" fmla="*/ 4763 h 334963"/>
              <a:gd name="connsiteX727" fmla="*/ 111125 w 293688"/>
              <a:gd name="connsiteY727" fmla="*/ 4763 h 334963"/>
              <a:gd name="connsiteX728" fmla="*/ 117476 w 293688"/>
              <a:gd name="connsiteY728" fmla="*/ 0 h 334963"/>
              <a:gd name="connsiteX729" fmla="*/ 117476 w 293688"/>
              <a:gd name="connsiteY729" fmla="*/ 3175 h 334963"/>
              <a:gd name="connsiteX730" fmla="*/ 115888 w 293688"/>
              <a:gd name="connsiteY730" fmla="*/ 3175 h 33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</a:cxnLst>
            <a:rect l="l" t="t" r="r" b="b"/>
            <a:pathLst>
              <a:path w="293688" h="334963">
                <a:moveTo>
                  <a:pt x="142875" y="333376"/>
                </a:moveTo>
                <a:lnTo>
                  <a:pt x="144463" y="334963"/>
                </a:lnTo>
                <a:lnTo>
                  <a:pt x="142875" y="334963"/>
                </a:lnTo>
                <a:close/>
                <a:moveTo>
                  <a:pt x="163513" y="330201"/>
                </a:moveTo>
                <a:lnTo>
                  <a:pt x="160338" y="333376"/>
                </a:lnTo>
                <a:lnTo>
                  <a:pt x="163513" y="333376"/>
                </a:lnTo>
                <a:close/>
                <a:moveTo>
                  <a:pt x="93662" y="314326"/>
                </a:moveTo>
                <a:lnTo>
                  <a:pt x="95250" y="314326"/>
                </a:lnTo>
                <a:lnTo>
                  <a:pt x="95250" y="317501"/>
                </a:lnTo>
                <a:close/>
                <a:moveTo>
                  <a:pt x="88900" y="314326"/>
                </a:moveTo>
                <a:lnTo>
                  <a:pt x="90487" y="317501"/>
                </a:lnTo>
                <a:lnTo>
                  <a:pt x="88900" y="317501"/>
                </a:lnTo>
                <a:close/>
                <a:moveTo>
                  <a:pt x="74612" y="301626"/>
                </a:moveTo>
                <a:lnTo>
                  <a:pt x="77787" y="301626"/>
                </a:lnTo>
                <a:lnTo>
                  <a:pt x="74612" y="303213"/>
                </a:lnTo>
                <a:close/>
                <a:moveTo>
                  <a:pt x="20637" y="263526"/>
                </a:moveTo>
                <a:lnTo>
                  <a:pt x="20637" y="265113"/>
                </a:lnTo>
                <a:lnTo>
                  <a:pt x="20637" y="266701"/>
                </a:lnTo>
                <a:lnTo>
                  <a:pt x="17462" y="265113"/>
                </a:lnTo>
                <a:close/>
                <a:moveTo>
                  <a:pt x="20637" y="255588"/>
                </a:moveTo>
                <a:lnTo>
                  <a:pt x="22225" y="255588"/>
                </a:lnTo>
                <a:lnTo>
                  <a:pt x="22225" y="258763"/>
                </a:lnTo>
                <a:lnTo>
                  <a:pt x="20637" y="260351"/>
                </a:lnTo>
                <a:lnTo>
                  <a:pt x="17462" y="260351"/>
                </a:lnTo>
                <a:lnTo>
                  <a:pt x="20637" y="258763"/>
                </a:lnTo>
                <a:close/>
                <a:moveTo>
                  <a:pt x="14287" y="250826"/>
                </a:moveTo>
                <a:lnTo>
                  <a:pt x="15875" y="250826"/>
                </a:lnTo>
                <a:lnTo>
                  <a:pt x="15875" y="254001"/>
                </a:lnTo>
                <a:close/>
                <a:moveTo>
                  <a:pt x="14287" y="247651"/>
                </a:moveTo>
                <a:lnTo>
                  <a:pt x="15875" y="247651"/>
                </a:lnTo>
                <a:lnTo>
                  <a:pt x="15875" y="249238"/>
                </a:lnTo>
                <a:lnTo>
                  <a:pt x="14287" y="249238"/>
                </a:lnTo>
                <a:close/>
                <a:moveTo>
                  <a:pt x="11112" y="242888"/>
                </a:moveTo>
                <a:lnTo>
                  <a:pt x="14287" y="244476"/>
                </a:lnTo>
                <a:lnTo>
                  <a:pt x="11112" y="244476"/>
                </a:lnTo>
                <a:close/>
                <a:moveTo>
                  <a:pt x="9525" y="238126"/>
                </a:moveTo>
                <a:lnTo>
                  <a:pt x="11112" y="238126"/>
                </a:lnTo>
                <a:lnTo>
                  <a:pt x="11112" y="239713"/>
                </a:lnTo>
                <a:lnTo>
                  <a:pt x="11112" y="242888"/>
                </a:lnTo>
                <a:lnTo>
                  <a:pt x="9525" y="239713"/>
                </a:lnTo>
                <a:close/>
                <a:moveTo>
                  <a:pt x="196850" y="55563"/>
                </a:moveTo>
                <a:lnTo>
                  <a:pt x="198438" y="55563"/>
                </a:lnTo>
                <a:lnTo>
                  <a:pt x="201613" y="55563"/>
                </a:lnTo>
                <a:lnTo>
                  <a:pt x="203200" y="55563"/>
                </a:lnTo>
                <a:lnTo>
                  <a:pt x="206376" y="55563"/>
                </a:lnTo>
                <a:lnTo>
                  <a:pt x="207963" y="55563"/>
                </a:lnTo>
                <a:lnTo>
                  <a:pt x="211138" y="55563"/>
                </a:lnTo>
                <a:lnTo>
                  <a:pt x="207963" y="57151"/>
                </a:lnTo>
                <a:lnTo>
                  <a:pt x="206376" y="57151"/>
                </a:lnTo>
                <a:lnTo>
                  <a:pt x="201613" y="57151"/>
                </a:lnTo>
                <a:close/>
                <a:moveTo>
                  <a:pt x="57150" y="52388"/>
                </a:moveTo>
                <a:lnTo>
                  <a:pt x="58737" y="55563"/>
                </a:lnTo>
                <a:lnTo>
                  <a:pt x="57150" y="55563"/>
                </a:lnTo>
                <a:close/>
                <a:moveTo>
                  <a:pt x="165100" y="36513"/>
                </a:moveTo>
                <a:lnTo>
                  <a:pt x="168275" y="36513"/>
                </a:lnTo>
                <a:lnTo>
                  <a:pt x="165100" y="39688"/>
                </a:lnTo>
                <a:close/>
                <a:moveTo>
                  <a:pt x="165100" y="31750"/>
                </a:moveTo>
                <a:lnTo>
                  <a:pt x="168275" y="31750"/>
                </a:lnTo>
                <a:lnTo>
                  <a:pt x="165100" y="34925"/>
                </a:lnTo>
                <a:close/>
                <a:moveTo>
                  <a:pt x="160338" y="30163"/>
                </a:moveTo>
                <a:lnTo>
                  <a:pt x="163513" y="31750"/>
                </a:lnTo>
                <a:lnTo>
                  <a:pt x="160338" y="31750"/>
                </a:lnTo>
                <a:close/>
                <a:moveTo>
                  <a:pt x="160338" y="26988"/>
                </a:moveTo>
                <a:lnTo>
                  <a:pt x="163513" y="26988"/>
                </a:lnTo>
                <a:lnTo>
                  <a:pt x="160338" y="30163"/>
                </a:lnTo>
                <a:close/>
                <a:moveTo>
                  <a:pt x="160338" y="20638"/>
                </a:moveTo>
                <a:lnTo>
                  <a:pt x="163513" y="20638"/>
                </a:lnTo>
                <a:lnTo>
                  <a:pt x="163513" y="23813"/>
                </a:lnTo>
                <a:lnTo>
                  <a:pt x="160338" y="23813"/>
                </a:lnTo>
                <a:close/>
                <a:moveTo>
                  <a:pt x="107950" y="9525"/>
                </a:moveTo>
                <a:lnTo>
                  <a:pt x="111125" y="9525"/>
                </a:lnTo>
                <a:lnTo>
                  <a:pt x="111125" y="11113"/>
                </a:lnTo>
                <a:lnTo>
                  <a:pt x="107950" y="14288"/>
                </a:lnTo>
                <a:lnTo>
                  <a:pt x="107950" y="11113"/>
                </a:lnTo>
                <a:close/>
                <a:moveTo>
                  <a:pt x="106362" y="7938"/>
                </a:moveTo>
                <a:lnTo>
                  <a:pt x="107950" y="9525"/>
                </a:lnTo>
                <a:lnTo>
                  <a:pt x="106362" y="11113"/>
                </a:lnTo>
                <a:lnTo>
                  <a:pt x="106362" y="14288"/>
                </a:lnTo>
                <a:lnTo>
                  <a:pt x="106363" y="14288"/>
                </a:lnTo>
                <a:lnTo>
                  <a:pt x="107950" y="14288"/>
                </a:lnTo>
                <a:lnTo>
                  <a:pt x="106363" y="15875"/>
                </a:lnTo>
                <a:lnTo>
                  <a:pt x="106363" y="15876"/>
                </a:lnTo>
                <a:lnTo>
                  <a:pt x="106362" y="15876"/>
                </a:lnTo>
                <a:lnTo>
                  <a:pt x="106362" y="19050"/>
                </a:lnTo>
                <a:lnTo>
                  <a:pt x="104776" y="20637"/>
                </a:lnTo>
                <a:lnTo>
                  <a:pt x="104776" y="20638"/>
                </a:lnTo>
                <a:lnTo>
                  <a:pt x="104775" y="20638"/>
                </a:lnTo>
                <a:lnTo>
                  <a:pt x="104775" y="20638"/>
                </a:lnTo>
                <a:lnTo>
                  <a:pt x="104775" y="23813"/>
                </a:lnTo>
                <a:lnTo>
                  <a:pt x="104775" y="25400"/>
                </a:lnTo>
                <a:lnTo>
                  <a:pt x="101600" y="26988"/>
                </a:lnTo>
                <a:lnTo>
                  <a:pt x="100012" y="30163"/>
                </a:lnTo>
                <a:lnTo>
                  <a:pt x="101600" y="30163"/>
                </a:lnTo>
                <a:lnTo>
                  <a:pt x="104775" y="30163"/>
                </a:lnTo>
                <a:lnTo>
                  <a:pt x="104775" y="26988"/>
                </a:lnTo>
                <a:lnTo>
                  <a:pt x="106362" y="26988"/>
                </a:lnTo>
                <a:lnTo>
                  <a:pt x="106362" y="25400"/>
                </a:lnTo>
                <a:lnTo>
                  <a:pt x="107950" y="25400"/>
                </a:lnTo>
                <a:lnTo>
                  <a:pt x="111125" y="25400"/>
                </a:lnTo>
                <a:lnTo>
                  <a:pt x="111125" y="26988"/>
                </a:lnTo>
                <a:lnTo>
                  <a:pt x="112712" y="26988"/>
                </a:lnTo>
                <a:lnTo>
                  <a:pt x="112712" y="25400"/>
                </a:lnTo>
                <a:lnTo>
                  <a:pt x="115887" y="23813"/>
                </a:lnTo>
                <a:lnTo>
                  <a:pt x="117475" y="23813"/>
                </a:lnTo>
                <a:lnTo>
                  <a:pt x="120650" y="23813"/>
                </a:lnTo>
                <a:lnTo>
                  <a:pt x="120650" y="20638"/>
                </a:lnTo>
                <a:lnTo>
                  <a:pt x="122237" y="19050"/>
                </a:lnTo>
                <a:lnTo>
                  <a:pt x="123825" y="19050"/>
                </a:lnTo>
                <a:lnTo>
                  <a:pt x="127000" y="15875"/>
                </a:lnTo>
                <a:lnTo>
                  <a:pt x="127000" y="19050"/>
                </a:lnTo>
                <a:lnTo>
                  <a:pt x="128587" y="19050"/>
                </a:lnTo>
                <a:lnTo>
                  <a:pt x="128587" y="15875"/>
                </a:lnTo>
                <a:lnTo>
                  <a:pt x="131762" y="15875"/>
                </a:lnTo>
                <a:lnTo>
                  <a:pt x="133350" y="15875"/>
                </a:lnTo>
                <a:lnTo>
                  <a:pt x="136525" y="15875"/>
                </a:lnTo>
                <a:lnTo>
                  <a:pt x="138112" y="15875"/>
                </a:lnTo>
                <a:lnTo>
                  <a:pt x="139700" y="15875"/>
                </a:lnTo>
                <a:lnTo>
                  <a:pt x="139700" y="14288"/>
                </a:lnTo>
                <a:lnTo>
                  <a:pt x="142875" y="14288"/>
                </a:lnTo>
                <a:lnTo>
                  <a:pt x="142875" y="11113"/>
                </a:lnTo>
                <a:lnTo>
                  <a:pt x="144463" y="9525"/>
                </a:lnTo>
                <a:lnTo>
                  <a:pt x="147638" y="9525"/>
                </a:lnTo>
                <a:lnTo>
                  <a:pt x="147638" y="14288"/>
                </a:lnTo>
                <a:lnTo>
                  <a:pt x="144463" y="14288"/>
                </a:lnTo>
                <a:lnTo>
                  <a:pt x="144463" y="15875"/>
                </a:lnTo>
                <a:lnTo>
                  <a:pt x="147638" y="15875"/>
                </a:lnTo>
                <a:lnTo>
                  <a:pt x="147638" y="14288"/>
                </a:lnTo>
                <a:lnTo>
                  <a:pt x="149225" y="14288"/>
                </a:lnTo>
                <a:lnTo>
                  <a:pt x="152400" y="14288"/>
                </a:lnTo>
                <a:lnTo>
                  <a:pt x="152400" y="11113"/>
                </a:lnTo>
                <a:lnTo>
                  <a:pt x="153988" y="11113"/>
                </a:lnTo>
                <a:lnTo>
                  <a:pt x="153988" y="14288"/>
                </a:lnTo>
                <a:lnTo>
                  <a:pt x="153988" y="15875"/>
                </a:lnTo>
                <a:lnTo>
                  <a:pt x="153988" y="19050"/>
                </a:lnTo>
                <a:lnTo>
                  <a:pt x="153988" y="20638"/>
                </a:lnTo>
                <a:lnTo>
                  <a:pt x="152400" y="23813"/>
                </a:lnTo>
                <a:lnTo>
                  <a:pt x="152400" y="25400"/>
                </a:lnTo>
                <a:lnTo>
                  <a:pt x="153988" y="25400"/>
                </a:lnTo>
                <a:lnTo>
                  <a:pt x="155575" y="25400"/>
                </a:lnTo>
                <a:lnTo>
                  <a:pt x="158750" y="25400"/>
                </a:lnTo>
                <a:lnTo>
                  <a:pt x="158750" y="23813"/>
                </a:lnTo>
                <a:lnTo>
                  <a:pt x="160338" y="23813"/>
                </a:lnTo>
                <a:lnTo>
                  <a:pt x="160338" y="25400"/>
                </a:lnTo>
                <a:lnTo>
                  <a:pt x="160338" y="25401"/>
                </a:lnTo>
                <a:lnTo>
                  <a:pt x="160337" y="25401"/>
                </a:lnTo>
                <a:lnTo>
                  <a:pt x="158750" y="26988"/>
                </a:lnTo>
                <a:lnTo>
                  <a:pt x="158750" y="30163"/>
                </a:lnTo>
                <a:lnTo>
                  <a:pt x="155575" y="31750"/>
                </a:lnTo>
                <a:lnTo>
                  <a:pt x="158750" y="31750"/>
                </a:lnTo>
                <a:lnTo>
                  <a:pt x="160338" y="31750"/>
                </a:lnTo>
                <a:lnTo>
                  <a:pt x="163513" y="34925"/>
                </a:lnTo>
                <a:lnTo>
                  <a:pt x="165100" y="34925"/>
                </a:lnTo>
                <a:lnTo>
                  <a:pt x="165100" y="36513"/>
                </a:lnTo>
                <a:lnTo>
                  <a:pt x="163513" y="36513"/>
                </a:lnTo>
                <a:lnTo>
                  <a:pt x="163513" y="39688"/>
                </a:lnTo>
                <a:lnTo>
                  <a:pt x="160338" y="39688"/>
                </a:lnTo>
                <a:lnTo>
                  <a:pt x="160338" y="41275"/>
                </a:lnTo>
                <a:lnTo>
                  <a:pt x="163513" y="41275"/>
                </a:lnTo>
                <a:lnTo>
                  <a:pt x="163513" y="41275"/>
                </a:lnTo>
                <a:lnTo>
                  <a:pt x="163513" y="39688"/>
                </a:lnTo>
                <a:lnTo>
                  <a:pt x="165100" y="39688"/>
                </a:lnTo>
                <a:lnTo>
                  <a:pt x="165100" y="41275"/>
                </a:lnTo>
                <a:lnTo>
                  <a:pt x="165100" y="41275"/>
                </a:lnTo>
                <a:lnTo>
                  <a:pt x="165100" y="42863"/>
                </a:lnTo>
                <a:lnTo>
                  <a:pt x="163513" y="46038"/>
                </a:lnTo>
                <a:lnTo>
                  <a:pt x="160338" y="46038"/>
                </a:lnTo>
                <a:lnTo>
                  <a:pt x="160338" y="47625"/>
                </a:lnTo>
                <a:lnTo>
                  <a:pt x="163513" y="46038"/>
                </a:lnTo>
                <a:lnTo>
                  <a:pt x="163513" y="47625"/>
                </a:lnTo>
                <a:lnTo>
                  <a:pt x="165100" y="47625"/>
                </a:lnTo>
                <a:lnTo>
                  <a:pt x="165100" y="50800"/>
                </a:lnTo>
                <a:lnTo>
                  <a:pt x="163513" y="50800"/>
                </a:lnTo>
                <a:lnTo>
                  <a:pt x="160338" y="50800"/>
                </a:lnTo>
                <a:lnTo>
                  <a:pt x="160338" y="52388"/>
                </a:lnTo>
                <a:lnTo>
                  <a:pt x="158750" y="52388"/>
                </a:lnTo>
                <a:lnTo>
                  <a:pt x="158750" y="55563"/>
                </a:lnTo>
                <a:lnTo>
                  <a:pt x="158750" y="57150"/>
                </a:lnTo>
                <a:lnTo>
                  <a:pt x="160338" y="57150"/>
                </a:lnTo>
                <a:lnTo>
                  <a:pt x="160338" y="58738"/>
                </a:lnTo>
                <a:lnTo>
                  <a:pt x="163513" y="58738"/>
                </a:lnTo>
                <a:lnTo>
                  <a:pt x="163513" y="57150"/>
                </a:lnTo>
                <a:lnTo>
                  <a:pt x="165100" y="57150"/>
                </a:lnTo>
                <a:lnTo>
                  <a:pt x="168275" y="55563"/>
                </a:lnTo>
                <a:lnTo>
                  <a:pt x="169863" y="52388"/>
                </a:lnTo>
                <a:lnTo>
                  <a:pt x="169863" y="55563"/>
                </a:lnTo>
                <a:lnTo>
                  <a:pt x="169863" y="57150"/>
                </a:lnTo>
                <a:lnTo>
                  <a:pt x="169863" y="58738"/>
                </a:lnTo>
                <a:lnTo>
                  <a:pt x="168275" y="61913"/>
                </a:lnTo>
                <a:lnTo>
                  <a:pt x="169863" y="63501"/>
                </a:lnTo>
                <a:lnTo>
                  <a:pt x="168275" y="63501"/>
                </a:lnTo>
                <a:lnTo>
                  <a:pt x="168275" y="66676"/>
                </a:lnTo>
                <a:lnTo>
                  <a:pt x="165100" y="68263"/>
                </a:lnTo>
                <a:lnTo>
                  <a:pt x="165100" y="69851"/>
                </a:lnTo>
                <a:lnTo>
                  <a:pt x="165100" y="73026"/>
                </a:lnTo>
                <a:lnTo>
                  <a:pt x="168275" y="73026"/>
                </a:lnTo>
                <a:lnTo>
                  <a:pt x="169863" y="73026"/>
                </a:lnTo>
                <a:lnTo>
                  <a:pt x="171450" y="73026"/>
                </a:lnTo>
                <a:lnTo>
                  <a:pt x="174625" y="69851"/>
                </a:lnTo>
                <a:lnTo>
                  <a:pt x="171450" y="74613"/>
                </a:lnTo>
                <a:lnTo>
                  <a:pt x="169863" y="74613"/>
                </a:lnTo>
                <a:lnTo>
                  <a:pt x="169863" y="77788"/>
                </a:lnTo>
                <a:lnTo>
                  <a:pt x="168275" y="77788"/>
                </a:lnTo>
                <a:lnTo>
                  <a:pt x="168275" y="79376"/>
                </a:lnTo>
                <a:lnTo>
                  <a:pt x="165100" y="79376"/>
                </a:lnTo>
                <a:lnTo>
                  <a:pt x="165100" y="82551"/>
                </a:lnTo>
                <a:lnTo>
                  <a:pt x="163513" y="82551"/>
                </a:lnTo>
                <a:lnTo>
                  <a:pt x="163513" y="84138"/>
                </a:lnTo>
                <a:lnTo>
                  <a:pt x="163513" y="85726"/>
                </a:lnTo>
                <a:lnTo>
                  <a:pt x="160338" y="85726"/>
                </a:lnTo>
                <a:lnTo>
                  <a:pt x="160338" y="88901"/>
                </a:lnTo>
                <a:lnTo>
                  <a:pt x="160338" y="90488"/>
                </a:lnTo>
                <a:lnTo>
                  <a:pt x="158750" y="90488"/>
                </a:lnTo>
                <a:lnTo>
                  <a:pt x="158750" y="93663"/>
                </a:lnTo>
                <a:lnTo>
                  <a:pt x="158750" y="95251"/>
                </a:lnTo>
                <a:lnTo>
                  <a:pt x="160338" y="95251"/>
                </a:lnTo>
                <a:lnTo>
                  <a:pt x="163513" y="93663"/>
                </a:lnTo>
                <a:lnTo>
                  <a:pt x="165100" y="93663"/>
                </a:lnTo>
                <a:lnTo>
                  <a:pt x="168275" y="93663"/>
                </a:lnTo>
                <a:lnTo>
                  <a:pt x="168275" y="90488"/>
                </a:lnTo>
                <a:lnTo>
                  <a:pt x="169863" y="90488"/>
                </a:lnTo>
                <a:lnTo>
                  <a:pt x="179388" y="88901"/>
                </a:lnTo>
                <a:lnTo>
                  <a:pt x="185738" y="85726"/>
                </a:lnTo>
                <a:lnTo>
                  <a:pt x="187325" y="85726"/>
                </a:lnTo>
                <a:lnTo>
                  <a:pt x="190500" y="85726"/>
                </a:lnTo>
                <a:lnTo>
                  <a:pt x="190500" y="84138"/>
                </a:lnTo>
                <a:lnTo>
                  <a:pt x="192088" y="84138"/>
                </a:lnTo>
                <a:lnTo>
                  <a:pt x="195263" y="84138"/>
                </a:lnTo>
                <a:lnTo>
                  <a:pt x="196851" y="84138"/>
                </a:lnTo>
                <a:lnTo>
                  <a:pt x="196851" y="82551"/>
                </a:lnTo>
                <a:lnTo>
                  <a:pt x="198438" y="82551"/>
                </a:lnTo>
                <a:lnTo>
                  <a:pt x="201613" y="82551"/>
                </a:lnTo>
                <a:lnTo>
                  <a:pt x="203201" y="82551"/>
                </a:lnTo>
                <a:lnTo>
                  <a:pt x="206376" y="79376"/>
                </a:lnTo>
                <a:lnTo>
                  <a:pt x="203201" y="79376"/>
                </a:lnTo>
                <a:lnTo>
                  <a:pt x="201613" y="79376"/>
                </a:lnTo>
                <a:lnTo>
                  <a:pt x="201613" y="77788"/>
                </a:lnTo>
                <a:lnTo>
                  <a:pt x="203201" y="77788"/>
                </a:lnTo>
                <a:lnTo>
                  <a:pt x="206376" y="77788"/>
                </a:lnTo>
                <a:lnTo>
                  <a:pt x="211138" y="77788"/>
                </a:lnTo>
                <a:lnTo>
                  <a:pt x="214313" y="77788"/>
                </a:lnTo>
                <a:lnTo>
                  <a:pt x="217488" y="77788"/>
                </a:lnTo>
                <a:lnTo>
                  <a:pt x="219076" y="74613"/>
                </a:lnTo>
                <a:lnTo>
                  <a:pt x="219076" y="77788"/>
                </a:lnTo>
                <a:lnTo>
                  <a:pt x="222251" y="77788"/>
                </a:lnTo>
                <a:lnTo>
                  <a:pt x="223838" y="77788"/>
                </a:lnTo>
                <a:lnTo>
                  <a:pt x="227013" y="77788"/>
                </a:lnTo>
                <a:lnTo>
                  <a:pt x="228601" y="74613"/>
                </a:lnTo>
                <a:lnTo>
                  <a:pt x="230188" y="74613"/>
                </a:lnTo>
                <a:lnTo>
                  <a:pt x="233363" y="74613"/>
                </a:lnTo>
                <a:lnTo>
                  <a:pt x="234951" y="74613"/>
                </a:lnTo>
                <a:lnTo>
                  <a:pt x="234951" y="77788"/>
                </a:lnTo>
                <a:lnTo>
                  <a:pt x="238126" y="77788"/>
                </a:lnTo>
                <a:lnTo>
                  <a:pt x="239713" y="77788"/>
                </a:lnTo>
                <a:lnTo>
                  <a:pt x="244476" y="79376"/>
                </a:lnTo>
                <a:lnTo>
                  <a:pt x="246063" y="79376"/>
                </a:lnTo>
                <a:lnTo>
                  <a:pt x="249238" y="79376"/>
                </a:lnTo>
                <a:lnTo>
                  <a:pt x="249238" y="77788"/>
                </a:lnTo>
                <a:lnTo>
                  <a:pt x="246063" y="74613"/>
                </a:lnTo>
                <a:lnTo>
                  <a:pt x="246063" y="73026"/>
                </a:lnTo>
                <a:lnTo>
                  <a:pt x="246063" y="69851"/>
                </a:lnTo>
                <a:lnTo>
                  <a:pt x="244476" y="69851"/>
                </a:lnTo>
                <a:lnTo>
                  <a:pt x="244476" y="68263"/>
                </a:lnTo>
                <a:lnTo>
                  <a:pt x="242888" y="68263"/>
                </a:lnTo>
                <a:lnTo>
                  <a:pt x="242888" y="66676"/>
                </a:lnTo>
                <a:lnTo>
                  <a:pt x="239713" y="66676"/>
                </a:lnTo>
                <a:lnTo>
                  <a:pt x="238126" y="63501"/>
                </a:lnTo>
                <a:lnTo>
                  <a:pt x="238126" y="61913"/>
                </a:lnTo>
                <a:lnTo>
                  <a:pt x="234951" y="61913"/>
                </a:lnTo>
                <a:lnTo>
                  <a:pt x="234951" y="58738"/>
                </a:lnTo>
                <a:lnTo>
                  <a:pt x="233363" y="58738"/>
                </a:lnTo>
                <a:lnTo>
                  <a:pt x="230188" y="57150"/>
                </a:lnTo>
                <a:lnTo>
                  <a:pt x="228601" y="57150"/>
                </a:lnTo>
                <a:lnTo>
                  <a:pt x="228601" y="55563"/>
                </a:lnTo>
                <a:lnTo>
                  <a:pt x="227013" y="55563"/>
                </a:lnTo>
                <a:lnTo>
                  <a:pt x="227013" y="57150"/>
                </a:lnTo>
                <a:lnTo>
                  <a:pt x="225426" y="57150"/>
                </a:lnTo>
                <a:lnTo>
                  <a:pt x="225426" y="58738"/>
                </a:lnTo>
                <a:lnTo>
                  <a:pt x="223838" y="58738"/>
                </a:lnTo>
                <a:lnTo>
                  <a:pt x="223838" y="57150"/>
                </a:lnTo>
                <a:lnTo>
                  <a:pt x="223838" y="57150"/>
                </a:lnTo>
                <a:lnTo>
                  <a:pt x="223838" y="55563"/>
                </a:lnTo>
                <a:lnTo>
                  <a:pt x="222251" y="55563"/>
                </a:lnTo>
                <a:lnTo>
                  <a:pt x="219076" y="55563"/>
                </a:lnTo>
                <a:lnTo>
                  <a:pt x="217488" y="55563"/>
                </a:lnTo>
                <a:lnTo>
                  <a:pt x="214313" y="55563"/>
                </a:lnTo>
                <a:lnTo>
                  <a:pt x="217488" y="52388"/>
                </a:lnTo>
                <a:lnTo>
                  <a:pt x="219076" y="52388"/>
                </a:lnTo>
                <a:lnTo>
                  <a:pt x="222251" y="52388"/>
                </a:lnTo>
                <a:lnTo>
                  <a:pt x="217488" y="50800"/>
                </a:lnTo>
                <a:lnTo>
                  <a:pt x="214313" y="50800"/>
                </a:lnTo>
                <a:lnTo>
                  <a:pt x="214313" y="52388"/>
                </a:lnTo>
                <a:lnTo>
                  <a:pt x="212725" y="52388"/>
                </a:lnTo>
                <a:lnTo>
                  <a:pt x="212725" y="50800"/>
                </a:lnTo>
                <a:lnTo>
                  <a:pt x="211138" y="50800"/>
                </a:lnTo>
                <a:lnTo>
                  <a:pt x="211138" y="49213"/>
                </a:lnTo>
                <a:lnTo>
                  <a:pt x="211138" y="47625"/>
                </a:lnTo>
                <a:lnTo>
                  <a:pt x="211138" y="47625"/>
                </a:lnTo>
                <a:lnTo>
                  <a:pt x="212726" y="47625"/>
                </a:lnTo>
                <a:lnTo>
                  <a:pt x="212726" y="47625"/>
                </a:lnTo>
                <a:lnTo>
                  <a:pt x="214313" y="47625"/>
                </a:lnTo>
                <a:lnTo>
                  <a:pt x="219076" y="47625"/>
                </a:lnTo>
                <a:lnTo>
                  <a:pt x="222251" y="46038"/>
                </a:lnTo>
                <a:lnTo>
                  <a:pt x="223838" y="46038"/>
                </a:lnTo>
                <a:lnTo>
                  <a:pt x="223838" y="47625"/>
                </a:lnTo>
                <a:lnTo>
                  <a:pt x="227013" y="47625"/>
                </a:lnTo>
                <a:lnTo>
                  <a:pt x="228601" y="47625"/>
                </a:lnTo>
                <a:lnTo>
                  <a:pt x="230188" y="47625"/>
                </a:lnTo>
                <a:lnTo>
                  <a:pt x="230188" y="50800"/>
                </a:lnTo>
                <a:lnTo>
                  <a:pt x="233363" y="47625"/>
                </a:lnTo>
                <a:lnTo>
                  <a:pt x="233363" y="50800"/>
                </a:lnTo>
                <a:lnTo>
                  <a:pt x="234951" y="50800"/>
                </a:lnTo>
                <a:lnTo>
                  <a:pt x="238126" y="50800"/>
                </a:lnTo>
                <a:lnTo>
                  <a:pt x="238126" y="52388"/>
                </a:lnTo>
                <a:lnTo>
                  <a:pt x="239713" y="52388"/>
                </a:lnTo>
                <a:lnTo>
                  <a:pt x="242888" y="52388"/>
                </a:lnTo>
                <a:lnTo>
                  <a:pt x="244476" y="55563"/>
                </a:lnTo>
                <a:lnTo>
                  <a:pt x="246063" y="55563"/>
                </a:lnTo>
                <a:lnTo>
                  <a:pt x="254001" y="57150"/>
                </a:lnTo>
                <a:lnTo>
                  <a:pt x="254001" y="58738"/>
                </a:lnTo>
                <a:lnTo>
                  <a:pt x="255588" y="58738"/>
                </a:lnTo>
                <a:lnTo>
                  <a:pt x="255588" y="61913"/>
                </a:lnTo>
                <a:lnTo>
                  <a:pt x="258763" y="63501"/>
                </a:lnTo>
                <a:lnTo>
                  <a:pt x="260351" y="68263"/>
                </a:lnTo>
                <a:lnTo>
                  <a:pt x="261938" y="68263"/>
                </a:lnTo>
                <a:lnTo>
                  <a:pt x="261938" y="69851"/>
                </a:lnTo>
                <a:lnTo>
                  <a:pt x="265113" y="69851"/>
                </a:lnTo>
                <a:lnTo>
                  <a:pt x="266701" y="73026"/>
                </a:lnTo>
                <a:lnTo>
                  <a:pt x="269876" y="73026"/>
                </a:lnTo>
                <a:lnTo>
                  <a:pt x="269876" y="74613"/>
                </a:lnTo>
                <a:lnTo>
                  <a:pt x="266701" y="74613"/>
                </a:lnTo>
                <a:lnTo>
                  <a:pt x="266701" y="77788"/>
                </a:lnTo>
                <a:lnTo>
                  <a:pt x="269876" y="77788"/>
                </a:lnTo>
                <a:lnTo>
                  <a:pt x="269876" y="79376"/>
                </a:lnTo>
                <a:lnTo>
                  <a:pt x="271463" y="79376"/>
                </a:lnTo>
                <a:lnTo>
                  <a:pt x="271463" y="82551"/>
                </a:lnTo>
                <a:lnTo>
                  <a:pt x="271463" y="84138"/>
                </a:lnTo>
                <a:lnTo>
                  <a:pt x="271463" y="85726"/>
                </a:lnTo>
                <a:lnTo>
                  <a:pt x="271463" y="88901"/>
                </a:lnTo>
                <a:lnTo>
                  <a:pt x="273051" y="90488"/>
                </a:lnTo>
                <a:lnTo>
                  <a:pt x="273051" y="93663"/>
                </a:lnTo>
                <a:lnTo>
                  <a:pt x="273051" y="95251"/>
                </a:lnTo>
                <a:lnTo>
                  <a:pt x="271463" y="93663"/>
                </a:lnTo>
                <a:lnTo>
                  <a:pt x="269876" y="95251"/>
                </a:lnTo>
                <a:lnTo>
                  <a:pt x="269876" y="98426"/>
                </a:lnTo>
                <a:lnTo>
                  <a:pt x="271463" y="98426"/>
                </a:lnTo>
                <a:lnTo>
                  <a:pt x="271463" y="100013"/>
                </a:lnTo>
                <a:lnTo>
                  <a:pt x="273051" y="100013"/>
                </a:lnTo>
                <a:lnTo>
                  <a:pt x="276226" y="101601"/>
                </a:lnTo>
                <a:lnTo>
                  <a:pt x="276226" y="104776"/>
                </a:lnTo>
                <a:lnTo>
                  <a:pt x="277813" y="104776"/>
                </a:lnTo>
                <a:lnTo>
                  <a:pt x="277813" y="106363"/>
                </a:lnTo>
                <a:lnTo>
                  <a:pt x="280988" y="106363"/>
                </a:lnTo>
                <a:lnTo>
                  <a:pt x="280988" y="109538"/>
                </a:lnTo>
                <a:lnTo>
                  <a:pt x="282576" y="109538"/>
                </a:lnTo>
                <a:lnTo>
                  <a:pt x="282576" y="111126"/>
                </a:lnTo>
                <a:lnTo>
                  <a:pt x="282576" y="114301"/>
                </a:lnTo>
                <a:lnTo>
                  <a:pt x="285751" y="115888"/>
                </a:lnTo>
                <a:lnTo>
                  <a:pt x="285751" y="117476"/>
                </a:lnTo>
                <a:lnTo>
                  <a:pt x="285751" y="120651"/>
                </a:lnTo>
                <a:lnTo>
                  <a:pt x="285751" y="122238"/>
                </a:lnTo>
                <a:lnTo>
                  <a:pt x="287338" y="122238"/>
                </a:lnTo>
                <a:lnTo>
                  <a:pt x="287338" y="125413"/>
                </a:lnTo>
                <a:lnTo>
                  <a:pt x="287338" y="127001"/>
                </a:lnTo>
                <a:lnTo>
                  <a:pt x="287338" y="130176"/>
                </a:lnTo>
                <a:lnTo>
                  <a:pt x="287338" y="131763"/>
                </a:lnTo>
                <a:lnTo>
                  <a:pt x="288926" y="133351"/>
                </a:lnTo>
                <a:lnTo>
                  <a:pt x="288926" y="136526"/>
                </a:lnTo>
                <a:lnTo>
                  <a:pt x="288926" y="138113"/>
                </a:lnTo>
                <a:lnTo>
                  <a:pt x="288926" y="141288"/>
                </a:lnTo>
                <a:lnTo>
                  <a:pt x="288926" y="142876"/>
                </a:lnTo>
                <a:lnTo>
                  <a:pt x="292101" y="142876"/>
                </a:lnTo>
                <a:lnTo>
                  <a:pt x="292101" y="144463"/>
                </a:lnTo>
                <a:lnTo>
                  <a:pt x="292101" y="147638"/>
                </a:lnTo>
                <a:lnTo>
                  <a:pt x="292101" y="149226"/>
                </a:lnTo>
                <a:lnTo>
                  <a:pt x="292101" y="152401"/>
                </a:lnTo>
                <a:lnTo>
                  <a:pt x="292101" y="153988"/>
                </a:lnTo>
                <a:lnTo>
                  <a:pt x="292101" y="158751"/>
                </a:lnTo>
                <a:lnTo>
                  <a:pt x="293688" y="163513"/>
                </a:lnTo>
                <a:lnTo>
                  <a:pt x="293688" y="165101"/>
                </a:lnTo>
                <a:lnTo>
                  <a:pt x="293688" y="168276"/>
                </a:lnTo>
                <a:lnTo>
                  <a:pt x="293688" y="173038"/>
                </a:lnTo>
                <a:lnTo>
                  <a:pt x="292101" y="176213"/>
                </a:lnTo>
                <a:lnTo>
                  <a:pt x="292101" y="188913"/>
                </a:lnTo>
                <a:lnTo>
                  <a:pt x="292101" y="192088"/>
                </a:lnTo>
                <a:lnTo>
                  <a:pt x="292101" y="195263"/>
                </a:lnTo>
                <a:lnTo>
                  <a:pt x="288926" y="196851"/>
                </a:lnTo>
                <a:lnTo>
                  <a:pt x="288926" y="200026"/>
                </a:lnTo>
                <a:lnTo>
                  <a:pt x="288926" y="201613"/>
                </a:lnTo>
                <a:lnTo>
                  <a:pt x="288926" y="204788"/>
                </a:lnTo>
                <a:lnTo>
                  <a:pt x="288926" y="206376"/>
                </a:lnTo>
                <a:lnTo>
                  <a:pt x="287338" y="207963"/>
                </a:lnTo>
                <a:lnTo>
                  <a:pt x="287338" y="212726"/>
                </a:lnTo>
                <a:lnTo>
                  <a:pt x="285751" y="217488"/>
                </a:lnTo>
                <a:lnTo>
                  <a:pt x="287338" y="219076"/>
                </a:lnTo>
                <a:lnTo>
                  <a:pt x="285751" y="222251"/>
                </a:lnTo>
                <a:lnTo>
                  <a:pt x="285751" y="223838"/>
                </a:lnTo>
                <a:lnTo>
                  <a:pt x="282576" y="223838"/>
                </a:lnTo>
                <a:lnTo>
                  <a:pt x="282576" y="227013"/>
                </a:lnTo>
                <a:lnTo>
                  <a:pt x="282576" y="228601"/>
                </a:lnTo>
                <a:lnTo>
                  <a:pt x="280988" y="231776"/>
                </a:lnTo>
                <a:lnTo>
                  <a:pt x="280988" y="233363"/>
                </a:lnTo>
                <a:lnTo>
                  <a:pt x="280988" y="234951"/>
                </a:lnTo>
                <a:lnTo>
                  <a:pt x="277813" y="234951"/>
                </a:lnTo>
                <a:lnTo>
                  <a:pt x="277813" y="238126"/>
                </a:lnTo>
                <a:lnTo>
                  <a:pt x="277813" y="239713"/>
                </a:lnTo>
                <a:lnTo>
                  <a:pt x="276226" y="242888"/>
                </a:lnTo>
                <a:lnTo>
                  <a:pt x="276226" y="244476"/>
                </a:lnTo>
                <a:lnTo>
                  <a:pt x="273051" y="249238"/>
                </a:lnTo>
                <a:lnTo>
                  <a:pt x="271463" y="254001"/>
                </a:lnTo>
                <a:lnTo>
                  <a:pt x="269876" y="258763"/>
                </a:lnTo>
                <a:lnTo>
                  <a:pt x="266701" y="263526"/>
                </a:lnTo>
                <a:lnTo>
                  <a:pt x="265113" y="265113"/>
                </a:lnTo>
                <a:lnTo>
                  <a:pt x="261938" y="269876"/>
                </a:lnTo>
                <a:lnTo>
                  <a:pt x="261938" y="271463"/>
                </a:lnTo>
                <a:lnTo>
                  <a:pt x="260351" y="276226"/>
                </a:lnTo>
                <a:lnTo>
                  <a:pt x="255588" y="282576"/>
                </a:lnTo>
                <a:lnTo>
                  <a:pt x="249238" y="287338"/>
                </a:lnTo>
                <a:lnTo>
                  <a:pt x="246063" y="292101"/>
                </a:lnTo>
                <a:lnTo>
                  <a:pt x="244476" y="293688"/>
                </a:lnTo>
                <a:lnTo>
                  <a:pt x="239713" y="296863"/>
                </a:lnTo>
                <a:lnTo>
                  <a:pt x="238126" y="298451"/>
                </a:lnTo>
                <a:lnTo>
                  <a:pt x="234951" y="298451"/>
                </a:lnTo>
                <a:lnTo>
                  <a:pt x="234951" y="301626"/>
                </a:lnTo>
                <a:lnTo>
                  <a:pt x="233363" y="301626"/>
                </a:lnTo>
                <a:lnTo>
                  <a:pt x="230188" y="301626"/>
                </a:lnTo>
                <a:lnTo>
                  <a:pt x="228601" y="303213"/>
                </a:lnTo>
                <a:lnTo>
                  <a:pt x="228601" y="306388"/>
                </a:lnTo>
                <a:lnTo>
                  <a:pt x="223838" y="306388"/>
                </a:lnTo>
                <a:lnTo>
                  <a:pt x="222251" y="307976"/>
                </a:lnTo>
                <a:lnTo>
                  <a:pt x="219076" y="309563"/>
                </a:lnTo>
                <a:lnTo>
                  <a:pt x="217488" y="312738"/>
                </a:lnTo>
                <a:lnTo>
                  <a:pt x="212726" y="314326"/>
                </a:lnTo>
                <a:lnTo>
                  <a:pt x="211138" y="317501"/>
                </a:lnTo>
                <a:lnTo>
                  <a:pt x="207963" y="319088"/>
                </a:lnTo>
                <a:lnTo>
                  <a:pt x="206376" y="319088"/>
                </a:lnTo>
                <a:lnTo>
                  <a:pt x="203201" y="319088"/>
                </a:lnTo>
                <a:lnTo>
                  <a:pt x="203201" y="322263"/>
                </a:lnTo>
                <a:lnTo>
                  <a:pt x="201613" y="323851"/>
                </a:lnTo>
                <a:lnTo>
                  <a:pt x="198438" y="323851"/>
                </a:lnTo>
                <a:lnTo>
                  <a:pt x="196851" y="325438"/>
                </a:lnTo>
                <a:lnTo>
                  <a:pt x="192088" y="325438"/>
                </a:lnTo>
                <a:lnTo>
                  <a:pt x="187325" y="328613"/>
                </a:lnTo>
                <a:lnTo>
                  <a:pt x="182563" y="330201"/>
                </a:lnTo>
                <a:lnTo>
                  <a:pt x="180975" y="330201"/>
                </a:lnTo>
                <a:lnTo>
                  <a:pt x="179388" y="333376"/>
                </a:lnTo>
                <a:lnTo>
                  <a:pt x="176213" y="333376"/>
                </a:lnTo>
                <a:lnTo>
                  <a:pt x="174625" y="333376"/>
                </a:lnTo>
                <a:lnTo>
                  <a:pt x="171450" y="334963"/>
                </a:lnTo>
                <a:lnTo>
                  <a:pt x="169863" y="334963"/>
                </a:lnTo>
                <a:lnTo>
                  <a:pt x="169863" y="333376"/>
                </a:lnTo>
                <a:lnTo>
                  <a:pt x="171450" y="330201"/>
                </a:lnTo>
                <a:lnTo>
                  <a:pt x="174625" y="330201"/>
                </a:lnTo>
                <a:lnTo>
                  <a:pt x="176213" y="328613"/>
                </a:lnTo>
                <a:lnTo>
                  <a:pt x="174625" y="328613"/>
                </a:lnTo>
                <a:lnTo>
                  <a:pt x="171450" y="328613"/>
                </a:lnTo>
                <a:lnTo>
                  <a:pt x="169863" y="328613"/>
                </a:lnTo>
                <a:lnTo>
                  <a:pt x="168275" y="328613"/>
                </a:lnTo>
                <a:lnTo>
                  <a:pt x="168275" y="330201"/>
                </a:lnTo>
                <a:lnTo>
                  <a:pt x="165100" y="330201"/>
                </a:lnTo>
                <a:lnTo>
                  <a:pt x="165100" y="333376"/>
                </a:lnTo>
                <a:lnTo>
                  <a:pt x="165100" y="334963"/>
                </a:lnTo>
                <a:lnTo>
                  <a:pt x="163513" y="334963"/>
                </a:lnTo>
                <a:lnTo>
                  <a:pt x="160338" y="334963"/>
                </a:lnTo>
                <a:lnTo>
                  <a:pt x="158750" y="334963"/>
                </a:lnTo>
                <a:lnTo>
                  <a:pt x="155575" y="334963"/>
                </a:lnTo>
                <a:lnTo>
                  <a:pt x="153988" y="334963"/>
                </a:lnTo>
                <a:lnTo>
                  <a:pt x="152400" y="333376"/>
                </a:lnTo>
                <a:lnTo>
                  <a:pt x="149225" y="333376"/>
                </a:lnTo>
                <a:lnTo>
                  <a:pt x="147638" y="333376"/>
                </a:lnTo>
                <a:lnTo>
                  <a:pt x="144463" y="333376"/>
                </a:lnTo>
                <a:lnTo>
                  <a:pt x="142875" y="333376"/>
                </a:lnTo>
                <a:lnTo>
                  <a:pt x="139700" y="333376"/>
                </a:lnTo>
                <a:lnTo>
                  <a:pt x="138112" y="334963"/>
                </a:lnTo>
                <a:lnTo>
                  <a:pt x="136525" y="333376"/>
                </a:lnTo>
                <a:lnTo>
                  <a:pt x="133350" y="333376"/>
                </a:lnTo>
                <a:lnTo>
                  <a:pt x="133350" y="330201"/>
                </a:lnTo>
                <a:lnTo>
                  <a:pt x="131762" y="330201"/>
                </a:lnTo>
                <a:lnTo>
                  <a:pt x="128587" y="330201"/>
                </a:lnTo>
                <a:lnTo>
                  <a:pt x="127000" y="330201"/>
                </a:lnTo>
                <a:lnTo>
                  <a:pt x="127000" y="328613"/>
                </a:lnTo>
                <a:lnTo>
                  <a:pt x="123825" y="328613"/>
                </a:lnTo>
                <a:lnTo>
                  <a:pt x="122237" y="328613"/>
                </a:lnTo>
                <a:lnTo>
                  <a:pt x="122237" y="325438"/>
                </a:lnTo>
                <a:lnTo>
                  <a:pt x="120650" y="325438"/>
                </a:lnTo>
                <a:lnTo>
                  <a:pt x="117475" y="323851"/>
                </a:lnTo>
                <a:lnTo>
                  <a:pt x="115887" y="322263"/>
                </a:lnTo>
                <a:lnTo>
                  <a:pt x="112712" y="322263"/>
                </a:lnTo>
                <a:lnTo>
                  <a:pt x="111125" y="322263"/>
                </a:lnTo>
                <a:lnTo>
                  <a:pt x="107950" y="322263"/>
                </a:lnTo>
                <a:lnTo>
                  <a:pt x="106362" y="322263"/>
                </a:lnTo>
                <a:lnTo>
                  <a:pt x="104775" y="322263"/>
                </a:lnTo>
                <a:lnTo>
                  <a:pt x="104775" y="319088"/>
                </a:lnTo>
                <a:lnTo>
                  <a:pt x="101600" y="319088"/>
                </a:lnTo>
                <a:lnTo>
                  <a:pt x="100012" y="319088"/>
                </a:lnTo>
                <a:lnTo>
                  <a:pt x="96837" y="319088"/>
                </a:lnTo>
                <a:lnTo>
                  <a:pt x="96837" y="317501"/>
                </a:lnTo>
                <a:lnTo>
                  <a:pt x="96837" y="314326"/>
                </a:lnTo>
                <a:lnTo>
                  <a:pt x="95250" y="314326"/>
                </a:lnTo>
                <a:lnTo>
                  <a:pt x="93662" y="312738"/>
                </a:lnTo>
                <a:lnTo>
                  <a:pt x="93662" y="314326"/>
                </a:lnTo>
                <a:lnTo>
                  <a:pt x="90487" y="314326"/>
                </a:lnTo>
                <a:lnTo>
                  <a:pt x="90487" y="312738"/>
                </a:lnTo>
                <a:lnTo>
                  <a:pt x="88900" y="312738"/>
                </a:lnTo>
                <a:lnTo>
                  <a:pt x="88900" y="314326"/>
                </a:lnTo>
                <a:lnTo>
                  <a:pt x="85725" y="314326"/>
                </a:lnTo>
                <a:lnTo>
                  <a:pt x="85725" y="312738"/>
                </a:lnTo>
                <a:lnTo>
                  <a:pt x="84137" y="312738"/>
                </a:lnTo>
                <a:lnTo>
                  <a:pt x="80962" y="312738"/>
                </a:lnTo>
                <a:lnTo>
                  <a:pt x="80962" y="309563"/>
                </a:lnTo>
                <a:lnTo>
                  <a:pt x="80962" y="307976"/>
                </a:lnTo>
                <a:lnTo>
                  <a:pt x="79375" y="309563"/>
                </a:lnTo>
                <a:lnTo>
                  <a:pt x="77787" y="307976"/>
                </a:lnTo>
                <a:lnTo>
                  <a:pt x="74612" y="306388"/>
                </a:lnTo>
                <a:lnTo>
                  <a:pt x="73025" y="303213"/>
                </a:lnTo>
                <a:lnTo>
                  <a:pt x="74612" y="303213"/>
                </a:lnTo>
                <a:lnTo>
                  <a:pt x="77787" y="303213"/>
                </a:lnTo>
                <a:lnTo>
                  <a:pt x="79375" y="303213"/>
                </a:lnTo>
                <a:lnTo>
                  <a:pt x="79375" y="301626"/>
                </a:lnTo>
                <a:lnTo>
                  <a:pt x="77787" y="301626"/>
                </a:lnTo>
                <a:lnTo>
                  <a:pt x="74612" y="298451"/>
                </a:lnTo>
                <a:lnTo>
                  <a:pt x="73025" y="298451"/>
                </a:lnTo>
                <a:lnTo>
                  <a:pt x="73025" y="296863"/>
                </a:lnTo>
                <a:lnTo>
                  <a:pt x="69850" y="296863"/>
                </a:lnTo>
                <a:lnTo>
                  <a:pt x="69850" y="298451"/>
                </a:lnTo>
                <a:lnTo>
                  <a:pt x="73025" y="298451"/>
                </a:lnTo>
                <a:lnTo>
                  <a:pt x="73025" y="301626"/>
                </a:lnTo>
                <a:lnTo>
                  <a:pt x="69850" y="301626"/>
                </a:lnTo>
                <a:lnTo>
                  <a:pt x="68262" y="301626"/>
                </a:lnTo>
                <a:lnTo>
                  <a:pt x="65087" y="298451"/>
                </a:lnTo>
                <a:lnTo>
                  <a:pt x="65087" y="296863"/>
                </a:lnTo>
                <a:lnTo>
                  <a:pt x="63500" y="296863"/>
                </a:lnTo>
                <a:lnTo>
                  <a:pt x="61912" y="296863"/>
                </a:lnTo>
                <a:lnTo>
                  <a:pt x="61912" y="293688"/>
                </a:lnTo>
                <a:lnTo>
                  <a:pt x="58737" y="293688"/>
                </a:lnTo>
                <a:lnTo>
                  <a:pt x="57150" y="293688"/>
                </a:lnTo>
                <a:lnTo>
                  <a:pt x="57150" y="296863"/>
                </a:lnTo>
                <a:lnTo>
                  <a:pt x="53975" y="293688"/>
                </a:lnTo>
                <a:lnTo>
                  <a:pt x="53975" y="292101"/>
                </a:lnTo>
                <a:lnTo>
                  <a:pt x="52387" y="292101"/>
                </a:lnTo>
                <a:lnTo>
                  <a:pt x="52387" y="290513"/>
                </a:lnTo>
                <a:lnTo>
                  <a:pt x="52387" y="287338"/>
                </a:lnTo>
                <a:lnTo>
                  <a:pt x="52387" y="285751"/>
                </a:lnTo>
                <a:lnTo>
                  <a:pt x="49212" y="287338"/>
                </a:lnTo>
                <a:lnTo>
                  <a:pt x="47625" y="285751"/>
                </a:lnTo>
                <a:lnTo>
                  <a:pt x="46037" y="285751"/>
                </a:lnTo>
                <a:lnTo>
                  <a:pt x="46037" y="282576"/>
                </a:lnTo>
                <a:lnTo>
                  <a:pt x="42862" y="282576"/>
                </a:lnTo>
                <a:lnTo>
                  <a:pt x="41275" y="280988"/>
                </a:lnTo>
                <a:lnTo>
                  <a:pt x="38100" y="280988"/>
                </a:lnTo>
                <a:lnTo>
                  <a:pt x="36512" y="279401"/>
                </a:lnTo>
                <a:lnTo>
                  <a:pt x="36512" y="276226"/>
                </a:lnTo>
                <a:lnTo>
                  <a:pt x="33337" y="274638"/>
                </a:lnTo>
                <a:lnTo>
                  <a:pt x="36512" y="271463"/>
                </a:lnTo>
                <a:lnTo>
                  <a:pt x="33337" y="271463"/>
                </a:lnTo>
                <a:lnTo>
                  <a:pt x="31750" y="271463"/>
                </a:lnTo>
                <a:lnTo>
                  <a:pt x="30162" y="269876"/>
                </a:lnTo>
                <a:lnTo>
                  <a:pt x="30162" y="266701"/>
                </a:lnTo>
                <a:lnTo>
                  <a:pt x="26987" y="265113"/>
                </a:lnTo>
                <a:lnTo>
                  <a:pt x="26987" y="263526"/>
                </a:lnTo>
                <a:lnTo>
                  <a:pt x="26987" y="260351"/>
                </a:lnTo>
                <a:lnTo>
                  <a:pt x="25400" y="260351"/>
                </a:lnTo>
                <a:lnTo>
                  <a:pt x="26987" y="258763"/>
                </a:lnTo>
                <a:lnTo>
                  <a:pt x="25400" y="258763"/>
                </a:lnTo>
                <a:lnTo>
                  <a:pt x="25400" y="255588"/>
                </a:lnTo>
                <a:lnTo>
                  <a:pt x="22225" y="255588"/>
                </a:lnTo>
                <a:lnTo>
                  <a:pt x="22225" y="254001"/>
                </a:lnTo>
                <a:lnTo>
                  <a:pt x="20637" y="255588"/>
                </a:lnTo>
                <a:lnTo>
                  <a:pt x="17462" y="254001"/>
                </a:lnTo>
                <a:lnTo>
                  <a:pt x="17462" y="250826"/>
                </a:lnTo>
                <a:lnTo>
                  <a:pt x="17462" y="249238"/>
                </a:lnTo>
                <a:lnTo>
                  <a:pt x="15875" y="247651"/>
                </a:lnTo>
                <a:lnTo>
                  <a:pt x="15875" y="244476"/>
                </a:lnTo>
                <a:lnTo>
                  <a:pt x="15875" y="242888"/>
                </a:lnTo>
                <a:lnTo>
                  <a:pt x="15875" y="239713"/>
                </a:lnTo>
                <a:lnTo>
                  <a:pt x="15875" y="238126"/>
                </a:lnTo>
                <a:lnTo>
                  <a:pt x="14287" y="238126"/>
                </a:lnTo>
                <a:lnTo>
                  <a:pt x="14287" y="234951"/>
                </a:lnTo>
                <a:lnTo>
                  <a:pt x="11112" y="234951"/>
                </a:lnTo>
                <a:lnTo>
                  <a:pt x="11112" y="233363"/>
                </a:lnTo>
                <a:lnTo>
                  <a:pt x="9525" y="231776"/>
                </a:lnTo>
                <a:lnTo>
                  <a:pt x="9525" y="228601"/>
                </a:lnTo>
                <a:lnTo>
                  <a:pt x="6350" y="222251"/>
                </a:lnTo>
                <a:lnTo>
                  <a:pt x="4762" y="217488"/>
                </a:lnTo>
                <a:lnTo>
                  <a:pt x="3175" y="215901"/>
                </a:lnTo>
                <a:lnTo>
                  <a:pt x="3175" y="212726"/>
                </a:lnTo>
                <a:lnTo>
                  <a:pt x="3175" y="211138"/>
                </a:lnTo>
                <a:lnTo>
                  <a:pt x="3175" y="207963"/>
                </a:lnTo>
                <a:lnTo>
                  <a:pt x="0" y="206376"/>
                </a:lnTo>
                <a:lnTo>
                  <a:pt x="3175" y="206376"/>
                </a:lnTo>
                <a:lnTo>
                  <a:pt x="3175" y="204788"/>
                </a:lnTo>
                <a:lnTo>
                  <a:pt x="3175" y="201613"/>
                </a:lnTo>
                <a:lnTo>
                  <a:pt x="3175" y="200026"/>
                </a:lnTo>
                <a:lnTo>
                  <a:pt x="3175" y="196851"/>
                </a:lnTo>
                <a:lnTo>
                  <a:pt x="3175" y="195263"/>
                </a:lnTo>
                <a:lnTo>
                  <a:pt x="3175" y="192088"/>
                </a:lnTo>
                <a:lnTo>
                  <a:pt x="3175" y="188913"/>
                </a:lnTo>
                <a:lnTo>
                  <a:pt x="3175" y="185738"/>
                </a:lnTo>
                <a:lnTo>
                  <a:pt x="3175" y="184151"/>
                </a:lnTo>
                <a:lnTo>
                  <a:pt x="4762" y="184151"/>
                </a:lnTo>
                <a:lnTo>
                  <a:pt x="4762" y="180976"/>
                </a:lnTo>
                <a:lnTo>
                  <a:pt x="3175" y="180976"/>
                </a:lnTo>
                <a:lnTo>
                  <a:pt x="4762" y="179388"/>
                </a:lnTo>
                <a:lnTo>
                  <a:pt x="4762" y="176213"/>
                </a:lnTo>
                <a:lnTo>
                  <a:pt x="3175" y="176213"/>
                </a:lnTo>
                <a:lnTo>
                  <a:pt x="3175" y="174626"/>
                </a:lnTo>
                <a:lnTo>
                  <a:pt x="3175" y="173038"/>
                </a:lnTo>
                <a:lnTo>
                  <a:pt x="4762" y="173038"/>
                </a:lnTo>
                <a:lnTo>
                  <a:pt x="4762" y="169863"/>
                </a:lnTo>
                <a:lnTo>
                  <a:pt x="4762" y="168276"/>
                </a:lnTo>
                <a:lnTo>
                  <a:pt x="4762" y="165101"/>
                </a:lnTo>
                <a:lnTo>
                  <a:pt x="4762" y="163513"/>
                </a:lnTo>
                <a:lnTo>
                  <a:pt x="4762" y="160338"/>
                </a:lnTo>
                <a:lnTo>
                  <a:pt x="4762" y="158751"/>
                </a:lnTo>
                <a:lnTo>
                  <a:pt x="4762" y="157163"/>
                </a:lnTo>
                <a:lnTo>
                  <a:pt x="4762" y="153988"/>
                </a:lnTo>
                <a:lnTo>
                  <a:pt x="6350" y="152401"/>
                </a:lnTo>
                <a:lnTo>
                  <a:pt x="6350" y="149226"/>
                </a:lnTo>
                <a:lnTo>
                  <a:pt x="6350" y="147638"/>
                </a:lnTo>
                <a:lnTo>
                  <a:pt x="4762" y="147638"/>
                </a:lnTo>
                <a:lnTo>
                  <a:pt x="6350" y="144463"/>
                </a:lnTo>
                <a:lnTo>
                  <a:pt x="6350" y="142876"/>
                </a:lnTo>
                <a:lnTo>
                  <a:pt x="6350" y="141288"/>
                </a:lnTo>
                <a:lnTo>
                  <a:pt x="9525" y="141288"/>
                </a:lnTo>
                <a:lnTo>
                  <a:pt x="9525" y="138113"/>
                </a:lnTo>
                <a:lnTo>
                  <a:pt x="11112" y="138113"/>
                </a:lnTo>
                <a:lnTo>
                  <a:pt x="11112" y="136526"/>
                </a:lnTo>
                <a:lnTo>
                  <a:pt x="14287" y="136526"/>
                </a:lnTo>
                <a:lnTo>
                  <a:pt x="14287" y="133351"/>
                </a:lnTo>
                <a:lnTo>
                  <a:pt x="14287" y="131763"/>
                </a:lnTo>
                <a:lnTo>
                  <a:pt x="14287" y="130176"/>
                </a:lnTo>
                <a:lnTo>
                  <a:pt x="15875" y="127001"/>
                </a:lnTo>
                <a:lnTo>
                  <a:pt x="15875" y="125413"/>
                </a:lnTo>
                <a:lnTo>
                  <a:pt x="17462" y="125413"/>
                </a:lnTo>
                <a:lnTo>
                  <a:pt x="17462" y="122238"/>
                </a:lnTo>
                <a:lnTo>
                  <a:pt x="20637" y="127001"/>
                </a:lnTo>
                <a:lnTo>
                  <a:pt x="20637" y="125413"/>
                </a:lnTo>
                <a:lnTo>
                  <a:pt x="20637" y="122238"/>
                </a:lnTo>
                <a:lnTo>
                  <a:pt x="20637" y="120651"/>
                </a:lnTo>
                <a:lnTo>
                  <a:pt x="22225" y="120651"/>
                </a:lnTo>
                <a:lnTo>
                  <a:pt x="22225" y="117476"/>
                </a:lnTo>
                <a:lnTo>
                  <a:pt x="22225" y="115888"/>
                </a:lnTo>
                <a:lnTo>
                  <a:pt x="22225" y="114301"/>
                </a:lnTo>
                <a:lnTo>
                  <a:pt x="25400" y="114301"/>
                </a:lnTo>
                <a:lnTo>
                  <a:pt x="25400" y="111126"/>
                </a:lnTo>
                <a:lnTo>
                  <a:pt x="25400" y="109538"/>
                </a:lnTo>
                <a:lnTo>
                  <a:pt x="26987" y="109538"/>
                </a:lnTo>
                <a:lnTo>
                  <a:pt x="26987" y="106363"/>
                </a:lnTo>
                <a:lnTo>
                  <a:pt x="26987" y="104776"/>
                </a:lnTo>
                <a:lnTo>
                  <a:pt x="26987" y="101601"/>
                </a:lnTo>
                <a:lnTo>
                  <a:pt x="26987" y="100013"/>
                </a:lnTo>
                <a:lnTo>
                  <a:pt x="30162" y="100013"/>
                </a:lnTo>
                <a:lnTo>
                  <a:pt x="30162" y="93663"/>
                </a:lnTo>
                <a:lnTo>
                  <a:pt x="31750" y="93663"/>
                </a:lnTo>
                <a:lnTo>
                  <a:pt x="31750" y="90488"/>
                </a:lnTo>
                <a:lnTo>
                  <a:pt x="31750" y="88901"/>
                </a:lnTo>
                <a:lnTo>
                  <a:pt x="33337" y="88901"/>
                </a:lnTo>
                <a:lnTo>
                  <a:pt x="33337" y="85726"/>
                </a:lnTo>
                <a:lnTo>
                  <a:pt x="36512" y="85726"/>
                </a:lnTo>
                <a:lnTo>
                  <a:pt x="36512" y="88901"/>
                </a:lnTo>
                <a:lnTo>
                  <a:pt x="38100" y="88901"/>
                </a:lnTo>
                <a:lnTo>
                  <a:pt x="38100" y="85726"/>
                </a:lnTo>
                <a:lnTo>
                  <a:pt x="41275" y="85726"/>
                </a:lnTo>
                <a:lnTo>
                  <a:pt x="41275" y="84138"/>
                </a:lnTo>
                <a:lnTo>
                  <a:pt x="41275" y="82551"/>
                </a:lnTo>
                <a:lnTo>
                  <a:pt x="42862" y="82551"/>
                </a:lnTo>
                <a:lnTo>
                  <a:pt x="42862" y="79376"/>
                </a:lnTo>
                <a:lnTo>
                  <a:pt x="46037" y="77788"/>
                </a:lnTo>
                <a:lnTo>
                  <a:pt x="46037" y="74613"/>
                </a:lnTo>
                <a:lnTo>
                  <a:pt x="46037" y="73026"/>
                </a:lnTo>
                <a:lnTo>
                  <a:pt x="47625" y="73026"/>
                </a:lnTo>
                <a:lnTo>
                  <a:pt x="47625" y="69851"/>
                </a:lnTo>
                <a:lnTo>
                  <a:pt x="47625" y="68263"/>
                </a:lnTo>
                <a:lnTo>
                  <a:pt x="49212" y="68263"/>
                </a:lnTo>
                <a:lnTo>
                  <a:pt x="49212" y="66676"/>
                </a:lnTo>
                <a:lnTo>
                  <a:pt x="49212" y="63501"/>
                </a:lnTo>
                <a:lnTo>
                  <a:pt x="52387" y="61913"/>
                </a:lnTo>
                <a:lnTo>
                  <a:pt x="52387" y="58738"/>
                </a:lnTo>
                <a:lnTo>
                  <a:pt x="53975" y="58738"/>
                </a:lnTo>
                <a:lnTo>
                  <a:pt x="53975" y="57150"/>
                </a:lnTo>
                <a:lnTo>
                  <a:pt x="53975" y="55563"/>
                </a:lnTo>
                <a:lnTo>
                  <a:pt x="57150" y="55563"/>
                </a:lnTo>
                <a:lnTo>
                  <a:pt x="57150" y="57150"/>
                </a:lnTo>
                <a:lnTo>
                  <a:pt x="58737" y="57150"/>
                </a:lnTo>
                <a:lnTo>
                  <a:pt x="58737" y="55563"/>
                </a:lnTo>
                <a:lnTo>
                  <a:pt x="61912" y="55563"/>
                </a:lnTo>
                <a:lnTo>
                  <a:pt x="61912" y="52388"/>
                </a:lnTo>
                <a:lnTo>
                  <a:pt x="63500" y="52388"/>
                </a:lnTo>
                <a:lnTo>
                  <a:pt x="63500" y="50800"/>
                </a:lnTo>
                <a:lnTo>
                  <a:pt x="65087" y="50800"/>
                </a:lnTo>
                <a:lnTo>
                  <a:pt x="65087" y="47625"/>
                </a:lnTo>
                <a:lnTo>
                  <a:pt x="68262" y="46038"/>
                </a:lnTo>
                <a:lnTo>
                  <a:pt x="68262" y="42863"/>
                </a:lnTo>
                <a:lnTo>
                  <a:pt x="69850" y="41275"/>
                </a:lnTo>
                <a:lnTo>
                  <a:pt x="69850" y="39688"/>
                </a:lnTo>
                <a:lnTo>
                  <a:pt x="73025" y="39688"/>
                </a:lnTo>
                <a:lnTo>
                  <a:pt x="73025" y="36513"/>
                </a:lnTo>
                <a:lnTo>
                  <a:pt x="74612" y="34925"/>
                </a:lnTo>
                <a:lnTo>
                  <a:pt x="74612" y="31750"/>
                </a:lnTo>
                <a:lnTo>
                  <a:pt x="77787" y="31750"/>
                </a:lnTo>
                <a:lnTo>
                  <a:pt x="79375" y="31750"/>
                </a:lnTo>
                <a:lnTo>
                  <a:pt x="79375" y="30163"/>
                </a:lnTo>
                <a:lnTo>
                  <a:pt x="79375" y="26988"/>
                </a:lnTo>
                <a:lnTo>
                  <a:pt x="80962" y="30163"/>
                </a:lnTo>
                <a:lnTo>
                  <a:pt x="80962" y="25400"/>
                </a:lnTo>
                <a:lnTo>
                  <a:pt x="80962" y="23813"/>
                </a:lnTo>
                <a:lnTo>
                  <a:pt x="84137" y="23813"/>
                </a:lnTo>
                <a:lnTo>
                  <a:pt x="85725" y="20638"/>
                </a:lnTo>
                <a:lnTo>
                  <a:pt x="85725" y="19050"/>
                </a:lnTo>
                <a:lnTo>
                  <a:pt x="88900" y="19050"/>
                </a:lnTo>
                <a:lnTo>
                  <a:pt x="88900" y="20638"/>
                </a:lnTo>
                <a:lnTo>
                  <a:pt x="90487" y="19050"/>
                </a:lnTo>
                <a:lnTo>
                  <a:pt x="93662" y="15875"/>
                </a:lnTo>
                <a:lnTo>
                  <a:pt x="95250" y="11113"/>
                </a:lnTo>
                <a:lnTo>
                  <a:pt x="95250" y="14288"/>
                </a:lnTo>
                <a:lnTo>
                  <a:pt x="95250" y="15875"/>
                </a:lnTo>
                <a:lnTo>
                  <a:pt x="96837" y="15875"/>
                </a:lnTo>
                <a:lnTo>
                  <a:pt x="100012" y="15875"/>
                </a:lnTo>
                <a:lnTo>
                  <a:pt x="100012" y="14288"/>
                </a:lnTo>
                <a:lnTo>
                  <a:pt x="101600" y="11113"/>
                </a:lnTo>
                <a:lnTo>
                  <a:pt x="101600" y="9525"/>
                </a:lnTo>
                <a:lnTo>
                  <a:pt x="104775" y="9525"/>
                </a:lnTo>
                <a:lnTo>
                  <a:pt x="106362" y="9525"/>
                </a:lnTo>
                <a:close/>
                <a:moveTo>
                  <a:pt x="111125" y="3175"/>
                </a:moveTo>
                <a:lnTo>
                  <a:pt x="112713" y="3175"/>
                </a:lnTo>
                <a:lnTo>
                  <a:pt x="115888" y="3175"/>
                </a:lnTo>
                <a:lnTo>
                  <a:pt x="115888" y="4763"/>
                </a:lnTo>
                <a:lnTo>
                  <a:pt x="112713" y="4763"/>
                </a:lnTo>
                <a:lnTo>
                  <a:pt x="111125" y="4763"/>
                </a:lnTo>
                <a:close/>
                <a:moveTo>
                  <a:pt x="117476" y="0"/>
                </a:moveTo>
                <a:lnTo>
                  <a:pt x="117476" y="3175"/>
                </a:lnTo>
                <a:lnTo>
                  <a:pt x="115888" y="3175"/>
                </a:lnTo>
                <a:close/>
              </a:path>
            </a:pathLst>
          </a:custGeom>
          <a:blipFill>
            <a:blip r:embed="rId7"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2ABB6A8-824C-4740-A2FF-2CD9CD3E0E8F}"/>
              </a:ext>
            </a:extLst>
          </p:cNvPr>
          <p:cNvGrpSpPr/>
          <p:nvPr/>
        </p:nvGrpSpPr>
        <p:grpSpPr>
          <a:xfrm>
            <a:off x="5940566" y="1866518"/>
            <a:ext cx="1107996" cy="2800766"/>
            <a:chOff x="5612256" y="1257795"/>
            <a:chExt cx="1107996" cy="2800766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1275DE85-6FC2-4E2D-9D3E-9789890FE69A}"/>
                </a:ext>
              </a:extLst>
            </p:cNvPr>
            <p:cNvSpPr txBox="1"/>
            <p:nvPr/>
          </p:nvSpPr>
          <p:spPr>
            <a:xfrm>
              <a:off x="5789537" y="2119569"/>
              <a:ext cx="738664" cy="193899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3600" dirty="0"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工作汇报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13B3EDB-511F-42D0-AC7F-3139422BA6B5}"/>
                </a:ext>
              </a:extLst>
            </p:cNvPr>
            <p:cNvSpPr txBox="1"/>
            <p:nvPr/>
          </p:nvSpPr>
          <p:spPr>
            <a:xfrm>
              <a:off x="5612256" y="1257795"/>
              <a:ext cx="1107996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6000" dirty="0">
                  <a:solidFill>
                    <a:schemeClr val="bg1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壹</a:t>
              </a:r>
            </a:p>
          </p:txBody>
        </p:sp>
      </p:grp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0FE3D00C-E160-4C81-86A1-E8FAB411B27B}"/>
              </a:ext>
            </a:extLst>
          </p:cNvPr>
          <p:cNvSpPr>
            <a:spLocks/>
          </p:cNvSpPr>
          <p:nvPr/>
        </p:nvSpPr>
        <p:spPr bwMode="auto">
          <a:xfrm>
            <a:off x="4678786" y="1798314"/>
            <a:ext cx="879174" cy="1002734"/>
          </a:xfrm>
          <a:custGeom>
            <a:avLst/>
            <a:gdLst>
              <a:gd name="connsiteX0" fmla="*/ 142875 w 293688"/>
              <a:gd name="connsiteY0" fmla="*/ 333376 h 334963"/>
              <a:gd name="connsiteX1" fmla="*/ 144463 w 293688"/>
              <a:gd name="connsiteY1" fmla="*/ 334963 h 334963"/>
              <a:gd name="connsiteX2" fmla="*/ 142875 w 293688"/>
              <a:gd name="connsiteY2" fmla="*/ 334963 h 334963"/>
              <a:gd name="connsiteX3" fmla="*/ 163513 w 293688"/>
              <a:gd name="connsiteY3" fmla="*/ 330201 h 334963"/>
              <a:gd name="connsiteX4" fmla="*/ 160338 w 293688"/>
              <a:gd name="connsiteY4" fmla="*/ 333376 h 334963"/>
              <a:gd name="connsiteX5" fmla="*/ 163513 w 293688"/>
              <a:gd name="connsiteY5" fmla="*/ 333376 h 334963"/>
              <a:gd name="connsiteX6" fmla="*/ 93662 w 293688"/>
              <a:gd name="connsiteY6" fmla="*/ 314326 h 334963"/>
              <a:gd name="connsiteX7" fmla="*/ 95250 w 293688"/>
              <a:gd name="connsiteY7" fmla="*/ 314326 h 334963"/>
              <a:gd name="connsiteX8" fmla="*/ 95250 w 293688"/>
              <a:gd name="connsiteY8" fmla="*/ 317501 h 334963"/>
              <a:gd name="connsiteX9" fmla="*/ 88900 w 293688"/>
              <a:gd name="connsiteY9" fmla="*/ 314326 h 334963"/>
              <a:gd name="connsiteX10" fmla="*/ 90487 w 293688"/>
              <a:gd name="connsiteY10" fmla="*/ 317501 h 334963"/>
              <a:gd name="connsiteX11" fmla="*/ 88900 w 293688"/>
              <a:gd name="connsiteY11" fmla="*/ 317501 h 334963"/>
              <a:gd name="connsiteX12" fmla="*/ 74612 w 293688"/>
              <a:gd name="connsiteY12" fmla="*/ 301626 h 334963"/>
              <a:gd name="connsiteX13" fmla="*/ 77787 w 293688"/>
              <a:gd name="connsiteY13" fmla="*/ 301626 h 334963"/>
              <a:gd name="connsiteX14" fmla="*/ 74612 w 293688"/>
              <a:gd name="connsiteY14" fmla="*/ 303213 h 334963"/>
              <a:gd name="connsiteX15" fmla="*/ 20637 w 293688"/>
              <a:gd name="connsiteY15" fmla="*/ 263526 h 334963"/>
              <a:gd name="connsiteX16" fmla="*/ 20637 w 293688"/>
              <a:gd name="connsiteY16" fmla="*/ 265113 h 334963"/>
              <a:gd name="connsiteX17" fmla="*/ 20637 w 293688"/>
              <a:gd name="connsiteY17" fmla="*/ 266701 h 334963"/>
              <a:gd name="connsiteX18" fmla="*/ 17462 w 293688"/>
              <a:gd name="connsiteY18" fmla="*/ 265113 h 334963"/>
              <a:gd name="connsiteX19" fmla="*/ 20637 w 293688"/>
              <a:gd name="connsiteY19" fmla="*/ 255588 h 334963"/>
              <a:gd name="connsiteX20" fmla="*/ 22225 w 293688"/>
              <a:gd name="connsiteY20" fmla="*/ 255588 h 334963"/>
              <a:gd name="connsiteX21" fmla="*/ 22225 w 293688"/>
              <a:gd name="connsiteY21" fmla="*/ 258763 h 334963"/>
              <a:gd name="connsiteX22" fmla="*/ 20637 w 293688"/>
              <a:gd name="connsiteY22" fmla="*/ 260351 h 334963"/>
              <a:gd name="connsiteX23" fmla="*/ 17462 w 293688"/>
              <a:gd name="connsiteY23" fmla="*/ 260351 h 334963"/>
              <a:gd name="connsiteX24" fmla="*/ 20637 w 293688"/>
              <a:gd name="connsiteY24" fmla="*/ 258763 h 334963"/>
              <a:gd name="connsiteX25" fmla="*/ 14287 w 293688"/>
              <a:gd name="connsiteY25" fmla="*/ 250826 h 334963"/>
              <a:gd name="connsiteX26" fmla="*/ 15875 w 293688"/>
              <a:gd name="connsiteY26" fmla="*/ 250826 h 334963"/>
              <a:gd name="connsiteX27" fmla="*/ 15875 w 293688"/>
              <a:gd name="connsiteY27" fmla="*/ 254001 h 334963"/>
              <a:gd name="connsiteX28" fmla="*/ 14287 w 293688"/>
              <a:gd name="connsiteY28" fmla="*/ 247651 h 334963"/>
              <a:gd name="connsiteX29" fmla="*/ 15875 w 293688"/>
              <a:gd name="connsiteY29" fmla="*/ 247651 h 334963"/>
              <a:gd name="connsiteX30" fmla="*/ 15875 w 293688"/>
              <a:gd name="connsiteY30" fmla="*/ 249238 h 334963"/>
              <a:gd name="connsiteX31" fmla="*/ 14287 w 293688"/>
              <a:gd name="connsiteY31" fmla="*/ 249238 h 334963"/>
              <a:gd name="connsiteX32" fmla="*/ 11112 w 293688"/>
              <a:gd name="connsiteY32" fmla="*/ 242888 h 334963"/>
              <a:gd name="connsiteX33" fmla="*/ 14287 w 293688"/>
              <a:gd name="connsiteY33" fmla="*/ 244476 h 334963"/>
              <a:gd name="connsiteX34" fmla="*/ 11112 w 293688"/>
              <a:gd name="connsiteY34" fmla="*/ 244476 h 334963"/>
              <a:gd name="connsiteX35" fmla="*/ 9525 w 293688"/>
              <a:gd name="connsiteY35" fmla="*/ 238126 h 334963"/>
              <a:gd name="connsiteX36" fmla="*/ 11112 w 293688"/>
              <a:gd name="connsiteY36" fmla="*/ 238126 h 334963"/>
              <a:gd name="connsiteX37" fmla="*/ 11112 w 293688"/>
              <a:gd name="connsiteY37" fmla="*/ 239713 h 334963"/>
              <a:gd name="connsiteX38" fmla="*/ 11112 w 293688"/>
              <a:gd name="connsiteY38" fmla="*/ 242888 h 334963"/>
              <a:gd name="connsiteX39" fmla="*/ 9525 w 293688"/>
              <a:gd name="connsiteY39" fmla="*/ 239713 h 334963"/>
              <a:gd name="connsiteX40" fmla="*/ 196850 w 293688"/>
              <a:gd name="connsiteY40" fmla="*/ 55563 h 334963"/>
              <a:gd name="connsiteX41" fmla="*/ 198438 w 293688"/>
              <a:gd name="connsiteY41" fmla="*/ 55563 h 334963"/>
              <a:gd name="connsiteX42" fmla="*/ 201613 w 293688"/>
              <a:gd name="connsiteY42" fmla="*/ 55563 h 334963"/>
              <a:gd name="connsiteX43" fmla="*/ 203200 w 293688"/>
              <a:gd name="connsiteY43" fmla="*/ 55563 h 334963"/>
              <a:gd name="connsiteX44" fmla="*/ 206376 w 293688"/>
              <a:gd name="connsiteY44" fmla="*/ 55563 h 334963"/>
              <a:gd name="connsiteX45" fmla="*/ 207963 w 293688"/>
              <a:gd name="connsiteY45" fmla="*/ 55563 h 334963"/>
              <a:gd name="connsiteX46" fmla="*/ 211138 w 293688"/>
              <a:gd name="connsiteY46" fmla="*/ 55563 h 334963"/>
              <a:gd name="connsiteX47" fmla="*/ 207963 w 293688"/>
              <a:gd name="connsiteY47" fmla="*/ 57151 h 334963"/>
              <a:gd name="connsiteX48" fmla="*/ 206376 w 293688"/>
              <a:gd name="connsiteY48" fmla="*/ 57151 h 334963"/>
              <a:gd name="connsiteX49" fmla="*/ 201613 w 293688"/>
              <a:gd name="connsiteY49" fmla="*/ 57151 h 334963"/>
              <a:gd name="connsiteX50" fmla="*/ 57150 w 293688"/>
              <a:gd name="connsiteY50" fmla="*/ 52388 h 334963"/>
              <a:gd name="connsiteX51" fmla="*/ 58737 w 293688"/>
              <a:gd name="connsiteY51" fmla="*/ 55563 h 334963"/>
              <a:gd name="connsiteX52" fmla="*/ 57150 w 293688"/>
              <a:gd name="connsiteY52" fmla="*/ 55563 h 334963"/>
              <a:gd name="connsiteX53" fmla="*/ 165100 w 293688"/>
              <a:gd name="connsiteY53" fmla="*/ 36513 h 334963"/>
              <a:gd name="connsiteX54" fmla="*/ 168275 w 293688"/>
              <a:gd name="connsiteY54" fmla="*/ 36513 h 334963"/>
              <a:gd name="connsiteX55" fmla="*/ 165100 w 293688"/>
              <a:gd name="connsiteY55" fmla="*/ 39688 h 334963"/>
              <a:gd name="connsiteX56" fmla="*/ 165100 w 293688"/>
              <a:gd name="connsiteY56" fmla="*/ 31750 h 334963"/>
              <a:gd name="connsiteX57" fmla="*/ 168275 w 293688"/>
              <a:gd name="connsiteY57" fmla="*/ 31750 h 334963"/>
              <a:gd name="connsiteX58" fmla="*/ 165100 w 293688"/>
              <a:gd name="connsiteY58" fmla="*/ 34925 h 334963"/>
              <a:gd name="connsiteX59" fmla="*/ 160338 w 293688"/>
              <a:gd name="connsiteY59" fmla="*/ 30163 h 334963"/>
              <a:gd name="connsiteX60" fmla="*/ 163513 w 293688"/>
              <a:gd name="connsiteY60" fmla="*/ 31750 h 334963"/>
              <a:gd name="connsiteX61" fmla="*/ 160338 w 293688"/>
              <a:gd name="connsiteY61" fmla="*/ 31750 h 334963"/>
              <a:gd name="connsiteX62" fmla="*/ 160338 w 293688"/>
              <a:gd name="connsiteY62" fmla="*/ 26988 h 334963"/>
              <a:gd name="connsiteX63" fmla="*/ 163513 w 293688"/>
              <a:gd name="connsiteY63" fmla="*/ 26988 h 334963"/>
              <a:gd name="connsiteX64" fmla="*/ 160338 w 293688"/>
              <a:gd name="connsiteY64" fmla="*/ 30163 h 334963"/>
              <a:gd name="connsiteX65" fmla="*/ 160338 w 293688"/>
              <a:gd name="connsiteY65" fmla="*/ 20638 h 334963"/>
              <a:gd name="connsiteX66" fmla="*/ 163513 w 293688"/>
              <a:gd name="connsiteY66" fmla="*/ 20638 h 334963"/>
              <a:gd name="connsiteX67" fmla="*/ 163513 w 293688"/>
              <a:gd name="connsiteY67" fmla="*/ 23813 h 334963"/>
              <a:gd name="connsiteX68" fmla="*/ 160338 w 293688"/>
              <a:gd name="connsiteY68" fmla="*/ 23813 h 334963"/>
              <a:gd name="connsiteX69" fmla="*/ 107950 w 293688"/>
              <a:gd name="connsiteY69" fmla="*/ 9525 h 334963"/>
              <a:gd name="connsiteX70" fmla="*/ 111125 w 293688"/>
              <a:gd name="connsiteY70" fmla="*/ 9525 h 334963"/>
              <a:gd name="connsiteX71" fmla="*/ 111125 w 293688"/>
              <a:gd name="connsiteY71" fmla="*/ 11113 h 334963"/>
              <a:gd name="connsiteX72" fmla="*/ 107950 w 293688"/>
              <a:gd name="connsiteY72" fmla="*/ 14288 h 334963"/>
              <a:gd name="connsiteX73" fmla="*/ 107950 w 293688"/>
              <a:gd name="connsiteY73" fmla="*/ 11113 h 334963"/>
              <a:gd name="connsiteX74" fmla="*/ 106362 w 293688"/>
              <a:gd name="connsiteY74" fmla="*/ 7938 h 334963"/>
              <a:gd name="connsiteX75" fmla="*/ 107950 w 293688"/>
              <a:gd name="connsiteY75" fmla="*/ 9525 h 334963"/>
              <a:gd name="connsiteX76" fmla="*/ 106362 w 293688"/>
              <a:gd name="connsiteY76" fmla="*/ 11113 h 334963"/>
              <a:gd name="connsiteX77" fmla="*/ 106362 w 293688"/>
              <a:gd name="connsiteY77" fmla="*/ 14288 h 334963"/>
              <a:gd name="connsiteX78" fmla="*/ 106363 w 293688"/>
              <a:gd name="connsiteY78" fmla="*/ 14288 h 334963"/>
              <a:gd name="connsiteX79" fmla="*/ 107950 w 293688"/>
              <a:gd name="connsiteY79" fmla="*/ 14288 h 334963"/>
              <a:gd name="connsiteX80" fmla="*/ 106363 w 293688"/>
              <a:gd name="connsiteY80" fmla="*/ 15875 h 334963"/>
              <a:gd name="connsiteX81" fmla="*/ 106363 w 293688"/>
              <a:gd name="connsiteY81" fmla="*/ 15876 h 334963"/>
              <a:gd name="connsiteX82" fmla="*/ 106362 w 293688"/>
              <a:gd name="connsiteY82" fmla="*/ 15876 h 334963"/>
              <a:gd name="connsiteX83" fmla="*/ 106362 w 293688"/>
              <a:gd name="connsiteY83" fmla="*/ 19050 h 334963"/>
              <a:gd name="connsiteX84" fmla="*/ 104776 w 293688"/>
              <a:gd name="connsiteY84" fmla="*/ 20637 h 334963"/>
              <a:gd name="connsiteX85" fmla="*/ 104776 w 293688"/>
              <a:gd name="connsiteY85" fmla="*/ 20638 h 334963"/>
              <a:gd name="connsiteX86" fmla="*/ 104775 w 293688"/>
              <a:gd name="connsiteY86" fmla="*/ 20638 h 334963"/>
              <a:gd name="connsiteX87" fmla="*/ 104775 w 293688"/>
              <a:gd name="connsiteY87" fmla="*/ 20638 h 334963"/>
              <a:gd name="connsiteX88" fmla="*/ 104775 w 293688"/>
              <a:gd name="connsiteY88" fmla="*/ 23813 h 334963"/>
              <a:gd name="connsiteX89" fmla="*/ 104775 w 293688"/>
              <a:gd name="connsiteY89" fmla="*/ 25400 h 334963"/>
              <a:gd name="connsiteX90" fmla="*/ 101600 w 293688"/>
              <a:gd name="connsiteY90" fmla="*/ 26988 h 334963"/>
              <a:gd name="connsiteX91" fmla="*/ 100012 w 293688"/>
              <a:gd name="connsiteY91" fmla="*/ 30163 h 334963"/>
              <a:gd name="connsiteX92" fmla="*/ 101600 w 293688"/>
              <a:gd name="connsiteY92" fmla="*/ 30163 h 334963"/>
              <a:gd name="connsiteX93" fmla="*/ 104775 w 293688"/>
              <a:gd name="connsiteY93" fmla="*/ 30163 h 334963"/>
              <a:gd name="connsiteX94" fmla="*/ 104775 w 293688"/>
              <a:gd name="connsiteY94" fmla="*/ 26988 h 334963"/>
              <a:gd name="connsiteX95" fmla="*/ 106362 w 293688"/>
              <a:gd name="connsiteY95" fmla="*/ 26988 h 334963"/>
              <a:gd name="connsiteX96" fmla="*/ 106362 w 293688"/>
              <a:gd name="connsiteY96" fmla="*/ 25400 h 334963"/>
              <a:gd name="connsiteX97" fmla="*/ 107950 w 293688"/>
              <a:gd name="connsiteY97" fmla="*/ 25400 h 334963"/>
              <a:gd name="connsiteX98" fmla="*/ 111125 w 293688"/>
              <a:gd name="connsiteY98" fmla="*/ 25400 h 334963"/>
              <a:gd name="connsiteX99" fmla="*/ 111125 w 293688"/>
              <a:gd name="connsiteY99" fmla="*/ 26988 h 334963"/>
              <a:gd name="connsiteX100" fmla="*/ 112712 w 293688"/>
              <a:gd name="connsiteY100" fmla="*/ 26988 h 334963"/>
              <a:gd name="connsiteX101" fmla="*/ 112712 w 293688"/>
              <a:gd name="connsiteY101" fmla="*/ 25400 h 334963"/>
              <a:gd name="connsiteX102" fmla="*/ 115887 w 293688"/>
              <a:gd name="connsiteY102" fmla="*/ 23813 h 334963"/>
              <a:gd name="connsiteX103" fmla="*/ 117475 w 293688"/>
              <a:gd name="connsiteY103" fmla="*/ 23813 h 334963"/>
              <a:gd name="connsiteX104" fmla="*/ 120650 w 293688"/>
              <a:gd name="connsiteY104" fmla="*/ 23813 h 334963"/>
              <a:gd name="connsiteX105" fmla="*/ 120650 w 293688"/>
              <a:gd name="connsiteY105" fmla="*/ 20638 h 334963"/>
              <a:gd name="connsiteX106" fmla="*/ 122237 w 293688"/>
              <a:gd name="connsiteY106" fmla="*/ 19050 h 334963"/>
              <a:gd name="connsiteX107" fmla="*/ 123825 w 293688"/>
              <a:gd name="connsiteY107" fmla="*/ 19050 h 334963"/>
              <a:gd name="connsiteX108" fmla="*/ 127000 w 293688"/>
              <a:gd name="connsiteY108" fmla="*/ 15875 h 334963"/>
              <a:gd name="connsiteX109" fmla="*/ 127000 w 293688"/>
              <a:gd name="connsiteY109" fmla="*/ 19050 h 334963"/>
              <a:gd name="connsiteX110" fmla="*/ 128587 w 293688"/>
              <a:gd name="connsiteY110" fmla="*/ 19050 h 334963"/>
              <a:gd name="connsiteX111" fmla="*/ 128587 w 293688"/>
              <a:gd name="connsiteY111" fmla="*/ 15875 h 334963"/>
              <a:gd name="connsiteX112" fmla="*/ 131762 w 293688"/>
              <a:gd name="connsiteY112" fmla="*/ 15875 h 334963"/>
              <a:gd name="connsiteX113" fmla="*/ 133350 w 293688"/>
              <a:gd name="connsiteY113" fmla="*/ 15875 h 334963"/>
              <a:gd name="connsiteX114" fmla="*/ 136525 w 293688"/>
              <a:gd name="connsiteY114" fmla="*/ 15875 h 334963"/>
              <a:gd name="connsiteX115" fmla="*/ 138112 w 293688"/>
              <a:gd name="connsiteY115" fmla="*/ 15875 h 334963"/>
              <a:gd name="connsiteX116" fmla="*/ 139700 w 293688"/>
              <a:gd name="connsiteY116" fmla="*/ 15875 h 334963"/>
              <a:gd name="connsiteX117" fmla="*/ 139700 w 293688"/>
              <a:gd name="connsiteY117" fmla="*/ 14288 h 334963"/>
              <a:gd name="connsiteX118" fmla="*/ 142875 w 293688"/>
              <a:gd name="connsiteY118" fmla="*/ 14288 h 334963"/>
              <a:gd name="connsiteX119" fmla="*/ 142875 w 293688"/>
              <a:gd name="connsiteY119" fmla="*/ 11113 h 334963"/>
              <a:gd name="connsiteX120" fmla="*/ 144463 w 293688"/>
              <a:gd name="connsiteY120" fmla="*/ 9525 h 334963"/>
              <a:gd name="connsiteX121" fmla="*/ 147638 w 293688"/>
              <a:gd name="connsiteY121" fmla="*/ 9525 h 334963"/>
              <a:gd name="connsiteX122" fmla="*/ 147638 w 293688"/>
              <a:gd name="connsiteY122" fmla="*/ 14288 h 334963"/>
              <a:gd name="connsiteX123" fmla="*/ 144463 w 293688"/>
              <a:gd name="connsiteY123" fmla="*/ 14288 h 334963"/>
              <a:gd name="connsiteX124" fmla="*/ 144463 w 293688"/>
              <a:gd name="connsiteY124" fmla="*/ 15875 h 334963"/>
              <a:gd name="connsiteX125" fmla="*/ 147638 w 293688"/>
              <a:gd name="connsiteY125" fmla="*/ 15875 h 334963"/>
              <a:gd name="connsiteX126" fmla="*/ 147638 w 293688"/>
              <a:gd name="connsiteY126" fmla="*/ 14288 h 334963"/>
              <a:gd name="connsiteX127" fmla="*/ 149225 w 293688"/>
              <a:gd name="connsiteY127" fmla="*/ 14288 h 334963"/>
              <a:gd name="connsiteX128" fmla="*/ 152400 w 293688"/>
              <a:gd name="connsiteY128" fmla="*/ 14288 h 334963"/>
              <a:gd name="connsiteX129" fmla="*/ 152400 w 293688"/>
              <a:gd name="connsiteY129" fmla="*/ 11113 h 334963"/>
              <a:gd name="connsiteX130" fmla="*/ 153988 w 293688"/>
              <a:gd name="connsiteY130" fmla="*/ 11113 h 334963"/>
              <a:gd name="connsiteX131" fmla="*/ 153988 w 293688"/>
              <a:gd name="connsiteY131" fmla="*/ 14288 h 334963"/>
              <a:gd name="connsiteX132" fmla="*/ 153988 w 293688"/>
              <a:gd name="connsiteY132" fmla="*/ 15875 h 334963"/>
              <a:gd name="connsiteX133" fmla="*/ 153988 w 293688"/>
              <a:gd name="connsiteY133" fmla="*/ 19050 h 334963"/>
              <a:gd name="connsiteX134" fmla="*/ 153988 w 293688"/>
              <a:gd name="connsiteY134" fmla="*/ 20638 h 334963"/>
              <a:gd name="connsiteX135" fmla="*/ 152400 w 293688"/>
              <a:gd name="connsiteY135" fmla="*/ 23813 h 334963"/>
              <a:gd name="connsiteX136" fmla="*/ 152400 w 293688"/>
              <a:gd name="connsiteY136" fmla="*/ 25400 h 334963"/>
              <a:gd name="connsiteX137" fmla="*/ 153988 w 293688"/>
              <a:gd name="connsiteY137" fmla="*/ 25400 h 334963"/>
              <a:gd name="connsiteX138" fmla="*/ 155575 w 293688"/>
              <a:gd name="connsiteY138" fmla="*/ 25400 h 334963"/>
              <a:gd name="connsiteX139" fmla="*/ 158750 w 293688"/>
              <a:gd name="connsiteY139" fmla="*/ 25400 h 334963"/>
              <a:gd name="connsiteX140" fmla="*/ 158750 w 293688"/>
              <a:gd name="connsiteY140" fmla="*/ 23813 h 334963"/>
              <a:gd name="connsiteX141" fmla="*/ 160338 w 293688"/>
              <a:gd name="connsiteY141" fmla="*/ 23813 h 334963"/>
              <a:gd name="connsiteX142" fmla="*/ 160338 w 293688"/>
              <a:gd name="connsiteY142" fmla="*/ 25400 h 334963"/>
              <a:gd name="connsiteX143" fmla="*/ 160338 w 293688"/>
              <a:gd name="connsiteY143" fmla="*/ 25401 h 334963"/>
              <a:gd name="connsiteX144" fmla="*/ 160337 w 293688"/>
              <a:gd name="connsiteY144" fmla="*/ 25401 h 334963"/>
              <a:gd name="connsiteX145" fmla="*/ 158750 w 293688"/>
              <a:gd name="connsiteY145" fmla="*/ 26988 h 334963"/>
              <a:gd name="connsiteX146" fmla="*/ 158750 w 293688"/>
              <a:gd name="connsiteY146" fmla="*/ 30163 h 334963"/>
              <a:gd name="connsiteX147" fmla="*/ 155575 w 293688"/>
              <a:gd name="connsiteY147" fmla="*/ 31750 h 334963"/>
              <a:gd name="connsiteX148" fmla="*/ 158750 w 293688"/>
              <a:gd name="connsiteY148" fmla="*/ 31750 h 334963"/>
              <a:gd name="connsiteX149" fmla="*/ 160338 w 293688"/>
              <a:gd name="connsiteY149" fmla="*/ 31750 h 334963"/>
              <a:gd name="connsiteX150" fmla="*/ 163513 w 293688"/>
              <a:gd name="connsiteY150" fmla="*/ 34925 h 334963"/>
              <a:gd name="connsiteX151" fmla="*/ 165100 w 293688"/>
              <a:gd name="connsiteY151" fmla="*/ 34925 h 334963"/>
              <a:gd name="connsiteX152" fmla="*/ 165100 w 293688"/>
              <a:gd name="connsiteY152" fmla="*/ 36513 h 334963"/>
              <a:gd name="connsiteX153" fmla="*/ 163513 w 293688"/>
              <a:gd name="connsiteY153" fmla="*/ 36513 h 334963"/>
              <a:gd name="connsiteX154" fmla="*/ 163513 w 293688"/>
              <a:gd name="connsiteY154" fmla="*/ 39688 h 334963"/>
              <a:gd name="connsiteX155" fmla="*/ 160338 w 293688"/>
              <a:gd name="connsiteY155" fmla="*/ 39688 h 334963"/>
              <a:gd name="connsiteX156" fmla="*/ 160338 w 293688"/>
              <a:gd name="connsiteY156" fmla="*/ 41275 h 334963"/>
              <a:gd name="connsiteX157" fmla="*/ 163513 w 293688"/>
              <a:gd name="connsiteY157" fmla="*/ 41275 h 334963"/>
              <a:gd name="connsiteX158" fmla="*/ 163513 w 293688"/>
              <a:gd name="connsiteY158" fmla="*/ 41275 h 334963"/>
              <a:gd name="connsiteX159" fmla="*/ 163513 w 293688"/>
              <a:gd name="connsiteY159" fmla="*/ 39688 h 334963"/>
              <a:gd name="connsiteX160" fmla="*/ 165100 w 293688"/>
              <a:gd name="connsiteY160" fmla="*/ 39688 h 334963"/>
              <a:gd name="connsiteX161" fmla="*/ 165100 w 293688"/>
              <a:gd name="connsiteY161" fmla="*/ 41275 h 334963"/>
              <a:gd name="connsiteX162" fmla="*/ 165100 w 293688"/>
              <a:gd name="connsiteY162" fmla="*/ 41275 h 334963"/>
              <a:gd name="connsiteX163" fmla="*/ 165100 w 293688"/>
              <a:gd name="connsiteY163" fmla="*/ 42863 h 334963"/>
              <a:gd name="connsiteX164" fmla="*/ 163513 w 293688"/>
              <a:gd name="connsiteY164" fmla="*/ 46038 h 334963"/>
              <a:gd name="connsiteX165" fmla="*/ 160338 w 293688"/>
              <a:gd name="connsiteY165" fmla="*/ 46038 h 334963"/>
              <a:gd name="connsiteX166" fmla="*/ 160338 w 293688"/>
              <a:gd name="connsiteY166" fmla="*/ 47625 h 334963"/>
              <a:gd name="connsiteX167" fmla="*/ 163513 w 293688"/>
              <a:gd name="connsiteY167" fmla="*/ 46038 h 334963"/>
              <a:gd name="connsiteX168" fmla="*/ 163513 w 293688"/>
              <a:gd name="connsiteY168" fmla="*/ 47625 h 334963"/>
              <a:gd name="connsiteX169" fmla="*/ 165100 w 293688"/>
              <a:gd name="connsiteY169" fmla="*/ 47625 h 334963"/>
              <a:gd name="connsiteX170" fmla="*/ 165100 w 293688"/>
              <a:gd name="connsiteY170" fmla="*/ 50800 h 334963"/>
              <a:gd name="connsiteX171" fmla="*/ 163513 w 293688"/>
              <a:gd name="connsiteY171" fmla="*/ 50800 h 334963"/>
              <a:gd name="connsiteX172" fmla="*/ 160338 w 293688"/>
              <a:gd name="connsiteY172" fmla="*/ 50800 h 334963"/>
              <a:gd name="connsiteX173" fmla="*/ 160338 w 293688"/>
              <a:gd name="connsiteY173" fmla="*/ 52388 h 334963"/>
              <a:gd name="connsiteX174" fmla="*/ 158750 w 293688"/>
              <a:gd name="connsiteY174" fmla="*/ 52388 h 334963"/>
              <a:gd name="connsiteX175" fmla="*/ 158750 w 293688"/>
              <a:gd name="connsiteY175" fmla="*/ 55563 h 334963"/>
              <a:gd name="connsiteX176" fmla="*/ 158750 w 293688"/>
              <a:gd name="connsiteY176" fmla="*/ 57150 h 334963"/>
              <a:gd name="connsiteX177" fmla="*/ 160338 w 293688"/>
              <a:gd name="connsiteY177" fmla="*/ 57150 h 334963"/>
              <a:gd name="connsiteX178" fmla="*/ 160338 w 293688"/>
              <a:gd name="connsiteY178" fmla="*/ 58738 h 334963"/>
              <a:gd name="connsiteX179" fmla="*/ 163513 w 293688"/>
              <a:gd name="connsiteY179" fmla="*/ 58738 h 334963"/>
              <a:gd name="connsiteX180" fmla="*/ 163513 w 293688"/>
              <a:gd name="connsiteY180" fmla="*/ 57150 h 334963"/>
              <a:gd name="connsiteX181" fmla="*/ 165100 w 293688"/>
              <a:gd name="connsiteY181" fmla="*/ 57150 h 334963"/>
              <a:gd name="connsiteX182" fmla="*/ 168275 w 293688"/>
              <a:gd name="connsiteY182" fmla="*/ 55563 h 334963"/>
              <a:gd name="connsiteX183" fmla="*/ 169863 w 293688"/>
              <a:gd name="connsiteY183" fmla="*/ 52388 h 334963"/>
              <a:gd name="connsiteX184" fmla="*/ 169863 w 293688"/>
              <a:gd name="connsiteY184" fmla="*/ 55563 h 334963"/>
              <a:gd name="connsiteX185" fmla="*/ 169863 w 293688"/>
              <a:gd name="connsiteY185" fmla="*/ 57150 h 334963"/>
              <a:gd name="connsiteX186" fmla="*/ 169863 w 293688"/>
              <a:gd name="connsiteY186" fmla="*/ 58738 h 334963"/>
              <a:gd name="connsiteX187" fmla="*/ 168275 w 293688"/>
              <a:gd name="connsiteY187" fmla="*/ 61913 h 334963"/>
              <a:gd name="connsiteX188" fmla="*/ 169863 w 293688"/>
              <a:gd name="connsiteY188" fmla="*/ 63501 h 334963"/>
              <a:gd name="connsiteX189" fmla="*/ 168275 w 293688"/>
              <a:gd name="connsiteY189" fmla="*/ 63501 h 334963"/>
              <a:gd name="connsiteX190" fmla="*/ 168275 w 293688"/>
              <a:gd name="connsiteY190" fmla="*/ 66676 h 334963"/>
              <a:gd name="connsiteX191" fmla="*/ 165100 w 293688"/>
              <a:gd name="connsiteY191" fmla="*/ 68263 h 334963"/>
              <a:gd name="connsiteX192" fmla="*/ 165100 w 293688"/>
              <a:gd name="connsiteY192" fmla="*/ 69851 h 334963"/>
              <a:gd name="connsiteX193" fmla="*/ 165100 w 293688"/>
              <a:gd name="connsiteY193" fmla="*/ 73026 h 334963"/>
              <a:gd name="connsiteX194" fmla="*/ 168275 w 293688"/>
              <a:gd name="connsiteY194" fmla="*/ 73026 h 334963"/>
              <a:gd name="connsiteX195" fmla="*/ 169863 w 293688"/>
              <a:gd name="connsiteY195" fmla="*/ 73026 h 334963"/>
              <a:gd name="connsiteX196" fmla="*/ 171450 w 293688"/>
              <a:gd name="connsiteY196" fmla="*/ 73026 h 334963"/>
              <a:gd name="connsiteX197" fmla="*/ 174625 w 293688"/>
              <a:gd name="connsiteY197" fmla="*/ 69851 h 334963"/>
              <a:gd name="connsiteX198" fmla="*/ 171450 w 293688"/>
              <a:gd name="connsiteY198" fmla="*/ 74613 h 334963"/>
              <a:gd name="connsiteX199" fmla="*/ 169863 w 293688"/>
              <a:gd name="connsiteY199" fmla="*/ 74613 h 334963"/>
              <a:gd name="connsiteX200" fmla="*/ 169863 w 293688"/>
              <a:gd name="connsiteY200" fmla="*/ 77788 h 334963"/>
              <a:gd name="connsiteX201" fmla="*/ 168275 w 293688"/>
              <a:gd name="connsiteY201" fmla="*/ 77788 h 334963"/>
              <a:gd name="connsiteX202" fmla="*/ 168275 w 293688"/>
              <a:gd name="connsiteY202" fmla="*/ 79376 h 334963"/>
              <a:gd name="connsiteX203" fmla="*/ 165100 w 293688"/>
              <a:gd name="connsiteY203" fmla="*/ 79376 h 334963"/>
              <a:gd name="connsiteX204" fmla="*/ 165100 w 293688"/>
              <a:gd name="connsiteY204" fmla="*/ 82551 h 334963"/>
              <a:gd name="connsiteX205" fmla="*/ 163513 w 293688"/>
              <a:gd name="connsiteY205" fmla="*/ 82551 h 334963"/>
              <a:gd name="connsiteX206" fmla="*/ 163513 w 293688"/>
              <a:gd name="connsiteY206" fmla="*/ 84138 h 334963"/>
              <a:gd name="connsiteX207" fmla="*/ 163513 w 293688"/>
              <a:gd name="connsiteY207" fmla="*/ 85726 h 334963"/>
              <a:gd name="connsiteX208" fmla="*/ 160338 w 293688"/>
              <a:gd name="connsiteY208" fmla="*/ 85726 h 334963"/>
              <a:gd name="connsiteX209" fmla="*/ 160338 w 293688"/>
              <a:gd name="connsiteY209" fmla="*/ 88901 h 334963"/>
              <a:gd name="connsiteX210" fmla="*/ 160338 w 293688"/>
              <a:gd name="connsiteY210" fmla="*/ 90488 h 334963"/>
              <a:gd name="connsiteX211" fmla="*/ 158750 w 293688"/>
              <a:gd name="connsiteY211" fmla="*/ 90488 h 334963"/>
              <a:gd name="connsiteX212" fmla="*/ 158750 w 293688"/>
              <a:gd name="connsiteY212" fmla="*/ 93663 h 334963"/>
              <a:gd name="connsiteX213" fmla="*/ 158750 w 293688"/>
              <a:gd name="connsiteY213" fmla="*/ 95251 h 334963"/>
              <a:gd name="connsiteX214" fmla="*/ 160338 w 293688"/>
              <a:gd name="connsiteY214" fmla="*/ 95251 h 334963"/>
              <a:gd name="connsiteX215" fmla="*/ 163513 w 293688"/>
              <a:gd name="connsiteY215" fmla="*/ 93663 h 334963"/>
              <a:gd name="connsiteX216" fmla="*/ 165100 w 293688"/>
              <a:gd name="connsiteY216" fmla="*/ 93663 h 334963"/>
              <a:gd name="connsiteX217" fmla="*/ 168275 w 293688"/>
              <a:gd name="connsiteY217" fmla="*/ 93663 h 334963"/>
              <a:gd name="connsiteX218" fmla="*/ 168275 w 293688"/>
              <a:gd name="connsiteY218" fmla="*/ 90488 h 334963"/>
              <a:gd name="connsiteX219" fmla="*/ 169863 w 293688"/>
              <a:gd name="connsiteY219" fmla="*/ 90488 h 334963"/>
              <a:gd name="connsiteX220" fmla="*/ 179388 w 293688"/>
              <a:gd name="connsiteY220" fmla="*/ 88901 h 334963"/>
              <a:gd name="connsiteX221" fmla="*/ 185738 w 293688"/>
              <a:gd name="connsiteY221" fmla="*/ 85726 h 334963"/>
              <a:gd name="connsiteX222" fmla="*/ 187325 w 293688"/>
              <a:gd name="connsiteY222" fmla="*/ 85726 h 334963"/>
              <a:gd name="connsiteX223" fmla="*/ 190500 w 293688"/>
              <a:gd name="connsiteY223" fmla="*/ 85726 h 334963"/>
              <a:gd name="connsiteX224" fmla="*/ 190500 w 293688"/>
              <a:gd name="connsiteY224" fmla="*/ 84138 h 334963"/>
              <a:gd name="connsiteX225" fmla="*/ 192088 w 293688"/>
              <a:gd name="connsiteY225" fmla="*/ 84138 h 334963"/>
              <a:gd name="connsiteX226" fmla="*/ 195263 w 293688"/>
              <a:gd name="connsiteY226" fmla="*/ 84138 h 334963"/>
              <a:gd name="connsiteX227" fmla="*/ 196851 w 293688"/>
              <a:gd name="connsiteY227" fmla="*/ 84138 h 334963"/>
              <a:gd name="connsiteX228" fmla="*/ 196851 w 293688"/>
              <a:gd name="connsiteY228" fmla="*/ 82551 h 334963"/>
              <a:gd name="connsiteX229" fmla="*/ 198438 w 293688"/>
              <a:gd name="connsiteY229" fmla="*/ 82551 h 334963"/>
              <a:gd name="connsiteX230" fmla="*/ 201613 w 293688"/>
              <a:gd name="connsiteY230" fmla="*/ 82551 h 334963"/>
              <a:gd name="connsiteX231" fmla="*/ 203201 w 293688"/>
              <a:gd name="connsiteY231" fmla="*/ 82551 h 334963"/>
              <a:gd name="connsiteX232" fmla="*/ 206376 w 293688"/>
              <a:gd name="connsiteY232" fmla="*/ 79376 h 334963"/>
              <a:gd name="connsiteX233" fmla="*/ 203201 w 293688"/>
              <a:gd name="connsiteY233" fmla="*/ 79376 h 334963"/>
              <a:gd name="connsiteX234" fmla="*/ 201613 w 293688"/>
              <a:gd name="connsiteY234" fmla="*/ 79376 h 334963"/>
              <a:gd name="connsiteX235" fmla="*/ 201613 w 293688"/>
              <a:gd name="connsiteY235" fmla="*/ 77788 h 334963"/>
              <a:gd name="connsiteX236" fmla="*/ 203201 w 293688"/>
              <a:gd name="connsiteY236" fmla="*/ 77788 h 334963"/>
              <a:gd name="connsiteX237" fmla="*/ 206376 w 293688"/>
              <a:gd name="connsiteY237" fmla="*/ 77788 h 334963"/>
              <a:gd name="connsiteX238" fmla="*/ 211138 w 293688"/>
              <a:gd name="connsiteY238" fmla="*/ 77788 h 334963"/>
              <a:gd name="connsiteX239" fmla="*/ 214313 w 293688"/>
              <a:gd name="connsiteY239" fmla="*/ 77788 h 334963"/>
              <a:gd name="connsiteX240" fmla="*/ 217488 w 293688"/>
              <a:gd name="connsiteY240" fmla="*/ 77788 h 334963"/>
              <a:gd name="connsiteX241" fmla="*/ 219076 w 293688"/>
              <a:gd name="connsiteY241" fmla="*/ 74613 h 334963"/>
              <a:gd name="connsiteX242" fmla="*/ 219076 w 293688"/>
              <a:gd name="connsiteY242" fmla="*/ 77788 h 334963"/>
              <a:gd name="connsiteX243" fmla="*/ 222251 w 293688"/>
              <a:gd name="connsiteY243" fmla="*/ 77788 h 334963"/>
              <a:gd name="connsiteX244" fmla="*/ 223838 w 293688"/>
              <a:gd name="connsiteY244" fmla="*/ 77788 h 334963"/>
              <a:gd name="connsiteX245" fmla="*/ 227013 w 293688"/>
              <a:gd name="connsiteY245" fmla="*/ 77788 h 334963"/>
              <a:gd name="connsiteX246" fmla="*/ 228601 w 293688"/>
              <a:gd name="connsiteY246" fmla="*/ 74613 h 334963"/>
              <a:gd name="connsiteX247" fmla="*/ 230188 w 293688"/>
              <a:gd name="connsiteY247" fmla="*/ 74613 h 334963"/>
              <a:gd name="connsiteX248" fmla="*/ 233363 w 293688"/>
              <a:gd name="connsiteY248" fmla="*/ 74613 h 334963"/>
              <a:gd name="connsiteX249" fmla="*/ 234951 w 293688"/>
              <a:gd name="connsiteY249" fmla="*/ 74613 h 334963"/>
              <a:gd name="connsiteX250" fmla="*/ 234951 w 293688"/>
              <a:gd name="connsiteY250" fmla="*/ 77788 h 334963"/>
              <a:gd name="connsiteX251" fmla="*/ 238126 w 293688"/>
              <a:gd name="connsiteY251" fmla="*/ 77788 h 334963"/>
              <a:gd name="connsiteX252" fmla="*/ 239713 w 293688"/>
              <a:gd name="connsiteY252" fmla="*/ 77788 h 334963"/>
              <a:gd name="connsiteX253" fmla="*/ 244476 w 293688"/>
              <a:gd name="connsiteY253" fmla="*/ 79376 h 334963"/>
              <a:gd name="connsiteX254" fmla="*/ 246063 w 293688"/>
              <a:gd name="connsiteY254" fmla="*/ 79376 h 334963"/>
              <a:gd name="connsiteX255" fmla="*/ 249238 w 293688"/>
              <a:gd name="connsiteY255" fmla="*/ 79376 h 334963"/>
              <a:gd name="connsiteX256" fmla="*/ 249238 w 293688"/>
              <a:gd name="connsiteY256" fmla="*/ 77788 h 334963"/>
              <a:gd name="connsiteX257" fmla="*/ 246063 w 293688"/>
              <a:gd name="connsiteY257" fmla="*/ 74613 h 334963"/>
              <a:gd name="connsiteX258" fmla="*/ 246063 w 293688"/>
              <a:gd name="connsiteY258" fmla="*/ 73026 h 334963"/>
              <a:gd name="connsiteX259" fmla="*/ 246063 w 293688"/>
              <a:gd name="connsiteY259" fmla="*/ 69851 h 334963"/>
              <a:gd name="connsiteX260" fmla="*/ 244476 w 293688"/>
              <a:gd name="connsiteY260" fmla="*/ 69851 h 334963"/>
              <a:gd name="connsiteX261" fmla="*/ 244476 w 293688"/>
              <a:gd name="connsiteY261" fmla="*/ 68263 h 334963"/>
              <a:gd name="connsiteX262" fmla="*/ 242888 w 293688"/>
              <a:gd name="connsiteY262" fmla="*/ 68263 h 334963"/>
              <a:gd name="connsiteX263" fmla="*/ 242888 w 293688"/>
              <a:gd name="connsiteY263" fmla="*/ 66676 h 334963"/>
              <a:gd name="connsiteX264" fmla="*/ 239713 w 293688"/>
              <a:gd name="connsiteY264" fmla="*/ 66676 h 334963"/>
              <a:gd name="connsiteX265" fmla="*/ 238126 w 293688"/>
              <a:gd name="connsiteY265" fmla="*/ 63501 h 334963"/>
              <a:gd name="connsiteX266" fmla="*/ 238126 w 293688"/>
              <a:gd name="connsiteY266" fmla="*/ 61913 h 334963"/>
              <a:gd name="connsiteX267" fmla="*/ 234951 w 293688"/>
              <a:gd name="connsiteY267" fmla="*/ 61913 h 334963"/>
              <a:gd name="connsiteX268" fmla="*/ 234951 w 293688"/>
              <a:gd name="connsiteY268" fmla="*/ 58738 h 334963"/>
              <a:gd name="connsiteX269" fmla="*/ 233363 w 293688"/>
              <a:gd name="connsiteY269" fmla="*/ 58738 h 334963"/>
              <a:gd name="connsiteX270" fmla="*/ 230188 w 293688"/>
              <a:gd name="connsiteY270" fmla="*/ 57150 h 334963"/>
              <a:gd name="connsiteX271" fmla="*/ 228601 w 293688"/>
              <a:gd name="connsiteY271" fmla="*/ 57150 h 334963"/>
              <a:gd name="connsiteX272" fmla="*/ 228601 w 293688"/>
              <a:gd name="connsiteY272" fmla="*/ 55563 h 334963"/>
              <a:gd name="connsiteX273" fmla="*/ 227013 w 293688"/>
              <a:gd name="connsiteY273" fmla="*/ 55563 h 334963"/>
              <a:gd name="connsiteX274" fmla="*/ 227013 w 293688"/>
              <a:gd name="connsiteY274" fmla="*/ 57150 h 334963"/>
              <a:gd name="connsiteX275" fmla="*/ 225426 w 293688"/>
              <a:gd name="connsiteY275" fmla="*/ 57150 h 334963"/>
              <a:gd name="connsiteX276" fmla="*/ 225426 w 293688"/>
              <a:gd name="connsiteY276" fmla="*/ 58738 h 334963"/>
              <a:gd name="connsiteX277" fmla="*/ 223838 w 293688"/>
              <a:gd name="connsiteY277" fmla="*/ 58738 h 334963"/>
              <a:gd name="connsiteX278" fmla="*/ 223838 w 293688"/>
              <a:gd name="connsiteY278" fmla="*/ 57150 h 334963"/>
              <a:gd name="connsiteX279" fmla="*/ 223838 w 293688"/>
              <a:gd name="connsiteY279" fmla="*/ 57150 h 334963"/>
              <a:gd name="connsiteX280" fmla="*/ 223838 w 293688"/>
              <a:gd name="connsiteY280" fmla="*/ 55563 h 334963"/>
              <a:gd name="connsiteX281" fmla="*/ 222251 w 293688"/>
              <a:gd name="connsiteY281" fmla="*/ 55563 h 334963"/>
              <a:gd name="connsiteX282" fmla="*/ 219076 w 293688"/>
              <a:gd name="connsiteY282" fmla="*/ 55563 h 334963"/>
              <a:gd name="connsiteX283" fmla="*/ 217488 w 293688"/>
              <a:gd name="connsiteY283" fmla="*/ 55563 h 334963"/>
              <a:gd name="connsiteX284" fmla="*/ 214313 w 293688"/>
              <a:gd name="connsiteY284" fmla="*/ 55563 h 334963"/>
              <a:gd name="connsiteX285" fmla="*/ 217488 w 293688"/>
              <a:gd name="connsiteY285" fmla="*/ 52388 h 334963"/>
              <a:gd name="connsiteX286" fmla="*/ 219076 w 293688"/>
              <a:gd name="connsiteY286" fmla="*/ 52388 h 334963"/>
              <a:gd name="connsiteX287" fmla="*/ 222251 w 293688"/>
              <a:gd name="connsiteY287" fmla="*/ 52388 h 334963"/>
              <a:gd name="connsiteX288" fmla="*/ 217488 w 293688"/>
              <a:gd name="connsiteY288" fmla="*/ 50800 h 334963"/>
              <a:gd name="connsiteX289" fmla="*/ 214313 w 293688"/>
              <a:gd name="connsiteY289" fmla="*/ 50800 h 334963"/>
              <a:gd name="connsiteX290" fmla="*/ 214313 w 293688"/>
              <a:gd name="connsiteY290" fmla="*/ 52388 h 334963"/>
              <a:gd name="connsiteX291" fmla="*/ 212725 w 293688"/>
              <a:gd name="connsiteY291" fmla="*/ 52388 h 334963"/>
              <a:gd name="connsiteX292" fmla="*/ 212725 w 293688"/>
              <a:gd name="connsiteY292" fmla="*/ 50800 h 334963"/>
              <a:gd name="connsiteX293" fmla="*/ 211138 w 293688"/>
              <a:gd name="connsiteY293" fmla="*/ 50800 h 334963"/>
              <a:gd name="connsiteX294" fmla="*/ 211138 w 293688"/>
              <a:gd name="connsiteY294" fmla="*/ 49213 h 334963"/>
              <a:gd name="connsiteX295" fmla="*/ 211138 w 293688"/>
              <a:gd name="connsiteY295" fmla="*/ 47625 h 334963"/>
              <a:gd name="connsiteX296" fmla="*/ 211138 w 293688"/>
              <a:gd name="connsiteY296" fmla="*/ 47625 h 334963"/>
              <a:gd name="connsiteX297" fmla="*/ 212726 w 293688"/>
              <a:gd name="connsiteY297" fmla="*/ 47625 h 334963"/>
              <a:gd name="connsiteX298" fmla="*/ 212726 w 293688"/>
              <a:gd name="connsiteY298" fmla="*/ 47625 h 334963"/>
              <a:gd name="connsiteX299" fmla="*/ 214313 w 293688"/>
              <a:gd name="connsiteY299" fmla="*/ 47625 h 334963"/>
              <a:gd name="connsiteX300" fmla="*/ 219076 w 293688"/>
              <a:gd name="connsiteY300" fmla="*/ 47625 h 334963"/>
              <a:gd name="connsiteX301" fmla="*/ 222251 w 293688"/>
              <a:gd name="connsiteY301" fmla="*/ 46038 h 334963"/>
              <a:gd name="connsiteX302" fmla="*/ 223838 w 293688"/>
              <a:gd name="connsiteY302" fmla="*/ 46038 h 334963"/>
              <a:gd name="connsiteX303" fmla="*/ 223838 w 293688"/>
              <a:gd name="connsiteY303" fmla="*/ 47625 h 334963"/>
              <a:gd name="connsiteX304" fmla="*/ 227013 w 293688"/>
              <a:gd name="connsiteY304" fmla="*/ 47625 h 334963"/>
              <a:gd name="connsiteX305" fmla="*/ 228601 w 293688"/>
              <a:gd name="connsiteY305" fmla="*/ 47625 h 334963"/>
              <a:gd name="connsiteX306" fmla="*/ 230188 w 293688"/>
              <a:gd name="connsiteY306" fmla="*/ 47625 h 334963"/>
              <a:gd name="connsiteX307" fmla="*/ 230188 w 293688"/>
              <a:gd name="connsiteY307" fmla="*/ 50800 h 334963"/>
              <a:gd name="connsiteX308" fmla="*/ 233363 w 293688"/>
              <a:gd name="connsiteY308" fmla="*/ 47625 h 334963"/>
              <a:gd name="connsiteX309" fmla="*/ 233363 w 293688"/>
              <a:gd name="connsiteY309" fmla="*/ 50800 h 334963"/>
              <a:gd name="connsiteX310" fmla="*/ 234951 w 293688"/>
              <a:gd name="connsiteY310" fmla="*/ 50800 h 334963"/>
              <a:gd name="connsiteX311" fmla="*/ 238126 w 293688"/>
              <a:gd name="connsiteY311" fmla="*/ 50800 h 334963"/>
              <a:gd name="connsiteX312" fmla="*/ 238126 w 293688"/>
              <a:gd name="connsiteY312" fmla="*/ 52388 h 334963"/>
              <a:gd name="connsiteX313" fmla="*/ 239713 w 293688"/>
              <a:gd name="connsiteY313" fmla="*/ 52388 h 334963"/>
              <a:gd name="connsiteX314" fmla="*/ 242888 w 293688"/>
              <a:gd name="connsiteY314" fmla="*/ 52388 h 334963"/>
              <a:gd name="connsiteX315" fmla="*/ 244476 w 293688"/>
              <a:gd name="connsiteY315" fmla="*/ 55563 h 334963"/>
              <a:gd name="connsiteX316" fmla="*/ 246063 w 293688"/>
              <a:gd name="connsiteY316" fmla="*/ 55563 h 334963"/>
              <a:gd name="connsiteX317" fmla="*/ 254001 w 293688"/>
              <a:gd name="connsiteY317" fmla="*/ 57150 h 334963"/>
              <a:gd name="connsiteX318" fmla="*/ 254001 w 293688"/>
              <a:gd name="connsiteY318" fmla="*/ 58738 h 334963"/>
              <a:gd name="connsiteX319" fmla="*/ 255588 w 293688"/>
              <a:gd name="connsiteY319" fmla="*/ 58738 h 334963"/>
              <a:gd name="connsiteX320" fmla="*/ 255588 w 293688"/>
              <a:gd name="connsiteY320" fmla="*/ 61913 h 334963"/>
              <a:gd name="connsiteX321" fmla="*/ 258763 w 293688"/>
              <a:gd name="connsiteY321" fmla="*/ 63501 h 334963"/>
              <a:gd name="connsiteX322" fmla="*/ 260351 w 293688"/>
              <a:gd name="connsiteY322" fmla="*/ 68263 h 334963"/>
              <a:gd name="connsiteX323" fmla="*/ 261938 w 293688"/>
              <a:gd name="connsiteY323" fmla="*/ 68263 h 334963"/>
              <a:gd name="connsiteX324" fmla="*/ 261938 w 293688"/>
              <a:gd name="connsiteY324" fmla="*/ 69851 h 334963"/>
              <a:gd name="connsiteX325" fmla="*/ 265113 w 293688"/>
              <a:gd name="connsiteY325" fmla="*/ 69851 h 334963"/>
              <a:gd name="connsiteX326" fmla="*/ 266701 w 293688"/>
              <a:gd name="connsiteY326" fmla="*/ 73026 h 334963"/>
              <a:gd name="connsiteX327" fmla="*/ 269876 w 293688"/>
              <a:gd name="connsiteY327" fmla="*/ 73026 h 334963"/>
              <a:gd name="connsiteX328" fmla="*/ 269876 w 293688"/>
              <a:gd name="connsiteY328" fmla="*/ 74613 h 334963"/>
              <a:gd name="connsiteX329" fmla="*/ 266701 w 293688"/>
              <a:gd name="connsiteY329" fmla="*/ 74613 h 334963"/>
              <a:gd name="connsiteX330" fmla="*/ 266701 w 293688"/>
              <a:gd name="connsiteY330" fmla="*/ 77788 h 334963"/>
              <a:gd name="connsiteX331" fmla="*/ 269876 w 293688"/>
              <a:gd name="connsiteY331" fmla="*/ 77788 h 334963"/>
              <a:gd name="connsiteX332" fmla="*/ 269876 w 293688"/>
              <a:gd name="connsiteY332" fmla="*/ 79376 h 334963"/>
              <a:gd name="connsiteX333" fmla="*/ 271463 w 293688"/>
              <a:gd name="connsiteY333" fmla="*/ 79376 h 334963"/>
              <a:gd name="connsiteX334" fmla="*/ 271463 w 293688"/>
              <a:gd name="connsiteY334" fmla="*/ 82551 h 334963"/>
              <a:gd name="connsiteX335" fmla="*/ 271463 w 293688"/>
              <a:gd name="connsiteY335" fmla="*/ 84138 h 334963"/>
              <a:gd name="connsiteX336" fmla="*/ 271463 w 293688"/>
              <a:gd name="connsiteY336" fmla="*/ 85726 h 334963"/>
              <a:gd name="connsiteX337" fmla="*/ 271463 w 293688"/>
              <a:gd name="connsiteY337" fmla="*/ 88901 h 334963"/>
              <a:gd name="connsiteX338" fmla="*/ 273051 w 293688"/>
              <a:gd name="connsiteY338" fmla="*/ 90488 h 334963"/>
              <a:gd name="connsiteX339" fmla="*/ 273051 w 293688"/>
              <a:gd name="connsiteY339" fmla="*/ 93663 h 334963"/>
              <a:gd name="connsiteX340" fmla="*/ 273051 w 293688"/>
              <a:gd name="connsiteY340" fmla="*/ 95251 h 334963"/>
              <a:gd name="connsiteX341" fmla="*/ 271463 w 293688"/>
              <a:gd name="connsiteY341" fmla="*/ 93663 h 334963"/>
              <a:gd name="connsiteX342" fmla="*/ 269876 w 293688"/>
              <a:gd name="connsiteY342" fmla="*/ 95251 h 334963"/>
              <a:gd name="connsiteX343" fmla="*/ 269876 w 293688"/>
              <a:gd name="connsiteY343" fmla="*/ 98426 h 334963"/>
              <a:gd name="connsiteX344" fmla="*/ 271463 w 293688"/>
              <a:gd name="connsiteY344" fmla="*/ 98426 h 334963"/>
              <a:gd name="connsiteX345" fmla="*/ 271463 w 293688"/>
              <a:gd name="connsiteY345" fmla="*/ 100013 h 334963"/>
              <a:gd name="connsiteX346" fmla="*/ 273051 w 293688"/>
              <a:gd name="connsiteY346" fmla="*/ 100013 h 334963"/>
              <a:gd name="connsiteX347" fmla="*/ 276226 w 293688"/>
              <a:gd name="connsiteY347" fmla="*/ 101601 h 334963"/>
              <a:gd name="connsiteX348" fmla="*/ 276226 w 293688"/>
              <a:gd name="connsiteY348" fmla="*/ 104776 h 334963"/>
              <a:gd name="connsiteX349" fmla="*/ 277813 w 293688"/>
              <a:gd name="connsiteY349" fmla="*/ 104776 h 334963"/>
              <a:gd name="connsiteX350" fmla="*/ 277813 w 293688"/>
              <a:gd name="connsiteY350" fmla="*/ 106363 h 334963"/>
              <a:gd name="connsiteX351" fmla="*/ 280988 w 293688"/>
              <a:gd name="connsiteY351" fmla="*/ 106363 h 334963"/>
              <a:gd name="connsiteX352" fmla="*/ 280988 w 293688"/>
              <a:gd name="connsiteY352" fmla="*/ 109538 h 334963"/>
              <a:gd name="connsiteX353" fmla="*/ 282576 w 293688"/>
              <a:gd name="connsiteY353" fmla="*/ 109538 h 334963"/>
              <a:gd name="connsiteX354" fmla="*/ 282576 w 293688"/>
              <a:gd name="connsiteY354" fmla="*/ 111126 h 334963"/>
              <a:gd name="connsiteX355" fmla="*/ 282576 w 293688"/>
              <a:gd name="connsiteY355" fmla="*/ 114301 h 334963"/>
              <a:gd name="connsiteX356" fmla="*/ 285751 w 293688"/>
              <a:gd name="connsiteY356" fmla="*/ 115888 h 334963"/>
              <a:gd name="connsiteX357" fmla="*/ 285751 w 293688"/>
              <a:gd name="connsiteY357" fmla="*/ 117476 h 334963"/>
              <a:gd name="connsiteX358" fmla="*/ 285751 w 293688"/>
              <a:gd name="connsiteY358" fmla="*/ 120651 h 334963"/>
              <a:gd name="connsiteX359" fmla="*/ 285751 w 293688"/>
              <a:gd name="connsiteY359" fmla="*/ 122238 h 334963"/>
              <a:gd name="connsiteX360" fmla="*/ 287338 w 293688"/>
              <a:gd name="connsiteY360" fmla="*/ 122238 h 334963"/>
              <a:gd name="connsiteX361" fmla="*/ 287338 w 293688"/>
              <a:gd name="connsiteY361" fmla="*/ 125413 h 334963"/>
              <a:gd name="connsiteX362" fmla="*/ 287338 w 293688"/>
              <a:gd name="connsiteY362" fmla="*/ 127001 h 334963"/>
              <a:gd name="connsiteX363" fmla="*/ 287338 w 293688"/>
              <a:gd name="connsiteY363" fmla="*/ 130176 h 334963"/>
              <a:gd name="connsiteX364" fmla="*/ 287338 w 293688"/>
              <a:gd name="connsiteY364" fmla="*/ 131763 h 334963"/>
              <a:gd name="connsiteX365" fmla="*/ 288926 w 293688"/>
              <a:gd name="connsiteY365" fmla="*/ 133351 h 334963"/>
              <a:gd name="connsiteX366" fmla="*/ 288926 w 293688"/>
              <a:gd name="connsiteY366" fmla="*/ 136526 h 334963"/>
              <a:gd name="connsiteX367" fmla="*/ 288926 w 293688"/>
              <a:gd name="connsiteY367" fmla="*/ 138113 h 334963"/>
              <a:gd name="connsiteX368" fmla="*/ 288926 w 293688"/>
              <a:gd name="connsiteY368" fmla="*/ 141288 h 334963"/>
              <a:gd name="connsiteX369" fmla="*/ 288926 w 293688"/>
              <a:gd name="connsiteY369" fmla="*/ 142876 h 334963"/>
              <a:gd name="connsiteX370" fmla="*/ 292101 w 293688"/>
              <a:gd name="connsiteY370" fmla="*/ 142876 h 334963"/>
              <a:gd name="connsiteX371" fmla="*/ 292101 w 293688"/>
              <a:gd name="connsiteY371" fmla="*/ 144463 h 334963"/>
              <a:gd name="connsiteX372" fmla="*/ 292101 w 293688"/>
              <a:gd name="connsiteY372" fmla="*/ 147638 h 334963"/>
              <a:gd name="connsiteX373" fmla="*/ 292101 w 293688"/>
              <a:gd name="connsiteY373" fmla="*/ 149226 h 334963"/>
              <a:gd name="connsiteX374" fmla="*/ 292101 w 293688"/>
              <a:gd name="connsiteY374" fmla="*/ 152401 h 334963"/>
              <a:gd name="connsiteX375" fmla="*/ 292101 w 293688"/>
              <a:gd name="connsiteY375" fmla="*/ 153988 h 334963"/>
              <a:gd name="connsiteX376" fmla="*/ 292101 w 293688"/>
              <a:gd name="connsiteY376" fmla="*/ 158751 h 334963"/>
              <a:gd name="connsiteX377" fmla="*/ 293688 w 293688"/>
              <a:gd name="connsiteY377" fmla="*/ 163513 h 334963"/>
              <a:gd name="connsiteX378" fmla="*/ 293688 w 293688"/>
              <a:gd name="connsiteY378" fmla="*/ 165101 h 334963"/>
              <a:gd name="connsiteX379" fmla="*/ 293688 w 293688"/>
              <a:gd name="connsiteY379" fmla="*/ 168276 h 334963"/>
              <a:gd name="connsiteX380" fmla="*/ 293688 w 293688"/>
              <a:gd name="connsiteY380" fmla="*/ 173038 h 334963"/>
              <a:gd name="connsiteX381" fmla="*/ 292101 w 293688"/>
              <a:gd name="connsiteY381" fmla="*/ 176213 h 334963"/>
              <a:gd name="connsiteX382" fmla="*/ 292101 w 293688"/>
              <a:gd name="connsiteY382" fmla="*/ 188913 h 334963"/>
              <a:gd name="connsiteX383" fmla="*/ 292101 w 293688"/>
              <a:gd name="connsiteY383" fmla="*/ 192088 h 334963"/>
              <a:gd name="connsiteX384" fmla="*/ 292101 w 293688"/>
              <a:gd name="connsiteY384" fmla="*/ 195263 h 334963"/>
              <a:gd name="connsiteX385" fmla="*/ 288926 w 293688"/>
              <a:gd name="connsiteY385" fmla="*/ 196851 h 334963"/>
              <a:gd name="connsiteX386" fmla="*/ 288926 w 293688"/>
              <a:gd name="connsiteY386" fmla="*/ 200026 h 334963"/>
              <a:gd name="connsiteX387" fmla="*/ 288926 w 293688"/>
              <a:gd name="connsiteY387" fmla="*/ 201613 h 334963"/>
              <a:gd name="connsiteX388" fmla="*/ 288926 w 293688"/>
              <a:gd name="connsiteY388" fmla="*/ 204788 h 334963"/>
              <a:gd name="connsiteX389" fmla="*/ 288926 w 293688"/>
              <a:gd name="connsiteY389" fmla="*/ 206376 h 334963"/>
              <a:gd name="connsiteX390" fmla="*/ 287338 w 293688"/>
              <a:gd name="connsiteY390" fmla="*/ 207963 h 334963"/>
              <a:gd name="connsiteX391" fmla="*/ 287338 w 293688"/>
              <a:gd name="connsiteY391" fmla="*/ 212726 h 334963"/>
              <a:gd name="connsiteX392" fmla="*/ 285751 w 293688"/>
              <a:gd name="connsiteY392" fmla="*/ 217488 h 334963"/>
              <a:gd name="connsiteX393" fmla="*/ 287338 w 293688"/>
              <a:gd name="connsiteY393" fmla="*/ 219076 h 334963"/>
              <a:gd name="connsiteX394" fmla="*/ 285751 w 293688"/>
              <a:gd name="connsiteY394" fmla="*/ 222251 h 334963"/>
              <a:gd name="connsiteX395" fmla="*/ 285751 w 293688"/>
              <a:gd name="connsiteY395" fmla="*/ 223838 h 334963"/>
              <a:gd name="connsiteX396" fmla="*/ 282576 w 293688"/>
              <a:gd name="connsiteY396" fmla="*/ 223838 h 334963"/>
              <a:gd name="connsiteX397" fmla="*/ 282576 w 293688"/>
              <a:gd name="connsiteY397" fmla="*/ 227013 h 334963"/>
              <a:gd name="connsiteX398" fmla="*/ 282576 w 293688"/>
              <a:gd name="connsiteY398" fmla="*/ 228601 h 334963"/>
              <a:gd name="connsiteX399" fmla="*/ 280988 w 293688"/>
              <a:gd name="connsiteY399" fmla="*/ 231776 h 334963"/>
              <a:gd name="connsiteX400" fmla="*/ 280988 w 293688"/>
              <a:gd name="connsiteY400" fmla="*/ 233363 h 334963"/>
              <a:gd name="connsiteX401" fmla="*/ 280988 w 293688"/>
              <a:gd name="connsiteY401" fmla="*/ 234951 h 334963"/>
              <a:gd name="connsiteX402" fmla="*/ 277813 w 293688"/>
              <a:gd name="connsiteY402" fmla="*/ 234951 h 334963"/>
              <a:gd name="connsiteX403" fmla="*/ 277813 w 293688"/>
              <a:gd name="connsiteY403" fmla="*/ 238126 h 334963"/>
              <a:gd name="connsiteX404" fmla="*/ 277813 w 293688"/>
              <a:gd name="connsiteY404" fmla="*/ 239713 h 334963"/>
              <a:gd name="connsiteX405" fmla="*/ 276226 w 293688"/>
              <a:gd name="connsiteY405" fmla="*/ 242888 h 334963"/>
              <a:gd name="connsiteX406" fmla="*/ 276226 w 293688"/>
              <a:gd name="connsiteY406" fmla="*/ 244476 h 334963"/>
              <a:gd name="connsiteX407" fmla="*/ 273051 w 293688"/>
              <a:gd name="connsiteY407" fmla="*/ 249238 h 334963"/>
              <a:gd name="connsiteX408" fmla="*/ 271463 w 293688"/>
              <a:gd name="connsiteY408" fmla="*/ 254001 h 334963"/>
              <a:gd name="connsiteX409" fmla="*/ 269876 w 293688"/>
              <a:gd name="connsiteY409" fmla="*/ 258763 h 334963"/>
              <a:gd name="connsiteX410" fmla="*/ 266701 w 293688"/>
              <a:gd name="connsiteY410" fmla="*/ 263526 h 334963"/>
              <a:gd name="connsiteX411" fmla="*/ 265113 w 293688"/>
              <a:gd name="connsiteY411" fmla="*/ 265113 h 334963"/>
              <a:gd name="connsiteX412" fmla="*/ 261938 w 293688"/>
              <a:gd name="connsiteY412" fmla="*/ 269876 h 334963"/>
              <a:gd name="connsiteX413" fmla="*/ 261938 w 293688"/>
              <a:gd name="connsiteY413" fmla="*/ 271463 h 334963"/>
              <a:gd name="connsiteX414" fmla="*/ 260351 w 293688"/>
              <a:gd name="connsiteY414" fmla="*/ 276226 h 334963"/>
              <a:gd name="connsiteX415" fmla="*/ 255588 w 293688"/>
              <a:gd name="connsiteY415" fmla="*/ 282576 h 334963"/>
              <a:gd name="connsiteX416" fmla="*/ 249238 w 293688"/>
              <a:gd name="connsiteY416" fmla="*/ 287338 h 334963"/>
              <a:gd name="connsiteX417" fmla="*/ 246063 w 293688"/>
              <a:gd name="connsiteY417" fmla="*/ 292101 h 334963"/>
              <a:gd name="connsiteX418" fmla="*/ 244476 w 293688"/>
              <a:gd name="connsiteY418" fmla="*/ 293688 h 334963"/>
              <a:gd name="connsiteX419" fmla="*/ 239713 w 293688"/>
              <a:gd name="connsiteY419" fmla="*/ 296863 h 334963"/>
              <a:gd name="connsiteX420" fmla="*/ 238126 w 293688"/>
              <a:gd name="connsiteY420" fmla="*/ 298451 h 334963"/>
              <a:gd name="connsiteX421" fmla="*/ 234951 w 293688"/>
              <a:gd name="connsiteY421" fmla="*/ 298451 h 334963"/>
              <a:gd name="connsiteX422" fmla="*/ 234951 w 293688"/>
              <a:gd name="connsiteY422" fmla="*/ 301626 h 334963"/>
              <a:gd name="connsiteX423" fmla="*/ 233363 w 293688"/>
              <a:gd name="connsiteY423" fmla="*/ 301626 h 334963"/>
              <a:gd name="connsiteX424" fmla="*/ 230188 w 293688"/>
              <a:gd name="connsiteY424" fmla="*/ 301626 h 334963"/>
              <a:gd name="connsiteX425" fmla="*/ 228601 w 293688"/>
              <a:gd name="connsiteY425" fmla="*/ 303213 h 334963"/>
              <a:gd name="connsiteX426" fmla="*/ 228601 w 293688"/>
              <a:gd name="connsiteY426" fmla="*/ 306388 h 334963"/>
              <a:gd name="connsiteX427" fmla="*/ 223838 w 293688"/>
              <a:gd name="connsiteY427" fmla="*/ 306388 h 334963"/>
              <a:gd name="connsiteX428" fmla="*/ 222251 w 293688"/>
              <a:gd name="connsiteY428" fmla="*/ 307976 h 334963"/>
              <a:gd name="connsiteX429" fmla="*/ 219076 w 293688"/>
              <a:gd name="connsiteY429" fmla="*/ 309563 h 334963"/>
              <a:gd name="connsiteX430" fmla="*/ 217488 w 293688"/>
              <a:gd name="connsiteY430" fmla="*/ 312738 h 334963"/>
              <a:gd name="connsiteX431" fmla="*/ 212726 w 293688"/>
              <a:gd name="connsiteY431" fmla="*/ 314326 h 334963"/>
              <a:gd name="connsiteX432" fmla="*/ 211138 w 293688"/>
              <a:gd name="connsiteY432" fmla="*/ 317501 h 334963"/>
              <a:gd name="connsiteX433" fmla="*/ 207963 w 293688"/>
              <a:gd name="connsiteY433" fmla="*/ 319088 h 334963"/>
              <a:gd name="connsiteX434" fmla="*/ 206376 w 293688"/>
              <a:gd name="connsiteY434" fmla="*/ 319088 h 334963"/>
              <a:gd name="connsiteX435" fmla="*/ 203201 w 293688"/>
              <a:gd name="connsiteY435" fmla="*/ 319088 h 334963"/>
              <a:gd name="connsiteX436" fmla="*/ 203201 w 293688"/>
              <a:gd name="connsiteY436" fmla="*/ 322263 h 334963"/>
              <a:gd name="connsiteX437" fmla="*/ 201613 w 293688"/>
              <a:gd name="connsiteY437" fmla="*/ 323851 h 334963"/>
              <a:gd name="connsiteX438" fmla="*/ 198438 w 293688"/>
              <a:gd name="connsiteY438" fmla="*/ 323851 h 334963"/>
              <a:gd name="connsiteX439" fmla="*/ 196851 w 293688"/>
              <a:gd name="connsiteY439" fmla="*/ 325438 h 334963"/>
              <a:gd name="connsiteX440" fmla="*/ 192088 w 293688"/>
              <a:gd name="connsiteY440" fmla="*/ 325438 h 334963"/>
              <a:gd name="connsiteX441" fmla="*/ 187325 w 293688"/>
              <a:gd name="connsiteY441" fmla="*/ 328613 h 334963"/>
              <a:gd name="connsiteX442" fmla="*/ 182563 w 293688"/>
              <a:gd name="connsiteY442" fmla="*/ 330201 h 334963"/>
              <a:gd name="connsiteX443" fmla="*/ 180975 w 293688"/>
              <a:gd name="connsiteY443" fmla="*/ 330201 h 334963"/>
              <a:gd name="connsiteX444" fmla="*/ 179388 w 293688"/>
              <a:gd name="connsiteY444" fmla="*/ 333376 h 334963"/>
              <a:gd name="connsiteX445" fmla="*/ 176213 w 293688"/>
              <a:gd name="connsiteY445" fmla="*/ 333376 h 334963"/>
              <a:gd name="connsiteX446" fmla="*/ 174625 w 293688"/>
              <a:gd name="connsiteY446" fmla="*/ 333376 h 334963"/>
              <a:gd name="connsiteX447" fmla="*/ 171450 w 293688"/>
              <a:gd name="connsiteY447" fmla="*/ 334963 h 334963"/>
              <a:gd name="connsiteX448" fmla="*/ 169863 w 293688"/>
              <a:gd name="connsiteY448" fmla="*/ 334963 h 334963"/>
              <a:gd name="connsiteX449" fmla="*/ 169863 w 293688"/>
              <a:gd name="connsiteY449" fmla="*/ 333376 h 334963"/>
              <a:gd name="connsiteX450" fmla="*/ 171450 w 293688"/>
              <a:gd name="connsiteY450" fmla="*/ 330201 h 334963"/>
              <a:gd name="connsiteX451" fmla="*/ 174625 w 293688"/>
              <a:gd name="connsiteY451" fmla="*/ 330201 h 334963"/>
              <a:gd name="connsiteX452" fmla="*/ 176213 w 293688"/>
              <a:gd name="connsiteY452" fmla="*/ 328613 h 334963"/>
              <a:gd name="connsiteX453" fmla="*/ 174625 w 293688"/>
              <a:gd name="connsiteY453" fmla="*/ 328613 h 334963"/>
              <a:gd name="connsiteX454" fmla="*/ 171450 w 293688"/>
              <a:gd name="connsiteY454" fmla="*/ 328613 h 334963"/>
              <a:gd name="connsiteX455" fmla="*/ 169863 w 293688"/>
              <a:gd name="connsiteY455" fmla="*/ 328613 h 334963"/>
              <a:gd name="connsiteX456" fmla="*/ 168275 w 293688"/>
              <a:gd name="connsiteY456" fmla="*/ 328613 h 334963"/>
              <a:gd name="connsiteX457" fmla="*/ 168275 w 293688"/>
              <a:gd name="connsiteY457" fmla="*/ 330201 h 334963"/>
              <a:gd name="connsiteX458" fmla="*/ 165100 w 293688"/>
              <a:gd name="connsiteY458" fmla="*/ 330201 h 334963"/>
              <a:gd name="connsiteX459" fmla="*/ 165100 w 293688"/>
              <a:gd name="connsiteY459" fmla="*/ 333376 h 334963"/>
              <a:gd name="connsiteX460" fmla="*/ 165100 w 293688"/>
              <a:gd name="connsiteY460" fmla="*/ 334963 h 334963"/>
              <a:gd name="connsiteX461" fmla="*/ 163513 w 293688"/>
              <a:gd name="connsiteY461" fmla="*/ 334963 h 334963"/>
              <a:gd name="connsiteX462" fmla="*/ 160338 w 293688"/>
              <a:gd name="connsiteY462" fmla="*/ 334963 h 334963"/>
              <a:gd name="connsiteX463" fmla="*/ 158750 w 293688"/>
              <a:gd name="connsiteY463" fmla="*/ 334963 h 334963"/>
              <a:gd name="connsiteX464" fmla="*/ 155575 w 293688"/>
              <a:gd name="connsiteY464" fmla="*/ 334963 h 334963"/>
              <a:gd name="connsiteX465" fmla="*/ 153988 w 293688"/>
              <a:gd name="connsiteY465" fmla="*/ 334963 h 334963"/>
              <a:gd name="connsiteX466" fmla="*/ 152400 w 293688"/>
              <a:gd name="connsiteY466" fmla="*/ 333376 h 334963"/>
              <a:gd name="connsiteX467" fmla="*/ 149225 w 293688"/>
              <a:gd name="connsiteY467" fmla="*/ 333376 h 334963"/>
              <a:gd name="connsiteX468" fmla="*/ 147638 w 293688"/>
              <a:gd name="connsiteY468" fmla="*/ 333376 h 334963"/>
              <a:gd name="connsiteX469" fmla="*/ 144463 w 293688"/>
              <a:gd name="connsiteY469" fmla="*/ 333376 h 334963"/>
              <a:gd name="connsiteX470" fmla="*/ 142875 w 293688"/>
              <a:gd name="connsiteY470" fmla="*/ 333376 h 334963"/>
              <a:gd name="connsiteX471" fmla="*/ 139700 w 293688"/>
              <a:gd name="connsiteY471" fmla="*/ 333376 h 334963"/>
              <a:gd name="connsiteX472" fmla="*/ 138112 w 293688"/>
              <a:gd name="connsiteY472" fmla="*/ 334963 h 334963"/>
              <a:gd name="connsiteX473" fmla="*/ 136525 w 293688"/>
              <a:gd name="connsiteY473" fmla="*/ 333376 h 334963"/>
              <a:gd name="connsiteX474" fmla="*/ 133350 w 293688"/>
              <a:gd name="connsiteY474" fmla="*/ 333376 h 334963"/>
              <a:gd name="connsiteX475" fmla="*/ 133350 w 293688"/>
              <a:gd name="connsiteY475" fmla="*/ 330201 h 334963"/>
              <a:gd name="connsiteX476" fmla="*/ 131762 w 293688"/>
              <a:gd name="connsiteY476" fmla="*/ 330201 h 334963"/>
              <a:gd name="connsiteX477" fmla="*/ 128587 w 293688"/>
              <a:gd name="connsiteY477" fmla="*/ 330201 h 334963"/>
              <a:gd name="connsiteX478" fmla="*/ 127000 w 293688"/>
              <a:gd name="connsiteY478" fmla="*/ 330201 h 334963"/>
              <a:gd name="connsiteX479" fmla="*/ 127000 w 293688"/>
              <a:gd name="connsiteY479" fmla="*/ 328613 h 334963"/>
              <a:gd name="connsiteX480" fmla="*/ 123825 w 293688"/>
              <a:gd name="connsiteY480" fmla="*/ 328613 h 334963"/>
              <a:gd name="connsiteX481" fmla="*/ 122237 w 293688"/>
              <a:gd name="connsiteY481" fmla="*/ 328613 h 334963"/>
              <a:gd name="connsiteX482" fmla="*/ 122237 w 293688"/>
              <a:gd name="connsiteY482" fmla="*/ 325438 h 334963"/>
              <a:gd name="connsiteX483" fmla="*/ 120650 w 293688"/>
              <a:gd name="connsiteY483" fmla="*/ 325438 h 334963"/>
              <a:gd name="connsiteX484" fmla="*/ 117475 w 293688"/>
              <a:gd name="connsiteY484" fmla="*/ 323851 h 334963"/>
              <a:gd name="connsiteX485" fmla="*/ 115887 w 293688"/>
              <a:gd name="connsiteY485" fmla="*/ 322263 h 334963"/>
              <a:gd name="connsiteX486" fmla="*/ 112712 w 293688"/>
              <a:gd name="connsiteY486" fmla="*/ 322263 h 334963"/>
              <a:gd name="connsiteX487" fmla="*/ 111125 w 293688"/>
              <a:gd name="connsiteY487" fmla="*/ 322263 h 334963"/>
              <a:gd name="connsiteX488" fmla="*/ 107950 w 293688"/>
              <a:gd name="connsiteY488" fmla="*/ 322263 h 334963"/>
              <a:gd name="connsiteX489" fmla="*/ 106362 w 293688"/>
              <a:gd name="connsiteY489" fmla="*/ 322263 h 334963"/>
              <a:gd name="connsiteX490" fmla="*/ 104775 w 293688"/>
              <a:gd name="connsiteY490" fmla="*/ 322263 h 334963"/>
              <a:gd name="connsiteX491" fmla="*/ 104775 w 293688"/>
              <a:gd name="connsiteY491" fmla="*/ 319088 h 334963"/>
              <a:gd name="connsiteX492" fmla="*/ 101600 w 293688"/>
              <a:gd name="connsiteY492" fmla="*/ 319088 h 334963"/>
              <a:gd name="connsiteX493" fmla="*/ 100012 w 293688"/>
              <a:gd name="connsiteY493" fmla="*/ 319088 h 334963"/>
              <a:gd name="connsiteX494" fmla="*/ 96837 w 293688"/>
              <a:gd name="connsiteY494" fmla="*/ 319088 h 334963"/>
              <a:gd name="connsiteX495" fmla="*/ 96837 w 293688"/>
              <a:gd name="connsiteY495" fmla="*/ 317501 h 334963"/>
              <a:gd name="connsiteX496" fmla="*/ 96837 w 293688"/>
              <a:gd name="connsiteY496" fmla="*/ 314326 h 334963"/>
              <a:gd name="connsiteX497" fmla="*/ 95250 w 293688"/>
              <a:gd name="connsiteY497" fmla="*/ 314326 h 334963"/>
              <a:gd name="connsiteX498" fmla="*/ 93662 w 293688"/>
              <a:gd name="connsiteY498" fmla="*/ 312738 h 334963"/>
              <a:gd name="connsiteX499" fmla="*/ 93662 w 293688"/>
              <a:gd name="connsiteY499" fmla="*/ 314326 h 334963"/>
              <a:gd name="connsiteX500" fmla="*/ 90487 w 293688"/>
              <a:gd name="connsiteY500" fmla="*/ 314326 h 334963"/>
              <a:gd name="connsiteX501" fmla="*/ 90487 w 293688"/>
              <a:gd name="connsiteY501" fmla="*/ 312738 h 334963"/>
              <a:gd name="connsiteX502" fmla="*/ 88900 w 293688"/>
              <a:gd name="connsiteY502" fmla="*/ 312738 h 334963"/>
              <a:gd name="connsiteX503" fmla="*/ 88900 w 293688"/>
              <a:gd name="connsiteY503" fmla="*/ 314326 h 334963"/>
              <a:gd name="connsiteX504" fmla="*/ 85725 w 293688"/>
              <a:gd name="connsiteY504" fmla="*/ 314326 h 334963"/>
              <a:gd name="connsiteX505" fmla="*/ 85725 w 293688"/>
              <a:gd name="connsiteY505" fmla="*/ 312738 h 334963"/>
              <a:gd name="connsiteX506" fmla="*/ 84137 w 293688"/>
              <a:gd name="connsiteY506" fmla="*/ 312738 h 334963"/>
              <a:gd name="connsiteX507" fmla="*/ 80962 w 293688"/>
              <a:gd name="connsiteY507" fmla="*/ 312738 h 334963"/>
              <a:gd name="connsiteX508" fmla="*/ 80962 w 293688"/>
              <a:gd name="connsiteY508" fmla="*/ 309563 h 334963"/>
              <a:gd name="connsiteX509" fmla="*/ 80962 w 293688"/>
              <a:gd name="connsiteY509" fmla="*/ 307976 h 334963"/>
              <a:gd name="connsiteX510" fmla="*/ 79375 w 293688"/>
              <a:gd name="connsiteY510" fmla="*/ 309563 h 334963"/>
              <a:gd name="connsiteX511" fmla="*/ 77787 w 293688"/>
              <a:gd name="connsiteY511" fmla="*/ 307976 h 334963"/>
              <a:gd name="connsiteX512" fmla="*/ 74612 w 293688"/>
              <a:gd name="connsiteY512" fmla="*/ 306388 h 334963"/>
              <a:gd name="connsiteX513" fmla="*/ 73025 w 293688"/>
              <a:gd name="connsiteY513" fmla="*/ 303213 h 334963"/>
              <a:gd name="connsiteX514" fmla="*/ 74612 w 293688"/>
              <a:gd name="connsiteY514" fmla="*/ 303213 h 334963"/>
              <a:gd name="connsiteX515" fmla="*/ 77787 w 293688"/>
              <a:gd name="connsiteY515" fmla="*/ 303213 h 334963"/>
              <a:gd name="connsiteX516" fmla="*/ 79375 w 293688"/>
              <a:gd name="connsiteY516" fmla="*/ 303213 h 334963"/>
              <a:gd name="connsiteX517" fmla="*/ 79375 w 293688"/>
              <a:gd name="connsiteY517" fmla="*/ 301626 h 334963"/>
              <a:gd name="connsiteX518" fmla="*/ 77787 w 293688"/>
              <a:gd name="connsiteY518" fmla="*/ 301626 h 334963"/>
              <a:gd name="connsiteX519" fmla="*/ 74612 w 293688"/>
              <a:gd name="connsiteY519" fmla="*/ 298451 h 334963"/>
              <a:gd name="connsiteX520" fmla="*/ 73025 w 293688"/>
              <a:gd name="connsiteY520" fmla="*/ 298451 h 334963"/>
              <a:gd name="connsiteX521" fmla="*/ 73025 w 293688"/>
              <a:gd name="connsiteY521" fmla="*/ 296863 h 334963"/>
              <a:gd name="connsiteX522" fmla="*/ 69850 w 293688"/>
              <a:gd name="connsiteY522" fmla="*/ 296863 h 334963"/>
              <a:gd name="connsiteX523" fmla="*/ 69850 w 293688"/>
              <a:gd name="connsiteY523" fmla="*/ 298451 h 334963"/>
              <a:gd name="connsiteX524" fmla="*/ 73025 w 293688"/>
              <a:gd name="connsiteY524" fmla="*/ 298451 h 334963"/>
              <a:gd name="connsiteX525" fmla="*/ 73025 w 293688"/>
              <a:gd name="connsiteY525" fmla="*/ 301626 h 334963"/>
              <a:gd name="connsiteX526" fmla="*/ 69850 w 293688"/>
              <a:gd name="connsiteY526" fmla="*/ 301626 h 334963"/>
              <a:gd name="connsiteX527" fmla="*/ 68262 w 293688"/>
              <a:gd name="connsiteY527" fmla="*/ 301626 h 334963"/>
              <a:gd name="connsiteX528" fmla="*/ 65087 w 293688"/>
              <a:gd name="connsiteY528" fmla="*/ 298451 h 334963"/>
              <a:gd name="connsiteX529" fmla="*/ 65087 w 293688"/>
              <a:gd name="connsiteY529" fmla="*/ 296863 h 334963"/>
              <a:gd name="connsiteX530" fmla="*/ 63500 w 293688"/>
              <a:gd name="connsiteY530" fmla="*/ 296863 h 334963"/>
              <a:gd name="connsiteX531" fmla="*/ 61912 w 293688"/>
              <a:gd name="connsiteY531" fmla="*/ 296863 h 334963"/>
              <a:gd name="connsiteX532" fmla="*/ 61912 w 293688"/>
              <a:gd name="connsiteY532" fmla="*/ 293688 h 334963"/>
              <a:gd name="connsiteX533" fmla="*/ 58737 w 293688"/>
              <a:gd name="connsiteY533" fmla="*/ 293688 h 334963"/>
              <a:gd name="connsiteX534" fmla="*/ 57150 w 293688"/>
              <a:gd name="connsiteY534" fmla="*/ 293688 h 334963"/>
              <a:gd name="connsiteX535" fmla="*/ 57150 w 293688"/>
              <a:gd name="connsiteY535" fmla="*/ 296863 h 334963"/>
              <a:gd name="connsiteX536" fmla="*/ 53975 w 293688"/>
              <a:gd name="connsiteY536" fmla="*/ 293688 h 334963"/>
              <a:gd name="connsiteX537" fmla="*/ 53975 w 293688"/>
              <a:gd name="connsiteY537" fmla="*/ 292101 h 334963"/>
              <a:gd name="connsiteX538" fmla="*/ 52387 w 293688"/>
              <a:gd name="connsiteY538" fmla="*/ 292101 h 334963"/>
              <a:gd name="connsiteX539" fmla="*/ 52387 w 293688"/>
              <a:gd name="connsiteY539" fmla="*/ 290513 h 334963"/>
              <a:gd name="connsiteX540" fmla="*/ 52387 w 293688"/>
              <a:gd name="connsiteY540" fmla="*/ 287338 h 334963"/>
              <a:gd name="connsiteX541" fmla="*/ 52387 w 293688"/>
              <a:gd name="connsiteY541" fmla="*/ 285751 h 334963"/>
              <a:gd name="connsiteX542" fmla="*/ 49212 w 293688"/>
              <a:gd name="connsiteY542" fmla="*/ 287338 h 334963"/>
              <a:gd name="connsiteX543" fmla="*/ 47625 w 293688"/>
              <a:gd name="connsiteY543" fmla="*/ 285751 h 334963"/>
              <a:gd name="connsiteX544" fmla="*/ 46037 w 293688"/>
              <a:gd name="connsiteY544" fmla="*/ 285751 h 334963"/>
              <a:gd name="connsiteX545" fmla="*/ 46037 w 293688"/>
              <a:gd name="connsiteY545" fmla="*/ 282576 h 334963"/>
              <a:gd name="connsiteX546" fmla="*/ 42862 w 293688"/>
              <a:gd name="connsiteY546" fmla="*/ 282576 h 334963"/>
              <a:gd name="connsiteX547" fmla="*/ 41275 w 293688"/>
              <a:gd name="connsiteY547" fmla="*/ 280988 h 334963"/>
              <a:gd name="connsiteX548" fmla="*/ 38100 w 293688"/>
              <a:gd name="connsiteY548" fmla="*/ 280988 h 334963"/>
              <a:gd name="connsiteX549" fmla="*/ 36512 w 293688"/>
              <a:gd name="connsiteY549" fmla="*/ 279401 h 334963"/>
              <a:gd name="connsiteX550" fmla="*/ 36512 w 293688"/>
              <a:gd name="connsiteY550" fmla="*/ 276226 h 334963"/>
              <a:gd name="connsiteX551" fmla="*/ 33337 w 293688"/>
              <a:gd name="connsiteY551" fmla="*/ 274638 h 334963"/>
              <a:gd name="connsiteX552" fmla="*/ 36512 w 293688"/>
              <a:gd name="connsiteY552" fmla="*/ 271463 h 334963"/>
              <a:gd name="connsiteX553" fmla="*/ 33337 w 293688"/>
              <a:gd name="connsiteY553" fmla="*/ 271463 h 334963"/>
              <a:gd name="connsiteX554" fmla="*/ 31750 w 293688"/>
              <a:gd name="connsiteY554" fmla="*/ 271463 h 334963"/>
              <a:gd name="connsiteX555" fmla="*/ 30162 w 293688"/>
              <a:gd name="connsiteY555" fmla="*/ 269876 h 334963"/>
              <a:gd name="connsiteX556" fmla="*/ 30162 w 293688"/>
              <a:gd name="connsiteY556" fmla="*/ 266701 h 334963"/>
              <a:gd name="connsiteX557" fmla="*/ 26987 w 293688"/>
              <a:gd name="connsiteY557" fmla="*/ 265113 h 334963"/>
              <a:gd name="connsiteX558" fmla="*/ 26987 w 293688"/>
              <a:gd name="connsiteY558" fmla="*/ 263526 h 334963"/>
              <a:gd name="connsiteX559" fmla="*/ 26987 w 293688"/>
              <a:gd name="connsiteY559" fmla="*/ 260351 h 334963"/>
              <a:gd name="connsiteX560" fmla="*/ 25400 w 293688"/>
              <a:gd name="connsiteY560" fmla="*/ 260351 h 334963"/>
              <a:gd name="connsiteX561" fmla="*/ 26987 w 293688"/>
              <a:gd name="connsiteY561" fmla="*/ 258763 h 334963"/>
              <a:gd name="connsiteX562" fmla="*/ 25400 w 293688"/>
              <a:gd name="connsiteY562" fmla="*/ 258763 h 334963"/>
              <a:gd name="connsiteX563" fmla="*/ 25400 w 293688"/>
              <a:gd name="connsiteY563" fmla="*/ 255588 h 334963"/>
              <a:gd name="connsiteX564" fmla="*/ 22225 w 293688"/>
              <a:gd name="connsiteY564" fmla="*/ 255588 h 334963"/>
              <a:gd name="connsiteX565" fmla="*/ 22225 w 293688"/>
              <a:gd name="connsiteY565" fmla="*/ 254001 h 334963"/>
              <a:gd name="connsiteX566" fmla="*/ 20637 w 293688"/>
              <a:gd name="connsiteY566" fmla="*/ 255588 h 334963"/>
              <a:gd name="connsiteX567" fmla="*/ 17462 w 293688"/>
              <a:gd name="connsiteY567" fmla="*/ 254001 h 334963"/>
              <a:gd name="connsiteX568" fmla="*/ 17462 w 293688"/>
              <a:gd name="connsiteY568" fmla="*/ 250826 h 334963"/>
              <a:gd name="connsiteX569" fmla="*/ 17462 w 293688"/>
              <a:gd name="connsiteY569" fmla="*/ 249238 h 334963"/>
              <a:gd name="connsiteX570" fmla="*/ 15875 w 293688"/>
              <a:gd name="connsiteY570" fmla="*/ 247651 h 334963"/>
              <a:gd name="connsiteX571" fmla="*/ 15875 w 293688"/>
              <a:gd name="connsiteY571" fmla="*/ 244476 h 334963"/>
              <a:gd name="connsiteX572" fmla="*/ 15875 w 293688"/>
              <a:gd name="connsiteY572" fmla="*/ 242888 h 334963"/>
              <a:gd name="connsiteX573" fmla="*/ 15875 w 293688"/>
              <a:gd name="connsiteY573" fmla="*/ 239713 h 334963"/>
              <a:gd name="connsiteX574" fmla="*/ 15875 w 293688"/>
              <a:gd name="connsiteY574" fmla="*/ 238126 h 334963"/>
              <a:gd name="connsiteX575" fmla="*/ 14287 w 293688"/>
              <a:gd name="connsiteY575" fmla="*/ 238126 h 334963"/>
              <a:gd name="connsiteX576" fmla="*/ 14287 w 293688"/>
              <a:gd name="connsiteY576" fmla="*/ 234951 h 334963"/>
              <a:gd name="connsiteX577" fmla="*/ 11112 w 293688"/>
              <a:gd name="connsiteY577" fmla="*/ 234951 h 334963"/>
              <a:gd name="connsiteX578" fmla="*/ 11112 w 293688"/>
              <a:gd name="connsiteY578" fmla="*/ 233363 h 334963"/>
              <a:gd name="connsiteX579" fmla="*/ 9525 w 293688"/>
              <a:gd name="connsiteY579" fmla="*/ 231776 h 334963"/>
              <a:gd name="connsiteX580" fmla="*/ 9525 w 293688"/>
              <a:gd name="connsiteY580" fmla="*/ 228601 h 334963"/>
              <a:gd name="connsiteX581" fmla="*/ 6350 w 293688"/>
              <a:gd name="connsiteY581" fmla="*/ 222251 h 334963"/>
              <a:gd name="connsiteX582" fmla="*/ 4762 w 293688"/>
              <a:gd name="connsiteY582" fmla="*/ 217488 h 334963"/>
              <a:gd name="connsiteX583" fmla="*/ 3175 w 293688"/>
              <a:gd name="connsiteY583" fmla="*/ 215901 h 334963"/>
              <a:gd name="connsiteX584" fmla="*/ 3175 w 293688"/>
              <a:gd name="connsiteY584" fmla="*/ 212726 h 334963"/>
              <a:gd name="connsiteX585" fmla="*/ 3175 w 293688"/>
              <a:gd name="connsiteY585" fmla="*/ 211138 h 334963"/>
              <a:gd name="connsiteX586" fmla="*/ 3175 w 293688"/>
              <a:gd name="connsiteY586" fmla="*/ 207963 h 334963"/>
              <a:gd name="connsiteX587" fmla="*/ 0 w 293688"/>
              <a:gd name="connsiteY587" fmla="*/ 206376 h 334963"/>
              <a:gd name="connsiteX588" fmla="*/ 3175 w 293688"/>
              <a:gd name="connsiteY588" fmla="*/ 206376 h 334963"/>
              <a:gd name="connsiteX589" fmla="*/ 3175 w 293688"/>
              <a:gd name="connsiteY589" fmla="*/ 204788 h 334963"/>
              <a:gd name="connsiteX590" fmla="*/ 3175 w 293688"/>
              <a:gd name="connsiteY590" fmla="*/ 201613 h 334963"/>
              <a:gd name="connsiteX591" fmla="*/ 3175 w 293688"/>
              <a:gd name="connsiteY591" fmla="*/ 200026 h 334963"/>
              <a:gd name="connsiteX592" fmla="*/ 3175 w 293688"/>
              <a:gd name="connsiteY592" fmla="*/ 196851 h 334963"/>
              <a:gd name="connsiteX593" fmla="*/ 3175 w 293688"/>
              <a:gd name="connsiteY593" fmla="*/ 195263 h 334963"/>
              <a:gd name="connsiteX594" fmla="*/ 3175 w 293688"/>
              <a:gd name="connsiteY594" fmla="*/ 192088 h 334963"/>
              <a:gd name="connsiteX595" fmla="*/ 3175 w 293688"/>
              <a:gd name="connsiteY595" fmla="*/ 188913 h 334963"/>
              <a:gd name="connsiteX596" fmla="*/ 3175 w 293688"/>
              <a:gd name="connsiteY596" fmla="*/ 185738 h 334963"/>
              <a:gd name="connsiteX597" fmla="*/ 3175 w 293688"/>
              <a:gd name="connsiteY597" fmla="*/ 184151 h 334963"/>
              <a:gd name="connsiteX598" fmla="*/ 4762 w 293688"/>
              <a:gd name="connsiteY598" fmla="*/ 184151 h 334963"/>
              <a:gd name="connsiteX599" fmla="*/ 4762 w 293688"/>
              <a:gd name="connsiteY599" fmla="*/ 180976 h 334963"/>
              <a:gd name="connsiteX600" fmla="*/ 3175 w 293688"/>
              <a:gd name="connsiteY600" fmla="*/ 180976 h 334963"/>
              <a:gd name="connsiteX601" fmla="*/ 4762 w 293688"/>
              <a:gd name="connsiteY601" fmla="*/ 179388 h 334963"/>
              <a:gd name="connsiteX602" fmla="*/ 4762 w 293688"/>
              <a:gd name="connsiteY602" fmla="*/ 176213 h 334963"/>
              <a:gd name="connsiteX603" fmla="*/ 3175 w 293688"/>
              <a:gd name="connsiteY603" fmla="*/ 176213 h 334963"/>
              <a:gd name="connsiteX604" fmla="*/ 3175 w 293688"/>
              <a:gd name="connsiteY604" fmla="*/ 174626 h 334963"/>
              <a:gd name="connsiteX605" fmla="*/ 3175 w 293688"/>
              <a:gd name="connsiteY605" fmla="*/ 173038 h 334963"/>
              <a:gd name="connsiteX606" fmla="*/ 4762 w 293688"/>
              <a:gd name="connsiteY606" fmla="*/ 173038 h 334963"/>
              <a:gd name="connsiteX607" fmla="*/ 4762 w 293688"/>
              <a:gd name="connsiteY607" fmla="*/ 169863 h 334963"/>
              <a:gd name="connsiteX608" fmla="*/ 4762 w 293688"/>
              <a:gd name="connsiteY608" fmla="*/ 168276 h 334963"/>
              <a:gd name="connsiteX609" fmla="*/ 4762 w 293688"/>
              <a:gd name="connsiteY609" fmla="*/ 165101 h 334963"/>
              <a:gd name="connsiteX610" fmla="*/ 4762 w 293688"/>
              <a:gd name="connsiteY610" fmla="*/ 163513 h 334963"/>
              <a:gd name="connsiteX611" fmla="*/ 4762 w 293688"/>
              <a:gd name="connsiteY611" fmla="*/ 160338 h 334963"/>
              <a:gd name="connsiteX612" fmla="*/ 4762 w 293688"/>
              <a:gd name="connsiteY612" fmla="*/ 158751 h 334963"/>
              <a:gd name="connsiteX613" fmla="*/ 4762 w 293688"/>
              <a:gd name="connsiteY613" fmla="*/ 157163 h 334963"/>
              <a:gd name="connsiteX614" fmla="*/ 4762 w 293688"/>
              <a:gd name="connsiteY614" fmla="*/ 153988 h 334963"/>
              <a:gd name="connsiteX615" fmla="*/ 6350 w 293688"/>
              <a:gd name="connsiteY615" fmla="*/ 152401 h 334963"/>
              <a:gd name="connsiteX616" fmla="*/ 6350 w 293688"/>
              <a:gd name="connsiteY616" fmla="*/ 149226 h 334963"/>
              <a:gd name="connsiteX617" fmla="*/ 6350 w 293688"/>
              <a:gd name="connsiteY617" fmla="*/ 147638 h 334963"/>
              <a:gd name="connsiteX618" fmla="*/ 4762 w 293688"/>
              <a:gd name="connsiteY618" fmla="*/ 147638 h 334963"/>
              <a:gd name="connsiteX619" fmla="*/ 6350 w 293688"/>
              <a:gd name="connsiteY619" fmla="*/ 144463 h 334963"/>
              <a:gd name="connsiteX620" fmla="*/ 6350 w 293688"/>
              <a:gd name="connsiteY620" fmla="*/ 142876 h 334963"/>
              <a:gd name="connsiteX621" fmla="*/ 6350 w 293688"/>
              <a:gd name="connsiteY621" fmla="*/ 141288 h 334963"/>
              <a:gd name="connsiteX622" fmla="*/ 9525 w 293688"/>
              <a:gd name="connsiteY622" fmla="*/ 141288 h 334963"/>
              <a:gd name="connsiteX623" fmla="*/ 9525 w 293688"/>
              <a:gd name="connsiteY623" fmla="*/ 138113 h 334963"/>
              <a:gd name="connsiteX624" fmla="*/ 11112 w 293688"/>
              <a:gd name="connsiteY624" fmla="*/ 138113 h 334963"/>
              <a:gd name="connsiteX625" fmla="*/ 11112 w 293688"/>
              <a:gd name="connsiteY625" fmla="*/ 136526 h 334963"/>
              <a:gd name="connsiteX626" fmla="*/ 14287 w 293688"/>
              <a:gd name="connsiteY626" fmla="*/ 136526 h 334963"/>
              <a:gd name="connsiteX627" fmla="*/ 14287 w 293688"/>
              <a:gd name="connsiteY627" fmla="*/ 133351 h 334963"/>
              <a:gd name="connsiteX628" fmla="*/ 14287 w 293688"/>
              <a:gd name="connsiteY628" fmla="*/ 131763 h 334963"/>
              <a:gd name="connsiteX629" fmla="*/ 14287 w 293688"/>
              <a:gd name="connsiteY629" fmla="*/ 130176 h 334963"/>
              <a:gd name="connsiteX630" fmla="*/ 15875 w 293688"/>
              <a:gd name="connsiteY630" fmla="*/ 127001 h 334963"/>
              <a:gd name="connsiteX631" fmla="*/ 15875 w 293688"/>
              <a:gd name="connsiteY631" fmla="*/ 125413 h 334963"/>
              <a:gd name="connsiteX632" fmla="*/ 17462 w 293688"/>
              <a:gd name="connsiteY632" fmla="*/ 125413 h 334963"/>
              <a:gd name="connsiteX633" fmla="*/ 17462 w 293688"/>
              <a:gd name="connsiteY633" fmla="*/ 122238 h 334963"/>
              <a:gd name="connsiteX634" fmla="*/ 20637 w 293688"/>
              <a:gd name="connsiteY634" fmla="*/ 127001 h 334963"/>
              <a:gd name="connsiteX635" fmla="*/ 20637 w 293688"/>
              <a:gd name="connsiteY635" fmla="*/ 125413 h 334963"/>
              <a:gd name="connsiteX636" fmla="*/ 20637 w 293688"/>
              <a:gd name="connsiteY636" fmla="*/ 122238 h 334963"/>
              <a:gd name="connsiteX637" fmla="*/ 20637 w 293688"/>
              <a:gd name="connsiteY637" fmla="*/ 120651 h 334963"/>
              <a:gd name="connsiteX638" fmla="*/ 22225 w 293688"/>
              <a:gd name="connsiteY638" fmla="*/ 120651 h 334963"/>
              <a:gd name="connsiteX639" fmla="*/ 22225 w 293688"/>
              <a:gd name="connsiteY639" fmla="*/ 117476 h 334963"/>
              <a:gd name="connsiteX640" fmla="*/ 22225 w 293688"/>
              <a:gd name="connsiteY640" fmla="*/ 115888 h 334963"/>
              <a:gd name="connsiteX641" fmla="*/ 22225 w 293688"/>
              <a:gd name="connsiteY641" fmla="*/ 114301 h 334963"/>
              <a:gd name="connsiteX642" fmla="*/ 25400 w 293688"/>
              <a:gd name="connsiteY642" fmla="*/ 114301 h 334963"/>
              <a:gd name="connsiteX643" fmla="*/ 25400 w 293688"/>
              <a:gd name="connsiteY643" fmla="*/ 111126 h 334963"/>
              <a:gd name="connsiteX644" fmla="*/ 25400 w 293688"/>
              <a:gd name="connsiteY644" fmla="*/ 109538 h 334963"/>
              <a:gd name="connsiteX645" fmla="*/ 26987 w 293688"/>
              <a:gd name="connsiteY645" fmla="*/ 109538 h 334963"/>
              <a:gd name="connsiteX646" fmla="*/ 26987 w 293688"/>
              <a:gd name="connsiteY646" fmla="*/ 106363 h 334963"/>
              <a:gd name="connsiteX647" fmla="*/ 26987 w 293688"/>
              <a:gd name="connsiteY647" fmla="*/ 104776 h 334963"/>
              <a:gd name="connsiteX648" fmla="*/ 26987 w 293688"/>
              <a:gd name="connsiteY648" fmla="*/ 101601 h 334963"/>
              <a:gd name="connsiteX649" fmla="*/ 26987 w 293688"/>
              <a:gd name="connsiteY649" fmla="*/ 100013 h 334963"/>
              <a:gd name="connsiteX650" fmla="*/ 30162 w 293688"/>
              <a:gd name="connsiteY650" fmla="*/ 100013 h 334963"/>
              <a:gd name="connsiteX651" fmla="*/ 30162 w 293688"/>
              <a:gd name="connsiteY651" fmla="*/ 93663 h 334963"/>
              <a:gd name="connsiteX652" fmla="*/ 31750 w 293688"/>
              <a:gd name="connsiteY652" fmla="*/ 93663 h 334963"/>
              <a:gd name="connsiteX653" fmla="*/ 31750 w 293688"/>
              <a:gd name="connsiteY653" fmla="*/ 90488 h 334963"/>
              <a:gd name="connsiteX654" fmla="*/ 31750 w 293688"/>
              <a:gd name="connsiteY654" fmla="*/ 88901 h 334963"/>
              <a:gd name="connsiteX655" fmla="*/ 33337 w 293688"/>
              <a:gd name="connsiteY655" fmla="*/ 88901 h 334963"/>
              <a:gd name="connsiteX656" fmla="*/ 33337 w 293688"/>
              <a:gd name="connsiteY656" fmla="*/ 85726 h 334963"/>
              <a:gd name="connsiteX657" fmla="*/ 36512 w 293688"/>
              <a:gd name="connsiteY657" fmla="*/ 85726 h 334963"/>
              <a:gd name="connsiteX658" fmla="*/ 36512 w 293688"/>
              <a:gd name="connsiteY658" fmla="*/ 88901 h 334963"/>
              <a:gd name="connsiteX659" fmla="*/ 38100 w 293688"/>
              <a:gd name="connsiteY659" fmla="*/ 88901 h 334963"/>
              <a:gd name="connsiteX660" fmla="*/ 38100 w 293688"/>
              <a:gd name="connsiteY660" fmla="*/ 85726 h 334963"/>
              <a:gd name="connsiteX661" fmla="*/ 41275 w 293688"/>
              <a:gd name="connsiteY661" fmla="*/ 85726 h 334963"/>
              <a:gd name="connsiteX662" fmla="*/ 41275 w 293688"/>
              <a:gd name="connsiteY662" fmla="*/ 84138 h 334963"/>
              <a:gd name="connsiteX663" fmla="*/ 41275 w 293688"/>
              <a:gd name="connsiteY663" fmla="*/ 82551 h 334963"/>
              <a:gd name="connsiteX664" fmla="*/ 42862 w 293688"/>
              <a:gd name="connsiteY664" fmla="*/ 82551 h 334963"/>
              <a:gd name="connsiteX665" fmla="*/ 42862 w 293688"/>
              <a:gd name="connsiteY665" fmla="*/ 79376 h 334963"/>
              <a:gd name="connsiteX666" fmla="*/ 46037 w 293688"/>
              <a:gd name="connsiteY666" fmla="*/ 77788 h 334963"/>
              <a:gd name="connsiteX667" fmla="*/ 46037 w 293688"/>
              <a:gd name="connsiteY667" fmla="*/ 74613 h 334963"/>
              <a:gd name="connsiteX668" fmla="*/ 46037 w 293688"/>
              <a:gd name="connsiteY668" fmla="*/ 73026 h 334963"/>
              <a:gd name="connsiteX669" fmla="*/ 47625 w 293688"/>
              <a:gd name="connsiteY669" fmla="*/ 73026 h 334963"/>
              <a:gd name="connsiteX670" fmla="*/ 47625 w 293688"/>
              <a:gd name="connsiteY670" fmla="*/ 69851 h 334963"/>
              <a:gd name="connsiteX671" fmla="*/ 47625 w 293688"/>
              <a:gd name="connsiteY671" fmla="*/ 68263 h 334963"/>
              <a:gd name="connsiteX672" fmla="*/ 49212 w 293688"/>
              <a:gd name="connsiteY672" fmla="*/ 68263 h 334963"/>
              <a:gd name="connsiteX673" fmla="*/ 49212 w 293688"/>
              <a:gd name="connsiteY673" fmla="*/ 66676 h 334963"/>
              <a:gd name="connsiteX674" fmla="*/ 49212 w 293688"/>
              <a:gd name="connsiteY674" fmla="*/ 63501 h 334963"/>
              <a:gd name="connsiteX675" fmla="*/ 52387 w 293688"/>
              <a:gd name="connsiteY675" fmla="*/ 61913 h 334963"/>
              <a:gd name="connsiteX676" fmla="*/ 52387 w 293688"/>
              <a:gd name="connsiteY676" fmla="*/ 58738 h 334963"/>
              <a:gd name="connsiteX677" fmla="*/ 53975 w 293688"/>
              <a:gd name="connsiteY677" fmla="*/ 58738 h 334963"/>
              <a:gd name="connsiteX678" fmla="*/ 53975 w 293688"/>
              <a:gd name="connsiteY678" fmla="*/ 57150 h 334963"/>
              <a:gd name="connsiteX679" fmla="*/ 53975 w 293688"/>
              <a:gd name="connsiteY679" fmla="*/ 55563 h 334963"/>
              <a:gd name="connsiteX680" fmla="*/ 57150 w 293688"/>
              <a:gd name="connsiteY680" fmla="*/ 55563 h 334963"/>
              <a:gd name="connsiteX681" fmla="*/ 57150 w 293688"/>
              <a:gd name="connsiteY681" fmla="*/ 57150 h 334963"/>
              <a:gd name="connsiteX682" fmla="*/ 58737 w 293688"/>
              <a:gd name="connsiteY682" fmla="*/ 57150 h 334963"/>
              <a:gd name="connsiteX683" fmla="*/ 58737 w 293688"/>
              <a:gd name="connsiteY683" fmla="*/ 55563 h 334963"/>
              <a:gd name="connsiteX684" fmla="*/ 61912 w 293688"/>
              <a:gd name="connsiteY684" fmla="*/ 55563 h 334963"/>
              <a:gd name="connsiteX685" fmla="*/ 61912 w 293688"/>
              <a:gd name="connsiteY685" fmla="*/ 52388 h 334963"/>
              <a:gd name="connsiteX686" fmla="*/ 63500 w 293688"/>
              <a:gd name="connsiteY686" fmla="*/ 52388 h 334963"/>
              <a:gd name="connsiteX687" fmla="*/ 63500 w 293688"/>
              <a:gd name="connsiteY687" fmla="*/ 50800 h 334963"/>
              <a:gd name="connsiteX688" fmla="*/ 65087 w 293688"/>
              <a:gd name="connsiteY688" fmla="*/ 50800 h 334963"/>
              <a:gd name="connsiteX689" fmla="*/ 65087 w 293688"/>
              <a:gd name="connsiteY689" fmla="*/ 47625 h 334963"/>
              <a:gd name="connsiteX690" fmla="*/ 68262 w 293688"/>
              <a:gd name="connsiteY690" fmla="*/ 46038 h 334963"/>
              <a:gd name="connsiteX691" fmla="*/ 68262 w 293688"/>
              <a:gd name="connsiteY691" fmla="*/ 42863 h 334963"/>
              <a:gd name="connsiteX692" fmla="*/ 69850 w 293688"/>
              <a:gd name="connsiteY692" fmla="*/ 41275 h 334963"/>
              <a:gd name="connsiteX693" fmla="*/ 69850 w 293688"/>
              <a:gd name="connsiteY693" fmla="*/ 39688 h 334963"/>
              <a:gd name="connsiteX694" fmla="*/ 73025 w 293688"/>
              <a:gd name="connsiteY694" fmla="*/ 39688 h 334963"/>
              <a:gd name="connsiteX695" fmla="*/ 73025 w 293688"/>
              <a:gd name="connsiteY695" fmla="*/ 36513 h 334963"/>
              <a:gd name="connsiteX696" fmla="*/ 74612 w 293688"/>
              <a:gd name="connsiteY696" fmla="*/ 34925 h 334963"/>
              <a:gd name="connsiteX697" fmla="*/ 74612 w 293688"/>
              <a:gd name="connsiteY697" fmla="*/ 31750 h 334963"/>
              <a:gd name="connsiteX698" fmla="*/ 77787 w 293688"/>
              <a:gd name="connsiteY698" fmla="*/ 31750 h 334963"/>
              <a:gd name="connsiteX699" fmla="*/ 79375 w 293688"/>
              <a:gd name="connsiteY699" fmla="*/ 31750 h 334963"/>
              <a:gd name="connsiteX700" fmla="*/ 79375 w 293688"/>
              <a:gd name="connsiteY700" fmla="*/ 30163 h 334963"/>
              <a:gd name="connsiteX701" fmla="*/ 79375 w 293688"/>
              <a:gd name="connsiteY701" fmla="*/ 26988 h 334963"/>
              <a:gd name="connsiteX702" fmla="*/ 80962 w 293688"/>
              <a:gd name="connsiteY702" fmla="*/ 30163 h 334963"/>
              <a:gd name="connsiteX703" fmla="*/ 80962 w 293688"/>
              <a:gd name="connsiteY703" fmla="*/ 25400 h 334963"/>
              <a:gd name="connsiteX704" fmla="*/ 80962 w 293688"/>
              <a:gd name="connsiteY704" fmla="*/ 23813 h 334963"/>
              <a:gd name="connsiteX705" fmla="*/ 84137 w 293688"/>
              <a:gd name="connsiteY705" fmla="*/ 23813 h 334963"/>
              <a:gd name="connsiteX706" fmla="*/ 85725 w 293688"/>
              <a:gd name="connsiteY706" fmla="*/ 20638 h 334963"/>
              <a:gd name="connsiteX707" fmla="*/ 85725 w 293688"/>
              <a:gd name="connsiteY707" fmla="*/ 19050 h 334963"/>
              <a:gd name="connsiteX708" fmla="*/ 88900 w 293688"/>
              <a:gd name="connsiteY708" fmla="*/ 19050 h 334963"/>
              <a:gd name="connsiteX709" fmla="*/ 88900 w 293688"/>
              <a:gd name="connsiteY709" fmla="*/ 20638 h 334963"/>
              <a:gd name="connsiteX710" fmla="*/ 90487 w 293688"/>
              <a:gd name="connsiteY710" fmla="*/ 19050 h 334963"/>
              <a:gd name="connsiteX711" fmla="*/ 93662 w 293688"/>
              <a:gd name="connsiteY711" fmla="*/ 15875 h 334963"/>
              <a:gd name="connsiteX712" fmla="*/ 95250 w 293688"/>
              <a:gd name="connsiteY712" fmla="*/ 11113 h 334963"/>
              <a:gd name="connsiteX713" fmla="*/ 95250 w 293688"/>
              <a:gd name="connsiteY713" fmla="*/ 14288 h 334963"/>
              <a:gd name="connsiteX714" fmla="*/ 95250 w 293688"/>
              <a:gd name="connsiteY714" fmla="*/ 15875 h 334963"/>
              <a:gd name="connsiteX715" fmla="*/ 96837 w 293688"/>
              <a:gd name="connsiteY715" fmla="*/ 15875 h 334963"/>
              <a:gd name="connsiteX716" fmla="*/ 100012 w 293688"/>
              <a:gd name="connsiteY716" fmla="*/ 15875 h 334963"/>
              <a:gd name="connsiteX717" fmla="*/ 100012 w 293688"/>
              <a:gd name="connsiteY717" fmla="*/ 14288 h 334963"/>
              <a:gd name="connsiteX718" fmla="*/ 101600 w 293688"/>
              <a:gd name="connsiteY718" fmla="*/ 11113 h 334963"/>
              <a:gd name="connsiteX719" fmla="*/ 101600 w 293688"/>
              <a:gd name="connsiteY719" fmla="*/ 9525 h 334963"/>
              <a:gd name="connsiteX720" fmla="*/ 104775 w 293688"/>
              <a:gd name="connsiteY720" fmla="*/ 9525 h 334963"/>
              <a:gd name="connsiteX721" fmla="*/ 106362 w 293688"/>
              <a:gd name="connsiteY721" fmla="*/ 9525 h 334963"/>
              <a:gd name="connsiteX722" fmla="*/ 111125 w 293688"/>
              <a:gd name="connsiteY722" fmla="*/ 3175 h 334963"/>
              <a:gd name="connsiteX723" fmla="*/ 112713 w 293688"/>
              <a:gd name="connsiteY723" fmla="*/ 3175 h 334963"/>
              <a:gd name="connsiteX724" fmla="*/ 115888 w 293688"/>
              <a:gd name="connsiteY724" fmla="*/ 3175 h 334963"/>
              <a:gd name="connsiteX725" fmla="*/ 115888 w 293688"/>
              <a:gd name="connsiteY725" fmla="*/ 4763 h 334963"/>
              <a:gd name="connsiteX726" fmla="*/ 112713 w 293688"/>
              <a:gd name="connsiteY726" fmla="*/ 4763 h 334963"/>
              <a:gd name="connsiteX727" fmla="*/ 111125 w 293688"/>
              <a:gd name="connsiteY727" fmla="*/ 4763 h 334963"/>
              <a:gd name="connsiteX728" fmla="*/ 117476 w 293688"/>
              <a:gd name="connsiteY728" fmla="*/ 0 h 334963"/>
              <a:gd name="connsiteX729" fmla="*/ 117476 w 293688"/>
              <a:gd name="connsiteY729" fmla="*/ 3175 h 334963"/>
              <a:gd name="connsiteX730" fmla="*/ 115888 w 293688"/>
              <a:gd name="connsiteY730" fmla="*/ 3175 h 33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</a:cxnLst>
            <a:rect l="l" t="t" r="r" b="b"/>
            <a:pathLst>
              <a:path w="293688" h="334963">
                <a:moveTo>
                  <a:pt x="142875" y="333376"/>
                </a:moveTo>
                <a:lnTo>
                  <a:pt x="144463" y="334963"/>
                </a:lnTo>
                <a:lnTo>
                  <a:pt x="142875" y="334963"/>
                </a:lnTo>
                <a:close/>
                <a:moveTo>
                  <a:pt x="163513" y="330201"/>
                </a:moveTo>
                <a:lnTo>
                  <a:pt x="160338" y="333376"/>
                </a:lnTo>
                <a:lnTo>
                  <a:pt x="163513" y="333376"/>
                </a:lnTo>
                <a:close/>
                <a:moveTo>
                  <a:pt x="93662" y="314326"/>
                </a:moveTo>
                <a:lnTo>
                  <a:pt x="95250" y="314326"/>
                </a:lnTo>
                <a:lnTo>
                  <a:pt x="95250" y="317501"/>
                </a:lnTo>
                <a:close/>
                <a:moveTo>
                  <a:pt x="88900" y="314326"/>
                </a:moveTo>
                <a:lnTo>
                  <a:pt x="90487" y="317501"/>
                </a:lnTo>
                <a:lnTo>
                  <a:pt x="88900" y="317501"/>
                </a:lnTo>
                <a:close/>
                <a:moveTo>
                  <a:pt x="74612" y="301626"/>
                </a:moveTo>
                <a:lnTo>
                  <a:pt x="77787" y="301626"/>
                </a:lnTo>
                <a:lnTo>
                  <a:pt x="74612" y="303213"/>
                </a:lnTo>
                <a:close/>
                <a:moveTo>
                  <a:pt x="20637" y="263526"/>
                </a:moveTo>
                <a:lnTo>
                  <a:pt x="20637" y="265113"/>
                </a:lnTo>
                <a:lnTo>
                  <a:pt x="20637" y="266701"/>
                </a:lnTo>
                <a:lnTo>
                  <a:pt x="17462" y="265113"/>
                </a:lnTo>
                <a:close/>
                <a:moveTo>
                  <a:pt x="20637" y="255588"/>
                </a:moveTo>
                <a:lnTo>
                  <a:pt x="22225" y="255588"/>
                </a:lnTo>
                <a:lnTo>
                  <a:pt x="22225" y="258763"/>
                </a:lnTo>
                <a:lnTo>
                  <a:pt x="20637" y="260351"/>
                </a:lnTo>
                <a:lnTo>
                  <a:pt x="17462" y="260351"/>
                </a:lnTo>
                <a:lnTo>
                  <a:pt x="20637" y="258763"/>
                </a:lnTo>
                <a:close/>
                <a:moveTo>
                  <a:pt x="14287" y="250826"/>
                </a:moveTo>
                <a:lnTo>
                  <a:pt x="15875" y="250826"/>
                </a:lnTo>
                <a:lnTo>
                  <a:pt x="15875" y="254001"/>
                </a:lnTo>
                <a:close/>
                <a:moveTo>
                  <a:pt x="14287" y="247651"/>
                </a:moveTo>
                <a:lnTo>
                  <a:pt x="15875" y="247651"/>
                </a:lnTo>
                <a:lnTo>
                  <a:pt x="15875" y="249238"/>
                </a:lnTo>
                <a:lnTo>
                  <a:pt x="14287" y="249238"/>
                </a:lnTo>
                <a:close/>
                <a:moveTo>
                  <a:pt x="11112" y="242888"/>
                </a:moveTo>
                <a:lnTo>
                  <a:pt x="14287" y="244476"/>
                </a:lnTo>
                <a:lnTo>
                  <a:pt x="11112" y="244476"/>
                </a:lnTo>
                <a:close/>
                <a:moveTo>
                  <a:pt x="9525" y="238126"/>
                </a:moveTo>
                <a:lnTo>
                  <a:pt x="11112" y="238126"/>
                </a:lnTo>
                <a:lnTo>
                  <a:pt x="11112" y="239713"/>
                </a:lnTo>
                <a:lnTo>
                  <a:pt x="11112" y="242888"/>
                </a:lnTo>
                <a:lnTo>
                  <a:pt x="9525" y="239713"/>
                </a:lnTo>
                <a:close/>
                <a:moveTo>
                  <a:pt x="196850" y="55563"/>
                </a:moveTo>
                <a:lnTo>
                  <a:pt x="198438" y="55563"/>
                </a:lnTo>
                <a:lnTo>
                  <a:pt x="201613" y="55563"/>
                </a:lnTo>
                <a:lnTo>
                  <a:pt x="203200" y="55563"/>
                </a:lnTo>
                <a:lnTo>
                  <a:pt x="206376" y="55563"/>
                </a:lnTo>
                <a:lnTo>
                  <a:pt x="207963" y="55563"/>
                </a:lnTo>
                <a:lnTo>
                  <a:pt x="211138" y="55563"/>
                </a:lnTo>
                <a:lnTo>
                  <a:pt x="207963" y="57151"/>
                </a:lnTo>
                <a:lnTo>
                  <a:pt x="206376" y="57151"/>
                </a:lnTo>
                <a:lnTo>
                  <a:pt x="201613" y="57151"/>
                </a:lnTo>
                <a:close/>
                <a:moveTo>
                  <a:pt x="57150" y="52388"/>
                </a:moveTo>
                <a:lnTo>
                  <a:pt x="58737" y="55563"/>
                </a:lnTo>
                <a:lnTo>
                  <a:pt x="57150" y="55563"/>
                </a:lnTo>
                <a:close/>
                <a:moveTo>
                  <a:pt x="165100" y="36513"/>
                </a:moveTo>
                <a:lnTo>
                  <a:pt x="168275" y="36513"/>
                </a:lnTo>
                <a:lnTo>
                  <a:pt x="165100" y="39688"/>
                </a:lnTo>
                <a:close/>
                <a:moveTo>
                  <a:pt x="165100" y="31750"/>
                </a:moveTo>
                <a:lnTo>
                  <a:pt x="168275" y="31750"/>
                </a:lnTo>
                <a:lnTo>
                  <a:pt x="165100" y="34925"/>
                </a:lnTo>
                <a:close/>
                <a:moveTo>
                  <a:pt x="160338" y="30163"/>
                </a:moveTo>
                <a:lnTo>
                  <a:pt x="163513" y="31750"/>
                </a:lnTo>
                <a:lnTo>
                  <a:pt x="160338" y="31750"/>
                </a:lnTo>
                <a:close/>
                <a:moveTo>
                  <a:pt x="160338" y="26988"/>
                </a:moveTo>
                <a:lnTo>
                  <a:pt x="163513" y="26988"/>
                </a:lnTo>
                <a:lnTo>
                  <a:pt x="160338" y="30163"/>
                </a:lnTo>
                <a:close/>
                <a:moveTo>
                  <a:pt x="160338" y="20638"/>
                </a:moveTo>
                <a:lnTo>
                  <a:pt x="163513" y="20638"/>
                </a:lnTo>
                <a:lnTo>
                  <a:pt x="163513" y="23813"/>
                </a:lnTo>
                <a:lnTo>
                  <a:pt x="160338" y="23813"/>
                </a:lnTo>
                <a:close/>
                <a:moveTo>
                  <a:pt x="107950" y="9525"/>
                </a:moveTo>
                <a:lnTo>
                  <a:pt x="111125" y="9525"/>
                </a:lnTo>
                <a:lnTo>
                  <a:pt x="111125" y="11113"/>
                </a:lnTo>
                <a:lnTo>
                  <a:pt x="107950" y="14288"/>
                </a:lnTo>
                <a:lnTo>
                  <a:pt x="107950" y="11113"/>
                </a:lnTo>
                <a:close/>
                <a:moveTo>
                  <a:pt x="106362" y="7938"/>
                </a:moveTo>
                <a:lnTo>
                  <a:pt x="107950" y="9525"/>
                </a:lnTo>
                <a:lnTo>
                  <a:pt x="106362" y="11113"/>
                </a:lnTo>
                <a:lnTo>
                  <a:pt x="106362" y="14288"/>
                </a:lnTo>
                <a:lnTo>
                  <a:pt x="106363" y="14288"/>
                </a:lnTo>
                <a:lnTo>
                  <a:pt x="107950" y="14288"/>
                </a:lnTo>
                <a:lnTo>
                  <a:pt x="106363" y="15875"/>
                </a:lnTo>
                <a:lnTo>
                  <a:pt x="106363" y="15876"/>
                </a:lnTo>
                <a:lnTo>
                  <a:pt x="106362" y="15876"/>
                </a:lnTo>
                <a:lnTo>
                  <a:pt x="106362" y="19050"/>
                </a:lnTo>
                <a:lnTo>
                  <a:pt x="104776" y="20637"/>
                </a:lnTo>
                <a:lnTo>
                  <a:pt x="104776" y="20638"/>
                </a:lnTo>
                <a:lnTo>
                  <a:pt x="104775" y="20638"/>
                </a:lnTo>
                <a:lnTo>
                  <a:pt x="104775" y="20638"/>
                </a:lnTo>
                <a:lnTo>
                  <a:pt x="104775" y="23813"/>
                </a:lnTo>
                <a:lnTo>
                  <a:pt x="104775" y="25400"/>
                </a:lnTo>
                <a:lnTo>
                  <a:pt x="101600" y="26988"/>
                </a:lnTo>
                <a:lnTo>
                  <a:pt x="100012" y="30163"/>
                </a:lnTo>
                <a:lnTo>
                  <a:pt x="101600" y="30163"/>
                </a:lnTo>
                <a:lnTo>
                  <a:pt x="104775" y="30163"/>
                </a:lnTo>
                <a:lnTo>
                  <a:pt x="104775" y="26988"/>
                </a:lnTo>
                <a:lnTo>
                  <a:pt x="106362" y="26988"/>
                </a:lnTo>
                <a:lnTo>
                  <a:pt x="106362" y="25400"/>
                </a:lnTo>
                <a:lnTo>
                  <a:pt x="107950" y="25400"/>
                </a:lnTo>
                <a:lnTo>
                  <a:pt x="111125" y="25400"/>
                </a:lnTo>
                <a:lnTo>
                  <a:pt x="111125" y="26988"/>
                </a:lnTo>
                <a:lnTo>
                  <a:pt x="112712" y="26988"/>
                </a:lnTo>
                <a:lnTo>
                  <a:pt x="112712" y="25400"/>
                </a:lnTo>
                <a:lnTo>
                  <a:pt x="115887" y="23813"/>
                </a:lnTo>
                <a:lnTo>
                  <a:pt x="117475" y="23813"/>
                </a:lnTo>
                <a:lnTo>
                  <a:pt x="120650" y="23813"/>
                </a:lnTo>
                <a:lnTo>
                  <a:pt x="120650" y="20638"/>
                </a:lnTo>
                <a:lnTo>
                  <a:pt x="122237" y="19050"/>
                </a:lnTo>
                <a:lnTo>
                  <a:pt x="123825" y="19050"/>
                </a:lnTo>
                <a:lnTo>
                  <a:pt x="127000" y="15875"/>
                </a:lnTo>
                <a:lnTo>
                  <a:pt x="127000" y="19050"/>
                </a:lnTo>
                <a:lnTo>
                  <a:pt x="128587" y="19050"/>
                </a:lnTo>
                <a:lnTo>
                  <a:pt x="128587" y="15875"/>
                </a:lnTo>
                <a:lnTo>
                  <a:pt x="131762" y="15875"/>
                </a:lnTo>
                <a:lnTo>
                  <a:pt x="133350" y="15875"/>
                </a:lnTo>
                <a:lnTo>
                  <a:pt x="136525" y="15875"/>
                </a:lnTo>
                <a:lnTo>
                  <a:pt x="138112" y="15875"/>
                </a:lnTo>
                <a:lnTo>
                  <a:pt x="139700" y="15875"/>
                </a:lnTo>
                <a:lnTo>
                  <a:pt x="139700" y="14288"/>
                </a:lnTo>
                <a:lnTo>
                  <a:pt x="142875" y="14288"/>
                </a:lnTo>
                <a:lnTo>
                  <a:pt x="142875" y="11113"/>
                </a:lnTo>
                <a:lnTo>
                  <a:pt x="144463" y="9525"/>
                </a:lnTo>
                <a:lnTo>
                  <a:pt x="147638" y="9525"/>
                </a:lnTo>
                <a:lnTo>
                  <a:pt x="147638" y="14288"/>
                </a:lnTo>
                <a:lnTo>
                  <a:pt x="144463" y="14288"/>
                </a:lnTo>
                <a:lnTo>
                  <a:pt x="144463" y="15875"/>
                </a:lnTo>
                <a:lnTo>
                  <a:pt x="147638" y="15875"/>
                </a:lnTo>
                <a:lnTo>
                  <a:pt x="147638" y="14288"/>
                </a:lnTo>
                <a:lnTo>
                  <a:pt x="149225" y="14288"/>
                </a:lnTo>
                <a:lnTo>
                  <a:pt x="152400" y="14288"/>
                </a:lnTo>
                <a:lnTo>
                  <a:pt x="152400" y="11113"/>
                </a:lnTo>
                <a:lnTo>
                  <a:pt x="153988" y="11113"/>
                </a:lnTo>
                <a:lnTo>
                  <a:pt x="153988" y="14288"/>
                </a:lnTo>
                <a:lnTo>
                  <a:pt x="153988" y="15875"/>
                </a:lnTo>
                <a:lnTo>
                  <a:pt x="153988" y="19050"/>
                </a:lnTo>
                <a:lnTo>
                  <a:pt x="153988" y="20638"/>
                </a:lnTo>
                <a:lnTo>
                  <a:pt x="152400" y="23813"/>
                </a:lnTo>
                <a:lnTo>
                  <a:pt x="152400" y="25400"/>
                </a:lnTo>
                <a:lnTo>
                  <a:pt x="153988" y="25400"/>
                </a:lnTo>
                <a:lnTo>
                  <a:pt x="155575" y="25400"/>
                </a:lnTo>
                <a:lnTo>
                  <a:pt x="158750" y="25400"/>
                </a:lnTo>
                <a:lnTo>
                  <a:pt x="158750" y="23813"/>
                </a:lnTo>
                <a:lnTo>
                  <a:pt x="160338" y="23813"/>
                </a:lnTo>
                <a:lnTo>
                  <a:pt x="160338" y="25400"/>
                </a:lnTo>
                <a:lnTo>
                  <a:pt x="160338" y="25401"/>
                </a:lnTo>
                <a:lnTo>
                  <a:pt x="160337" y="25401"/>
                </a:lnTo>
                <a:lnTo>
                  <a:pt x="158750" y="26988"/>
                </a:lnTo>
                <a:lnTo>
                  <a:pt x="158750" y="30163"/>
                </a:lnTo>
                <a:lnTo>
                  <a:pt x="155575" y="31750"/>
                </a:lnTo>
                <a:lnTo>
                  <a:pt x="158750" y="31750"/>
                </a:lnTo>
                <a:lnTo>
                  <a:pt x="160338" y="31750"/>
                </a:lnTo>
                <a:lnTo>
                  <a:pt x="163513" y="34925"/>
                </a:lnTo>
                <a:lnTo>
                  <a:pt x="165100" y="34925"/>
                </a:lnTo>
                <a:lnTo>
                  <a:pt x="165100" y="36513"/>
                </a:lnTo>
                <a:lnTo>
                  <a:pt x="163513" y="36513"/>
                </a:lnTo>
                <a:lnTo>
                  <a:pt x="163513" y="39688"/>
                </a:lnTo>
                <a:lnTo>
                  <a:pt x="160338" y="39688"/>
                </a:lnTo>
                <a:lnTo>
                  <a:pt x="160338" y="41275"/>
                </a:lnTo>
                <a:lnTo>
                  <a:pt x="163513" y="41275"/>
                </a:lnTo>
                <a:lnTo>
                  <a:pt x="163513" y="41275"/>
                </a:lnTo>
                <a:lnTo>
                  <a:pt x="163513" y="39688"/>
                </a:lnTo>
                <a:lnTo>
                  <a:pt x="165100" y="39688"/>
                </a:lnTo>
                <a:lnTo>
                  <a:pt x="165100" y="41275"/>
                </a:lnTo>
                <a:lnTo>
                  <a:pt x="165100" y="41275"/>
                </a:lnTo>
                <a:lnTo>
                  <a:pt x="165100" y="42863"/>
                </a:lnTo>
                <a:lnTo>
                  <a:pt x="163513" y="46038"/>
                </a:lnTo>
                <a:lnTo>
                  <a:pt x="160338" y="46038"/>
                </a:lnTo>
                <a:lnTo>
                  <a:pt x="160338" y="47625"/>
                </a:lnTo>
                <a:lnTo>
                  <a:pt x="163513" y="46038"/>
                </a:lnTo>
                <a:lnTo>
                  <a:pt x="163513" y="47625"/>
                </a:lnTo>
                <a:lnTo>
                  <a:pt x="165100" y="47625"/>
                </a:lnTo>
                <a:lnTo>
                  <a:pt x="165100" y="50800"/>
                </a:lnTo>
                <a:lnTo>
                  <a:pt x="163513" y="50800"/>
                </a:lnTo>
                <a:lnTo>
                  <a:pt x="160338" y="50800"/>
                </a:lnTo>
                <a:lnTo>
                  <a:pt x="160338" y="52388"/>
                </a:lnTo>
                <a:lnTo>
                  <a:pt x="158750" y="52388"/>
                </a:lnTo>
                <a:lnTo>
                  <a:pt x="158750" y="55563"/>
                </a:lnTo>
                <a:lnTo>
                  <a:pt x="158750" y="57150"/>
                </a:lnTo>
                <a:lnTo>
                  <a:pt x="160338" y="57150"/>
                </a:lnTo>
                <a:lnTo>
                  <a:pt x="160338" y="58738"/>
                </a:lnTo>
                <a:lnTo>
                  <a:pt x="163513" y="58738"/>
                </a:lnTo>
                <a:lnTo>
                  <a:pt x="163513" y="57150"/>
                </a:lnTo>
                <a:lnTo>
                  <a:pt x="165100" y="57150"/>
                </a:lnTo>
                <a:lnTo>
                  <a:pt x="168275" y="55563"/>
                </a:lnTo>
                <a:lnTo>
                  <a:pt x="169863" y="52388"/>
                </a:lnTo>
                <a:lnTo>
                  <a:pt x="169863" y="55563"/>
                </a:lnTo>
                <a:lnTo>
                  <a:pt x="169863" y="57150"/>
                </a:lnTo>
                <a:lnTo>
                  <a:pt x="169863" y="58738"/>
                </a:lnTo>
                <a:lnTo>
                  <a:pt x="168275" y="61913"/>
                </a:lnTo>
                <a:lnTo>
                  <a:pt x="169863" y="63501"/>
                </a:lnTo>
                <a:lnTo>
                  <a:pt x="168275" y="63501"/>
                </a:lnTo>
                <a:lnTo>
                  <a:pt x="168275" y="66676"/>
                </a:lnTo>
                <a:lnTo>
                  <a:pt x="165100" y="68263"/>
                </a:lnTo>
                <a:lnTo>
                  <a:pt x="165100" y="69851"/>
                </a:lnTo>
                <a:lnTo>
                  <a:pt x="165100" y="73026"/>
                </a:lnTo>
                <a:lnTo>
                  <a:pt x="168275" y="73026"/>
                </a:lnTo>
                <a:lnTo>
                  <a:pt x="169863" y="73026"/>
                </a:lnTo>
                <a:lnTo>
                  <a:pt x="171450" y="73026"/>
                </a:lnTo>
                <a:lnTo>
                  <a:pt x="174625" y="69851"/>
                </a:lnTo>
                <a:lnTo>
                  <a:pt x="171450" y="74613"/>
                </a:lnTo>
                <a:lnTo>
                  <a:pt x="169863" y="74613"/>
                </a:lnTo>
                <a:lnTo>
                  <a:pt x="169863" y="77788"/>
                </a:lnTo>
                <a:lnTo>
                  <a:pt x="168275" y="77788"/>
                </a:lnTo>
                <a:lnTo>
                  <a:pt x="168275" y="79376"/>
                </a:lnTo>
                <a:lnTo>
                  <a:pt x="165100" y="79376"/>
                </a:lnTo>
                <a:lnTo>
                  <a:pt x="165100" y="82551"/>
                </a:lnTo>
                <a:lnTo>
                  <a:pt x="163513" y="82551"/>
                </a:lnTo>
                <a:lnTo>
                  <a:pt x="163513" y="84138"/>
                </a:lnTo>
                <a:lnTo>
                  <a:pt x="163513" y="85726"/>
                </a:lnTo>
                <a:lnTo>
                  <a:pt x="160338" y="85726"/>
                </a:lnTo>
                <a:lnTo>
                  <a:pt x="160338" y="88901"/>
                </a:lnTo>
                <a:lnTo>
                  <a:pt x="160338" y="90488"/>
                </a:lnTo>
                <a:lnTo>
                  <a:pt x="158750" y="90488"/>
                </a:lnTo>
                <a:lnTo>
                  <a:pt x="158750" y="93663"/>
                </a:lnTo>
                <a:lnTo>
                  <a:pt x="158750" y="95251"/>
                </a:lnTo>
                <a:lnTo>
                  <a:pt x="160338" y="95251"/>
                </a:lnTo>
                <a:lnTo>
                  <a:pt x="163513" y="93663"/>
                </a:lnTo>
                <a:lnTo>
                  <a:pt x="165100" y="93663"/>
                </a:lnTo>
                <a:lnTo>
                  <a:pt x="168275" y="93663"/>
                </a:lnTo>
                <a:lnTo>
                  <a:pt x="168275" y="90488"/>
                </a:lnTo>
                <a:lnTo>
                  <a:pt x="169863" y="90488"/>
                </a:lnTo>
                <a:lnTo>
                  <a:pt x="179388" y="88901"/>
                </a:lnTo>
                <a:lnTo>
                  <a:pt x="185738" y="85726"/>
                </a:lnTo>
                <a:lnTo>
                  <a:pt x="187325" y="85726"/>
                </a:lnTo>
                <a:lnTo>
                  <a:pt x="190500" y="85726"/>
                </a:lnTo>
                <a:lnTo>
                  <a:pt x="190500" y="84138"/>
                </a:lnTo>
                <a:lnTo>
                  <a:pt x="192088" y="84138"/>
                </a:lnTo>
                <a:lnTo>
                  <a:pt x="195263" y="84138"/>
                </a:lnTo>
                <a:lnTo>
                  <a:pt x="196851" y="84138"/>
                </a:lnTo>
                <a:lnTo>
                  <a:pt x="196851" y="82551"/>
                </a:lnTo>
                <a:lnTo>
                  <a:pt x="198438" y="82551"/>
                </a:lnTo>
                <a:lnTo>
                  <a:pt x="201613" y="82551"/>
                </a:lnTo>
                <a:lnTo>
                  <a:pt x="203201" y="82551"/>
                </a:lnTo>
                <a:lnTo>
                  <a:pt x="206376" y="79376"/>
                </a:lnTo>
                <a:lnTo>
                  <a:pt x="203201" y="79376"/>
                </a:lnTo>
                <a:lnTo>
                  <a:pt x="201613" y="79376"/>
                </a:lnTo>
                <a:lnTo>
                  <a:pt x="201613" y="77788"/>
                </a:lnTo>
                <a:lnTo>
                  <a:pt x="203201" y="77788"/>
                </a:lnTo>
                <a:lnTo>
                  <a:pt x="206376" y="77788"/>
                </a:lnTo>
                <a:lnTo>
                  <a:pt x="211138" y="77788"/>
                </a:lnTo>
                <a:lnTo>
                  <a:pt x="214313" y="77788"/>
                </a:lnTo>
                <a:lnTo>
                  <a:pt x="217488" y="77788"/>
                </a:lnTo>
                <a:lnTo>
                  <a:pt x="219076" y="74613"/>
                </a:lnTo>
                <a:lnTo>
                  <a:pt x="219076" y="77788"/>
                </a:lnTo>
                <a:lnTo>
                  <a:pt x="222251" y="77788"/>
                </a:lnTo>
                <a:lnTo>
                  <a:pt x="223838" y="77788"/>
                </a:lnTo>
                <a:lnTo>
                  <a:pt x="227013" y="77788"/>
                </a:lnTo>
                <a:lnTo>
                  <a:pt x="228601" y="74613"/>
                </a:lnTo>
                <a:lnTo>
                  <a:pt x="230188" y="74613"/>
                </a:lnTo>
                <a:lnTo>
                  <a:pt x="233363" y="74613"/>
                </a:lnTo>
                <a:lnTo>
                  <a:pt x="234951" y="74613"/>
                </a:lnTo>
                <a:lnTo>
                  <a:pt x="234951" y="77788"/>
                </a:lnTo>
                <a:lnTo>
                  <a:pt x="238126" y="77788"/>
                </a:lnTo>
                <a:lnTo>
                  <a:pt x="239713" y="77788"/>
                </a:lnTo>
                <a:lnTo>
                  <a:pt x="244476" y="79376"/>
                </a:lnTo>
                <a:lnTo>
                  <a:pt x="246063" y="79376"/>
                </a:lnTo>
                <a:lnTo>
                  <a:pt x="249238" y="79376"/>
                </a:lnTo>
                <a:lnTo>
                  <a:pt x="249238" y="77788"/>
                </a:lnTo>
                <a:lnTo>
                  <a:pt x="246063" y="74613"/>
                </a:lnTo>
                <a:lnTo>
                  <a:pt x="246063" y="73026"/>
                </a:lnTo>
                <a:lnTo>
                  <a:pt x="246063" y="69851"/>
                </a:lnTo>
                <a:lnTo>
                  <a:pt x="244476" y="69851"/>
                </a:lnTo>
                <a:lnTo>
                  <a:pt x="244476" y="68263"/>
                </a:lnTo>
                <a:lnTo>
                  <a:pt x="242888" y="68263"/>
                </a:lnTo>
                <a:lnTo>
                  <a:pt x="242888" y="66676"/>
                </a:lnTo>
                <a:lnTo>
                  <a:pt x="239713" y="66676"/>
                </a:lnTo>
                <a:lnTo>
                  <a:pt x="238126" y="63501"/>
                </a:lnTo>
                <a:lnTo>
                  <a:pt x="238126" y="61913"/>
                </a:lnTo>
                <a:lnTo>
                  <a:pt x="234951" y="61913"/>
                </a:lnTo>
                <a:lnTo>
                  <a:pt x="234951" y="58738"/>
                </a:lnTo>
                <a:lnTo>
                  <a:pt x="233363" y="58738"/>
                </a:lnTo>
                <a:lnTo>
                  <a:pt x="230188" y="57150"/>
                </a:lnTo>
                <a:lnTo>
                  <a:pt x="228601" y="57150"/>
                </a:lnTo>
                <a:lnTo>
                  <a:pt x="228601" y="55563"/>
                </a:lnTo>
                <a:lnTo>
                  <a:pt x="227013" y="55563"/>
                </a:lnTo>
                <a:lnTo>
                  <a:pt x="227013" y="57150"/>
                </a:lnTo>
                <a:lnTo>
                  <a:pt x="225426" y="57150"/>
                </a:lnTo>
                <a:lnTo>
                  <a:pt x="225426" y="58738"/>
                </a:lnTo>
                <a:lnTo>
                  <a:pt x="223838" y="58738"/>
                </a:lnTo>
                <a:lnTo>
                  <a:pt x="223838" y="57150"/>
                </a:lnTo>
                <a:lnTo>
                  <a:pt x="223838" y="57150"/>
                </a:lnTo>
                <a:lnTo>
                  <a:pt x="223838" y="55563"/>
                </a:lnTo>
                <a:lnTo>
                  <a:pt x="222251" y="55563"/>
                </a:lnTo>
                <a:lnTo>
                  <a:pt x="219076" y="55563"/>
                </a:lnTo>
                <a:lnTo>
                  <a:pt x="217488" y="55563"/>
                </a:lnTo>
                <a:lnTo>
                  <a:pt x="214313" y="55563"/>
                </a:lnTo>
                <a:lnTo>
                  <a:pt x="217488" y="52388"/>
                </a:lnTo>
                <a:lnTo>
                  <a:pt x="219076" y="52388"/>
                </a:lnTo>
                <a:lnTo>
                  <a:pt x="222251" y="52388"/>
                </a:lnTo>
                <a:lnTo>
                  <a:pt x="217488" y="50800"/>
                </a:lnTo>
                <a:lnTo>
                  <a:pt x="214313" y="50800"/>
                </a:lnTo>
                <a:lnTo>
                  <a:pt x="214313" y="52388"/>
                </a:lnTo>
                <a:lnTo>
                  <a:pt x="212725" y="52388"/>
                </a:lnTo>
                <a:lnTo>
                  <a:pt x="212725" y="50800"/>
                </a:lnTo>
                <a:lnTo>
                  <a:pt x="211138" y="50800"/>
                </a:lnTo>
                <a:lnTo>
                  <a:pt x="211138" y="49213"/>
                </a:lnTo>
                <a:lnTo>
                  <a:pt x="211138" y="47625"/>
                </a:lnTo>
                <a:lnTo>
                  <a:pt x="211138" y="47625"/>
                </a:lnTo>
                <a:lnTo>
                  <a:pt x="212726" y="47625"/>
                </a:lnTo>
                <a:lnTo>
                  <a:pt x="212726" y="47625"/>
                </a:lnTo>
                <a:lnTo>
                  <a:pt x="214313" y="47625"/>
                </a:lnTo>
                <a:lnTo>
                  <a:pt x="219076" y="47625"/>
                </a:lnTo>
                <a:lnTo>
                  <a:pt x="222251" y="46038"/>
                </a:lnTo>
                <a:lnTo>
                  <a:pt x="223838" y="46038"/>
                </a:lnTo>
                <a:lnTo>
                  <a:pt x="223838" y="47625"/>
                </a:lnTo>
                <a:lnTo>
                  <a:pt x="227013" y="47625"/>
                </a:lnTo>
                <a:lnTo>
                  <a:pt x="228601" y="47625"/>
                </a:lnTo>
                <a:lnTo>
                  <a:pt x="230188" y="47625"/>
                </a:lnTo>
                <a:lnTo>
                  <a:pt x="230188" y="50800"/>
                </a:lnTo>
                <a:lnTo>
                  <a:pt x="233363" y="47625"/>
                </a:lnTo>
                <a:lnTo>
                  <a:pt x="233363" y="50800"/>
                </a:lnTo>
                <a:lnTo>
                  <a:pt x="234951" y="50800"/>
                </a:lnTo>
                <a:lnTo>
                  <a:pt x="238126" y="50800"/>
                </a:lnTo>
                <a:lnTo>
                  <a:pt x="238126" y="52388"/>
                </a:lnTo>
                <a:lnTo>
                  <a:pt x="239713" y="52388"/>
                </a:lnTo>
                <a:lnTo>
                  <a:pt x="242888" y="52388"/>
                </a:lnTo>
                <a:lnTo>
                  <a:pt x="244476" y="55563"/>
                </a:lnTo>
                <a:lnTo>
                  <a:pt x="246063" y="55563"/>
                </a:lnTo>
                <a:lnTo>
                  <a:pt x="254001" y="57150"/>
                </a:lnTo>
                <a:lnTo>
                  <a:pt x="254001" y="58738"/>
                </a:lnTo>
                <a:lnTo>
                  <a:pt x="255588" y="58738"/>
                </a:lnTo>
                <a:lnTo>
                  <a:pt x="255588" y="61913"/>
                </a:lnTo>
                <a:lnTo>
                  <a:pt x="258763" y="63501"/>
                </a:lnTo>
                <a:lnTo>
                  <a:pt x="260351" y="68263"/>
                </a:lnTo>
                <a:lnTo>
                  <a:pt x="261938" y="68263"/>
                </a:lnTo>
                <a:lnTo>
                  <a:pt x="261938" y="69851"/>
                </a:lnTo>
                <a:lnTo>
                  <a:pt x="265113" y="69851"/>
                </a:lnTo>
                <a:lnTo>
                  <a:pt x="266701" y="73026"/>
                </a:lnTo>
                <a:lnTo>
                  <a:pt x="269876" y="73026"/>
                </a:lnTo>
                <a:lnTo>
                  <a:pt x="269876" y="74613"/>
                </a:lnTo>
                <a:lnTo>
                  <a:pt x="266701" y="74613"/>
                </a:lnTo>
                <a:lnTo>
                  <a:pt x="266701" y="77788"/>
                </a:lnTo>
                <a:lnTo>
                  <a:pt x="269876" y="77788"/>
                </a:lnTo>
                <a:lnTo>
                  <a:pt x="269876" y="79376"/>
                </a:lnTo>
                <a:lnTo>
                  <a:pt x="271463" y="79376"/>
                </a:lnTo>
                <a:lnTo>
                  <a:pt x="271463" y="82551"/>
                </a:lnTo>
                <a:lnTo>
                  <a:pt x="271463" y="84138"/>
                </a:lnTo>
                <a:lnTo>
                  <a:pt x="271463" y="85726"/>
                </a:lnTo>
                <a:lnTo>
                  <a:pt x="271463" y="88901"/>
                </a:lnTo>
                <a:lnTo>
                  <a:pt x="273051" y="90488"/>
                </a:lnTo>
                <a:lnTo>
                  <a:pt x="273051" y="93663"/>
                </a:lnTo>
                <a:lnTo>
                  <a:pt x="273051" y="95251"/>
                </a:lnTo>
                <a:lnTo>
                  <a:pt x="271463" y="93663"/>
                </a:lnTo>
                <a:lnTo>
                  <a:pt x="269876" y="95251"/>
                </a:lnTo>
                <a:lnTo>
                  <a:pt x="269876" y="98426"/>
                </a:lnTo>
                <a:lnTo>
                  <a:pt x="271463" y="98426"/>
                </a:lnTo>
                <a:lnTo>
                  <a:pt x="271463" y="100013"/>
                </a:lnTo>
                <a:lnTo>
                  <a:pt x="273051" y="100013"/>
                </a:lnTo>
                <a:lnTo>
                  <a:pt x="276226" y="101601"/>
                </a:lnTo>
                <a:lnTo>
                  <a:pt x="276226" y="104776"/>
                </a:lnTo>
                <a:lnTo>
                  <a:pt x="277813" y="104776"/>
                </a:lnTo>
                <a:lnTo>
                  <a:pt x="277813" y="106363"/>
                </a:lnTo>
                <a:lnTo>
                  <a:pt x="280988" y="106363"/>
                </a:lnTo>
                <a:lnTo>
                  <a:pt x="280988" y="109538"/>
                </a:lnTo>
                <a:lnTo>
                  <a:pt x="282576" y="109538"/>
                </a:lnTo>
                <a:lnTo>
                  <a:pt x="282576" y="111126"/>
                </a:lnTo>
                <a:lnTo>
                  <a:pt x="282576" y="114301"/>
                </a:lnTo>
                <a:lnTo>
                  <a:pt x="285751" y="115888"/>
                </a:lnTo>
                <a:lnTo>
                  <a:pt x="285751" y="117476"/>
                </a:lnTo>
                <a:lnTo>
                  <a:pt x="285751" y="120651"/>
                </a:lnTo>
                <a:lnTo>
                  <a:pt x="285751" y="122238"/>
                </a:lnTo>
                <a:lnTo>
                  <a:pt x="287338" y="122238"/>
                </a:lnTo>
                <a:lnTo>
                  <a:pt x="287338" y="125413"/>
                </a:lnTo>
                <a:lnTo>
                  <a:pt x="287338" y="127001"/>
                </a:lnTo>
                <a:lnTo>
                  <a:pt x="287338" y="130176"/>
                </a:lnTo>
                <a:lnTo>
                  <a:pt x="287338" y="131763"/>
                </a:lnTo>
                <a:lnTo>
                  <a:pt x="288926" y="133351"/>
                </a:lnTo>
                <a:lnTo>
                  <a:pt x="288926" y="136526"/>
                </a:lnTo>
                <a:lnTo>
                  <a:pt x="288926" y="138113"/>
                </a:lnTo>
                <a:lnTo>
                  <a:pt x="288926" y="141288"/>
                </a:lnTo>
                <a:lnTo>
                  <a:pt x="288926" y="142876"/>
                </a:lnTo>
                <a:lnTo>
                  <a:pt x="292101" y="142876"/>
                </a:lnTo>
                <a:lnTo>
                  <a:pt x="292101" y="144463"/>
                </a:lnTo>
                <a:lnTo>
                  <a:pt x="292101" y="147638"/>
                </a:lnTo>
                <a:lnTo>
                  <a:pt x="292101" y="149226"/>
                </a:lnTo>
                <a:lnTo>
                  <a:pt x="292101" y="152401"/>
                </a:lnTo>
                <a:lnTo>
                  <a:pt x="292101" y="153988"/>
                </a:lnTo>
                <a:lnTo>
                  <a:pt x="292101" y="158751"/>
                </a:lnTo>
                <a:lnTo>
                  <a:pt x="293688" y="163513"/>
                </a:lnTo>
                <a:lnTo>
                  <a:pt x="293688" y="165101"/>
                </a:lnTo>
                <a:lnTo>
                  <a:pt x="293688" y="168276"/>
                </a:lnTo>
                <a:lnTo>
                  <a:pt x="293688" y="173038"/>
                </a:lnTo>
                <a:lnTo>
                  <a:pt x="292101" y="176213"/>
                </a:lnTo>
                <a:lnTo>
                  <a:pt x="292101" y="188913"/>
                </a:lnTo>
                <a:lnTo>
                  <a:pt x="292101" y="192088"/>
                </a:lnTo>
                <a:lnTo>
                  <a:pt x="292101" y="195263"/>
                </a:lnTo>
                <a:lnTo>
                  <a:pt x="288926" y="196851"/>
                </a:lnTo>
                <a:lnTo>
                  <a:pt x="288926" y="200026"/>
                </a:lnTo>
                <a:lnTo>
                  <a:pt x="288926" y="201613"/>
                </a:lnTo>
                <a:lnTo>
                  <a:pt x="288926" y="204788"/>
                </a:lnTo>
                <a:lnTo>
                  <a:pt x="288926" y="206376"/>
                </a:lnTo>
                <a:lnTo>
                  <a:pt x="287338" y="207963"/>
                </a:lnTo>
                <a:lnTo>
                  <a:pt x="287338" y="212726"/>
                </a:lnTo>
                <a:lnTo>
                  <a:pt x="285751" y="217488"/>
                </a:lnTo>
                <a:lnTo>
                  <a:pt x="287338" y="219076"/>
                </a:lnTo>
                <a:lnTo>
                  <a:pt x="285751" y="222251"/>
                </a:lnTo>
                <a:lnTo>
                  <a:pt x="285751" y="223838"/>
                </a:lnTo>
                <a:lnTo>
                  <a:pt x="282576" y="223838"/>
                </a:lnTo>
                <a:lnTo>
                  <a:pt x="282576" y="227013"/>
                </a:lnTo>
                <a:lnTo>
                  <a:pt x="282576" y="228601"/>
                </a:lnTo>
                <a:lnTo>
                  <a:pt x="280988" y="231776"/>
                </a:lnTo>
                <a:lnTo>
                  <a:pt x="280988" y="233363"/>
                </a:lnTo>
                <a:lnTo>
                  <a:pt x="280988" y="234951"/>
                </a:lnTo>
                <a:lnTo>
                  <a:pt x="277813" y="234951"/>
                </a:lnTo>
                <a:lnTo>
                  <a:pt x="277813" y="238126"/>
                </a:lnTo>
                <a:lnTo>
                  <a:pt x="277813" y="239713"/>
                </a:lnTo>
                <a:lnTo>
                  <a:pt x="276226" y="242888"/>
                </a:lnTo>
                <a:lnTo>
                  <a:pt x="276226" y="244476"/>
                </a:lnTo>
                <a:lnTo>
                  <a:pt x="273051" y="249238"/>
                </a:lnTo>
                <a:lnTo>
                  <a:pt x="271463" y="254001"/>
                </a:lnTo>
                <a:lnTo>
                  <a:pt x="269876" y="258763"/>
                </a:lnTo>
                <a:lnTo>
                  <a:pt x="266701" y="263526"/>
                </a:lnTo>
                <a:lnTo>
                  <a:pt x="265113" y="265113"/>
                </a:lnTo>
                <a:lnTo>
                  <a:pt x="261938" y="269876"/>
                </a:lnTo>
                <a:lnTo>
                  <a:pt x="261938" y="271463"/>
                </a:lnTo>
                <a:lnTo>
                  <a:pt x="260351" y="276226"/>
                </a:lnTo>
                <a:lnTo>
                  <a:pt x="255588" y="282576"/>
                </a:lnTo>
                <a:lnTo>
                  <a:pt x="249238" y="287338"/>
                </a:lnTo>
                <a:lnTo>
                  <a:pt x="246063" y="292101"/>
                </a:lnTo>
                <a:lnTo>
                  <a:pt x="244476" y="293688"/>
                </a:lnTo>
                <a:lnTo>
                  <a:pt x="239713" y="296863"/>
                </a:lnTo>
                <a:lnTo>
                  <a:pt x="238126" y="298451"/>
                </a:lnTo>
                <a:lnTo>
                  <a:pt x="234951" y="298451"/>
                </a:lnTo>
                <a:lnTo>
                  <a:pt x="234951" y="301626"/>
                </a:lnTo>
                <a:lnTo>
                  <a:pt x="233363" y="301626"/>
                </a:lnTo>
                <a:lnTo>
                  <a:pt x="230188" y="301626"/>
                </a:lnTo>
                <a:lnTo>
                  <a:pt x="228601" y="303213"/>
                </a:lnTo>
                <a:lnTo>
                  <a:pt x="228601" y="306388"/>
                </a:lnTo>
                <a:lnTo>
                  <a:pt x="223838" y="306388"/>
                </a:lnTo>
                <a:lnTo>
                  <a:pt x="222251" y="307976"/>
                </a:lnTo>
                <a:lnTo>
                  <a:pt x="219076" y="309563"/>
                </a:lnTo>
                <a:lnTo>
                  <a:pt x="217488" y="312738"/>
                </a:lnTo>
                <a:lnTo>
                  <a:pt x="212726" y="314326"/>
                </a:lnTo>
                <a:lnTo>
                  <a:pt x="211138" y="317501"/>
                </a:lnTo>
                <a:lnTo>
                  <a:pt x="207963" y="319088"/>
                </a:lnTo>
                <a:lnTo>
                  <a:pt x="206376" y="319088"/>
                </a:lnTo>
                <a:lnTo>
                  <a:pt x="203201" y="319088"/>
                </a:lnTo>
                <a:lnTo>
                  <a:pt x="203201" y="322263"/>
                </a:lnTo>
                <a:lnTo>
                  <a:pt x="201613" y="323851"/>
                </a:lnTo>
                <a:lnTo>
                  <a:pt x="198438" y="323851"/>
                </a:lnTo>
                <a:lnTo>
                  <a:pt x="196851" y="325438"/>
                </a:lnTo>
                <a:lnTo>
                  <a:pt x="192088" y="325438"/>
                </a:lnTo>
                <a:lnTo>
                  <a:pt x="187325" y="328613"/>
                </a:lnTo>
                <a:lnTo>
                  <a:pt x="182563" y="330201"/>
                </a:lnTo>
                <a:lnTo>
                  <a:pt x="180975" y="330201"/>
                </a:lnTo>
                <a:lnTo>
                  <a:pt x="179388" y="333376"/>
                </a:lnTo>
                <a:lnTo>
                  <a:pt x="176213" y="333376"/>
                </a:lnTo>
                <a:lnTo>
                  <a:pt x="174625" y="333376"/>
                </a:lnTo>
                <a:lnTo>
                  <a:pt x="171450" y="334963"/>
                </a:lnTo>
                <a:lnTo>
                  <a:pt x="169863" y="334963"/>
                </a:lnTo>
                <a:lnTo>
                  <a:pt x="169863" y="333376"/>
                </a:lnTo>
                <a:lnTo>
                  <a:pt x="171450" y="330201"/>
                </a:lnTo>
                <a:lnTo>
                  <a:pt x="174625" y="330201"/>
                </a:lnTo>
                <a:lnTo>
                  <a:pt x="176213" y="328613"/>
                </a:lnTo>
                <a:lnTo>
                  <a:pt x="174625" y="328613"/>
                </a:lnTo>
                <a:lnTo>
                  <a:pt x="171450" y="328613"/>
                </a:lnTo>
                <a:lnTo>
                  <a:pt x="169863" y="328613"/>
                </a:lnTo>
                <a:lnTo>
                  <a:pt x="168275" y="328613"/>
                </a:lnTo>
                <a:lnTo>
                  <a:pt x="168275" y="330201"/>
                </a:lnTo>
                <a:lnTo>
                  <a:pt x="165100" y="330201"/>
                </a:lnTo>
                <a:lnTo>
                  <a:pt x="165100" y="333376"/>
                </a:lnTo>
                <a:lnTo>
                  <a:pt x="165100" y="334963"/>
                </a:lnTo>
                <a:lnTo>
                  <a:pt x="163513" y="334963"/>
                </a:lnTo>
                <a:lnTo>
                  <a:pt x="160338" y="334963"/>
                </a:lnTo>
                <a:lnTo>
                  <a:pt x="158750" y="334963"/>
                </a:lnTo>
                <a:lnTo>
                  <a:pt x="155575" y="334963"/>
                </a:lnTo>
                <a:lnTo>
                  <a:pt x="153988" y="334963"/>
                </a:lnTo>
                <a:lnTo>
                  <a:pt x="152400" y="333376"/>
                </a:lnTo>
                <a:lnTo>
                  <a:pt x="149225" y="333376"/>
                </a:lnTo>
                <a:lnTo>
                  <a:pt x="147638" y="333376"/>
                </a:lnTo>
                <a:lnTo>
                  <a:pt x="144463" y="333376"/>
                </a:lnTo>
                <a:lnTo>
                  <a:pt x="142875" y="333376"/>
                </a:lnTo>
                <a:lnTo>
                  <a:pt x="139700" y="333376"/>
                </a:lnTo>
                <a:lnTo>
                  <a:pt x="138112" y="334963"/>
                </a:lnTo>
                <a:lnTo>
                  <a:pt x="136525" y="333376"/>
                </a:lnTo>
                <a:lnTo>
                  <a:pt x="133350" y="333376"/>
                </a:lnTo>
                <a:lnTo>
                  <a:pt x="133350" y="330201"/>
                </a:lnTo>
                <a:lnTo>
                  <a:pt x="131762" y="330201"/>
                </a:lnTo>
                <a:lnTo>
                  <a:pt x="128587" y="330201"/>
                </a:lnTo>
                <a:lnTo>
                  <a:pt x="127000" y="330201"/>
                </a:lnTo>
                <a:lnTo>
                  <a:pt x="127000" y="328613"/>
                </a:lnTo>
                <a:lnTo>
                  <a:pt x="123825" y="328613"/>
                </a:lnTo>
                <a:lnTo>
                  <a:pt x="122237" y="328613"/>
                </a:lnTo>
                <a:lnTo>
                  <a:pt x="122237" y="325438"/>
                </a:lnTo>
                <a:lnTo>
                  <a:pt x="120650" y="325438"/>
                </a:lnTo>
                <a:lnTo>
                  <a:pt x="117475" y="323851"/>
                </a:lnTo>
                <a:lnTo>
                  <a:pt x="115887" y="322263"/>
                </a:lnTo>
                <a:lnTo>
                  <a:pt x="112712" y="322263"/>
                </a:lnTo>
                <a:lnTo>
                  <a:pt x="111125" y="322263"/>
                </a:lnTo>
                <a:lnTo>
                  <a:pt x="107950" y="322263"/>
                </a:lnTo>
                <a:lnTo>
                  <a:pt x="106362" y="322263"/>
                </a:lnTo>
                <a:lnTo>
                  <a:pt x="104775" y="322263"/>
                </a:lnTo>
                <a:lnTo>
                  <a:pt x="104775" y="319088"/>
                </a:lnTo>
                <a:lnTo>
                  <a:pt x="101600" y="319088"/>
                </a:lnTo>
                <a:lnTo>
                  <a:pt x="100012" y="319088"/>
                </a:lnTo>
                <a:lnTo>
                  <a:pt x="96837" y="319088"/>
                </a:lnTo>
                <a:lnTo>
                  <a:pt x="96837" y="317501"/>
                </a:lnTo>
                <a:lnTo>
                  <a:pt x="96837" y="314326"/>
                </a:lnTo>
                <a:lnTo>
                  <a:pt x="95250" y="314326"/>
                </a:lnTo>
                <a:lnTo>
                  <a:pt x="93662" y="312738"/>
                </a:lnTo>
                <a:lnTo>
                  <a:pt x="93662" y="314326"/>
                </a:lnTo>
                <a:lnTo>
                  <a:pt x="90487" y="314326"/>
                </a:lnTo>
                <a:lnTo>
                  <a:pt x="90487" y="312738"/>
                </a:lnTo>
                <a:lnTo>
                  <a:pt x="88900" y="312738"/>
                </a:lnTo>
                <a:lnTo>
                  <a:pt x="88900" y="314326"/>
                </a:lnTo>
                <a:lnTo>
                  <a:pt x="85725" y="314326"/>
                </a:lnTo>
                <a:lnTo>
                  <a:pt x="85725" y="312738"/>
                </a:lnTo>
                <a:lnTo>
                  <a:pt x="84137" y="312738"/>
                </a:lnTo>
                <a:lnTo>
                  <a:pt x="80962" y="312738"/>
                </a:lnTo>
                <a:lnTo>
                  <a:pt x="80962" y="309563"/>
                </a:lnTo>
                <a:lnTo>
                  <a:pt x="80962" y="307976"/>
                </a:lnTo>
                <a:lnTo>
                  <a:pt x="79375" y="309563"/>
                </a:lnTo>
                <a:lnTo>
                  <a:pt x="77787" y="307976"/>
                </a:lnTo>
                <a:lnTo>
                  <a:pt x="74612" y="306388"/>
                </a:lnTo>
                <a:lnTo>
                  <a:pt x="73025" y="303213"/>
                </a:lnTo>
                <a:lnTo>
                  <a:pt x="74612" y="303213"/>
                </a:lnTo>
                <a:lnTo>
                  <a:pt x="77787" y="303213"/>
                </a:lnTo>
                <a:lnTo>
                  <a:pt x="79375" y="303213"/>
                </a:lnTo>
                <a:lnTo>
                  <a:pt x="79375" y="301626"/>
                </a:lnTo>
                <a:lnTo>
                  <a:pt x="77787" y="301626"/>
                </a:lnTo>
                <a:lnTo>
                  <a:pt x="74612" y="298451"/>
                </a:lnTo>
                <a:lnTo>
                  <a:pt x="73025" y="298451"/>
                </a:lnTo>
                <a:lnTo>
                  <a:pt x="73025" y="296863"/>
                </a:lnTo>
                <a:lnTo>
                  <a:pt x="69850" y="296863"/>
                </a:lnTo>
                <a:lnTo>
                  <a:pt x="69850" y="298451"/>
                </a:lnTo>
                <a:lnTo>
                  <a:pt x="73025" y="298451"/>
                </a:lnTo>
                <a:lnTo>
                  <a:pt x="73025" y="301626"/>
                </a:lnTo>
                <a:lnTo>
                  <a:pt x="69850" y="301626"/>
                </a:lnTo>
                <a:lnTo>
                  <a:pt x="68262" y="301626"/>
                </a:lnTo>
                <a:lnTo>
                  <a:pt x="65087" y="298451"/>
                </a:lnTo>
                <a:lnTo>
                  <a:pt x="65087" y="296863"/>
                </a:lnTo>
                <a:lnTo>
                  <a:pt x="63500" y="296863"/>
                </a:lnTo>
                <a:lnTo>
                  <a:pt x="61912" y="296863"/>
                </a:lnTo>
                <a:lnTo>
                  <a:pt x="61912" y="293688"/>
                </a:lnTo>
                <a:lnTo>
                  <a:pt x="58737" y="293688"/>
                </a:lnTo>
                <a:lnTo>
                  <a:pt x="57150" y="293688"/>
                </a:lnTo>
                <a:lnTo>
                  <a:pt x="57150" y="296863"/>
                </a:lnTo>
                <a:lnTo>
                  <a:pt x="53975" y="293688"/>
                </a:lnTo>
                <a:lnTo>
                  <a:pt x="53975" y="292101"/>
                </a:lnTo>
                <a:lnTo>
                  <a:pt x="52387" y="292101"/>
                </a:lnTo>
                <a:lnTo>
                  <a:pt x="52387" y="290513"/>
                </a:lnTo>
                <a:lnTo>
                  <a:pt x="52387" y="287338"/>
                </a:lnTo>
                <a:lnTo>
                  <a:pt x="52387" y="285751"/>
                </a:lnTo>
                <a:lnTo>
                  <a:pt x="49212" y="287338"/>
                </a:lnTo>
                <a:lnTo>
                  <a:pt x="47625" y="285751"/>
                </a:lnTo>
                <a:lnTo>
                  <a:pt x="46037" y="285751"/>
                </a:lnTo>
                <a:lnTo>
                  <a:pt x="46037" y="282576"/>
                </a:lnTo>
                <a:lnTo>
                  <a:pt x="42862" y="282576"/>
                </a:lnTo>
                <a:lnTo>
                  <a:pt x="41275" y="280988"/>
                </a:lnTo>
                <a:lnTo>
                  <a:pt x="38100" y="280988"/>
                </a:lnTo>
                <a:lnTo>
                  <a:pt x="36512" y="279401"/>
                </a:lnTo>
                <a:lnTo>
                  <a:pt x="36512" y="276226"/>
                </a:lnTo>
                <a:lnTo>
                  <a:pt x="33337" y="274638"/>
                </a:lnTo>
                <a:lnTo>
                  <a:pt x="36512" y="271463"/>
                </a:lnTo>
                <a:lnTo>
                  <a:pt x="33337" y="271463"/>
                </a:lnTo>
                <a:lnTo>
                  <a:pt x="31750" y="271463"/>
                </a:lnTo>
                <a:lnTo>
                  <a:pt x="30162" y="269876"/>
                </a:lnTo>
                <a:lnTo>
                  <a:pt x="30162" y="266701"/>
                </a:lnTo>
                <a:lnTo>
                  <a:pt x="26987" y="265113"/>
                </a:lnTo>
                <a:lnTo>
                  <a:pt x="26987" y="263526"/>
                </a:lnTo>
                <a:lnTo>
                  <a:pt x="26987" y="260351"/>
                </a:lnTo>
                <a:lnTo>
                  <a:pt x="25400" y="260351"/>
                </a:lnTo>
                <a:lnTo>
                  <a:pt x="26987" y="258763"/>
                </a:lnTo>
                <a:lnTo>
                  <a:pt x="25400" y="258763"/>
                </a:lnTo>
                <a:lnTo>
                  <a:pt x="25400" y="255588"/>
                </a:lnTo>
                <a:lnTo>
                  <a:pt x="22225" y="255588"/>
                </a:lnTo>
                <a:lnTo>
                  <a:pt x="22225" y="254001"/>
                </a:lnTo>
                <a:lnTo>
                  <a:pt x="20637" y="255588"/>
                </a:lnTo>
                <a:lnTo>
                  <a:pt x="17462" y="254001"/>
                </a:lnTo>
                <a:lnTo>
                  <a:pt x="17462" y="250826"/>
                </a:lnTo>
                <a:lnTo>
                  <a:pt x="17462" y="249238"/>
                </a:lnTo>
                <a:lnTo>
                  <a:pt x="15875" y="247651"/>
                </a:lnTo>
                <a:lnTo>
                  <a:pt x="15875" y="244476"/>
                </a:lnTo>
                <a:lnTo>
                  <a:pt x="15875" y="242888"/>
                </a:lnTo>
                <a:lnTo>
                  <a:pt x="15875" y="239713"/>
                </a:lnTo>
                <a:lnTo>
                  <a:pt x="15875" y="238126"/>
                </a:lnTo>
                <a:lnTo>
                  <a:pt x="14287" y="238126"/>
                </a:lnTo>
                <a:lnTo>
                  <a:pt x="14287" y="234951"/>
                </a:lnTo>
                <a:lnTo>
                  <a:pt x="11112" y="234951"/>
                </a:lnTo>
                <a:lnTo>
                  <a:pt x="11112" y="233363"/>
                </a:lnTo>
                <a:lnTo>
                  <a:pt x="9525" y="231776"/>
                </a:lnTo>
                <a:lnTo>
                  <a:pt x="9525" y="228601"/>
                </a:lnTo>
                <a:lnTo>
                  <a:pt x="6350" y="222251"/>
                </a:lnTo>
                <a:lnTo>
                  <a:pt x="4762" y="217488"/>
                </a:lnTo>
                <a:lnTo>
                  <a:pt x="3175" y="215901"/>
                </a:lnTo>
                <a:lnTo>
                  <a:pt x="3175" y="212726"/>
                </a:lnTo>
                <a:lnTo>
                  <a:pt x="3175" y="211138"/>
                </a:lnTo>
                <a:lnTo>
                  <a:pt x="3175" y="207963"/>
                </a:lnTo>
                <a:lnTo>
                  <a:pt x="0" y="206376"/>
                </a:lnTo>
                <a:lnTo>
                  <a:pt x="3175" y="206376"/>
                </a:lnTo>
                <a:lnTo>
                  <a:pt x="3175" y="204788"/>
                </a:lnTo>
                <a:lnTo>
                  <a:pt x="3175" y="201613"/>
                </a:lnTo>
                <a:lnTo>
                  <a:pt x="3175" y="200026"/>
                </a:lnTo>
                <a:lnTo>
                  <a:pt x="3175" y="196851"/>
                </a:lnTo>
                <a:lnTo>
                  <a:pt x="3175" y="195263"/>
                </a:lnTo>
                <a:lnTo>
                  <a:pt x="3175" y="192088"/>
                </a:lnTo>
                <a:lnTo>
                  <a:pt x="3175" y="188913"/>
                </a:lnTo>
                <a:lnTo>
                  <a:pt x="3175" y="185738"/>
                </a:lnTo>
                <a:lnTo>
                  <a:pt x="3175" y="184151"/>
                </a:lnTo>
                <a:lnTo>
                  <a:pt x="4762" y="184151"/>
                </a:lnTo>
                <a:lnTo>
                  <a:pt x="4762" y="180976"/>
                </a:lnTo>
                <a:lnTo>
                  <a:pt x="3175" y="180976"/>
                </a:lnTo>
                <a:lnTo>
                  <a:pt x="4762" y="179388"/>
                </a:lnTo>
                <a:lnTo>
                  <a:pt x="4762" y="176213"/>
                </a:lnTo>
                <a:lnTo>
                  <a:pt x="3175" y="176213"/>
                </a:lnTo>
                <a:lnTo>
                  <a:pt x="3175" y="174626"/>
                </a:lnTo>
                <a:lnTo>
                  <a:pt x="3175" y="173038"/>
                </a:lnTo>
                <a:lnTo>
                  <a:pt x="4762" y="173038"/>
                </a:lnTo>
                <a:lnTo>
                  <a:pt x="4762" y="169863"/>
                </a:lnTo>
                <a:lnTo>
                  <a:pt x="4762" y="168276"/>
                </a:lnTo>
                <a:lnTo>
                  <a:pt x="4762" y="165101"/>
                </a:lnTo>
                <a:lnTo>
                  <a:pt x="4762" y="163513"/>
                </a:lnTo>
                <a:lnTo>
                  <a:pt x="4762" y="160338"/>
                </a:lnTo>
                <a:lnTo>
                  <a:pt x="4762" y="158751"/>
                </a:lnTo>
                <a:lnTo>
                  <a:pt x="4762" y="157163"/>
                </a:lnTo>
                <a:lnTo>
                  <a:pt x="4762" y="153988"/>
                </a:lnTo>
                <a:lnTo>
                  <a:pt x="6350" y="152401"/>
                </a:lnTo>
                <a:lnTo>
                  <a:pt x="6350" y="149226"/>
                </a:lnTo>
                <a:lnTo>
                  <a:pt x="6350" y="147638"/>
                </a:lnTo>
                <a:lnTo>
                  <a:pt x="4762" y="147638"/>
                </a:lnTo>
                <a:lnTo>
                  <a:pt x="6350" y="144463"/>
                </a:lnTo>
                <a:lnTo>
                  <a:pt x="6350" y="142876"/>
                </a:lnTo>
                <a:lnTo>
                  <a:pt x="6350" y="141288"/>
                </a:lnTo>
                <a:lnTo>
                  <a:pt x="9525" y="141288"/>
                </a:lnTo>
                <a:lnTo>
                  <a:pt x="9525" y="138113"/>
                </a:lnTo>
                <a:lnTo>
                  <a:pt x="11112" y="138113"/>
                </a:lnTo>
                <a:lnTo>
                  <a:pt x="11112" y="136526"/>
                </a:lnTo>
                <a:lnTo>
                  <a:pt x="14287" y="136526"/>
                </a:lnTo>
                <a:lnTo>
                  <a:pt x="14287" y="133351"/>
                </a:lnTo>
                <a:lnTo>
                  <a:pt x="14287" y="131763"/>
                </a:lnTo>
                <a:lnTo>
                  <a:pt x="14287" y="130176"/>
                </a:lnTo>
                <a:lnTo>
                  <a:pt x="15875" y="127001"/>
                </a:lnTo>
                <a:lnTo>
                  <a:pt x="15875" y="125413"/>
                </a:lnTo>
                <a:lnTo>
                  <a:pt x="17462" y="125413"/>
                </a:lnTo>
                <a:lnTo>
                  <a:pt x="17462" y="122238"/>
                </a:lnTo>
                <a:lnTo>
                  <a:pt x="20637" y="127001"/>
                </a:lnTo>
                <a:lnTo>
                  <a:pt x="20637" y="125413"/>
                </a:lnTo>
                <a:lnTo>
                  <a:pt x="20637" y="122238"/>
                </a:lnTo>
                <a:lnTo>
                  <a:pt x="20637" y="120651"/>
                </a:lnTo>
                <a:lnTo>
                  <a:pt x="22225" y="120651"/>
                </a:lnTo>
                <a:lnTo>
                  <a:pt x="22225" y="117476"/>
                </a:lnTo>
                <a:lnTo>
                  <a:pt x="22225" y="115888"/>
                </a:lnTo>
                <a:lnTo>
                  <a:pt x="22225" y="114301"/>
                </a:lnTo>
                <a:lnTo>
                  <a:pt x="25400" y="114301"/>
                </a:lnTo>
                <a:lnTo>
                  <a:pt x="25400" y="111126"/>
                </a:lnTo>
                <a:lnTo>
                  <a:pt x="25400" y="109538"/>
                </a:lnTo>
                <a:lnTo>
                  <a:pt x="26987" y="109538"/>
                </a:lnTo>
                <a:lnTo>
                  <a:pt x="26987" y="106363"/>
                </a:lnTo>
                <a:lnTo>
                  <a:pt x="26987" y="104776"/>
                </a:lnTo>
                <a:lnTo>
                  <a:pt x="26987" y="101601"/>
                </a:lnTo>
                <a:lnTo>
                  <a:pt x="26987" y="100013"/>
                </a:lnTo>
                <a:lnTo>
                  <a:pt x="30162" y="100013"/>
                </a:lnTo>
                <a:lnTo>
                  <a:pt x="30162" y="93663"/>
                </a:lnTo>
                <a:lnTo>
                  <a:pt x="31750" y="93663"/>
                </a:lnTo>
                <a:lnTo>
                  <a:pt x="31750" y="90488"/>
                </a:lnTo>
                <a:lnTo>
                  <a:pt x="31750" y="88901"/>
                </a:lnTo>
                <a:lnTo>
                  <a:pt x="33337" y="88901"/>
                </a:lnTo>
                <a:lnTo>
                  <a:pt x="33337" y="85726"/>
                </a:lnTo>
                <a:lnTo>
                  <a:pt x="36512" y="85726"/>
                </a:lnTo>
                <a:lnTo>
                  <a:pt x="36512" y="88901"/>
                </a:lnTo>
                <a:lnTo>
                  <a:pt x="38100" y="88901"/>
                </a:lnTo>
                <a:lnTo>
                  <a:pt x="38100" y="85726"/>
                </a:lnTo>
                <a:lnTo>
                  <a:pt x="41275" y="85726"/>
                </a:lnTo>
                <a:lnTo>
                  <a:pt x="41275" y="84138"/>
                </a:lnTo>
                <a:lnTo>
                  <a:pt x="41275" y="82551"/>
                </a:lnTo>
                <a:lnTo>
                  <a:pt x="42862" y="82551"/>
                </a:lnTo>
                <a:lnTo>
                  <a:pt x="42862" y="79376"/>
                </a:lnTo>
                <a:lnTo>
                  <a:pt x="46037" y="77788"/>
                </a:lnTo>
                <a:lnTo>
                  <a:pt x="46037" y="74613"/>
                </a:lnTo>
                <a:lnTo>
                  <a:pt x="46037" y="73026"/>
                </a:lnTo>
                <a:lnTo>
                  <a:pt x="47625" y="73026"/>
                </a:lnTo>
                <a:lnTo>
                  <a:pt x="47625" y="69851"/>
                </a:lnTo>
                <a:lnTo>
                  <a:pt x="47625" y="68263"/>
                </a:lnTo>
                <a:lnTo>
                  <a:pt x="49212" y="68263"/>
                </a:lnTo>
                <a:lnTo>
                  <a:pt x="49212" y="66676"/>
                </a:lnTo>
                <a:lnTo>
                  <a:pt x="49212" y="63501"/>
                </a:lnTo>
                <a:lnTo>
                  <a:pt x="52387" y="61913"/>
                </a:lnTo>
                <a:lnTo>
                  <a:pt x="52387" y="58738"/>
                </a:lnTo>
                <a:lnTo>
                  <a:pt x="53975" y="58738"/>
                </a:lnTo>
                <a:lnTo>
                  <a:pt x="53975" y="57150"/>
                </a:lnTo>
                <a:lnTo>
                  <a:pt x="53975" y="55563"/>
                </a:lnTo>
                <a:lnTo>
                  <a:pt x="57150" y="55563"/>
                </a:lnTo>
                <a:lnTo>
                  <a:pt x="57150" y="57150"/>
                </a:lnTo>
                <a:lnTo>
                  <a:pt x="58737" y="57150"/>
                </a:lnTo>
                <a:lnTo>
                  <a:pt x="58737" y="55563"/>
                </a:lnTo>
                <a:lnTo>
                  <a:pt x="61912" y="55563"/>
                </a:lnTo>
                <a:lnTo>
                  <a:pt x="61912" y="52388"/>
                </a:lnTo>
                <a:lnTo>
                  <a:pt x="63500" y="52388"/>
                </a:lnTo>
                <a:lnTo>
                  <a:pt x="63500" y="50800"/>
                </a:lnTo>
                <a:lnTo>
                  <a:pt x="65087" y="50800"/>
                </a:lnTo>
                <a:lnTo>
                  <a:pt x="65087" y="47625"/>
                </a:lnTo>
                <a:lnTo>
                  <a:pt x="68262" y="46038"/>
                </a:lnTo>
                <a:lnTo>
                  <a:pt x="68262" y="42863"/>
                </a:lnTo>
                <a:lnTo>
                  <a:pt x="69850" y="41275"/>
                </a:lnTo>
                <a:lnTo>
                  <a:pt x="69850" y="39688"/>
                </a:lnTo>
                <a:lnTo>
                  <a:pt x="73025" y="39688"/>
                </a:lnTo>
                <a:lnTo>
                  <a:pt x="73025" y="36513"/>
                </a:lnTo>
                <a:lnTo>
                  <a:pt x="74612" y="34925"/>
                </a:lnTo>
                <a:lnTo>
                  <a:pt x="74612" y="31750"/>
                </a:lnTo>
                <a:lnTo>
                  <a:pt x="77787" y="31750"/>
                </a:lnTo>
                <a:lnTo>
                  <a:pt x="79375" y="31750"/>
                </a:lnTo>
                <a:lnTo>
                  <a:pt x="79375" y="30163"/>
                </a:lnTo>
                <a:lnTo>
                  <a:pt x="79375" y="26988"/>
                </a:lnTo>
                <a:lnTo>
                  <a:pt x="80962" y="30163"/>
                </a:lnTo>
                <a:lnTo>
                  <a:pt x="80962" y="25400"/>
                </a:lnTo>
                <a:lnTo>
                  <a:pt x="80962" y="23813"/>
                </a:lnTo>
                <a:lnTo>
                  <a:pt x="84137" y="23813"/>
                </a:lnTo>
                <a:lnTo>
                  <a:pt x="85725" y="20638"/>
                </a:lnTo>
                <a:lnTo>
                  <a:pt x="85725" y="19050"/>
                </a:lnTo>
                <a:lnTo>
                  <a:pt x="88900" y="19050"/>
                </a:lnTo>
                <a:lnTo>
                  <a:pt x="88900" y="20638"/>
                </a:lnTo>
                <a:lnTo>
                  <a:pt x="90487" y="19050"/>
                </a:lnTo>
                <a:lnTo>
                  <a:pt x="93662" y="15875"/>
                </a:lnTo>
                <a:lnTo>
                  <a:pt x="95250" y="11113"/>
                </a:lnTo>
                <a:lnTo>
                  <a:pt x="95250" y="14288"/>
                </a:lnTo>
                <a:lnTo>
                  <a:pt x="95250" y="15875"/>
                </a:lnTo>
                <a:lnTo>
                  <a:pt x="96837" y="15875"/>
                </a:lnTo>
                <a:lnTo>
                  <a:pt x="100012" y="15875"/>
                </a:lnTo>
                <a:lnTo>
                  <a:pt x="100012" y="14288"/>
                </a:lnTo>
                <a:lnTo>
                  <a:pt x="101600" y="11113"/>
                </a:lnTo>
                <a:lnTo>
                  <a:pt x="101600" y="9525"/>
                </a:lnTo>
                <a:lnTo>
                  <a:pt x="104775" y="9525"/>
                </a:lnTo>
                <a:lnTo>
                  <a:pt x="106362" y="9525"/>
                </a:lnTo>
                <a:close/>
                <a:moveTo>
                  <a:pt x="111125" y="3175"/>
                </a:moveTo>
                <a:lnTo>
                  <a:pt x="112713" y="3175"/>
                </a:lnTo>
                <a:lnTo>
                  <a:pt x="115888" y="3175"/>
                </a:lnTo>
                <a:lnTo>
                  <a:pt x="115888" y="4763"/>
                </a:lnTo>
                <a:lnTo>
                  <a:pt x="112713" y="4763"/>
                </a:lnTo>
                <a:lnTo>
                  <a:pt x="111125" y="4763"/>
                </a:lnTo>
                <a:close/>
                <a:moveTo>
                  <a:pt x="117476" y="0"/>
                </a:moveTo>
                <a:lnTo>
                  <a:pt x="117476" y="3175"/>
                </a:lnTo>
                <a:lnTo>
                  <a:pt x="115888" y="3175"/>
                </a:lnTo>
                <a:close/>
              </a:path>
            </a:pathLst>
          </a:custGeom>
          <a:blipFill>
            <a:blip r:embed="rId7"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E3E6DDFF-A17A-495C-9631-9504B187460D}"/>
              </a:ext>
            </a:extLst>
          </p:cNvPr>
          <p:cNvSpPr txBox="1"/>
          <p:nvPr/>
        </p:nvSpPr>
        <p:spPr>
          <a:xfrm>
            <a:off x="4811911" y="2728292"/>
            <a:ext cx="738664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dirty="0">
                <a:latin typeface="演示悠然小楷" panose="00000500000000000000" pitchFamily="2" charset="-122"/>
                <a:ea typeface="演示悠然小楷" panose="00000500000000000000" pitchFamily="2" charset="-122"/>
              </a:rPr>
              <a:t>项目展示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255AE3A0-79C1-4814-901E-A08FAC4AF84F}"/>
              </a:ext>
            </a:extLst>
          </p:cNvPr>
          <p:cNvSpPr txBox="1"/>
          <p:nvPr/>
        </p:nvSpPr>
        <p:spPr>
          <a:xfrm>
            <a:off x="4634630" y="1866518"/>
            <a:ext cx="1107996" cy="86177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rPr>
              <a:t>贰</a:t>
            </a: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65B5B594-E65F-4013-8BA4-224D266CA71A}"/>
              </a:ext>
            </a:extLst>
          </p:cNvPr>
          <p:cNvSpPr>
            <a:spLocks/>
          </p:cNvSpPr>
          <p:nvPr/>
        </p:nvSpPr>
        <p:spPr bwMode="auto">
          <a:xfrm>
            <a:off x="3372850" y="1798314"/>
            <a:ext cx="879174" cy="1002734"/>
          </a:xfrm>
          <a:custGeom>
            <a:avLst/>
            <a:gdLst>
              <a:gd name="connsiteX0" fmla="*/ 142875 w 293688"/>
              <a:gd name="connsiteY0" fmla="*/ 333376 h 334963"/>
              <a:gd name="connsiteX1" fmla="*/ 144463 w 293688"/>
              <a:gd name="connsiteY1" fmla="*/ 334963 h 334963"/>
              <a:gd name="connsiteX2" fmla="*/ 142875 w 293688"/>
              <a:gd name="connsiteY2" fmla="*/ 334963 h 334963"/>
              <a:gd name="connsiteX3" fmla="*/ 163513 w 293688"/>
              <a:gd name="connsiteY3" fmla="*/ 330201 h 334963"/>
              <a:gd name="connsiteX4" fmla="*/ 160338 w 293688"/>
              <a:gd name="connsiteY4" fmla="*/ 333376 h 334963"/>
              <a:gd name="connsiteX5" fmla="*/ 163513 w 293688"/>
              <a:gd name="connsiteY5" fmla="*/ 333376 h 334963"/>
              <a:gd name="connsiteX6" fmla="*/ 93662 w 293688"/>
              <a:gd name="connsiteY6" fmla="*/ 314326 h 334963"/>
              <a:gd name="connsiteX7" fmla="*/ 95250 w 293688"/>
              <a:gd name="connsiteY7" fmla="*/ 314326 h 334963"/>
              <a:gd name="connsiteX8" fmla="*/ 95250 w 293688"/>
              <a:gd name="connsiteY8" fmla="*/ 317501 h 334963"/>
              <a:gd name="connsiteX9" fmla="*/ 88900 w 293688"/>
              <a:gd name="connsiteY9" fmla="*/ 314326 h 334963"/>
              <a:gd name="connsiteX10" fmla="*/ 90487 w 293688"/>
              <a:gd name="connsiteY10" fmla="*/ 317501 h 334963"/>
              <a:gd name="connsiteX11" fmla="*/ 88900 w 293688"/>
              <a:gd name="connsiteY11" fmla="*/ 317501 h 334963"/>
              <a:gd name="connsiteX12" fmla="*/ 74612 w 293688"/>
              <a:gd name="connsiteY12" fmla="*/ 301626 h 334963"/>
              <a:gd name="connsiteX13" fmla="*/ 77787 w 293688"/>
              <a:gd name="connsiteY13" fmla="*/ 301626 h 334963"/>
              <a:gd name="connsiteX14" fmla="*/ 74612 w 293688"/>
              <a:gd name="connsiteY14" fmla="*/ 303213 h 334963"/>
              <a:gd name="connsiteX15" fmla="*/ 20637 w 293688"/>
              <a:gd name="connsiteY15" fmla="*/ 263526 h 334963"/>
              <a:gd name="connsiteX16" fmla="*/ 20637 w 293688"/>
              <a:gd name="connsiteY16" fmla="*/ 265113 h 334963"/>
              <a:gd name="connsiteX17" fmla="*/ 20637 w 293688"/>
              <a:gd name="connsiteY17" fmla="*/ 266701 h 334963"/>
              <a:gd name="connsiteX18" fmla="*/ 17462 w 293688"/>
              <a:gd name="connsiteY18" fmla="*/ 265113 h 334963"/>
              <a:gd name="connsiteX19" fmla="*/ 20637 w 293688"/>
              <a:gd name="connsiteY19" fmla="*/ 255588 h 334963"/>
              <a:gd name="connsiteX20" fmla="*/ 22225 w 293688"/>
              <a:gd name="connsiteY20" fmla="*/ 255588 h 334963"/>
              <a:gd name="connsiteX21" fmla="*/ 22225 w 293688"/>
              <a:gd name="connsiteY21" fmla="*/ 258763 h 334963"/>
              <a:gd name="connsiteX22" fmla="*/ 20637 w 293688"/>
              <a:gd name="connsiteY22" fmla="*/ 260351 h 334963"/>
              <a:gd name="connsiteX23" fmla="*/ 17462 w 293688"/>
              <a:gd name="connsiteY23" fmla="*/ 260351 h 334963"/>
              <a:gd name="connsiteX24" fmla="*/ 20637 w 293688"/>
              <a:gd name="connsiteY24" fmla="*/ 258763 h 334963"/>
              <a:gd name="connsiteX25" fmla="*/ 14287 w 293688"/>
              <a:gd name="connsiteY25" fmla="*/ 250826 h 334963"/>
              <a:gd name="connsiteX26" fmla="*/ 15875 w 293688"/>
              <a:gd name="connsiteY26" fmla="*/ 250826 h 334963"/>
              <a:gd name="connsiteX27" fmla="*/ 15875 w 293688"/>
              <a:gd name="connsiteY27" fmla="*/ 254001 h 334963"/>
              <a:gd name="connsiteX28" fmla="*/ 14287 w 293688"/>
              <a:gd name="connsiteY28" fmla="*/ 247651 h 334963"/>
              <a:gd name="connsiteX29" fmla="*/ 15875 w 293688"/>
              <a:gd name="connsiteY29" fmla="*/ 247651 h 334963"/>
              <a:gd name="connsiteX30" fmla="*/ 15875 w 293688"/>
              <a:gd name="connsiteY30" fmla="*/ 249238 h 334963"/>
              <a:gd name="connsiteX31" fmla="*/ 14287 w 293688"/>
              <a:gd name="connsiteY31" fmla="*/ 249238 h 334963"/>
              <a:gd name="connsiteX32" fmla="*/ 11112 w 293688"/>
              <a:gd name="connsiteY32" fmla="*/ 242888 h 334963"/>
              <a:gd name="connsiteX33" fmla="*/ 14287 w 293688"/>
              <a:gd name="connsiteY33" fmla="*/ 244476 h 334963"/>
              <a:gd name="connsiteX34" fmla="*/ 11112 w 293688"/>
              <a:gd name="connsiteY34" fmla="*/ 244476 h 334963"/>
              <a:gd name="connsiteX35" fmla="*/ 9525 w 293688"/>
              <a:gd name="connsiteY35" fmla="*/ 238126 h 334963"/>
              <a:gd name="connsiteX36" fmla="*/ 11112 w 293688"/>
              <a:gd name="connsiteY36" fmla="*/ 238126 h 334963"/>
              <a:gd name="connsiteX37" fmla="*/ 11112 w 293688"/>
              <a:gd name="connsiteY37" fmla="*/ 239713 h 334963"/>
              <a:gd name="connsiteX38" fmla="*/ 11112 w 293688"/>
              <a:gd name="connsiteY38" fmla="*/ 242888 h 334963"/>
              <a:gd name="connsiteX39" fmla="*/ 9525 w 293688"/>
              <a:gd name="connsiteY39" fmla="*/ 239713 h 334963"/>
              <a:gd name="connsiteX40" fmla="*/ 196850 w 293688"/>
              <a:gd name="connsiteY40" fmla="*/ 55563 h 334963"/>
              <a:gd name="connsiteX41" fmla="*/ 198438 w 293688"/>
              <a:gd name="connsiteY41" fmla="*/ 55563 h 334963"/>
              <a:gd name="connsiteX42" fmla="*/ 201613 w 293688"/>
              <a:gd name="connsiteY42" fmla="*/ 55563 h 334963"/>
              <a:gd name="connsiteX43" fmla="*/ 203200 w 293688"/>
              <a:gd name="connsiteY43" fmla="*/ 55563 h 334963"/>
              <a:gd name="connsiteX44" fmla="*/ 206376 w 293688"/>
              <a:gd name="connsiteY44" fmla="*/ 55563 h 334963"/>
              <a:gd name="connsiteX45" fmla="*/ 207963 w 293688"/>
              <a:gd name="connsiteY45" fmla="*/ 55563 h 334963"/>
              <a:gd name="connsiteX46" fmla="*/ 211138 w 293688"/>
              <a:gd name="connsiteY46" fmla="*/ 55563 h 334963"/>
              <a:gd name="connsiteX47" fmla="*/ 207963 w 293688"/>
              <a:gd name="connsiteY47" fmla="*/ 57151 h 334963"/>
              <a:gd name="connsiteX48" fmla="*/ 206376 w 293688"/>
              <a:gd name="connsiteY48" fmla="*/ 57151 h 334963"/>
              <a:gd name="connsiteX49" fmla="*/ 201613 w 293688"/>
              <a:gd name="connsiteY49" fmla="*/ 57151 h 334963"/>
              <a:gd name="connsiteX50" fmla="*/ 57150 w 293688"/>
              <a:gd name="connsiteY50" fmla="*/ 52388 h 334963"/>
              <a:gd name="connsiteX51" fmla="*/ 58737 w 293688"/>
              <a:gd name="connsiteY51" fmla="*/ 55563 h 334963"/>
              <a:gd name="connsiteX52" fmla="*/ 57150 w 293688"/>
              <a:gd name="connsiteY52" fmla="*/ 55563 h 334963"/>
              <a:gd name="connsiteX53" fmla="*/ 165100 w 293688"/>
              <a:gd name="connsiteY53" fmla="*/ 36513 h 334963"/>
              <a:gd name="connsiteX54" fmla="*/ 168275 w 293688"/>
              <a:gd name="connsiteY54" fmla="*/ 36513 h 334963"/>
              <a:gd name="connsiteX55" fmla="*/ 165100 w 293688"/>
              <a:gd name="connsiteY55" fmla="*/ 39688 h 334963"/>
              <a:gd name="connsiteX56" fmla="*/ 165100 w 293688"/>
              <a:gd name="connsiteY56" fmla="*/ 31750 h 334963"/>
              <a:gd name="connsiteX57" fmla="*/ 168275 w 293688"/>
              <a:gd name="connsiteY57" fmla="*/ 31750 h 334963"/>
              <a:gd name="connsiteX58" fmla="*/ 165100 w 293688"/>
              <a:gd name="connsiteY58" fmla="*/ 34925 h 334963"/>
              <a:gd name="connsiteX59" fmla="*/ 160338 w 293688"/>
              <a:gd name="connsiteY59" fmla="*/ 30163 h 334963"/>
              <a:gd name="connsiteX60" fmla="*/ 163513 w 293688"/>
              <a:gd name="connsiteY60" fmla="*/ 31750 h 334963"/>
              <a:gd name="connsiteX61" fmla="*/ 160338 w 293688"/>
              <a:gd name="connsiteY61" fmla="*/ 31750 h 334963"/>
              <a:gd name="connsiteX62" fmla="*/ 160338 w 293688"/>
              <a:gd name="connsiteY62" fmla="*/ 26988 h 334963"/>
              <a:gd name="connsiteX63" fmla="*/ 163513 w 293688"/>
              <a:gd name="connsiteY63" fmla="*/ 26988 h 334963"/>
              <a:gd name="connsiteX64" fmla="*/ 160338 w 293688"/>
              <a:gd name="connsiteY64" fmla="*/ 30163 h 334963"/>
              <a:gd name="connsiteX65" fmla="*/ 160338 w 293688"/>
              <a:gd name="connsiteY65" fmla="*/ 20638 h 334963"/>
              <a:gd name="connsiteX66" fmla="*/ 163513 w 293688"/>
              <a:gd name="connsiteY66" fmla="*/ 20638 h 334963"/>
              <a:gd name="connsiteX67" fmla="*/ 163513 w 293688"/>
              <a:gd name="connsiteY67" fmla="*/ 23813 h 334963"/>
              <a:gd name="connsiteX68" fmla="*/ 160338 w 293688"/>
              <a:gd name="connsiteY68" fmla="*/ 23813 h 334963"/>
              <a:gd name="connsiteX69" fmla="*/ 107950 w 293688"/>
              <a:gd name="connsiteY69" fmla="*/ 9525 h 334963"/>
              <a:gd name="connsiteX70" fmla="*/ 111125 w 293688"/>
              <a:gd name="connsiteY70" fmla="*/ 9525 h 334963"/>
              <a:gd name="connsiteX71" fmla="*/ 111125 w 293688"/>
              <a:gd name="connsiteY71" fmla="*/ 11113 h 334963"/>
              <a:gd name="connsiteX72" fmla="*/ 107950 w 293688"/>
              <a:gd name="connsiteY72" fmla="*/ 14288 h 334963"/>
              <a:gd name="connsiteX73" fmla="*/ 107950 w 293688"/>
              <a:gd name="connsiteY73" fmla="*/ 11113 h 334963"/>
              <a:gd name="connsiteX74" fmla="*/ 106362 w 293688"/>
              <a:gd name="connsiteY74" fmla="*/ 7938 h 334963"/>
              <a:gd name="connsiteX75" fmla="*/ 107950 w 293688"/>
              <a:gd name="connsiteY75" fmla="*/ 9525 h 334963"/>
              <a:gd name="connsiteX76" fmla="*/ 106362 w 293688"/>
              <a:gd name="connsiteY76" fmla="*/ 11113 h 334963"/>
              <a:gd name="connsiteX77" fmla="*/ 106362 w 293688"/>
              <a:gd name="connsiteY77" fmla="*/ 14288 h 334963"/>
              <a:gd name="connsiteX78" fmla="*/ 106363 w 293688"/>
              <a:gd name="connsiteY78" fmla="*/ 14288 h 334963"/>
              <a:gd name="connsiteX79" fmla="*/ 107950 w 293688"/>
              <a:gd name="connsiteY79" fmla="*/ 14288 h 334963"/>
              <a:gd name="connsiteX80" fmla="*/ 106363 w 293688"/>
              <a:gd name="connsiteY80" fmla="*/ 15875 h 334963"/>
              <a:gd name="connsiteX81" fmla="*/ 106363 w 293688"/>
              <a:gd name="connsiteY81" fmla="*/ 15876 h 334963"/>
              <a:gd name="connsiteX82" fmla="*/ 106362 w 293688"/>
              <a:gd name="connsiteY82" fmla="*/ 15876 h 334963"/>
              <a:gd name="connsiteX83" fmla="*/ 106362 w 293688"/>
              <a:gd name="connsiteY83" fmla="*/ 19050 h 334963"/>
              <a:gd name="connsiteX84" fmla="*/ 104776 w 293688"/>
              <a:gd name="connsiteY84" fmla="*/ 20637 h 334963"/>
              <a:gd name="connsiteX85" fmla="*/ 104776 w 293688"/>
              <a:gd name="connsiteY85" fmla="*/ 20638 h 334963"/>
              <a:gd name="connsiteX86" fmla="*/ 104775 w 293688"/>
              <a:gd name="connsiteY86" fmla="*/ 20638 h 334963"/>
              <a:gd name="connsiteX87" fmla="*/ 104775 w 293688"/>
              <a:gd name="connsiteY87" fmla="*/ 20638 h 334963"/>
              <a:gd name="connsiteX88" fmla="*/ 104775 w 293688"/>
              <a:gd name="connsiteY88" fmla="*/ 23813 h 334963"/>
              <a:gd name="connsiteX89" fmla="*/ 104775 w 293688"/>
              <a:gd name="connsiteY89" fmla="*/ 25400 h 334963"/>
              <a:gd name="connsiteX90" fmla="*/ 101600 w 293688"/>
              <a:gd name="connsiteY90" fmla="*/ 26988 h 334963"/>
              <a:gd name="connsiteX91" fmla="*/ 100012 w 293688"/>
              <a:gd name="connsiteY91" fmla="*/ 30163 h 334963"/>
              <a:gd name="connsiteX92" fmla="*/ 101600 w 293688"/>
              <a:gd name="connsiteY92" fmla="*/ 30163 h 334963"/>
              <a:gd name="connsiteX93" fmla="*/ 104775 w 293688"/>
              <a:gd name="connsiteY93" fmla="*/ 30163 h 334963"/>
              <a:gd name="connsiteX94" fmla="*/ 104775 w 293688"/>
              <a:gd name="connsiteY94" fmla="*/ 26988 h 334963"/>
              <a:gd name="connsiteX95" fmla="*/ 106362 w 293688"/>
              <a:gd name="connsiteY95" fmla="*/ 26988 h 334963"/>
              <a:gd name="connsiteX96" fmla="*/ 106362 w 293688"/>
              <a:gd name="connsiteY96" fmla="*/ 25400 h 334963"/>
              <a:gd name="connsiteX97" fmla="*/ 107950 w 293688"/>
              <a:gd name="connsiteY97" fmla="*/ 25400 h 334963"/>
              <a:gd name="connsiteX98" fmla="*/ 111125 w 293688"/>
              <a:gd name="connsiteY98" fmla="*/ 25400 h 334963"/>
              <a:gd name="connsiteX99" fmla="*/ 111125 w 293688"/>
              <a:gd name="connsiteY99" fmla="*/ 26988 h 334963"/>
              <a:gd name="connsiteX100" fmla="*/ 112712 w 293688"/>
              <a:gd name="connsiteY100" fmla="*/ 26988 h 334963"/>
              <a:gd name="connsiteX101" fmla="*/ 112712 w 293688"/>
              <a:gd name="connsiteY101" fmla="*/ 25400 h 334963"/>
              <a:gd name="connsiteX102" fmla="*/ 115887 w 293688"/>
              <a:gd name="connsiteY102" fmla="*/ 23813 h 334963"/>
              <a:gd name="connsiteX103" fmla="*/ 117475 w 293688"/>
              <a:gd name="connsiteY103" fmla="*/ 23813 h 334963"/>
              <a:gd name="connsiteX104" fmla="*/ 120650 w 293688"/>
              <a:gd name="connsiteY104" fmla="*/ 23813 h 334963"/>
              <a:gd name="connsiteX105" fmla="*/ 120650 w 293688"/>
              <a:gd name="connsiteY105" fmla="*/ 20638 h 334963"/>
              <a:gd name="connsiteX106" fmla="*/ 122237 w 293688"/>
              <a:gd name="connsiteY106" fmla="*/ 19050 h 334963"/>
              <a:gd name="connsiteX107" fmla="*/ 123825 w 293688"/>
              <a:gd name="connsiteY107" fmla="*/ 19050 h 334963"/>
              <a:gd name="connsiteX108" fmla="*/ 127000 w 293688"/>
              <a:gd name="connsiteY108" fmla="*/ 15875 h 334963"/>
              <a:gd name="connsiteX109" fmla="*/ 127000 w 293688"/>
              <a:gd name="connsiteY109" fmla="*/ 19050 h 334963"/>
              <a:gd name="connsiteX110" fmla="*/ 128587 w 293688"/>
              <a:gd name="connsiteY110" fmla="*/ 19050 h 334963"/>
              <a:gd name="connsiteX111" fmla="*/ 128587 w 293688"/>
              <a:gd name="connsiteY111" fmla="*/ 15875 h 334963"/>
              <a:gd name="connsiteX112" fmla="*/ 131762 w 293688"/>
              <a:gd name="connsiteY112" fmla="*/ 15875 h 334963"/>
              <a:gd name="connsiteX113" fmla="*/ 133350 w 293688"/>
              <a:gd name="connsiteY113" fmla="*/ 15875 h 334963"/>
              <a:gd name="connsiteX114" fmla="*/ 136525 w 293688"/>
              <a:gd name="connsiteY114" fmla="*/ 15875 h 334963"/>
              <a:gd name="connsiteX115" fmla="*/ 138112 w 293688"/>
              <a:gd name="connsiteY115" fmla="*/ 15875 h 334963"/>
              <a:gd name="connsiteX116" fmla="*/ 139700 w 293688"/>
              <a:gd name="connsiteY116" fmla="*/ 15875 h 334963"/>
              <a:gd name="connsiteX117" fmla="*/ 139700 w 293688"/>
              <a:gd name="connsiteY117" fmla="*/ 14288 h 334963"/>
              <a:gd name="connsiteX118" fmla="*/ 142875 w 293688"/>
              <a:gd name="connsiteY118" fmla="*/ 14288 h 334963"/>
              <a:gd name="connsiteX119" fmla="*/ 142875 w 293688"/>
              <a:gd name="connsiteY119" fmla="*/ 11113 h 334963"/>
              <a:gd name="connsiteX120" fmla="*/ 144463 w 293688"/>
              <a:gd name="connsiteY120" fmla="*/ 9525 h 334963"/>
              <a:gd name="connsiteX121" fmla="*/ 147638 w 293688"/>
              <a:gd name="connsiteY121" fmla="*/ 9525 h 334963"/>
              <a:gd name="connsiteX122" fmla="*/ 147638 w 293688"/>
              <a:gd name="connsiteY122" fmla="*/ 14288 h 334963"/>
              <a:gd name="connsiteX123" fmla="*/ 144463 w 293688"/>
              <a:gd name="connsiteY123" fmla="*/ 14288 h 334963"/>
              <a:gd name="connsiteX124" fmla="*/ 144463 w 293688"/>
              <a:gd name="connsiteY124" fmla="*/ 15875 h 334963"/>
              <a:gd name="connsiteX125" fmla="*/ 147638 w 293688"/>
              <a:gd name="connsiteY125" fmla="*/ 15875 h 334963"/>
              <a:gd name="connsiteX126" fmla="*/ 147638 w 293688"/>
              <a:gd name="connsiteY126" fmla="*/ 14288 h 334963"/>
              <a:gd name="connsiteX127" fmla="*/ 149225 w 293688"/>
              <a:gd name="connsiteY127" fmla="*/ 14288 h 334963"/>
              <a:gd name="connsiteX128" fmla="*/ 152400 w 293688"/>
              <a:gd name="connsiteY128" fmla="*/ 14288 h 334963"/>
              <a:gd name="connsiteX129" fmla="*/ 152400 w 293688"/>
              <a:gd name="connsiteY129" fmla="*/ 11113 h 334963"/>
              <a:gd name="connsiteX130" fmla="*/ 153988 w 293688"/>
              <a:gd name="connsiteY130" fmla="*/ 11113 h 334963"/>
              <a:gd name="connsiteX131" fmla="*/ 153988 w 293688"/>
              <a:gd name="connsiteY131" fmla="*/ 14288 h 334963"/>
              <a:gd name="connsiteX132" fmla="*/ 153988 w 293688"/>
              <a:gd name="connsiteY132" fmla="*/ 15875 h 334963"/>
              <a:gd name="connsiteX133" fmla="*/ 153988 w 293688"/>
              <a:gd name="connsiteY133" fmla="*/ 19050 h 334963"/>
              <a:gd name="connsiteX134" fmla="*/ 153988 w 293688"/>
              <a:gd name="connsiteY134" fmla="*/ 20638 h 334963"/>
              <a:gd name="connsiteX135" fmla="*/ 152400 w 293688"/>
              <a:gd name="connsiteY135" fmla="*/ 23813 h 334963"/>
              <a:gd name="connsiteX136" fmla="*/ 152400 w 293688"/>
              <a:gd name="connsiteY136" fmla="*/ 25400 h 334963"/>
              <a:gd name="connsiteX137" fmla="*/ 153988 w 293688"/>
              <a:gd name="connsiteY137" fmla="*/ 25400 h 334963"/>
              <a:gd name="connsiteX138" fmla="*/ 155575 w 293688"/>
              <a:gd name="connsiteY138" fmla="*/ 25400 h 334963"/>
              <a:gd name="connsiteX139" fmla="*/ 158750 w 293688"/>
              <a:gd name="connsiteY139" fmla="*/ 25400 h 334963"/>
              <a:gd name="connsiteX140" fmla="*/ 158750 w 293688"/>
              <a:gd name="connsiteY140" fmla="*/ 23813 h 334963"/>
              <a:gd name="connsiteX141" fmla="*/ 160338 w 293688"/>
              <a:gd name="connsiteY141" fmla="*/ 23813 h 334963"/>
              <a:gd name="connsiteX142" fmla="*/ 160338 w 293688"/>
              <a:gd name="connsiteY142" fmla="*/ 25400 h 334963"/>
              <a:gd name="connsiteX143" fmla="*/ 160338 w 293688"/>
              <a:gd name="connsiteY143" fmla="*/ 25401 h 334963"/>
              <a:gd name="connsiteX144" fmla="*/ 160337 w 293688"/>
              <a:gd name="connsiteY144" fmla="*/ 25401 h 334963"/>
              <a:gd name="connsiteX145" fmla="*/ 158750 w 293688"/>
              <a:gd name="connsiteY145" fmla="*/ 26988 h 334963"/>
              <a:gd name="connsiteX146" fmla="*/ 158750 w 293688"/>
              <a:gd name="connsiteY146" fmla="*/ 30163 h 334963"/>
              <a:gd name="connsiteX147" fmla="*/ 155575 w 293688"/>
              <a:gd name="connsiteY147" fmla="*/ 31750 h 334963"/>
              <a:gd name="connsiteX148" fmla="*/ 158750 w 293688"/>
              <a:gd name="connsiteY148" fmla="*/ 31750 h 334963"/>
              <a:gd name="connsiteX149" fmla="*/ 160338 w 293688"/>
              <a:gd name="connsiteY149" fmla="*/ 31750 h 334963"/>
              <a:gd name="connsiteX150" fmla="*/ 163513 w 293688"/>
              <a:gd name="connsiteY150" fmla="*/ 34925 h 334963"/>
              <a:gd name="connsiteX151" fmla="*/ 165100 w 293688"/>
              <a:gd name="connsiteY151" fmla="*/ 34925 h 334963"/>
              <a:gd name="connsiteX152" fmla="*/ 165100 w 293688"/>
              <a:gd name="connsiteY152" fmla="*/ 36513 h 334963"/>
              <a:gd name="connsiteX153" fmla="*/ 163513 w 293688"/>
              <a:gd name="connsiteY153" fmla="*/ 36513 h 334963"/>
              <a:gd name="connsiteX154" fmla="*/ 163513 w 293688"/>
              <a:gd name="connsiteY154" fmla="*/ 39688 h 334963"/>
              <a:gd name="connsiteX155" fmla="*/ 160338 w 293688"/>
              <a:gd name="connsiteY155" fmla="*/ 39688 h 334963"/>
              <a:gd name="connsiteX156" fmla="*/ 160338 w 293688"/>
              <a:gd name="connsiteY156" fmla="*/ 41275 h 334963"/>
              <a:gd name="connsiteX157" fmla="*/ 163513 w 293688"/>
              <a:gd name="connsiteY157" fmla="*/ 41275 h 334963"/>
              <a:gd name="connsiteX158" fmla="*/ 163513 w 293688"/>
              <a:gd name="connsiteY158" fmla="*/ 41275 h 334963"/>
              <a:gd name="connsiteX159" fmla="*/ 163513 w 293688"/>
              <a:gd name="connsiteY159" fmla="*/ 39688 h 334963"/>
              <a:gd name="connsiteX160" fmla="*/ 165100 w 293688"/>
              <a:gd name="connsiteY160" fmla="*/ 39688 h 334963"/>
              <a:gd name="connsiteX161" fmla="*/ 165100 w 293688"/>
              <a:gd name="connsiteY161" fmla="*/ 41275 h 334963"/>
              <a:gd name="connsiteX162" fmla="*/ 165100 w 293688"/>
              <a:gd name="connsiteY162" fmla="*/ 41275 h 334963"/>
              <a:gd name="connsiteX163" fmla="*/ 165100 w 293688"/>
              <a:gd name="connsiteY163" fmla="*/ 42863 h 334963"/>
              <a:gd name="connsiteX164" fmla="*/ 163513 w 293688"/>
              <a:gd name="connsiteY164" fmla="*/ 46038 h 334963"/>
              <a:gd name="connsiteX165" fmla="*/ 160338 w 293688"/>
              <a:gd name="connsiteY165" fmla="*/ 46038 h 334963"/>
              <a:gd name="connsiteX166" fmla="*/ 160338 w 293688"/>
              <a:gd name="connsiteY166" fmla="*/ 47625 h 334963"/>
              <a:gd name="connsiteX167" fmla="*/ 163513 w 293688"/>
              <a:gd name="connsiteY167" fmla="*/ 46038 h 334963"/>
              <a:gd name="connsiteX168" fmla="*/ 163513 w 293688"/>
              <a:gd name="connsiteY168" fmla="*/ 47625 h 334963"/>
              <a:gd name="connsiteX169" fmla="*/ 165100 w 293688"/>
              <a:gd name="connsiteY169" fmla="*/ 47625 h 334963"/>
              <a:gd name="connsiteX170" fmla="*/ 165100 w 293688"/>
              <a:gd name="connsiteY170" fmla="*/ 50800 h 334963"/>
              <a:gd name="connsiteX171" fmla="*/ 163513 w 293688"/>
              <a:gd name="connsiteY171" fmla="*/ 50800 h 334963"/>
              <a:gd name="connsiteX172" fmla="*/ 160338 w 293688"/>
              <a:gd name="connsiteY172" fmla="*/ 50800 h 334963"/>
              <a:gd name="connsiteX173" fmla="*/ 160338 w 293688"/>
              <a:gd name="connsiteY173" fmla="*/ 52388 h 334963"/>
              <a:gd name="connsiteX174" fmla="*/ 158750 w 293688"/>
              <a:gd name="connsiteY174" fmla="*/ 52388 h 334963"/>
              <a:gd name="connsiteX175" fmla="*/ 158750 w 293688"/>
              <a:gd name="connsiteY175" fmla="*/ 55563 h 334963"/>
              <a:gd name="connsiteX176" fmla="*/ 158750 w 293688"/>
              <a:gd name="connsiteY176" fmla="*/ 57150 h 334963"/>
              <a:gd name="connsiteX177" fmla="*/ 160338 w 293688"/>
              <a:gd name="connsiteY177" fmla="*/ 57150 h 334963"/>
              <a:gd name="connsiteX178" fmla="*/ 160338 w 293688"/>
              <a:gd name="connsiteY178" fmla="*/ 58738 h 334963"/>
              <a:gd name="connsiteX179" fmla="*/ 163513 w 293688"/>
              <a:gd name="connsiteY179" fmla="*/ 58738 h 334963"/>
              <a:gd name="connsiteX180" fmla="*/ 163513 w 293688"/>
              <a:gd name="connsiteY180" fmla="*/ 57150 h 334963"/>
              <a:gd name="connsiteX181" fmla="*/ 165100 w 293688"/>
              <a:gd name="connsiteY181" fmla="*/ 57150 h 334963"/>
              <a:gd name="connsiteX182" fmla="*/ 168275 w 293688"/>
              <a:gd name="connsiteY182" fmla="*/ 55563 h 334963"/>
              <a:gd name="connsiteX183" fmla="*/ 169863 w 293688"/>
              <a:gd name="connsiteY183" fmla="*/ 52388 h 334963"/>
              <a:gd name="connsiteX184" fmla="*/ 169863 w 293688"/>
              <a:gd name="connsiteY184" fmla="*/ 55563 h 334963"/>
              <a:gd name="connsiteX185" fmla="*/ 169863 w 293688"/>
              <a:gd name="connsiteY185" fmla="*/ 57150 h 334963"/>
              <a:gd name="connsiteX186" fmla="*/ 169863 w 293688"/>
              <a:gd name="connsiteY186" fmla="*/ 58738 h 334963"/>
              <a:gd name="connsiteX187" fmla="*/ 168275 w 293688"/>
              <a:gd name="connsiteY187" fmla="*/ 61913 h 334963"/>
              <a:gd name="connsiteX188" fmla="*/ 169863 w 293688"/>
              <a:gd name="connsiteY188" fmla="*/ 63501 h 334963"/>
              <a:gd name="connsiteX189" fmla="*/ 168275 w 293688"/>
              <a:gd name="connsiteY189" fmla="*/ 63501 h 334963"/>
              <a:gd name="connsiteX190" fmla="*/ 168275 w 293688"/>
              <a:gd name="connsiteY190" fmla="*/ 66676 h 334963"/>
              <a:gd name="connsiteX191" fmla="*/ 165100 w 293688"/>
              <a:gd name="connsiteY191" fmla="*/ 68263 h 334963"/>
              <a:gd name="connsiteX192" fmla="*/ 165100 w 293688"/>
              <a:gd name="connsiteY192" fmla="*/ 69851 h 334963"/>
              <a:gd name="connsiteX193" fmla="*/ 165100 w 293688"/>
              <a:gd name="connsiteY193" fmla="*/ 73026 h 334963"/>
              <a:gd name="connsiteX194" fmla="*/ 168275 w 293688"/>
              <a:gd name="connsiteY194" fmla="*/ 73026 h 334963"/>
              <a:gd name="connsiteX195" fmla="*/ 169863 w 293688"/>
              <a:gd name="connsiteY195" fmla="*/ 73026 h 334963"/>
              <a:gd name="connsiteX196" fmla="*/ 171450 w 293688"/>
              <a:gd name="connsiteY196" fmla="*/ 73026 h 334963"/>
              <a:gd name="connsiteX197" fmla="*/ 174625 w 293688"/>
              <a:gd name="connsiteY197" fmla="*/ 69851 h 334963"/>
              <a:gd name="connsiteX198" fmla="*/ 171450 w 293688"/>
              <a:gd name="connsiteY198" fmla="*/ 74613 h 334963"/>
              <a:gd name="connsiteX199" fmla="*/ 169863 w 293688"/>
              <a:gd name="connsiteY199" fmla="*/ 74613 h 334963"/>
              <a:gd name="connsiteX200" fmla="*/ 169863 w 293688"/>
              <a:gd name="connsiteY200" fmla="*/ 77788 h 334963"/>
              <a:gd name="connsiteX201" fmla="*/ 168275 w 293688"/>
              <a:gd name="connsiteY201" fmla="*/ 77788 h 334963"/>
              <a:gd name="connsiteX202" fmla="*/ 168275 w 293688"/>
              <a:gd name="connsiteY202" fmla="*/ 79376 h 334963"/>
              <a:gd name="connsiteX203" fmla="*/ 165100 w 293688"/>
              <a:gd name="connsiteY203" fmla="*/ 79376 h 334963"/>
              <a:gd name="connsiteX204" fmla="*/ 165100 w 293688"/>
              <a:gd name="connsiteY204" fmla="*/ 82551 h 334963"/>
              <a:gd name="connsiteX205" fmla="*/ 163513 w 293688"/>
              <a:gd name="connsiteY205" fmla="*/ 82551 h 334963"/>
              <a:gd name="connsiteX206" fmla="*/ 163513 w 293688"/>
              <a:gd name="connsiteY206" fmla="*/ 84138 h 334963"/>
              <a:gd name="connsiteX207" fmla="*/ 163513 w 293688"/>
              <a:gd name="connsiteY207" fmla="*/ 85726 h 334963"/>
              <a:gd name="connsiteX208" fmla="*/ 160338 w 293688"/>
              <a:gd name="connsiteY208" fmla="*/ 85726 h 334963"/>
              <a:gd name="connsiteX209" fmla="*/ 160338 w 293688"/>
              <a:gd name="connsiteY209" fmla="*/ 88901 h 334963"/>
              <a:gd name="connsiteX210" fmla="*/ 160338 w 293688"/>
              <a:gd name="connsiteY210" fmla="*/ 90488 h 334963"/>
              <a:gd name="connsiteX211" fmla="*/ 158750 w 293688"/>
              <a:gd name="connsiteY211" fmla="*/ 90488 h 334963"/>
              <a:gd name="connsiteX212" fmla="*/ 158750 w 293688"/>
              <a:gd name="connsiteY212" fmla="*/ 93663 h 334963"/>
              <a:gd name="connsiteX213" fmla="*/ 158750 w 293688"/>
              <a:gd name="connsiteY213" fmla="*/ 95251 h 334963"/>
              <a:gd name="connsiteX214" fmla="*/ 160338 w 293688"/>
              <a:gd name="connsiteY214" fmla="*/ 95251 h 334963"/>
              <a:gd name="connsiteX215" fmla="*/ 163513 w 293688"/>
              <a:gd name="connsiteY215" fmla="*/ 93663 h 334963"/>
              <a:gd name="connsiteX216" fmla="*/ 165100 w 293688"/>
              <a:gd name="connsiteY216" fmla="*/ 93663 h 334963"/>
              <a:gd name="connsiteX217" fmla="*/ 168275 w 293688"/>
              <a:gd name="connsiteY217" fmla="*/ 93663 h 334963"/>
              <a:gd name="connsiteX218" fmla="*/ 168275 w 293688"/>
              <a:gd name="connsiteY218" fmla="*/ 90488 h 334963"/>
              <a:gd name="connsiteX219" fmla="*/ 169863 w 293688"/>
              <a:gd name="connsiteY219" fmla="*/ 90488 h 334963"/>
              <a:gd name="connsiteX220" fmla="*/ 179388 w 293688"/>
              <a:gd name="connsiteY220" fmla="*/ 88901 h 334963"/>
              <a:gd name="connsiteX221" fmla="*/ 185738 w 293688"/>
              <a:gd name="connsiteY221" fmla="*/ 85726 h 334963"/>
              <a:gd name="connsiteX222" fmla="*/ 187325 w 293688"/>
              <a:gd name="connsiteY222" fmla="*/ 85726 h 334963"/>
              <a:gd name="connsiteX223" fmla="*/ 190500 w 293688"/>
              <a:gd name="connsiteY223" fmla="*/ 85726 h 334963"/>
              <a:gd name="connsiteX224" fmla="*/ 190500 w 293688"/>
              <a:gd name="connsiteY224" fmla="*/ 84138 h 334963"/>
              <a:gd name="connsiteX225" fmla="*/ 192088 w 293688"/>
              <a:gd name="connsiteY225" fmla="*/ 84138 h 334963"/>
              <a:gd name="connsiteX226" fmla="*/ 195263 w 293688"/>
              <a:gd name="connsiteY226" fmla="*/ 84138 h 334963"/>
              <a:gd name="connsiteX227" fmla="*/ 196851 w 293688"/>
              <a:gd name="connsiteY227" fmla="*/ 84138 h 334963"/>
              <a:gd name="connsiteX228" fmla="*/ 196851 w 293688"/>
              <a:gd name="connsiteY228" fmla="*/ 82551 h 334963"/>
              <a:gd name="connsiteX229" fmla="*/ 198438 w 293688"/>
              <a:gd name="connsiteY229" fmla="*/ 82551 h 334963"/>
              <a:gd name="connsiteX230" fmla="*/ 201613 w 293688"/>
              <a:gd name="connsiteY230" fmla="*/ 82551 h 334963"/>
              <a:gd name="connsiteX231" fmla="*/ 203201 w 293688"/>
              <a:gd name="connsiteY231" fmla="*/ 82551 h 334963"/>
              <a:gd name="connsiteX232" fmla="*/ 206376 w 293688"/>
              <a:gd name="connsiteY232" fmla="*/ 79376 h 334963"/>
              <a:gd name="connsiteX233" fmla="*/ 203201 w 293688"/>
              <a:gd name="connsiteY233" fmla="*/ 79376 h 334963"/>
              <a:gd name="connsiteX234" fmla="*/ 201613 w 293688"/>
              <a:gd name="connsiteY234" fmla="*/ 79376 h 334963"/>
              <a:gd name="connsiteX235" fmla="*/ 201613 w 293688"/>
              <a:gd name="connsiteY235" fmla="*/ 77788 h 334963"/>
              <a:gd name="connsiteX236" fmla="*/ 203201 w 293688"/>
              <a:gd name="connsiteY236" fmla="*/ 77788 h 334963"/>
              <a:gd name="connsiteX237" fmla="*/ 206376 w 293688"/>
              <a:gd name="connsiteY237" fmla="*/ 77788 h 334963"/>
              <a:gd name="connsiteX238" fmla="*/ 211138 w 293688"/>
              <a:gd name="connsiteY238" fmla="*/ 77788 h 334963"/>
              <a:gd name="connsiteX239" fmla="*/ 214313 w 293688"/>
              <a:gd name="connsiteY239" fmla="*/ 77788 h 334963"/>
              <a:gd name="connsiteX240" fmla="*/ 217488 w 293688"/>
              <a:gd name="connsiteY240" fmla="*/ 77788 h 334963"/>
              <a:gd name="connsiteX241" fmla="*/ 219076 w 293688"/>
              <a:gd name="connsiteY241" fmla="*/ 74613 h 334963"/>
              <a:gd name="connsiteX242" fmla="*/ 219076 w 293688"/>
              <a:gd name="connsiteY242" fmla="*/ 77788 h 334963"/>
              <a:gd name="connsiteX243" fmla="*/ 222251 w 293688"/>
              <a:gd name="connsiteY243" fmla="*/ 77788 h 334963"/>
              <a:gd name="connsiteX244" fmla="*/ 223838 w 293688"/>
              <a:gd name="connsiteY244" fmla="*/ 77788 h 334963"/>
              <a:gd name="connsiteX245" fmla="*/ 227013 w 293688"/>
              <a:gd name="connsiteY245" fmla="*/ 77788 h 334963"/>
              <a:gd name="connsiteX246" fmla="*/ 228601 w 293688"/>
              <a:gd name="connsiteY246" fmla="*/ 74613 h 334963"/>
              <a:gd name="connsiteX247" fmla="*/ 230188 w 293688"/>
              <a:gd name="connsiteY247" fmla="*/ 74613 h 334963"/>
              <a:gd name="connsiteX248" fmla="*/ 233363 w 293688"/>
              <a:gd name="connsiteY248" fmla="*/ 74613 h 334963"/>
              <a:gd name="connsiteX249" fmla="*/ 234951 w 293688"/>
              <a:gd name="connsiteY249" fmla="*/ 74613 h 334963"/>
              <a:gd name="connsiteX250" fmla="*/ 234951 w 293688"/>
              <a:gd name="connsiteY250" fmla="*/ 77788 h 334963"/>
              <a:gd name="connsiteX251" fmla="*/ 238126 w 293688"/>
              <a:gd name="connsiteY251" fmla="*/ 77788 h 334963"/>
              <a:gd name="connsiteX252" fmla="*/ 239713 w 293688"/>
              <a:gd name="connsiteY252" fmla="*/ 77788 h 334963"/>
              <a:gd name="connsiteX253" fmla="*/ 244476 w 293688"/>
              <a:gd name="connsiteY253" fmla="*/ 79376 h 334963"/>
              <a:gd name="connsiteX254" fmla="*/ 246063 w 293688"/>
              <a:gd name="connsiteY254" fmla="*/ 79376 h 334963"/>
              <a:gd name="connsiteX255" fmla="*/ 249238 w 293688"/>
              <a:gd name="connsiteY255" fmla="*/ 79376 h 334963"/>
              <a:gd name="connsiteX256" fmla="*/ 249238 w 293688"/>
              <a:gd name="connsiteY256" fmla="*/ 77788 h 334963"/>
              <a:gd name="connsiteX257" fmla="*/ 246063 w 293688"/>
              <a:gd name="connsiteY257" fmla="*/ 74613 h 334963"/>
              <a:gd name="connsiteX258" fmla="*/ 246063 w 293688"/>
              <a:gd name="connsiteY258" fmla="*/ 73026 h 334963"/>
              <a:gd name="connsiteX259" fmla="*/ 246063 w 293688"/>
              <a:gd name="connsiteY259" fmla="*/ 69851 h 334963"/>
              <a:gd name="connsiteX260" fmla="*/ 244476 w 293688"/>
              <a:gd name="connsiteY260" fmla="*/ 69851 h 334963"/>
              <a:gd name="connsiteX261" fmla="*/ 244476 w 293688"/>
              <a:gd name="connsiteY261" fmla="*/ 68263 h 334963"/>
              <a:gd name="connsiteX262" fmla="*/ 242888 w 293688"/>
              <a:gd name="connsiteY262" fmla="*/ 68263 h 334963"/>
              <a:gd name="connsiteX263" fmla="*/ 242888 w 293688"/>
              <a:gd name="connsiteY263" fmla="*/ 66676 h 334963"/>
              <a:gd name="connsiteX264" fmla="*/ 239713 w 293688"/>
              <a:gd name="connsiteY264" fmla="*/ 66676 h 334963"/>
              <a:gd name="connsiteX265" fmla="*/ 238126 w 293688"/>
              <a:gd name="connsiteY265" fmla="*/ 63501 h 334963"/>
              <a:gd name="connsiteX266" fmla="*/ 238126 w 293688"/>
              <a:gd name="connsiteY266" fmla="*/ 61913 h 334963"/>
              <a:gd name="connsiteX267" fmla="*/ 234951 w 293688"/>
              <a:gd name="connsiteY267" fmla="*/ 61913 h 334963"/>
              <a:gd name="connsiteX268" fmla="*/ 234951 w 293688"/>
              <a:gd name="connsiteY268" fmla="*/ 58738 h 334963"/>
              <a:gd name="connsiteX269" fmla="*/ 233363 w 293688"/>
              <a:gd name="connsiteY269" fmla="*/ 58738 h 334963"/>
              <a:gd name="connsiteX270" fmla="*/ 230188 w 293688"/>
              <a:gd name="connsiteY270" fmla="*/ 57150 h 334963"/>
              <a:gd name="connsiteX271" fmla="*/ 228601 w 293688"/>
              <a:gd name="connsiteY271" fmla="*/ 57150 h 334963"/>
              <a:gd name="connsiteX272" fmla="*/ 228601 w 293688"/>
              <a:gd name="connsiteY272" fmla="*/ 55563 h 334963"/>
              <a:gd name="connsiteX273" fmla="*/ 227013 w 293688"/>
              <a:gd name="connsiteY273" fmla="*/ 55563 h 334963"/>
              <a:gd name="connsiteX274" fmla="*/ 227013 w 293688"/>
              <a:gd name="connsiteY274" fmla="*/ 57150 h 334963"/>
              <a:gd name="connsiteX275" fmla="*/ 225426 w 293688"/>
              <a:gd name="connsiteY275" fmla="*/ 57150 h 334963"/>
              <a:gd name="connsiteX276" fmla="*/ 225426 w 293688"/>
              <a:gd name="connsiteY276" fmla="*/ 58738 h 334963"/>
              <a:gd name="connsiteX277" fmla="*/ 223838 w 293688"/>
              <a:gd name="connsiteY277" fmla="*/ 58738 h 334963"/>
              <a:gd name="connsiteX278" fmla="*/ 223838 w 293688"/>
              <a:gd name="connsiteY278" fmla="*/ 57150 h 334963"/>
              <a:gd name="connsiteX279" fmla="*/ 223838 w 293688"/>
              <a:gd name="connsiteY279" fmla="*/ 57150 h 334963"/>
              <a:gd name="connsiteX280" fmla="*/ 223838 w 293688"/>
              <a:gd name="connsiteY280" fmla="*/ 55563 h 334963"/>
              <a:gd name="connsiteX281" fmla="*/ 222251 w 293688"/>
              <a:gd name="connsiteY281" fmla="*/ 55563 h 334963"/>
              <a:gd name="connsiteX282" fmla="*/ 219076 w 293688"/>
              <a:gd name="connsiteY282" fmla="*/ 55563 h 334963"/>
              <a:gd name="connsiteX283" fmla="*/ 217488 w 293688"/>
              <a:gd name="connsiteY283" fmla="*/ 55563 h 334963"/>
              <a:gd name="connsiteX284" fmla="*/ 214313 w 293688"/>
              <a:gd name="connsiteY284" fmla="*/ 55563 h 334963"/>
              <a:gd name="connsiteX285" fmla="*/ 217488 w 293688"/>
              <a:gd name="connsiteY285" fmla="*/ 52388 h 334963"/>
              <a:gd name="connsiteX286" fmla="*/ 219076 w 293688"/>
              <a:gd name="connsiteY286" fmla="*/ 52388 h 334963"/>
              <a:gd name="connsiteX287" fmla="*/ 222251 w 293688"/>
              <a:gd name="connsiteY287" fmla="*/ 52388 h 334963"/>
              <a:gd name="connsiteX288" fmla="*/ 217488 w 293688"/>
              <a:gd name="connsiteY288" fmla="*/ 50800 h 334963"/>
              <a:gd name="connsiteX289" fmla="*/ 214313 w 293688"/>
              <a:gd name="connsiteY289" fmla="*/ 50800 h 334963"/>
              <a:gd name="connsiteX290" fmla="*/ 214313 w 293688"/>
              <a:gd name="connsiteY290" fmla="*/ 52388 h 334963"/>
              <a:gd name="connsiteX291" fmla="*/ 212725 w 293688"/>
              <a:gd name="connsiteY291" fmla="*/ 52388 h 334963"/>
              <a:gd name="connsiteX292" fmla="*/ 212725 w 293688"/>
              <a:gd name="connsiteY292" fmla="*/ 50800 h 334963"/>
              <a:gd name="connsiteX293" fmla="*/ 211138 w 293688"/>
              <a:gd name="connsiteY293" fmla="*/ 50800 h 334963"/>
              <a:gd name="connsiteX294" fmla="*/ 211138 w 293688"/>
              <a:gd name="connsiteY294" fmla="*/ 49213 h 334963"/>
              <a:gd name="connsiteX295" fmla="*/ 211138 w 293688"/>
              <a:gd name="connsiteY295" fmla="*/ 47625 h 334963"/>
              <a:gd name="connsiteX296" fmla="*/ 211138 w 293688"/>
              <a:gd name="connsiteY296" fmla="*/ 47625 h 334963"/>
              <a:gd name="connsiteX297" fmla="*/ 212726 w 293688"/>
              <a:gd name="connsiteY297" fmla="*/ 47625 h 334963"/>
              <a:gd name="connsiteX298" fmla="*/ 212726 w 293688"/>
              <a:gd name="connsiteY298" fmla="*/ 47625 h 334963"/>
              <a:gd name="connsiteX299" fmla="*/ 214313 w 293688"/>
              <a:gd name="connsiteY299" fmla="*/ 47625 h 334963"/>
              <a:gd name="connsiteX300" fmla="*/ 219076 w 293688"/>
              <a:gd name="connsiteY300" fmla="*/ 47625 h 334963"/>
              <a:gd name="connsiteX301" fmla="*/ 222251 w 293688"/>
              <a:gd name="connsiteY301" fmla="*/ 46038 h 334963"/>
              <a:gd name="connsiteX302" fmla="*/ 223838 w 293688"/>
              <a:gd name="connsiteY302" fmla="*/ 46038 h 334963"/>
              <a:gd name="connsiteX303" fmla="*/ 223838 w 293688"/>
              <a:gd name="connsiteY303" fmla="*/ 47625 h 334963"/>
              <a:gd name="connsiteX304" fmla="*/ 227013 w 293688"/>
              <a:gd name="connsiteY304" fmla="*/ 47625 h 334963"/>
              <a:gd name="connsiteX305" fmla="*/ 228601 w 293688"/>
              <a:gd name="connsiteY305" fmla="*/ 47625 h 334963"/>
              <a:gd name="connsiteX306" fmla="*/ 230188 w 293688"/>
              <a:gd name="connsiteY306" fmla="*/ 47625 h 334963"/>
              <a:gd name="connsiteX307" fmla="*/ 230188 w 293688"/>
              <a:gd name="connsiteY307" fmla="*/ 50800 h 334963"/>
              <a:gd name="connsiteX308" fmla="*/ 233363 w 293688"/>
              <a:gd name="connsiteY308" fmla="*/ 47625 h 334963"/>
              <a:gd name="connsiteX309" fmla="*/ 233363 w 293688"/>
              <a:gd name="connsiteY309" fmla="*/ 50800 h 334963"/>
              <a:gd name="connsiteX310" fmla="*/ 234951 w 293688"/>
              <a:gd name="connsiteY310" fmla="*/ 50800 h 334963"/>
              <a:gd name="connsiteX311" fmla="*/ 238126 w 293688"/>
              <a:gd name="connsiteY311" fmla="*/ 50800 h 334963"/>
              <a:gd name="connsiteX312" fmla="*/ 238126 w 293688"/>
              <a:gd name="connsiteY312" fmla="*/ 52388 h 334963"/>
              <a:gd name="connsiteX313" fmla="*/ 239713 w 293688"/>
              <a:gd name="connsiteY313" fmla="*/ 52388 h 334963"/>
              <a:gd name="connsiteX314" fmla="*/ 242888 w 293688"/>
              <a:gd name="connsiteY314" fmla="*/ 52388 h 334963"/>
              <a:gd name="connsiteX315" fmla="*/ 244476 w 293688"/>
              <a:gd name="connsiteY315" fmla="*/ 55563 h 334963"/>
              <a:gd name="connsiteX316" fmla="*/ 246063 w 293688"/>
              <a:gd name="connsiteY316" fmla="*/ 55563 h 334963"/>
              <a:gd name="connsiteX317" fmla="*/ 254001 w 293688"/>
              <a:gd name="connsiteY317" fmla="*/ 57150 h 334963"/>
              <a:gd name="connsiteX318" fmla="*/ 254001 w 293688"/>
              <a:gd name="connsiteY318" fmla="*/ 58738 h 334963"/>
              <a:gd name="connsiteX319" fmla="*/ 255588 w 293688"/>
              <a:gd name="connsiteY319" fmla="*/ 58738 h 334963"/>
              <a:gd name="connsiteX320" fmla="*/ 255588 w 293688"/>
              <a:gd name="connsiteY320" fmla="*/ 61913 h 334963"/>
              <a:gd name="connsiteX321" fmla="*/ 258763 w 293688"/>
              <a:gd name="connsiteY321" fmla="*/ 63501 h 334963"/>
              <a:gd name="connsiteX322" fmla="*/ 260351 w 293688"/>
              <a:gd name="connsiteY322" fmla="*/ 68263 h 334963"/>
              <a:gd name="connsiteX323" fmla="*/ 261938 w 293688"/>
              <a:gd name="connsiteY323" fmla="*/ 68263 h 334963"/>
              <a:gd name="connsiteX324" fmla="*/ 261938 w 293688"/>
              <a:gd name="connsiteY324" fmla="*/ 69851 h 334963"/>
              <a:gd name="connsiteX325" fmla="*/ 265113 w 293688"/>
              <a:gd name="connsiteY325" fmla="*/ 69851 h 334963"/>
              <a:gd name="connsiteX326" fmla="*/ 266701 w 293688"/>
              <a:gd name="connsiteY326" fmla="*/ 73026 h 334963"/>
              <a:gd name="connsiteX327" fmla="*/ 269876 w 293688"/>
              <a:gd name="connsiteY327" fmla="*/ 73026 h 334963"/>
              <a:gd name="connsiteX328" fmla="*/ 269876 w 293688"/>
              <a:gd name="connsiteY328" fmla="*/ 74613 h 334963"/>
              <a:gd name="connsiteX329" fmla="*/ 266701 w 293688"/>
              <a:gd name="connsiteY329" fmla="*/ 74613 h 334963"/>
              <a:gd name="connsiteX330" fmla="*/ 266701 w 293688"/>
              <a:gd name="connsiteY330" fmla="*/ 77788 h 334963"/>
              <a:gd name="connsiteX331" fmla="*/ 269876 w 293688"/>
              <a:gd name="connsiteY331" fmla="*/ 77788 h 334963"/>
              <a:gd name="connsiteX332" fmla="*/ 269876 w 293688"/>
              <a:gd name="connsiteY332" fmla="*/ 79376 h 334963"/>
              <a:gd name="connsiteX333" fmla="*/ 271463 w 293688"/>
              <a:gd name="connsiteY333" fmla="*/ 79376 h 334963"/>
              <a:gd name="connsiteX334" fmla="*/ 271463 w 293688"/>
              <a:gd name="connsiteY334" fmla="*/ 82551 h 334963"/>
              <a:gd name="connsiteX335" fmla="*/ 271463 w 293688"/>
              <a:gd name="connsiteY335" fmla="*/ 84138 h 334963"/>
              <a:gd name="connsiteX336" fmla="*/ 271463 w 293688"/>
              <a:gd name="connsiteY336" fmla="*/ 85726 h 334963"/>
              <a:gd name="connsiteX337" fmla="*/ 271463 w 293688"/>
              <a:gd name="connsiteY337" fmla="*/ 88901 h 334963"/>
              <a:gd name="connsiteX338" fmla="*/ 273051 w 293688"/>
              <a:gd name="connsiteY338" fmla="*/ 90488 h 334963"/>
              <a:gd name="connsiteX339" fmla="*/ 273051 w 293688"/>
              <a:gd name="connsiteY339" fmla="*/ 93663 h 334963"/>
              <a:gd name="connsiteX340" fmla="*/ 273051 w 293688"/>
              <a:gd name="connsiteY340" fmla="*/ 95251 h 334963"/>
              <a:gd name="connsiteX341" fmla="*/ 271463 w 293688"/>
              <a:gd name="connsiteY341" fmla="*/ 93663 h 334963"/>
              <a:gd name="connsiteX342" fmla="*/ 269876 w 293688"/>
              <a:gd name="connsiteY342" fmla="*/ 95251 h 334963"/>
              <a:gd name="connsiteX343" fmla="*/ 269876 w 293688"/>
              <a:gd name="connsiteY343" fmla="*/ 98426 h 334963"/>
              <a:gd name="connsiteX344" fmla="*/ 271463 w 293688"/>
              <a:gd name="connsiteY344" fmla="*/ 98426 h 334963"/>
              <a:gd name="connsiteX345" fmla="*/ 271463 w 293688"/>
              <a:gd name="connsiteY345" fmla="*/ 100013 h 334963"/>
              <a:gd name="connsiteX346" fmla="*/ 273051 w 293688"/>
              <a:gd name="connsiteY346" fmla="*/ 100013 h 334963"/>
              <a:gd name="connsiteX347" fmla="*/ 276226 w 293688"/>
              <a:gd name="connsiteY347" fmla="*/ 101601 h 334963"/>
              <a:gd name="connsiteX348" fmla="*/ 276226 w 293688"/>
              <a:gd name="connsiteY348" fmla="*/ 104776 h 334963"/>
              <a:gd name="connsiteX349" fmla="*/ 277813 w 293688"/>
              <a:gd name="connsiteY349" fmla="*/ 104776 h 334963"/>
              <a:gd name="connsiteX350" fmla="*/ 277813 w 293688"/>
              <a:gd name="connsiteY350" fmla="*/ 106363 h 334963"/>
              <a:gd name="connsiteX351" fmla="*/ 280988 w 293688"/>
              <a:gd name="connsiteY351" fmla="*/ 106363 h 334963"/>
              <a:gd name="connsiteX352" fmla="*/ 280988 w 293688"/>
              <a:gd name="connsiteY352" fmla="*/ 109538 h 334963"/>
              <a:gd name="connsiteX353" fmla="*/ 282576 w 293688"/>
              <a:gd name="connsiteY353" fmla="*/ 109538 h 334963"/>
              <a:gd name="connsiteX354" fmla="*/ 282576 w 293688"/>
              <a:gd name="connsiteY354" fmla="*/ 111126 h 334963"/>
              <a:gd name="connsiteX355" fmla="*/ 282576 w 293688"/>
              <a:gd name="connsiteY355" fmla="*/ 114301 h 334963"/>
              <a:gd name="connsiteX356" fmla="*/ 285751 w 293688"/>
              <a:gd name="connsiteY356" fmla="*/ 115888 h 334963"/>
              <a:gd name="connsiteX357" fmla="*/ 285751 w 293688"/>
              <a:gd name="connsiteY357" fmla="*/ 117476 h 334963"/>
              <a:gd name="connsiteX358" fmla="*/ 285751 w 293688"/>
              <a:gd name="connsiteY358" fmla="*/ 120651 h 334963"/>
              <a:gd name="connsiteX359" fmla="*/ 285751 w 293688"/>
              <a:gd name="connsiteY359" fmla="*/ 122238 h 334963"/>
              <a:gd name="connsiteX360" fmla="*/ 287338 w 293688"/>
              <a:gd name="connsiteY360" fmla="*/ 122238 h 334963"/>
              <a:gd name="connsiteX361" fmla="*/ 287338 w 293688"/>
              <a:gd name="connsiteY361" fmla="*/ 125413 h 334963"/>
              <a:gd name="connsiteX362" fmla="*/ 287338 w 293688"/>
              <a:gd name="connsiteY362" fmla="*/ 127001 h 334963"/>
              <a:gd name="connsiteX363" fmla="*/ 287338 w 293688"/>
              <a:gd name="connsiteY363" fmla="*/ 130176 h 334963"/>
              <a:gd name="connsiteX364" fmla="*/ 287338 w 293688"/>
              <a:gd name="connsiteY364" fmla="*/ 131763 h 334963"/>
              <a:gd name="connsiteX365" fmla="*/ 288926 w 293688"/>
              <a:gd name="connsiteY365" fmla="*/ 133351 h 334963"/>
              <a:gd name="connsiteX366" fmla="*/ 288926 w 293688"/>
              <a:gd name="connsiteY366" fmla="*/ 136526 h 334963"/>
              <a:gd name="connsiteX367" fmla="*/ 288926 w 293688"/>
              <a:gd name="connsiteY367" fmla="*/ 138113 h 334963"/>
              <a:gd name="connsiteX368" fmla="*/ 288926 w 293688"/>
              <a:gd name="connsiteY368" fmla="*/ 141288 h 334963"/>
              <a:gd name="connsiteX369" fmla="*/ 288926 w 293688"/>
              <a:gd name="connsiteY369" fmla="*/ 142876 h 334963"/>
              <a:gd name="connsiteX370" fmla="*/ 292101 w 293688"/>
              <a:gd name="connsiteY370" fmla="*/ 142876 h 334963"/>
              <a:gd name="connsiteX371" fmla="*/ 292101 w 293688"/>
              <a:gd name="connsiteY371" fmla="*/ 144463 h 334963"/>
              <a:gd name="connsiteX372" fmla="*/ 292101 w 293688"/>
              <a:gd name="connsiteY372" fmla="*/ 147638 h 334963"/>
              <a:gd name="connsiteX373" fmla="*/ 292101 w 293688"/>
              <a:gd name="connsiteY373" fmla="*/ 149226 h 334963"/>
              <a:gd name="connsiteX374" fmla="*/ 292101 w 293688"/>
              <a:gd name="connsiteY374" fmla="*/ 152401 h 334963"/>
              <a:gd name="connsiteX375" fmla="*/ 292101 w 293688"/>
              <a:gd name="connsiteY375" fmla="*/ 153988 h 334963"/>
              <a:gd name="connsiteX376" fmla="*/ 292101 w 293688"/>
              <a:gd name="connsiteY376" fmla="*/ 158751 h 334963"/>
              <a:gd name="connsiteX377" fmla="*/ 293688 w 293688"/>
              <a:gd name="connsiteY377" fmla="*/ 163513 h 334963"/>
              <a:gd name="connsiteX378" fmla="*/ 293688 w 293688"/>
              <a:gd name="connsiteY378" fmla="*/ 165101 h 334963"/>
              <a:gd name="connsiteX379" fmla="*/ 293688 w 293688"/>
              <a:gd name="connsiteY379" fmla="*/ 168276 h 334963"/>
              <a:gd name="connsiteX380" fmla="*/ 293688 w 293688"/>
              <a:gd name="connsiteY380" fmla="*/ 173038 h 334963"/>
              <a:gd name="connsiteX381" fmla="*/ 292101 w 293688"/>
              <a:gd name="connsiteY381" fmla="*/ 176213 h 334963"/>
              <a:gd name="connsiteX382" fmla="*/ 292101 w 293688"/>
              <a:gd name="connsiteY382" fmla="*/ 188913 h 334963"/>
              <a:gd name="connsiteX383" fmla="*/ 292101 w 293688"/>
              <a:gd name="connsiteY383" fmla="*/ 192088 h 334963"/>
              <a:gd name="connsiteX384" fmla="*/ 292101 w 293688"/>
              <a:gd name="connsiteY384" fmla="*/ 195263 h 334963"/>
              <a:gd name="connsiteX385" fmla="*/ 288926 w 293688"/>
              <a:gd name="connsiteY385" fmla="*/ 196851 h 334963"/>
              <a:gd name="connsiteX386" fmla="*/ 288926 w 293688"/>
              <a:gd name="connsiteY386" fmla="*/ 200026 h 334963"/>
              <a:gd name="connsiteX387" fmla="*/ 288926 w 293688"/>
              <a:gd name="connsiteY387" fmla="*/ 201613 h 334963"/>
              <a:gd name="connsiteX388" fmla="*/ 288926 w 293688"/>
              <a:gd name="connsiteY388" fmla="*/ 204788 h 334963"/>
              <a:gd name="connsiteX389" fmla="*/ 288926 w 293688"/>
              <a:gd name="connsiteY389" fmla="*/ 206376 h 334963"/>
              <a:gd name="connsiteX390" fmla="*/ 287338 w 293688"/>
              <a:gd name="connsiteY390" fmla="*/ 207963 h 334963"/>
              <a:gd name="connsiteX391" fmla="*/ 287338 w 293688"/>
              <a:gd name="connsiteY391" fmla="*/ 212726 h 334963"/>
              <a:gd name="connsiteX392" fmla="*/ 285751 w 293688"/>
              <a:gd name="connsiteY392" fmla="*/ 217488 h 334963"/>
              <a:gd name="connsiteX393" fmla="*/ 287338 w 293688"/>
              <a:gd name="connsiteY393" fmla="*/ 219076 h 334963"/>
              <a:gd name="connsiteX394" fmla="*/ 285751 w 293688"/>
              <a:gd name="connsiteY394" fmla="*/ 222251 h 334963"/>
              <a:gd name="connsiteX395" fmla="*/ 285751 w 293688"/>
              <a:gd name="connsiteY395" fmla="*/ 223838 h 334963"/>
              <a:gd name="connsiteX396" fmla="*/ 282576 w 293688"/>
              <a:gd name="connsiteY396" fmla="*/ 223838 h 334963"/>
              <a:gd name="connsiteX397" fmla="*/ 282576 w 293688"/>
              <a:gd name="connsiteY397" fmla="*/ 227013 h 334963"/>
              <a:gd name="connsiteX398" fmla="*/ 282576 w 293688"/>
              <a:gd name="connsiteY398" fmla="*/ 228601 h 334963"/>
              <a:gd name="connsiteX399" fmla="*/ 280988 w 293688"/>
              <a:gd name="connsiteY399" fmla="*/ 231776 h 334963"/>
              <a:gd name="connsiteX400" fmla="*/ 280988 w 293688"/>
              <a:gd name="connsiteY400" fmla="*/ 233363 h 334963"/>
              <a:gd name="connsiteX401" fmla="*/ 280988 w 293688"/>
              <a:gd name="connsiteY401" fmla="*/ 234951 h 334963"/>
              <a:gd name="connsiteX402" fmla="*/ 277813 w 293688"/>
              <a:gd name="connsiteY402" fmla="*/ 234951 h 334963"/>
              <a:gd name="connsiteX403" fmla="*/ 277813 w 293688"/>
              <a:gd name="connsiteY403" fmla="*/ 238126 h 334963"/>
              <a:gd name="connsiteX404" fmla="*/ 277813 w 293688"/>
              <a:gd name="connsiteY404" fmla="*/ 239713 h 334963"/>
              <a:gd name="connsiteX405" fmla="*/ 276226 w 293688"/>
              <a:gd name="connsiteY405" fmla="*/ 242888 h 334963"/>
              <a:gd name="connsiteX406" fmla="*/ 276226 w 293688"/>
              <a:gd name="connsiteY406" fmla="*/ 244476 h 334963"/>
              <a:gd name="connsiteX407" fmla="*/ 273051 w 293688"/>
              <a:gd name="connsiteY407" fmla="*/ 249238 h 334963"/>
              <a:gd name="connsiteX408" fmla="*/ 271463 w 293688"/>
              <a:gd name="connsiteY408" fmla="*/ 254001 h 334963"/>
              <a:gd name="connsiteX409" fmla="*/ 269876 w 293688"/>
              <a:gd name="connsiteY409" fmla="*/ 258763 h 334963"/>
              <a:gd name="connsiteX410" fmla="*/ 266701 w 293688"/>
              <a:gd name="connsiteY410" fmla="*/ 263526 h 334963"/>
              <a:gd name="connsiteX411" fmla="*/ 265113 w 293688"/>
              <a:gd name="connsiteY411" fmla="*/ 265113 h 334963"/>
              <a:gd name="connsiteX412" fmla="*/ 261938 w 293688"/>
              <a:gd name="connsiteY412" fmla="*/ 269876 h 334963"/>
              <a:gd name="connsiteX413" fmla="*/ 261938 w 293688"/>
              <a:gd name="connsiteY413" fmla="*/ 271463 h 334963"/>
              <a:gd name="connsiteX414" fmla="*/ 260351 w 293688"/>
              <a:gd name="connsiteY414" fmla="*/ 276226 h 334963"/>
              <a:gd name="connsiteX415" fmla="*/ 255588 w 293688"/>
              <a:gd name="connsiteY415" fmla="*/ 282576 h 334963"/>
              <a:gd name="connsiteX416" fmla="*/ 249238 w 293688"/>
              <a:gd name="connsiteY416" fmla="*/ 287338 h 334963"/>
              <a:gd name="connsiteX417" fmla="*/ 246063 w 293688"/>
              <a:gd name="connsiteY417" fmla="*/ 292101 h 334963"/>
              <a:gd name="connsiteX418" fmla="*/ 244476 w 293688"/>
              <a:gd name="connsiteY418" fmla="*/ 293688 h 334963"/>
              <a:gd name="connsiteX419" fmla="*/ 239713 w 293688"/>
              <a:gd name="connsiteY419" fmla="*/ 296863 h 334963"/>
              <a:gd name="connsiteX420" fmla="*/ 238126 w 293688"/>
              <a:gd name="connsiteY420" fmla="*/ 298451 h 334963"/>
              <a:gd name="connsiteX421" fmla="*/ 234951 w 293688"/>
              <a:gd name="connsiteY421" fmla="*/ 298451 h 334963"/>
              <a:gd name="connsiteX422" fmla="*/ 234951 w 293688"/>
              <a:gd name="connsiteY422" fmla="*/ 301626 h 334963"/>
              <a:gd name="connsiteX423" fmla="*/ 233363 w 293688"/>
              <a:gd name="connsiteY423" fmla="*/ 301626 h 334963"/>
              <a:gd name="connsiteX424" fmla="*/ 230188 w 293688"/>
              <a:gd name="connsiteY424" fmla="*/ 301626 h 334963"/>
              <a:gd name="connsiteX425" fmla="*/ 228601 w 293688"/>
              <a:gd name="connsiteY425" fmla="*/ 303213 h 334963"/>
              <a:gd name="connsiteX426" fmla="*/ 228601 w 293688"/>
              <a:gd name="connsiteY426" fmla="*/ 306388 h 334963"/>
              <a:gd name="connsiteX427" fmla="*/ 223838 w 293688"/>
              <a:gd name="connsiteY427" fmla="*/ 306388 h 334963"/>
              <a:gd name="connsiteX428" fmla="*/ 222251 w 293688"/>
              <a:gd name="connsiteY428" fmla="*/ 307976 h 334963"/>
              <a:gd name="connsiteX429" fmla="*/ 219076 w 293688"/>
              <a:gd name="connsiteY429" fmla="*/ 309563 h 334963"/>
              <a:gd name="connsiteX430" fmla="*/ 217488 w 293688"/>
              <a:gd name="connsiteY430" fmla="*/ 312738 h 334963"/>
              <a:gd name="connsiteX431" fmla="*/ 212726 w 293688"/>
              <a:gd name="connsiteY431" fmla="*/ 314326 h 334963"/>
              <a:gd name="connsiteX432" fmla="*/ 211138 w 293688"/>
              <a:gd name="connsiteY432" fmla="*/ 317501 h 334963"/>
              <a:gd name="connsiteX433" fmla="*/ 207963 w 293688"/>
              <a:gd name="connsiteY433" fmla="*/ 319088 h 334963"/>
              <a:gd name="connsiteX434" fmla="*/ 206376 w 293688"/>
              <a:gd name="connsiteY434" fmla="*/ 319088 h 334963"/>
              <a:gd name="connsiteX435" fmla="*/ 203201 w 293688"/>
              <a:gd name="connsiteY435" fmla="*/ 319088 h 334963"/>
              <a:gd name="connsiteX436" fmla="*/ 203201 w 293688"/>
              <a:gd name="connsiteY436" fmla="*/ 322263 h 334963"/>
              <a:gd name="connsiteX437" fmla="*/ 201613 w 293688"/>
              <a:gd name="connsiteY437" fmla="*/ 323851 h 334963"/>
              <a:gd name="connsiteX438" fmla="*/ 198438 w 293688"/>
              <a:gd name="connsiteY438" fmla="*/ 323851 h 334963"/>
              <a:gd name="connsiteX439" fmla="*/ 196851 w 293688"/>
              <a:gd name="connsiteY439" fmla="*/ 325438 h 334963"/>
              <a:gd name="connsiteX440" fmla="*/ 192088 w 293688"/>
              <a:gd name="connsiteY440" fmla="*/ 325438 h 334963"/>
              <a:gd name="connsiteX441" fmla="*/ 187325 w 293688"/>
              <a:gd name="connsiteY441" fmla="*/ 328613 h 334963"/>
              <a:gd name="connsiteX442" fmla="*/ 182563 w 293688"/>
              <a:gd name="connsiteY442" fmla="*/ 330201 h 334963"/>
              <a:gd name="connsiteX443" fmla="*/ 180975 w 293688"/>
              <a:gd name="connsiteY443" fmla="*/ 330201 h 334963"/>
              <a:gd name="connsiteX444" fmla="*/ 179388 w 293688"/>
              <a:gd name="connsiteY444" fmla="*/ 333376 h 334963"/>
              <a:gd name="connsiteX445" fmla="*/ 176213 w 293688"/>
              <a:gd name="connsiteY445" fmla="*/ 333376 h 334963"/>
              <a:gd name="connsiteX446" fmla="*/ 174625 w 293688"/>
              <a:gd name="connsiteY446" fmla="*/ 333376 h 334963"/>
              <a:gd name="connsiteX447" fmla="*/ 171450 w 293688"/>
              <a:gd name="connsiteY447" fmla="*/ 334963 h 334963"/>
              <a:gd name="connsiteX448" fmla="*/ 169863 w 293688"/>
              <a:gd name="connsiteY448" fmla="*/ 334963 h 334963"/>
              <a:gd name="connsiteX449" fmla="*/ 169863 w 293688"/>
              <a:gd name="connsiteY449" fmla="*/ 333376 h 334963"/>
              <a:gd name="connsiteX450" fmla="*/ 171450 w 293688"/>
              <a:gd name="connsiteY450" fmla="*/ 330201 h 334963"/>
              <a:gd name="connsiteX451" fmla="*/ 174625 w 293688"/>
              <a:gd name="connsiteY451" fmla="*/ 330201 h 334963"/>
              <a:gd name="connsiteX452" fmla="*/ 176213 w 293688"/>
              <a:gd name="connsiteY452" fmla="*/ 328613 h 334963"/>
              <a:gd name="connsiteX453" fmla="*/ 174625 w 293688"/>
              <a:gd name="connsiteY453" fmla="*/ 328613 h 334963"/>
              <a:gd name="connsiteX454" fmla="*/ 171450 w 293688"/>
              <a:gd name="connsiteY454" fmla="*/ 328613 h 334963"/>
              <a:gd name="connsiteX455" fmla="*/ 169863 w 293688"/>
              <a:gd name="connsiteY455" fmla="*/ 328613 h 334963"/>
              <a:gd name="connsiteX456" fmla="*/ 168275 w 293688"/>
              <a:gd name="connsiteY456" fmla="*/ 328613 h 334963"/>
              <a:gd name="connsiteX457" fmla="*/ 168275 w 293688"/>
              <a:gd name="connsiteY457" fmla="*/ 330201 h 334963"/>
              <a:gd name="connsiteX458" fmla="*/ 165100 w 293688"/>
              <a:gd name="connsiteY458" fmla="*/ 330201 h 334963"/>
              <a:gd name="connsiteX459" fmla="*/ 165100 w 293688"/>
              <a:gd name="connsiteY459" fmla="*/ 333376 h 334963"/>
              <a:gd name="connsiteX460" fmla="*/ 165100 w 293688"/>
              <a:gd name="connsiteY460" fmla="*/ 334963 h 334963"/>
              <a:gd name="connsiteX461" fmla="*/ 163513 w 293688"/>
              <a:gd name="connsiteY461" fmla="*/ 334963 h 334963"/>
              <a:gd name="connsiteX462" fmla="*/ 160338 w 293688"/>
              <a:gd name="connsiteY462" fmla="*/ 334963 h 334963"/>
              <a:gd name="connsiteX463" fmla="*/ 158750 w 293688"/>
              <a:gd name="connsiteY463" fmla="*/ 334963 h 334963"/>
              <a:gd name="connsiteX464" fmla="*/ 155575 w 293688"/>
              <a:gd name="connsiteY464" fmla="*/ 334963 h 334963"/>
              <a:gd name="connsiteX465" fmla="*/ 153988 w 293688"/>
              <a:gd name="connsiteY465" fmla="*/ 334963 h 334963"/>
              <a:gd name="connsiteX466" fmla="*/ 152400 w 293688"/>
              <a:gd name="connsiteY466" fmla="*/ 333376 h 334963"/>
              <a:gd name="connsiteX467" fmla="*/ 149225 w 293688"/>
              <a:gd name="connsiteY467" fmla="*/ 333376 h 334963"/>
              <a:gd name="connsiteX468" fmla="*/ 147638 w 293688"/>
              <a:gd name="connsiteY468" fmla="*/ 333376 h 334963"/>
              <a:gd name="connsiteX469" fmla="*/ 144463 w 293688"/>
              <a:gd name="connsiteY469" fmla="*/ 333376 h 334963"/>
              <a:gd name="connsiteX470" fmla="*/ 142875 w 293688"/>
              <a:gd name="connsiteY470" fmla="*/ 333376 h 334963"/>
              <a:gd name="connsiteX471" fmla="*/ 139700 w 293688"/>
              <a:gd name="connsiteY471" fmla="*/ 333376 h 334963"/>
              <a:gd name="connsiteX472" fmla="*/ 138112 w 293688"/>
              <a:gd name="connsiteY472" fmla="*/ 334963 h 334963"/>
              <a:gd name="connsiteX473" fmla="*/ 136525 w 293688"/>
              <a:gd name="connsiteY473" fmla="*/ 333376 h 334963"/>
              <a:gd name="connsiteX474" fmla="*/ 133350 w 293688"/>
              <a:gd name="connsiteY474" fmla="*/ 333376 h 334963"/>
              <a:gd name="connsiteX475" fmla="*/ 133350 w 293688"/>
              <a:gd name="connsiteY475" fmla="*/ 330201 h 334963"/>
              <a:gd name="connsiteX476" fmla="*/ 131762 w 293688"/>
              <a:gd name="connsiteY476" fmla="*/ 330201 h 334963"/>
              <a:gd name="connsiteX477" fmla="*/ 128587 w 293688"/>
              <a:gd name="connsiteY477" fmla="*/ 330201 h 334963"/>
              <a:gd name="connsiteX478" fmla="*/ 127000 w 293688"/>
              <a:gd name="connsiteY478" fmla="*/ 330201 h 334963"/>
              <a:gd name="connsiteX479" fmla="*/ 127000 w 293688"/>
              <a:gd name="connsiteY479" fmla="*/ 328613 h 334963"/>
              <a:gd name="connsiteX480" fmla="*/ 123825 w 293688"/>
              <a:gd name="connsiteY480" fmla="*/ 328613 h 334963"/>
              <a:gd name="connsiteX481" fmla="*/ 122237 w 293688"/>
              <a:gd name="connsiteY481" fmla="*/ 328613 h 334963"/>
              <a:gd name="connsiteX482" fmla="*/ 122237 w 293688"/>
              <a:gd name="connsiteY482" fmla="*/ 325438 h 334963"/>
              <a:gd name="connsiteX483" fmla="*/ 120650 w 293688"/>
              <a:gd name="connsiteY483" fmla="*/ 325438 h 334963"/>
              <a:gd name="connsiteX484" fmla="*/ 117475 w 293688"/>
              <a:gd name="connsiteY484" fmla="*/ 323851 h 334963"/>
              <a:gd name="connsiteX485" fmla="*/ 115887 w 293688"/>
              <a:gd name="connsiteY485" fmla="*/ 322263 h 334963"/>
              <a:gd name="connsiteX486" fmla="*/ 112712 w 293688"/>
              <a:gd name="connsiteY486" fmla="*/ 322263 h 334963"/>
              <a:gd name="connsiteX487" fmla="*/ 111125 w 293688"/>
              <a:gd name="connsiteY487" fmla="*/ 322263 h 334963"/>
              <a:gd name="connsiteX488" fmla="*/ 107950 w 293688"/>
              <a:gd name="connsiteY488" fmla="*/ 322263 h 334963"/>
              <a:gd name="connsiteX489" fmla="*/ 106362 w 293688"/>
              <a:gd name="connsiteY489" fmla="*/ 322263 h 334963"/>
              <a:gd name="connsiteX490" fmla="*/ 104775 w 293688"/>
              <a:gd name="connsiteY490" fmla="*/ 322263 h 334963"/>
              <a:gd name="connsiteX491" fmla="*/ 104775 w 293688"/>
              <a:gd name="connsiteY491" fmla="*/ 319088 h 334963"/>
              <a:gd name="connsiteX492" fmla="*/ 101600 w 293688"/>
              <a:gd name="connsiteY492" fmla="*/ 319088 h 334963"/>
              <a:gd name="connsiteX493" fmla="*/ 100012 w 293688"/>
              <a:gd name="connsiteY493" fmla="*/ 319088 h 334963"/>
              <a:gd name="connsiteX494" fmla="*/ 96837 w 293688"/>
              <a:gd name="connsiteY494" fmla="*/ 319088 h 334963"/>
              <a:gd name="connsiteX495" fmla="*/ 96837 w 293688"/>
              <a:gd name="connsiteY495" fmla="*/ 317501 h 334963"/>
              <a:gd name="connsiteX496" fmla="*/ 96837 w 293688"/>
              <a:gd name="connsiteY496" fmla="*/ 314326 h 334963"/>
              <a:gd name="connsiteX497" fmla="*/ 95250 w 293688"/>
              <a:gd name="connsiteY497" fmla="*/ 314326 h 334963"/>
              <a:gd name="connsiteX498" fmla="*/ 93662 w 293688"/>
              <a:gd name="connsiteY498" fmla="*/ 312738 h 334963"/>
              <a:gd name="connsiteX499" fmla="*/ 93662 w 293688"/>
              <a:gd name="connsiteY499" fmla="*/ 314326 h 334963"/>
              <a:gd name="connsiteX500" fmla="*/ 90487 w 293688"/>
              <a:gd name="connsiteY500" fmla="*/ 314326 h 334963"/>
              <a:gd name="connsiteX501" fmla="*/ 90487 w 293688"/>
              <a:gd name="connsiteY501" fmla="*/ 312738 h 334963"/>
              <a:gd name="connsiteX502" fmla="*/ 88900 w 293688"/>
              <a:gd name="connsiteY502" fmla="*/ 312738 h 334963"/>
              <a:gd name="connsiteX503" fmla="*/ 88900 w 293688"/>
              <a:gd name="connsiteY503" fmla="*/ 314326 h 334963"/>
              <a:gd name="connsiteX504" fmla="*/ 85725 w 293688"/>
              <a:gd name="connsiteY504" fmla="*/ 314326 h 334963"/>
              <a:gd name="connsiteX505" fmla="*/ 85725 w 293688"/>
              <a:gd name="connsiteY505" fmla="*/ 312738 h 334963"/>
              <a:gd name="connsiteX506" fmla="*/ 84137 w 293688"/>
              <a:gd name="connsiteY506" fmla="*/ 312738 h 334963"/>
              <a:gd name="connsiteX507" fmla="*/ 80962 w 293688"/>
              <a:gd name="connsiteY507" fmla="*/ 312738 h 334963"/>
              <a:gd name="connsiteX508" fmla="*/ 80962 w 293688"/>
              <a:gd name="connsiteY508" fmla="*/ 309563 h 334963"/>
              <a:gd name="connsiteX509" fmla="*/ 80962 w 293688"/>
              <a:gd name="connsiteY509" fmla="*/ 307976 h 334963"/>
              <a:gd name="connsiteX510" fmla="*/ 79375 w 293688"/>
              <a:gd name="connsiteY510" fmla="*/ 309563 h 334963"/>
              <a:gd name="connsiteX511" fmla="*/ 77787 w 293688"/>
              <a:gd name="connsiteY511" fmla="*/ 307976 h 334963"/>
              <a:gd name="connsiteX512" fmla="*/ 74612 w 293688"/>
              <a:gd name="connsiteY512" fmla="*/ 306388 h 334963"/>
              <a:gd name="connsiteX513" fmla="*/ 73025 w 293688"/>
              <a:gd name="connsiteY513" fmla="*/ 303213 h 334963"/>
              <a:gd name="connsiteX514" fmla="*/ 74612 w 293688"/>
              <a:gd name="connsiteY514" fmla="*/ 303213 h 334963"/>
              <a:gd name="connsiteX515" fmla="*/ 77787 w 293688"/>
              <a:gd name="connsiteY515" fmla="*/ 303213 h 334963"/>
              <a:gd name="connsiteX516" fmla="*/ 79375 w 293688"/>
              <a:gd name="connsiteY516" fmla="*/ 303213 h 334963"/>
              <a:gd name="connsiteX517" fmla="*/ 79375 w 293688"/>
              <a:gd name="connsiteY517" fmla="*/ 301626 h 334963"/>
              <a:gd name="connsiteX518" fmla="*/ 77787 w 293688"/>
              <a:gd name="connsiteY518" fmla="*/ 301626 h 334963"/>
              <a:gd name="connsiteX519" fmla="*/ 74612 w 293688"/>
              <a:gd name="connsiteY519" fmla="*/ 298451 h 334963"/>
              <a:gd name="connsiteX520" fmla="*/ 73025 w 293688"/>
              <a:gd name="connsiteY520" fmla="*/ 298451 h 334963"/>
              <a:gd name="connsiteX521" fmla="*/ 73025 w 293688"/>
              <a:gd name="connsiteY521" fmla="*/ 296863 h 334963"/>
              <a:gd name="connsiteX522" fmla="*/ 69850 w 293688"/>
              <a:gd name="connsiteY522" fmla="*/ 296863 h 334963"/>
              <a:gd name="connsiteX523" fmla="*/ 69850 w 293688"/>
              <a:gd name="connsiteY523" fmla="*/ 298451 h 334963"/>
              <a:gd name="connsiteX524" fmla="*/ 73025 w 293688"/>
              <a:gd name="connsiteY524" fmla="*/ 298451 h 334963"/>
              <a:gd name="connsiteX525" fmla="*/ 73025 w 293688"/>
              <a:gd name="connsiteY525" fmla="*/ 301626 h 334963"/>
              <a:gd name="connsiteX526" fmla="*/ 69850 w 293688"/>
              <a:gd name="connsiteY526" fmla="*/ 301626 h 334963"/>
              <a:gd name="connsiteX527" fmla="*/ 68262 w 293688"/>
              <a:gd name="connsiteY527" fmla="*/ 301626 h 334963"/>
              <a:gd name="connsiteX528" fmla="*/ 65087 w 293688"/>
              <a:gd name="connsiteY528" fmla="*/ 298451 h 334963"/>
              <a:gd name="connsiteX529" fmla="*/ 65087 w 293688"/>
              <a:gd name="connsiteY529" fmla="*/ 296863 h 334963"/>
              <a:gd name="connsiteX530" fmla="*/ 63500 w 293688"/>
              <a:gd name="connsiteY530" fmla="*/ 296863 h 334963"/>
              <a:gd name="connsiteX531" fmla="*/ 61912 w 293688"/>
              <a:gd name="connsiteY531" fmla="*/ 296863 h 334963"/>
              <a:gd name="connsiteX532" fmla="*/ 61912 w 293688"/>
              <a:gd name="connsiteY532" fmla="*/ 293688 h 334963"/>
              <a:gd name="connsiteX533" fmla="*/ 58737 w 293688"/>
              <a:gd name="connsiteY533" fmla="*/ 293688 h 334963"/>
              <a:gd name="connsiteX534" fmla="*/ 57150 w 293688"/>
              <a:gd name="connsiteY534" fmla="*/ 293688 h 334963"/>
              <a:gd name="connsiteX535" fmla="*/ 57150 w 293688"/>
              <a:gd name="connsiteY535" fmla="*/ 296863 h 334963"/>
              <a:gd name="connsiteX536" fmla="*/ 53975 w 293688"/>
              <a:gd name="connsiteY536" fmla="*/ 293688 h 334963"/>
              <a:gd name="connsiteX537" fmla="*/ 53975 w 293688"/>
              <a:gd name="connsiteY537" fmla="*/ 292101 h 334963"/>
              <a:gd name="connsiteX538" fmla="*/ 52387 w 293688"/>
              <a:gd name="connsiteY538" fmla="*/ 292101 h 334963"/>
              <a:gd name="connsiteX539" fmla="*/ 52387 w 293688"/>
              <a:gd name="connsiteY539" fmla="*/ 290513 h 334963"/>
              <a:gd name="connsiteX540" fmla="*/ 52387 w 293688"/>
              <a:gd name="connsiteY540" fmla="*/ 287338 h 334963"/>
              <a:gd name="connsiteX541" fmla="*/ 52387 w 293688"/>
              <a:gd name="connsiteY541" fmla="*/ 285751 h 334963"/>
              <a:gd name="connsiteX542" fmla="*/ 49212 w 293688"/>
              <a:gd name="connsiteY542" fmla="*/ 287338 h 334963"/>
              <a:gd name="connsiteX543" fmla="*/ 47625 w 293688"/>
              <a:gd name="connsiteY543" fmla="*/ 285751 h 334963"/>
              <a:gd name="connsiteX544" fmla="*/ 46037 w 293688"/>
              <a:gd name="connsiteY544" fmla="*/ 285751 h 334963"/>
              <a:gd name="connsiteX545" fmla="*/ 46037 w 293688"/>
              <a:gd name="connsiteY545" fmla="*/ 282576 h 334963"/>
              <a:gd name="connsiteX546" fmla="*/ 42862 w 293688"/>
              <a:gd name="connsiteY546" fmla="*/ 282576 h 334963"/>
              <a:gd name="connsiteX547" fmla="*/ 41275 w 293688"/>
              <a:gd name="connsiteY547" fmla="*/ 280988 h 334963"/>
              <a:gd name="connsiteX548" fmla="*/ 38100 w 293688"/>
              <a:gd name="connsiteY548" fmla="*/ 280988 h 334963"/>
              <a:gd name="connsiteX549" fmla="*/ 36512 w 293688"/>
              <a:gd name="connsiteY549" fmla="*/ 279401 h 334963"/>
              <a:gd name="connsiteX550" fmla="*/ 36512 w 293688"/>
              <a:gd name="connsiteY550" fmla="*/ 276226 h 334963"/>
              <a:gd name="connsiteX551" fmla="*/ 33337 w 293688"/>
              <a:gd name="connsiteY551" fmla="*/ 274638 h 334963"/>
              <a:gd name="connsiteX552" fmla="*/ 36512 w 293688"/>
              <a:gd name="connsiteY552" fmla="*/ 271463 h 334963"/>
              <a:gd name="connsiteX553" fmla="*/ 33337 w 293688"/>
              <a:gd name="connsiteY553" fmla="*/ 271463 h 334963"/>
              <a:gd name="connsiteX554" fmla="*/ 31750 w 293688"/>
              <a:gd name="connsiteY554" fmla="*/ 271463 h 334963"/>
              <a:gd name="connsiteX555" fmla="*/ 30162 w 293688"/>
              <a:gd name="connsiteY555" fmla="*/ 269876 h 334963"/>
              <a:gd name="connsiteX556" fmla="*/ 30162 w 293688"/>
              <a:gd name="connsiteY556" fmla="*/ 266701 h 334963"/>
              <a:gd name="connsiteX557" fmla="*/ 26987 w 293688"/>
              <a:gd name="connsiteY557" fmla="*/ 265113 h 334963"/>
              <a:gd name="connsiteX558" fmla="*/ 26987 w 293688"/>
              <a:gd name="connsiteY558" fmla="*/ 263526 h 334963"/>
              <a:gd name="connsiteX559" fmla="*/ 26987 w 293688"/>
              <a:gd name="connsiteY559" fmla="*/ 260351 h 334963"/>
              <a:gd name="connsiteX560" fmla="*/ 25400 w 293688"/>
              <a:gd name="connsiteY560" fmla="*/ 260351 h 334963"/>
              <a:gd name="connsiteX561" fmla="*/ 26987 w 293688"/>
              <a:gd name="connsiteY561" fmla="*/ 258763 h 334963"/>
              <a:gd name="connsiteX562" fmla="*/ 25400 w 293688"/>
              <a:gd name="connsiteY562" fmla="*/ 258763 h 334963"/>
              <a:gd name="connsiteX563" fmla="*/ 25400 w 293688"/>
              <a:gd name="connsiteY563" fmla="*/ 255588 h 334963"/>
              <a:gd name="connsiteX564" fmla="*/ 22225 w 293688"/>
              <a:gd name="connsiteY564" fmla="*/ 255588 h 334963"/>
              <a:gd name="connsiteX565" fmla="*/ 22225 w 293688"/>
              <a:gd name="connsiteY565" fmla="*/ 254001 h 334963"/>
              <a:gd name="connsiteX566" fmla="*/ 20637 w 293688"/>
              <a:gd name="connsiteY566" fmla="*/ 255588 h 334963"/>
              <a:gd name="connsiteX567" fmla="*/ 17462 w 293688"/>
              <a:gd name="connsiteY567" fmla="*/ 254001 h 334963"/>
              <a:gd name="connsiteX568" fmla="*/ 17462 w 293688"/>
              <a:gd name="connsiteY568" fmla="*/ 250826 h 334963"/>
              <a:gd name="connsiteX569" fmla="*/ 17462 w 293688"/>
              <a:gd name="connsiteY569" fmla="*/ 249238 h 334963"/>
              <a:gd name="connsiteX570" fmla="*/ 15875 w 293688"/>
              <a:gd name="connsiteY570" fmla="*/ 247651 h 334963"/>
              <a:gd name="connsiteX571" fmla="*/ 15875 w 293688"/>
              <a:gd name="connsiteY571" fmla="*/ 244476 h 334963"/>
              <a:gd name="connsiteX572" fmla="*/ 15875 w 293688"/>
              <a:gd name="connsiteY572" fmla="*/ 242888 h 334963"/>
              <a:gd name="connsiteX573" fmla="*/ 15875 w 293688"/>
              <a:gd name="connsiteY573" fmla="*/ 239713 h 334963"/>
              <a:gd name="connsiteX574" fmla="*/ 15875 w 293688"/>
              <a:gd name="connsiteY574" fmla="*/ 238126 h 334963"/>
              <a:gd name="connsiteX575" fmla="*/ 14287 w 293688"/>
              <a:gd name="connsiteY575" fmla="*/ 238126 h 334963"/>
              <a:gd name="connsiteX576" fmla="*/ 14287 w 293688"/>
              <a:gd name="connsiteY576" fmla="*/ 234951 h 334963"/>
              <a:gd name="connsiteX577" fmla="*/ 11112 w 293688"/>
              <a:gd name="connsiteY577" fmla="*/ 234951 h 334963"/>
              <a:gd name="connsiteX578" fmla="*/ 11112 w 293688"/>
              <a:gd name="connsiteY578" fmla="*/ 233363 h 334963"/>
              <a:gd name="connsiteX579" fmla="*/ 9525 w 293688"/>
              <a:gd name="connsiteY579" fmla="*/ 231776 h 334963"/>
              <a:gd name="connsiteX580" fmla="*/ 9525 w 293688"/>
              <a:gd name="connsiteY580" fmla="*/ 228601 h 334963"/>
              <a:gd name="connsiteX581" fmla="*/ 6350 w 293688"/>
              <a:gd name="connsiteY581" fmla="*/ 222251 h 334963"/>
              <a:gd name="connsiteX582" fmla="*/ 4762 w 293688"/>
              <a:gd name="connsiteY582" fmla="*/ 217488 h 334963"/>
              <a:gd name="connsiteX583" fmla="*/ 3175 w 293688"/>
              <a:gd name="connsiteY583" fmla="*/ 215901 h 334963"/>
              <a:gd name="connsiteX584" fmla="*/ 3175 w 293688"/>
              <a:gd name="connsiteY584" fmla="*/ 212726 h 334963"/>
              <a:gd name="connsiteX585" fmla="*/ 3175 w 293688"/>
              <a:gd name="connsiteY585" fmla="*/ 211138 h 334963"/>
              <a:gd name="connsiteX586" fmla="*/ 3175 w 293688"/>
              <a:gd name="connsiteY586" fmla="*/ 207963 h 334963"/>
              <a:gd name="connsiteX587" fmla="*/ 0 w 293688"/>
              <a:gd name="connsiteY587" fmla="*/ 206376 h 334963"/>
              <a:gd name="connsiteX588" fmla="*/ 3175 w 293688"/>
              <a:gd name="connsiteY588" fmla="*/ 206376 h 334963"/>
              <a:gd name="connsiteX589" fmla="*/ 3175 w 293688"/>
              <a:gd name="connsiteY589" fmla="*/ 204788 h 334963"/>
              <a:gd name="connsiteX590" fmla="*/ 3175 w 293688"/>
              <a:gd name="connsiteY590" fmla="*/ 201613 h 334963"/>
              <a:gd name="connsiteX591" fmla="*/ 3175 w 293688"/>
              <a:gd name="connsiteY591" fmla="*/ 200026 h 334963"/>
              <a:gd name="connsiteX592" fmla="*/ 3175 w 293688"/>
              <a:gd name="connsiteY592" fmla="*/ 196851 h 334963"/>
              <a:gd name="connsiteX593" fmla="*/ 3175 w 293688"/>
              <a:gd name="connsiteY593" fmla="*/ 195263 h 334963"/>
              <a:gd name="connsiteX594" fmla="*/ 3175 w 293688"/>
              <a:gd name="connsiteY594" fmla="*/ 192088 h 334963"/>
              <a:gd name="connsiteX595" fmla="*/ 3175 w 293688"/>
              <a:gd name="connsiteY595" fmla="*/ 188913 h 334963"/>
              <a:gd name="connsiteX596" fmla="*/ 3175 w 293688"/>
              <a:gd name="connsiteY596" fmla="*/ 185738 h 334963"/>
              <a:gd name="connsiteX597" fmla="*/ 3175 w 293688"/>
              <a:gd name="connsiteY597" fmla="*/ 184151 h 334963"/>
              <a:gd name="connsiteX598" fmla="*/ 4762 w 293688"/>
              <a:gd name="connsiteY598" fmla="*/ 184151 h 334963"/>
              <a:gd name="connsiteX599" fmla="*/ 4762 w 293688"/>
              <a:gd name="connsiteY599" fmla="*/ 180976 h 334963"/>
              <a:gd name="connsiteX600" fmla="*/ 3175 w 293688"/>
              <a:gd name="connsiteY600" fmla="*/ 180976 h 334963"/>
              <a:gd name="connsiteX601" fmla="*/ 4762 w 293688"/>
              <a:gd name="connsiteY601" fmla="*/ 179388 h 334963"/>
              <a:gd name="connsiteX602" fmla="*/ 4762 w 293688"/>
              <a:gd name="connsiteY602" fmla="*/ 176213 h 334963"/>
              <a:gd name="connsiteX603" fmla="*/ 3175 w 293688"/>
              <a:gd name="connsiteY603" fmla="*/ 176213 h 334963"/>
              <a:gd name="connsiteX604" fmla="*/ 3175 w 293688"/>
              <a:gd name="connsiteY604" fmla="*/ 174626 h 334963"/>
              <a:gd name="connsiteX605" fmla="*/ 3175 w 293688"/>
              <a:gd name="connsiteY605" fmla="*/ 173038 h 334963"/>
              <a:gd name="connsiteX606" fmla="*/ 4762 w 293688"/>
              <a:gd name="connsiteY606" fmla="*/ 173038 h 334963"/>
              <a:gd name="connsiteX607" fmla="*/ 4762 w 293688"/>
              <a:gd name="connsiteY607" fmla="*/ 169863 h 334963"/>
              <a:gd name="connsiteX608" fmla="*/ 4762 w 293688"/>
              <a:gd name="connsiteY608" fmla="*/ 168276 h 334963"/>
              <a:gd name="connsiteX609" fmla="*/ 4762 w 293688"/>
              <a:gd name="connsiteY609" fmla="*/ 165101 h 334963"/>
              <a:gd name="connsiteX610" fmla="*/ 4762 w 293688"/>
              <a:gd name="connsiteY610" fmla="*/ 163513 h 334963"/>
              <a:gd name="connsiteX611" fmla="*/ 4762 w 293688"/>
              <a:gd name="connsiteY611" fmla="*/ 160338 h 334963"/>
              <a:gd name="connsiteX612" fmla="*/ 4762 w 293688"/>
              <a:gd name="connsiteY612" fmla="*/ 158751 h 334963"/>
              <a:gd name="connsiteX613" fmla="*/ 4762 w 293688"/>
              <a:gd name="connsiteY613" fmla="*/ 157163 h 334963"/>
              <a:gd name="connsiteX614" fmla="*/ 4762 w 293688"/>
              <a:gd name="connsiteY614" fmla="*/ 153988 h 334963"/>
              <a:gd name="connsiteX615" fmla="*/ 6350 w 293688"/>
              <a:gd name="connsiteY615" fmla="*/ 152401 h 334963"/>
              <a:gd name="connsiteX616" fmla="*/ 6350 w 293688"/>
              <a:gd name="connsiteY616" fmla="*/ 149226 h 334963"/>
              <a:gd name="connsiteX617" fmla="*/ 6350 w 293688"/>
              <a:gd name="connsiteY617" fmla="*/ 147638 h 334963"/>
              <a:gd name="connsiteX618" fmla="*/ 4762 w 293688"/>
              <a:gd name="connsiteY618" fmla="*/ 147638 h 334963"/>
              <a:gd name="connsiteX619" fmla="*/ 6350 w 293688"/>
              <a:gd name="connsiteY619" fmla="*/ 144463 h 334963"/>
              <a:gd name="connsiteX620" fmla="*/ 6350 w 293688"/>
              <a:gd name="connsiteY620" fmla="*/ 142876 h 334963"/>
              <a:gd name="connsiteX621" fmla="*/ 6350 w 293688"/>
              <a:gd name="connsiteY621" fmla="*/ 141288 h 334963"/>
              <a:gd name="connsiteX622" fmla="*/ 9525 w 293688"/>
              <a:gd name="connsiteY622" fmla="*/ 141288 h 334963"/>
              <a:gd name="connsiteX623" fmla="*/ 9525 w 293688"/>
              <a:gd name="connsiteY623" fmla="*/ 138113 h 334963"/>
              <a:gd name="connsiteX624" fmla="*/ 11112 w 293688"/>
              <a:gd name="connsiteY624" fmla="*/ 138113 h 334963"/>
              <a:gd name="connsiteX625" fmla="*/ 11112 w 293688"/>
              <a:gd name="connsiteY625" fmla="*/ 136526 h 334963"/>
              <a:gd name="connsiteX626" fmla="*/ 14287 w 293688"/>
              <a:gd name="connsiteY626" fmla="*/ 136526 h 334963"/>
              <a:gd name="connsiteX627" fmla="*/ 14287 w 293688"/>
              <a:gd name="connsiteY627" fmla="*/ 133351 h 334963"/>
              <a:gd name="connsiteX628" fmla="*/ 14287 w 293688"/>
              <a:gd name="connsiteY628" fmla="*/ 131763 h 334963"/>
              <a:gd name="connsiteX629" fmla="*/ 14287 w 293688"/>
              <a:gd name="connsiteY629" fmla="*/ 130176 h 334963"/>
              <a:gd name="connsiteX630" fmla="*/ 15875 w 293688"/>
              <a:gd name="connsiteY630" fmla="*/ 127001 h 334963"/>
              <a:gd name="connsiteX631" fmla="*/ 15875 w 293688"/>
              <a:gd name="connsiteY631" fmla="*/ 125413 h 334963"/>
              <a:gd name="connsiteX632" fmla="*/ 17462 w 293688"/>
              <a:gd name="connsiteY632" fmla="*/ 125413 h 334963"/>
              <a:gd name="connsiteX633" fmla="*/ 17462 w 293688"/>
              <a:gd name="connsiteY633" fmla="*/ 122238 h 334963"/>
              <a:gd name="connsiteX634" fmla="*/ 20637 w 293688"/>
              <a:gd name="connsiteY634" fmla="*/ 127001 h 334963"/>
              <a:gd name="connsiteX635" fmla="*/ 20637 w 293688"/>
              <a:gd name="connsiteY635" fmla="*/ 125413 h 334963"/>
              <a:gd name="connsiteX636" fmla="*/ 20637 w 293688"/>
              <a:gd name="connsiteY636" fmla="*/ 122238 h 334963"/>
              <a:gd name="connsiteX637" fmla="*/ 20637 w 293688"/>
              <a:gd name="connsiteY637" fmla="*/ 120651 h 334963"/>
              <a:gd name="connsiteX638" fmla="*/ 22225 w 293688"/>
              <a:gd name="connsiteY638" fmla="*/ 120651 h 334963"/>
              <a:gd name="connsiteX639" fmla="*/ 22225 w 293688"/>
              <a:gd name="connsiteY639" fmla="*/ 117476 h 334963"/>
              <a:gd name="connsiteX640" fmla="*/ 22225 w 293688"/>
              <a:gd name="connsiteY640" fmla="*/ 115888 h 334963"/>
              <a:gd name="connsiteX641" fmla="*/ 22225 w 293688"/>
              <a:gd name="connsiteY641" fmla="*/ 114301 h 334963"/>
              <a:gd name="connsiteX642" fmla="*/ 25400 w 293688"/>
              <a:gd name="connsiteY642" fmla="*/ 114301 h 334963"/>
              <a:gd name="connsiteX643" fmla="*/ 25400 w 293688"/>
              <a:gd name="connsiteY643" fmla="*/ 111126 h 334963"/>
              <a:gd name="connsiteX644" fmla="*/ 25400 w 293688"/>
              <a:gd name="connsiteY644" fmla="*/ 109538 h 334963"/>
              <a:gd name="connsiteX645" fmla="*/ 26987 w 293688"/>
              <a:gd name="connsiteY645" fmla="*/ 109538 h 334963"/>
              <a:gd name="connsiteX646" fmla="*/ 26987 w 293688"/>
              <a:gd name="connsiteY646" fmla="*/ 106363 h 334963"/>
              <a:gd name="connsiteX647" fmla="*/ 26987 w 293688"/>
              <a:gd name="connsiteY647" fmla="*/ 104776 h 334963"/>
              <a:gd name="connsiteX648" fmla="*/ 26987 w 293688"/>
              <a:gd name="connsiteY648" fmla="*/ 101601 h 334963"/>
              <a:gd name="connsiteX649" fmla="*/ 26987 w 293688"/>
              <a:gd name="connsiteY649" fmla="*/ 100013 h 334963"/>
              <a:gd name="connsiteX650" fmla="*/ 30162 w 293688"/>
              <a:gd name="connsiteY650" fmla="*/ 100013 h 334963"/>
              <a:gd name="connsiteX651" fmla="*/ 30162 w 293688"/>
              <a:gd name="connsiteY651" fmla="*/ 93663 h 334963"/>
              <a:gd name="connsiteX652" fmla="*/ 31750 w 293688"/>
              <a:gd name="connsiteY652" fmla="*/ 93663 h 334963"/>
              <a:gd name="connsiteX653" fmla="*/ 31750 w 293688"/>
              <a:gd name="connsiteY653" fmla="*/ 90488 h 334963"/>
              <a:gd name="connsiteX654" fmla="*/ 31750 w 293688"/>
              <a:gd name="connsiteY654" fmla="*/ 88901 h 334963"/>
              <a:gd name="connsiteX655" fmla="*/ 33337 w 293688"/>
              <a:gd name="connsiteY655" fmla="*/ 88901 h 334963"/>
              <a:gd name="connsiteX656" fmla="*/ 33337 w 293688"/>
              <a:gd name="connsiteY656" fmla="*/ 85726 h 334963"/>
              <a:gd name="connsiteX657" fmla="*/ 36512 w 293688"/>
              <a:gd name="connsiteY657" fmla="*/ 85726 h 334963"/>
              <a:gd name="connsiteX658" fmla="*/ 36512 w 293688"/>
              <a:gd name="connsiteY658" fmla="*/ 88901 h 334963"/>
              <a:gd name="connsiteX659" fmla="*/ 38100 w 293688"/>
              <a:gd name="connsiteY659" fmla="*/ 88901 h 334963"/>
              <a:gd name="connsiteX660" fmla="*/ 38100 w 293688"/>
              <a:gd name="connsiteY660" fmla="*/ 85726 h 334963"/>
              <a:gd name="connsiteX661" fmla="*/ 41275 w 293688"/>
              <a:gd name="connsiteY661" fmla="*/ 85726 h 334963"/>
              <a:gd name="connsiteX662" fmla="*/ 41275 w 293688"/>
              <a:gd name="connsiteY662" fmla="*/ 84138 h 334963"/>
              <a:gd name="connsiteX663" fmla="*/ 41275 w 293688"/>
              <a:gd name="connsiteY663" fmla="*/ 82551 h 334963"/>
              <a:gd name="connsiteX664" fmla="*/ 42862 w 293688"/>
              <a:gd name="connsiteY664" fmla="*/ 82551 h 334963"/>
              <a:gd name="connsiteX665" fmla="*/ 42862 w 293688"/>
              <a:gd name="connsiteY665" fmla="*/ 79376 h 334963"/>
              <a:gd name="connsiteX666" fmla="*/ 46037 w 293688"/>
              <a:gd name="connsiteY666" fmla="*/ 77788 h 334963"/>
              <a:gd name="connsiteX667" fmla="*/ 46037 w 293688"/>
              <a:gd name="connsiteY667" fmla="*/ 74613 h 334963"/>
              <a:gd name="connsiteX668" fmla="*/ 46037 w 293688"/>
              <a:gd name="connsiteY668" fmla="*/ 73026 h 334963"/>
              <a:gd name="connsiteX669" fmla="*/ 47625 w 293688"/>
              <a:gd name="connsiteY669" fmla="*/ 73026 h 334963"/>
              <a:gd name="connsiteX670" fmla="*/ 47625 w 293688"/>
              <a:gd name="connsiteY670" fmla="*/ 69851 h 334963"/>
              <a:gd name="connsiteX671" fmla="*/ 47625 w 293688"/>
              <a:gd name="connsiteY671" fmla="*/ 68263 h 334963"/>
              <a:gd name="connsiteX672" fmla="*/ 49212 w 293688"/>
              <a:gd name="connsiteY672" fmla="*/ 68263 h 334963"/>
              <a:gd name="connsiteX673" fmla="*/ 49212 w 293688"/>
              <a:gd name="connsiteY673" fmla="*/ 66676 h 334963"/>
              <a:gd name="connsiteX674" fmla="*/ 49212 w 293688"/>
              <a:gd name="connsiteY674" fmla="*/ 63501 h 334963"/>
              <a:gd name="connsiteX675" fmla="*/ 52387 w 293688"/>
              <a:gd name="connsiteY675" fmla="*/ 61913 h 334963"/>
              <a:gd name="connsiteX676" fmla="*/ 52387 w 293688"/>
              <a:gd name="connsiteY676" fmla="*/ 58738 h 334963"/>
              <a:gd name="connsiteX677" fmla="*/ 53975 w 293688"/>
              <a:gd name="connsiteY677" fmla="*/ 58738 h 334963"/>
              <a:gd name="connsiteX678" fmla="*/ 53975 w 293688"/>
              <a:gd name="connsiteY678" fmla="*/ 57150 h 334963"/>
              <a:gd name="connsiteX679" fmla="*/ 53975 w 293688"/>
              <a:gd name="connsiteY679" fmla="*/ 55563 h 334963"/>
              <a:gd name="connsiteX680" fmla="*/ 57150 w 293688"/>
              <a:gd name="connsiteY680" fmla="*/ 55563 h 334963"/>
              <a:gd name="connsiteX681" fmla="*/ 57150 w 293688"/>
              <a:gd name="connsiteY681" fmla="*/ 57150 h 334963"/>
              <a:gd name="connsiteX682" fmla="*/ 58737 w 293688"/>
              <a:gd name="connsiteY682" fmla="*/ 57150 h 334963"/>
              <a:gd name="connsiteX683" fmla="*/ 58737 w 293688"/>
              <a:gd name="connsiteY683" fmla="*/ 55563 h 334963"/>
              <a:gd name="connsiteX684" fmla="*/ 61912 w 293688"/>
              <a:gd name="connsiteY684" fmla="*/ 55563 h 334963"/>
              <a:gd name="connsiteX685" fmla="*/ 61912 w 293688"/>
              <a:gd name="connsiteY685" fmla="*/ 52388 h 334963"/>
              <a:gd name="connsiteX686" fmla="*/ 63500 w 293688"/>
              <a:gd name="connsiteY686" fmla="*/ 52388 h 334963"/>
              <a:gd name="connsiteX687" fmla="*/ 63500 w 293688"/>
              <a:gd name="connsiteY687" fmla="*/ 50800 h 334963"/>
              <a:gd name="connsiteX688" fmla="*/ 65087 w 293688"/>
              <a:gd name="connsiteY688" fmla="*/ 50800 h 334963"/>
              <a:gd name="connsiteX689" fmla="*/ 65087 w 293688"/>
              <a:gd name="connsiteY689" fmla="*/ 47625 h 334963"/>
              <a:gd name="connsiteX690" fmla="*/ 68262 w 293688"/>
              <a:gd name="connsiteY690" fmla="*/ 46038 h 334963"/>
              <a:gd name="connsiteX691" fmla="*/ 68262 w 293688"/>
              <a:gd name="connsiteY691" fmla="*/ 42863 h 334963"/>
              <a:gd name="connsiteX692" fmla="*/ 69850 w 293688"/>
              <a:gd name="connsiteY692" fmla="*/ 41275 h 334963"/>
              <a:gd name="connsiteX693" fmla="*/ 69850 w 293688"/>
              <a:gd name="connsiteY693" fmla="*/ 39688 h 334963"/>
              <a:gd name="connsiteX694" fmla="*/ 73025 w 293688"/>
              <a:gd name="connsiteY694" fmla="*/ 39688 h 334963"/>
              <a:gd name="connsiteX695" fmla="*/ 73025 w 293688"/>
              <a:gd name="connsiteY695" fmla="*/ 36513 h 334963"/>
              <a:gd name="connsiteX696" fmla="*/ 74612 w 293688"/>
              <a:gd name="connsiteY696" fmla="*/ 34925 h 334963"/>
              <a:gd name="connsiteX697" fmla="*/ 74612 w 293688"/>
              <a:gd name="connsiteY697" fmla="*/ 31750 h 334963"/>
              <a:gd name="connsiteX698" fmla="*/ 77787 w 293688"/>
              <a:gd name="connsiteY698" fmla="*/ 31750 h 334963"/>
              <a:gd name="connsiteX699" fmla="*/ 79375 w 293688"/>
              <a:gd name="connsiteY699" fmla="*/ 31750 h 334963"/>
              <a:gd name="connsiteX700" fmla="*/ 79375 w 293688"/>
              <a:gd name="connsiteY700" fmla="*/ 30163 h 334963"/>
              <a:gd name="connsiteX701" fmla="*/ 79375 w 293688"/>
              <a:gd name="connsiteY701" fmla="*/ 26988 h 334963"/>
              <a:gd name="connsiteX702" fmla="*/ 80962 w 293688"/>
              <a:gd name="connsiteY702" fmla="*/ 30163 h 334963"/>
              <a:gd name="connsiteX703" fmla="*/ 80962 w 293688"/>
              <a:gd name="connsiteY703" fmla="*/ 25400 h 334963"/>
              <a:gd name="connsiteX704" fmla="*/ 80962 w 293688"/>
              <a:gd name="connsiteY704" fmla="*/ 23813 h 334963"/>
              <a:gd name="connsiteX705" fmla="*/ 84137 w 293688"/>
              <a:gd name="connsiteY705" fmla="*/ 23813 h 334963"/>
              <a:gd name="connsiteX706" fmla="*/ 85725 w 293688"/>
              <a:gd name="connsiteY706" fmla="*/ 20638 h 334963"/>
              <a:gd name="connsiteX707" fmla="*/ 85725 w 293688"/>
              <a:gd name="connsiteY707" fmla="*/ 19050 h 334963"/>
              <a:gd name="connsiteX708" fmla="*/ 88900 w 293688"/>
              <a:gd name="connsiteY708" fmla="*/ 19050 h 334963"/>
              <a:gd name="connsiteX709" fmla="*/ 88900 w 293688"/>
              <a:gd name="connsiteY709" fmla="*/ 20638 h 334963"/>
              <a:gd name="connsiteX710" fmla="*/ 90487 w 293688"/>
              <a:gd name="connsiteY710" fmla="*/ 19050 h 334963"/>
              <a:gd name="connsiteX711" fmla="*/ 93662 w 293688"/>
              <a:gd name="connsiteY711" fmla="*/ 15875 h 334963"/>
              <a:gd name="connsiteX712" fmla="*/ 95250 w 293688"/>
              <a:gd name="connsiteY712" fmla="*/ 11113 h 334963"/>
              <a:gd name="connsiteX713" fmla="*/ 95250 w 293688"/>
              <a:gd name="connsiteY713" fmla="*/ 14288 h 334963"/>
              <a:gd name="connsiteX714" fmla="*/ 95250 w 293688"/>
              <a:gd name="connsiteY714" fmla="*/ 15875 h 334963"/>
              <a:gd name="connsiteX715" fmla="*/ 96837 w 293688"/>
              <a:gd name="connsiteY715" fmla="*/ 15875 h 334963"/>
              <a:gd name="connsiteX716" fmla="*/ 100012 w 293688"/>
              <a:gd name="connsiteY716" fmla="*/ 15875 h 334963"/>
              <a:gd name="connsiteX717" fmla="*/ 100012 w 293688"/>
              <a:gd name="connsiteY717" fmla="*/ 14288 h 334963"/>
              <a:gd name="connsiteX718" fmla="*/ 101600 w 293688"/>
              <a:gd name="connsiteY718" fmla="*/ 11113 h 334963"/>
              <a:gd name="connsiteX719" fmla="*/ 101600 w 293688"/>
              <a:gd name="connsiteY719" fmla="*/ 9525 h 334963"/>
              <a:gd name="connsiteX720" fmla="*/ 104775 w 293688"/>
              <a:gd name="connsiteY720" fmla="*/ 9525 h 334963"/>
              <a:gd name="connsiteX721" fmla="*/ 106362 w 293688"/>
              <a:gd name="connsiteY721" fmla="*/ 9525 h 334963"/>
              <a:gd name="connsiteX722" fmla="*/ 111125 w 293688"/>
              <a:gd name="connsiteY722" fmla="*/ 3175 h 334963"/>
              <a:gd name="connsiteX723" fmla="*/ 112713 w 293688"/>
              <a:gd name="connsiteY723" fmla="*/ 3175 h 334963"/>
              <a:gd name="connsiteX724" fmla="*/ 115888 w 293688"/>
              <a:gd name="connsiteY724" fmla="*/ 3175 h 334963"/>
              <a:gd name="connsiteX725" fmla="*/ 115888 w 293688"/>
              <a:gd name="connsiteY725" fmla="*/ 4763 h 334963"/>
              <a:gd name="connsiteX726" fmla="*/ 112713 w 293688"/>
              <a:gd name="connsiteY726" fmla="*/ 4763 h 334963"/>
              <a:gd name="connsiteX727" fmla="*/ 111125 w 293688"/>
              <a:gd name="connsiteY727" fmla="*/ 4763 h 334963"/>
              <a:gd name="connsiteX728" fmla="*/ 117476 w 293688"/>
              <a:gd name="connsiteY728" fmla="*/ 0 h 334963"/>
              <a:gd name="connsiteX729" fmla="*/ 117476 w 293688"/>
              <a:gd name="connsiteY729" fmla="*/ 3175 h 334963"/>
              <a:gd name="connsiteX730" fmla="*/ 115888 w 293688"/>
              <a:gd name="connsiteY730" fmla="*/ 3175 h 33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</a:cxnLst>
            <a:rect l="l" t="t" r="r" b="b"/>
            <a:pathLst>
              <a:path w="293688" h="334963">
                <a:moveTo>
                  <a:pt x="142875" y="333376"/>
                </a:moveTo>
                <a:lnTo>
                  <a:pt x="144463" y="334963"/>
                </a:lnTo>
                <a:lnTo>
                  <a:pt x="142875" y="334963"/>
                </a:lnTo>
                <a:close/>
                <a:moveTo>
                  <a:pt x="163513" y="330201"/>
                </a:moveTo>
                <a:lnTo>
                  <a:pt x="160338" y="333376"/>
                </a:lnTo>
                <a:lnTo>
                  <a:pt x="163513" y="333376"/>
                </a:lnTo>
                <a:close/>
                <a:moveTo>
                  <a:pt x="93662" y="314326"/>
                </a:moveTo>
                <a:lnTo>
                  <a:pt x="95250" y="314326"/>
                </a:lnTo>
                <a:lnTo>
                  <a:pt x="95250" y="317501"/>
                </a:lnTo>
                <a:close/>
                <a:moveTo>
                  <a:pt x="88900" y="314326"/>
                </a:moveTo>
                <a:lnTo>
                  <a:pt x="90487" y="317501"/>
                </a:lnTo>
                <a:lnTo>
                  <a:pt x="88900" y="317501"/>
                </a:lnTo>
                <a:close/>
                <a:moveTo>
                  <a:pt x="74612" y="301626"/>
                </a:moveTo>
                <a:lnTo>
                  <a:pt x="77787" y="301626"/>
                </a:lnTo>
                <a:lnTo>
                  <a:pt x="74612" y="303213"/>
                </a:lnTo>
                <a:close/>
                <a:moveTo>
                  <a:pt x="20637" y="263526"/>
                </a:moveTo>
                <a:lnTo>
                  <a:pt x="20637" y="265113"/>
                </a:lnTo>
                <a:lnTo>
                  <a:pt x="20637" y="266701"/>
                </a:lnTo>
                <a:lnTo>
                  <a:pt x="17462" y="265113"/>
                </a:lnTo>
                <a:close/>
                <a:moveTo>
                  <a:pt x="20637" y="255588"/>
                </a:moveTo>
                <a:lnTo>
                  <a:pt x="22225" y="255588"/>
                </a:lnTo>
                <a:lnTo>
                  <a:pt x="22225" y="258763"/>
                </a:lnTo>
                <a:lnTo>
                  <a:pt x="20637" y="260351"/>
                </a:lnTo>
                <a:lnTo>
                  <a:pt x="17462" y="260351"/>
                </a:lnTo>
                <a:lnTo>
                  <a:pt x="20637" y="258763"/>
                </a:lnTo>
                <a:close/>
                <a:moveTo>
                  <a:pt x="14287" y="250826"/>
                </a:moveTo>
                <a:lnTo>
                  <a:pt x="15875" y="250826"/>
                </a:lnTo>
                <a:lnTo>
                  <a:pt x="15875" y="254001"/>
                </a:lnTo>
                <a:close/>
                <a:moveTo>
                  <a:pt x="14287" y="247651"/>
                </a:moveTo>
                <a:lnTo>
                  <a:pt x="15875" y="247651"/>
                </a:lnTo>
                <a:lnTo>
                  <a:pt x="15875" y="249238"/>
                </a:lnTo>
                <a:lnTo>
                  <a:pt x="14287" y="249238"/>
                </a:lnTo>
                <a:close/>
                <a:moveTo>
                  <a:pt x="11112" y="242888"/>
                </a:moveTo>
                <a:lnTo>
                  <a:pt x="14287" y="244476"/>
                </a:lnTo>
                <a:lnTo>
                  <a:pt x="11112" y="244476"/>
                </a:lnTo>
                <a:close/>
                <a:moveTo>
                  <a:pt x="9525" y="238126"/>
                </a:moveTo>
                <a:lnTo>
                  <a:pt x="11112" y="238126"/>
                </a:lnTo>
                <a:lnTo>
                  <a:pt x="11112" y="239713"/>
                </a:lnTo>
                <a:lnTo>
                  <a:pt x="11112" y="242888"/>
                </a:lnTo>
                <a:lnTo>
                  <a:pt x="9525" y="239713"/>
                </a:lnTo>
                <a:close/>
                <a:moveTo>
                  <a:pt x="196850" y="55563"/>
                </a:moveTo>
                <a:lnTo>
                  <a:pt x="198438" y="55563"/>
                </a:lnTo>
                <a:lnTo>
                  <a:pt x="201613" y="55563"/>
                </a:lnTo>
                <a:lnTo>
                  <a:pt x="203200" y="55563"/>
                </a:lnTo>
                <a:lnTo>
                  <a:pt x="206376" y="55563"/>
                </a:lnTo>
                <a:lnTo>
                  <a:pt x="207963" y="55563"/>
                </a:lnTo>
                <a:lnTo>
                  <a:pt x="211138" y="55563"/>
                </a:lnTo>
                <a:lnTo>
                  <a:pt x="207963" y="57151"/>
                </a:lnTo>
                <a:lnTo>
                  <a:pt x="206376" y="57151"/>
                </a:lnTo>
                <a:lnTo>
                  <a:pt x="201613" y="57151"/>
                </a:lnTo>
                <a:close/>
                <a:moveTo>
                  <a:pt x="57150" y="52388"/>
                </a:moveTo>
                <a:lnTo>
                  <a:pt x="58737" y="55563"/>
                </a:lnTo>
                <a:lnTo>
                  <a:pt x="57150" y="55563"/>
                </a:lnTo>
                <a:close/>
                <a:moveTo>
                  <a:pt x="165100" y="36513"/>
                </a:moveTo>
                <a:lnTo>
                  <a:pt x="168275" y="36513"/>
                </a:lnTo>
                <a:lnTo>
                  <a:pt x="165100" y="39688"/>
                </a:lnTo>
                <a:close/>
                <a:moveTo>
                  <a:pt x="165100" y="31750"/>
                </a:moveTo>
                <a:lnTo>
                  <a:pt x="168275" y="31750"/>
                </a:lnTo>
                <a:lnTo>
                  <a:pt x="165100" y="34925"/>
                </a:lnTo>
                <a:close/>
                <a:moveTo>
                  <a:pt x="160338" y="30163"/>
                </a:moveTo>
                <a:lnTo>
                  <a:pt x="163513" y="31750"/>
                </a:lnTo>
                <a:lnTo>
                  <a:pt x="160338" y="31750"/>
                </a:lnTo>
                <a:close/>
                <a:moveTo>
                  <a:pt x="160338" y="26988"/>
                </a:moveTo>
                <a:lnTo>
                  <a:pt x="163513" y="26988"/>
                </a:lnTo>
                <a:lnTo>
                  <a:pt x="160338" y="30163"/>
                </a:lnTo>
                <a:close/>
                <a:moveTo>
                  <a:pt x="160338" y="20638"/>
                </a:moveTo>
                <a:lnTo>
                  <a:pt x="163513" y="20638"/>
                </a:lnTo>
                <a:lnTo>
                  <a:pt x="163513" y="23813"/>
                </a:lnTo>
                <a:lnTo>
                  <a:pt x="160338" y="23813"/>
                </a:lnTo>
                <a:close/>
                <a:moveTo>
                  <a:pt x="107950" y="9525"/>
                </a:moveTo>
                <a:lnTo>
                  <a:pt x="111125" y="9525"/>
                </a:lnTo>
                <a:lnTo>
                  <a:pt x="111125" y="11113"/>
                </a:lnTo>
                <a:lnTo>
                  <a:pt x="107950" y="14288"/>
                </a:lnTo>
                <a:lnTo>
                  <a:pt x="107950" y="11113"/>
                </a:lnTo>
                <a:close/>
                <a:moveTo>
                  <a:pt x="106362" y="7938"/>
                </a:moveTo>
                <a:lnTo>
                  <a:pt x="107950" y="9525"/>
                </a:lnTo>
                <a:lnTo>
                  <a:pt x="106362" y="11113"/>
                </a:lnTo>
                <a:lnTo>
                  <a:pt x="106362" y="14288"/>
                </a:lnTo>
                <a:lnTo>
                  <a:pt x="106363" y="14288"/>
                </a:lnTo>
                <a:lnTo>
                  <a:pt x="107950" y="14288"/>
                </a:lnTo>
                <a:lnTo>
                  <a:pt x="106363" y="15875"/>
                </a:lnTo>
                <a:lnTo>
                  <a:pt x="106363" y="15876"/>
                </a:lnTo>
                <a:lnTo>
                  <a:pt x="106362" y="15876"/>
                </a:lnTo>
                <a:lnTo>
                  <a:pt x="106362" y="19050"/>
                </a:lnTo>
                <a:lnTo>
                  <a:pt x="104776" y="20637"/>
                </a:lnTo>
                <a:lnTo>
                  <a:pt x="104776" y="20638"/>
                </a:lnTo>
                <a:lnTo>
                  <a:pt x="104775" y="20638"/>
                </a:lnTo>
                <a:lnTo>
                  <a:pt x="104775" y="20638"/>
                </a:lnTo>
                <a:lnTo>
                  <a:pt x="104775" y="23813"/>
                </a:lnTo>
                <a:lnTo>
                  <a:pt x="104775" y="25400"/>
                </a:lnTo>
                <a:lnTo>
                  <a:pt x="101600" y="26988"/>
                </a:lnTo>
                <a:lnTo>
                  <a:pt x="100012" y="30163"/>
                </a:lnTo>
                <a:lnTo>
                  <a:pt x="101600" y="30163"/>
                </a:lnTo>
                <a:lnTo>
                  <a:pt x="104775" y="30163"/>
                </a:lnTo>
                <a:lnTo>
                  <a:pt x="104775" y="26988"/>
                </a:lnTo>
                <a:lnTo>
                  <a:pt x="106362" y="26988"/>
                </a:lnTo>
                <a:lnTo>
                  <a:pt x="106362" y="25400"/>
                </a:lnTo>
                <a:lnTo>
                  <a:pt x="107950" y="25400"/>
                </a:lnTo>
                <a:lnTo>
                  <a:pt x="111125" y="25400"/>
                </a:lnTo>
                <a:lnTo>
                  <a:pt x="111125" y="26988"/>
                </a:lnTo>
                <a:lnTo>
                  <a:pt x="112712" y="26988"/>
                </a:lnTo>
                <a:lnTo>
                  <a:pt x="112712" y="25400"/>
                </a:lnTo>
                <a:lnTo>
                  <a:pt x="115887" y="23813"/>
                </a:lnTo>
                <a:lnTo>
                  <a:pt x="117475" y="23813"/>
                </a:lnTo>
                <a:lnTo>
                  <a:pt x="120650" y="23813"/>
                </a:lnTo>
                <a:lnTo>
                  <a:pt x="120650" y="20638"/>
                </a:lnTo>
                <a:lnTo>
                  <a:pt x="122237" y="19050"/>
                </a:lnTo>
                <a:lnTo>
                  <a:pt x="123825" y="19050"/>
                </a:lnTo>
                <a:lnTo>
                  <a:pt x="127000" y="15875"/>
                </a:lnTo>
                <a:lnTo>
                  <a:pt x="127000" y="19050"/>
                </a:lnTo>
                <a:lnTo>
                  <a:pt x="128587" y="19050"/>
                </a:lnTo>
                <a:lnTo>
                  <a:pt x="128587" y="15875"/>
                </a:lnTo>
                <a:lnTo>
                  <a:pt x="131762" y="15875"/>
                </a:lnTo>
                <a:lnTo>
                  <a:pt x="133350" y="15875"/>
                </a:lnTo>
                <a:lnTo>
                  <a:pt x="136525" y="15875"/>
                </a:lnTo>
                <a:lnTo>
                  <a:pt x="138112" y="15875"/>
                </a:lnTo>
                <a:lnTo>
                  <a:pt x="139700" y="15875"/>
                </a:lnTo>
                <a:lnTo>
                  <a:pt x="139700" y="14288"/>
                </a:lnTo>
                <a:lnTo>
                  <a:pt x="142875" y="14288"/>
                </a:lnTo>
                <a:lnTo>
                  <a:pt x="142875" y="11113"/>
                </a:lnTo>
                <a:lnTo>
                  <a:pt x="144463" y="9525"/>
                </a:lnTo>
                <a:lnTo>
                  <a:pt x="147638" y="9525"/>
                </a:lnTo>
                <a:lnTo>
                  <a:pt x="147638" y="14288"/>
                </a:lnTo>
                <a:lnTo>
                  <a:pt x="144463" y="14288"/>
                </a:lnTo>
                <a:lnTo>
                  <a:pt x="144463" y="15875"/>
                </a:lnTo>
                <a:lnTo>
                  <a:pt x="147638" y="15875"/>
                </a:lnTo>
                <a:lnTo>
                  <a:pt x="147638" y="14288"/>
                </a:lnTo>
                <a:lnTo>
                  <a:pt x="149225" y="14288"/>
                </a:lnTo>
                <a:lnTo>
                  <a:pt x="152400" y="14288"/>
                </a:lnTo>
                <a:lnTo>
                  <a:pt x="152400" y="11113"/>
                </a:lnTo>
                <a:lnTo>
                  <a:pt x="153988" y="11113"/>
                </a:lnTo>
                <a:lnTo>
                  <a:pt x="153988" y="14288"/>
                </a:lnTo>
                <a:lnTo>
                  <a:pt x="153988" y="15875"/>
                </a:lnTo>
                <a:lnTo>
                  <a:pt x="153988" y="19050"/>
                </a:lnTo>
                <a:lnTo>
                  <a:pt x="153988" y="20638"/>
                </a:lnTo>
                <a:lnTo>
                  <a:pt x="152400" y="23813"/>
                </a:lnTo>
                <a:lnTo>
                  <a:pt x="152400" y="25400"/>
                </a:lnTo>
                <a:lnTo>
                  <a:pt x="153988" y="25400"/>
                </a:lnTo>
                <a:lnTo>
                  <a:pt x="155575" y="25400"/>
                </a:lnTo>
                <a:lnTo>
                  <a:pt x="158750" y="25400"/>
                </a:lnTo>
                <a:lnTo>
                  <a:pt x="158750" y="23813"/>
                </a:lnTo>
                <a:lnTo>
                  <a:pt x="160338" y="23813"/>
                </a:lnTo>
                <a:lnTo>
                  <a:pt x="160338" y="25400"/>
                </a:lnTo>
                <a:lnTo>
                  <a:pt x="160338" y="25401"/>
                </a:lnTo>
                <a:lnTo>
                  <a:pt x="160337" y="25401"/>
                </a:lnTo>
                <a:lnTo>
                  <a:pt x="158750" y="26988"/>
                </a:lnTo>
                <a:lnTo>
                  <a:pt x="158750" y="30163"/>
                </a:lnTo>
                <a:lnTo>
                  <a:pt x="155575" y="31750"/>
                </a:lnTo>
                <a:lnTo>
                  <a:pt x="158750" y="31750"/>
                </a:lnTo>
                <a:lnTo>
                  <a:pt x="160338" y="31750"/>
                </a:lnTo>
                <a:lnTo>
                  <a:pt x="163513" y="34925"/>
                </a:lnTo>
                <a:lnTo>
                  <a:pt x="165100" y="34925"/>
                </a:lnTo>
                <a:lnTo>
                  <a:pt x="165100" y="36513"/>
                </a:lnTo>
                <a:lnTo>
                  <a:pt x="163513" y="36513"/>
                </a:lnTo>
                <a:lnTo>
                  <a:pt x="163513" y="39688"/>
                </a:lnTo>
                <a:lnTo>
                  <a:pt x="160338" y="39688"/>
                </a:lnTo>
                <a:lnTo>
                  <a:pt x="160338" y="41275"/>
                </a:lnTo>
                <a:lnTo>
                  <a:pt x="163513" y="41275"/>
                </a:lnTo>
                <a:lnTo>
                  <a:pt x="163513" y="41275"/>
                </a:lnTo>
                <a:lnTo>
                  <a:pt x="163513" y="39688"/>
                </a:lnTo>
                <a:lnTo>
                  <a:pt x="165100" y="39688"/>
                </a:lnTo>
                <a:lnTo>
                  <a:pt x="165100" y="41275"/>
                </a:lnTo>
                <a:lnTo>
                  <a:pt x="165100" y="41275"/>
                </a:lnTo>
                <a:lnTo>
                  <a:pt x="165100" y="42863"/>
                </a:lnTo>
                <a:lnTo>
                  <a:pt x="163513" y="46038"/>
                </a:lnTo>
                <a:lnTo>
                  <a:pt x="160338" y="46038"/>
                </a:lnTo>
                <a:lnTo>
                  <a:pt x="160338" y="47625"/>
                </a:lnTo>
                <a:lnTo>
                  <a:pt x="163513" y="46038"/>
                </a:lnTo>
                <a:lnTo>
                  <a:pt x="163513" y="47625"/>
                </a:lnTo>
                <a:lnTo>
                  <a:pt x="165100" y="47625"/>
                </a:lnTo>
                <a:lnTo>
                  <a:pt x="165100" y="50800"/>
                </a:lnTo>
                <a:lnTo>
                  <a:pt x="163513" y="50800"/>
                </a:lnTo>
                <a:lnTo>
                  <a:pt x="160338" y="50800"/>
                </a:lnTo>
                <a:lnTo>
                  <a:pt x="160338" y="52388"/>
                </a:lnTo>
                <a:lnTo>
                  <a:pt x="158750" y="52388"/>
                </a:lnTo>
                <a:lnTo>
                  <a:pt x="158750" y="55563"/>
                </a:lnTo>
                <a:lnTo>
                  <a:pt x="158750" y="57150"/>
                </a:lnTo>
                <a:lnTo>
                  <a:pt x="160338" y="57150"/>
                </a:lnTo>
                <a:lnTo>
                  <a:pt x="160338" y="58738"/>
                </a:lnTo>
                <a:lnTo>
                  <a:pt x="163513" y="58738"/>
                </a:lnTo>
                <a:lnTo>
                  <a:pt x="163513" y="57150"/>
                </a:lnTo>
                <a:lnTo>
                  <a:pt x="165100" y="57150"/>
                </a:lnTo>
                <a:lnTo>
                  <a:pt x="168275" y="55563"/>
                </a:lnTo>
                <a:lnTo>
                  <a:pt x="169863" y="52388"/>
                </a:lnTo>
                <a:lnTo>
                  <a:pt x="169863" y="55563"/>
                </a:lnTo>
                <a:lnTo>
                  <a:pt x="169863" y="57150"/>
                </a:lnTo>
                <a:lnTo>
                  <a:pt x="169863" y="58738"/>
                </a:lnTo>
                <a:lnTo>
                  <a:pt x="168275" y="61913"/>
                </a:lnTo>
                <a:lnTo>
                  <a:pt x="169863" y="63501"/>
                </a:lnTo>
                <a:lnTo>
                  <a:pt x="168275" y="63501"/>
                </a:lnTo>
                <a:lnTo>
                  <a:pt x="168275" y="66676"/>
                </a:lnTo>
                <a:lnTo>
                  <a:pt x="165100" y="68263"/>
                </a:lnTo>
                <a:lnTo>
                  <a:pt x="165100" y="69851"/>
                </a:lnTo>
                <a:lnTo>
                  <a:pt x="165100" y="73026"/>
                </a:lnTo>
                <a:lnTo>
                  <a:pt x="168275" y="73026"/>
                </a:lnTo>
                <a:lnTo>
                  <a:pt x="169863" y="73026"/>
                </a:lnTo>
                <a:lnTo>
                  <a:pt x="171450" y="73026"/>
                </a:lnTo>
                <a:lnTo>
                  <a:pt x="174625" y="69851"/>
                </a:lnTo>
                <a:lnTo>
                  <a:pt x="171450" y="74613"/>
                </a:lnTo>
                <a:lnTo>
                  <a:pt x="169863" y="74613"/>
                </a:lnTo>
                <a:lnTo>
                  <a:pt x="169863" y="77788"/>
                </a:lnTo>
                <a:lnTo>
                  <a:pt x="168275" y="77788"/>
                </a:lnTo>
                <a:lnTo>
                  <a:pt x="168275" y="79376"/>
                </a:lnTo>
                <a:lnTo>
                  <a:pt x="165100" y="79376"/>
                </a:lnTo>
                <a:lnTo>
                  <a:pt x="165100" y="82551"/>
                </a:lnTo>
                <a:lnTo>
                  <a:pt x="163513" y="82551"/>
                </a:lnTo>
                <a:lnTo>
                  <a:pt x="163513" y="84138"/>
                </a:lnTo>
                <a:lnTo>
                  <a:pt x="163513" y="85726"/>
                </a:lnTo>
                <a:lnTo>
                  <a:pt x="160338" y="85726"/>
                </a:lnTo>
                <a:lnTo>
                  <a:pt x="160338" y="88901"/>
                </a:lnTo>
                <a:lnTo>
                  <a:pt x="160338" y="90488"/>
                </a:lnTo>
                <a:lnTo>
                  <a:pt x="158750" y="90488"/>
                </a:lnTo>
                <a:lnTo>
                  <a:pt x="158750" y="93663"/>
                </a:lnTo>
                <a:lnTo>
                  <a:pt x="158750" y="95251"/>
                </a:lnTo>
                <a:lnTo>
                  <a:pt x="160338" y="95251"/>
                </a:lnTo>
                <a:lnTo>
                  <a:pt x="163513" y="93663"/>
                </a:lnTo>
                <a:lnTo>
                  <a:pt x="165100" y="93663"/>
                </a:lnTo>
                <a:lnTo>
                  <a:pt x="168275" y="93663"/>
                </a:lnTo>
                <a:lnTo>
                  <a:pt x="168275" y="90488"/>
                </a:lnTo>
                <a:lnTo>
                  <a:pt x="169863" y="90488"/>
                </a:lnTo>
                <a:lnTo>
                  <a:pt x="179388" y="88901"/>
                </a:lnTo>
                <a:lnTo>
                  <a:pt x="185738" y="85726"/>
                </a:lnTo>
                <a:lnTo>
                  <a:pt x="187325" y="85726"/>
                </a:lnTo>
                <a:lnTo>
                  <a:pt x="190500" y="85726"/>
                </a:lnTo>
                <a:lnTo>
                  <a:pt x="190500" y="84138"/>
                </a:lnTo>
                <a:lnTo>
                  <a:pt x="192088" y="84138"/>
                </a:lnTo>
                <a:lnTo>
                  <a:pt x="195263" y="84138"/>
                </a:lnTo>
                <a:lnTo>
                  <a:pt x="196851" y="84138"/>
                </a:lnTo>
                <a:lnTo>
                  <a:pt x="196851" y="82551"/>
                </a:lnTo>
                <a:lnTo>
                  <a:pt x="198438" y="82551"/>
                </a:lnTo>
                <a:lnTo>
                  <a:pt x="201613" y="82551"/>
                </a:lnTo>
                <a:lnTo>
                  <a:pt x="203201" y="82551"/>
                </a:lnTo>
                <a:lnTo>
                  <a:pt x="206376" y="79376"/>
                </a:lnTo>
                <a:lnTo>
                  <a:pt x="203201" y="79376"/>
                </a:lnTo>
                <a:lnTo>
                  <a:pt x="201613" y="79376"/>
                </a:lnTo>
                <a:lnTo>
                  <a:pt x="201613" y="77788"/>
                </a:lnTo>
                <a:lnTo>
                  <a:pt x="203201" y="77788"/>
                </a:lnTo>
                <a:lnTo>
                  <a:pt x="206376" y="77788"/>
                </a:lnTo>
                <a:lnTo>
                  <a:pt x="211138" y="77788"/>
                </a:lnTo>
                <a:lnTo>
                  <a:pt x="214313" y="77788"/>
                </a:lnTo>
                <a:lnTo>
                  <a:pt x="217488" y="77788"/>
                </a:lnTo>
                <a:lnTo>
                  <a:pt x="219076" y="74613"/>
                </a:lnTo>
                <a:lnTo>
                  <a:pt x="219076" y="77788"/>
                </a:lnTo>
                <a:lnTo>
                  <a:pt x="222251" y="77788"/>
                </a:lnTo>
                <a:lnTo>
                  <a:pt x="223838" y="77788"/>
                </a:lnTo>
                <a:lnTo>
                  <a:pt x="227013" y="77788"/>
                </a:lnTo>
                <a:lnTo>
                  <a:pt x="228601" y="74613"/>
                </a:lnTo>
                <a:lnTo>
                  <a:pt x="230188" y="74613"/>
                </a:lnTo>
                <a:lnTo>
                  <a:pt x="233363" y="74613"/>
                </a:lnTo>
                <a:lnTo>
                  <a:pt x="234951" y="74613"/>
                </a:lnTo>
                <a:lnTo>
                  <a:pt x="234951" y="77788"/>
                </a:lnTo>
                <a:lnTo>
                  <a:pt x="238126" y="77788"/>
                </a:lnTo>
                <a:lnTo>
                  <a:pt x="239713" y="77788"/>
                </a:lnTo>
                <a:lnTo>
                  <a:pt x="244476" y="79376"/>
                </a:lnTo>
                <a:lnTo>
                  <a:pt x="246063" y="79376"/>
                </a:lnTo>
                <a:lnTo>
                  <a:pt x="249238" y="79376"/>
                </a:lnTo>
                <a:lnTo>
                  <a:pt x="249238" y="77788"/>
                </a:lnTo>
                <a:lnTo>
                  <a:pt x="246063" y="74613"/>
                </a:lnTo>
                <a:lnTo>
                  <a:pt x="246063" y="73026"/>
                </a:lnTo>
                <a:lnTo>
                  <a:pt x="246063" y="69851"/>
                </a:lnTo>
                <a:lnTo>
                  <a:pt x="244476" y="69851"/>
                </a:lnTo>
                <a:lnTo>
                  <a:pt x="244476" y="68263"/>
                </a:lnTo>
                <a:lnTo>
                  <a:pt x="242888" y="68263"/>
                </a:lnTo>
                <a:lnTo>
                  <a:pt x="242888" y="66676"/>
                </a:lnTo>
                <a:lnTo>
                  <a:pt x="239713" y="66676"/>
                </a:lnTo>
                <a:lnTo>
                  <a:pt x="238126" y="63501"/>
                </a:lnTo>
                <a:lnTo>
                  <a:pt x="238126" y="61913"/>
                </a:lnTo>
                <a:lnTo>
                  <a:pt x="234951" y="61913"/>
                </a:lnTo>
                <a:lnTo>
                  <a:pt x="234951" y="58738"/>
                </a:lnTo>
                <a:lnTo>
                  <a:pt x="233363" y="58738"/>
                </a:lnTo>
                <a:lnTo>
                  <a:pt x="230188" y="57150"/>
                </a:lnTo>
                <a:lnTo>
                  <a:pt x="228601" y="57150"/>
                </a:lnTo>
                <a:lnTo>
                  <a:pt x="228601" y="55563"/>
                </a:lnTo>
                <a:lnTo>
                  <a:pt x="227013" y="55563"/>
                </a:lnTo>
                <a:lnTo>
                  <a:pt x="227013" y="57150"/>
                </a:lnTo>
                <a:lnTo>
                  <a:pt x="225426" y="57150"/>
                </a:lnTo>
                <a:lnTo>
                  <a:pt x="225426" y="58738"/>
                </a:lnTo>
                <a:lnTo>
                  <a:pt x="223838" y="58738"/>
                </a:lnTo>
                <a:lnTo>
                  <a:pt x="223838" y="57150"/>
                </a:lnTo>
                <a:lnTo>
                  <a:pt x="223838" y="57150"/>
                </a:lnTo>
                <a:lnTo>
                  <a:pt x="223838" y="55563"/>
                </a:lnTo>
                <a:lnTo>
                  <a:pt x="222251" y="55563"/>
                </a:lnTo>
                <a:lnTo>
                  <a:pt x="219076" y="55563"/>
                </a:lnTo>
                <a:lnTo>
                  <a:pt x="217488" y="55563"/>
                </a:lnTo>
                <a:lnTo>
                  <a:pt x="214313" y="55563"/>
                </a:lnTo>
                <a:lnTo>
                  <a:pt x="217488" y="52388"/>
                </a:lnTo>
                <a:lnTo>
                  <a:pt x="219076" y="52388"/>
                </a:lnTo>
                <a:lnTo>
                  <a:pt x="222251" y="52388"/>
                </a:lnTo>
                <a:lnTo>
                  <a:pt x="217488" y="50800"/>
                </a:lnTo>
                <a:lnTo>
                  <a:pt x="214313" y="50800"/>
                </a:lnTo>
                <a:lnTo>
                  <a:pt x="214313" y="52388"/>
                </a:lnTo>
                <a:lnTo>
                  <a:pt x="212725" y="52388"/>
                </a:lnTo>
                <a:lnTo>
                  <a:pt x="212725" y="50800"/>
                </a:lnTo>
                <a:lnTo>
                  <a:pt x="211138" y="50800"/>
                </a:lnTo>
                <a:lnTo>
                  <a:pt x="211138" y="49213"/>
                </a:lnTo>
                <a:lnTo>
                  <a:pt x="211138" y="47625"/>
                </a:lnTo>
                <a:lnTo>
                  <a:pt x="211138" y="47625"/>
                </a:lnTo>
                <a:lnTo>
                  <a:pt x="212726" y="47625"/>
                </a:lnTo>
                <a:lnTo>
                  <a:pt x="212726" y="47625"/>
                </a:lnTo>
                <a:lnTo>
                  <a:pt x="214313" y="47625"/>
                </a:lnTo>
                <a:lnTo>
                  <a:pt x="219076" y="47625"/>
                </a:lnTo>
                <a:lnTo>
                  <a:pt x="222251" y="46038"/>
                </a:lnTo>
                <a:lnTo>
                  <a:pt x="223838" y="46038"/>
                </a:lnTo>
                <a:lnTo>
                  <a:pt x="223838" y="47625"/>
                </a:lnTo>
                <a:lnTo>
                  <a:pt x="227013" y="47625"/>
                </a:lnTo>
                <a:lnTo>
                  <a:pt x="228601" y="47625"/>
                </a:lnTo>
                <a:lnTo>
                  <a:pt x="230188" y="47625"/>
                </a:lnTo>
                <a:lnTo>
                  <a:pt x="230188" y="50800"/>
                </a:lnTo>
                <a:lnTo>
                  <a:pt x="233363" y="47625"/>
                </a:lnTo>
                <a:lnTo>
                  <a:pt x="233363" y="50800"/>
                </a:lnTo>
                <a:lnTo>
                  <a:pt x="234951" y="50800"/>
                </a:lnTo>
                <a:lnTo>
                  <a:pt x="238126" y="50800"/>
                </a:lnTo>
                <a:lnTo>
                  <a:pt x="238126" y="52388"/>
                </a:lnTo>
                <a:lnTo>
                  <a:pt x="239713" y="52388"/>
                </a:lnTo>
                <a:lnTo>
                  <a:pt x="242888" y="52388"/>
                </a:lnTo>
                <a:lnTo>
                  <a:pt x="244476" y="55563"/>
                </a:lnTo>
                <a:lnTo>
                  <a:pt x="246063" y="55563"/>
                </a:lnTo>
                <a:lnTo>
                  <a:pt x="254001" y="57150"/>
                </a:lnTo>
                <a:lnTo>
                  <a:pt x="254001" y="58738"/>
                </a:lnTo>
                <a:lnTo>
                  <a:pt x="255588" y="58738"/>
                </a:lnTo>
                <a:lnTo>
                  <a:pt x="255588" y="61913"/>
                </a:lnTo>
                <a:lnTo>
                  <a:pt x="258763" y="63501"/>
                </a:lnTo>
                <a:lnTo>
                  <a:pt x="260351" y="68263"/>
                </a:lnTo>
                <a:lnTo>
                  <a:pt x="261938" y="68263"/>
                </a:lnTo>
                <a:lnTo>
                  <a:pt x="261938" y="69851"/>
                </a:lnTo>
                <a:lnTo>
                  <a:pt x="265113" y="69851"/>
                </a:lnTo>
                <a:lnTo>
                  <a:pt x="266701" y="73026"/>
                </a:lnTo>
                <a:lnTo>
                  <a:pt x="269876" y="73026"/>
                </a:lnTo>
                <a:lnTo>
                  <a:pt x="269876" y="74613"/>
                </a:lnTo>
                <a:lnTo>
                  <a:pt x="266701" y="74613"/>
                </a:lnTo>
                <a:lnTo>
                  <a:pt x="266701" y="77788"/>
                </a:lnTo>
                <a:lnTo>
                  <a:pt x="269876" y="77788"/>
                </a:lnTo>
                <a:lnTo>
                  <a:pt x="269876" y="79376"/>
                </a:lnTo>
                <a:lnTo>
                  <a:pt x="271463" y="79376"/>
                </a:lnTo>
                <a:lnTo>
                  <a:pt x="271463" y="82551"/>
                </a:lnTo>
                <a:lnTo>
                  <a:pt x="271463" y="84138"/>
                </a:lnTo>
                <a:lnTo>
                  <a:pt x="271463" y="85726"/>
                </a:lnTo>
                <a:lnTo>
                  <a:pt x="271463" y="88901"/>
                </a:lnTo>
                <a:lnTo>
                  <a:pt x="273051" y="90488"/>
                </a:lnTo>
                <a:lnTo>
                  <a:pt x="273051" y="93663"/>
                </a:lnTo>
                <a:lnTo>
                  <a:pt x="273051" y="95251"/>
                </a:lnTo>
                <a:lnTo>
                  <a:pt x="271463" y="93663"/>
                </a:lnTo>
                <a:lnTo>
                  <a:pt x="269876" y="95251"/>
                </a:lnTo>
                <a:lnTo>
                  <a:pt x="269876" y="98426"/>
                </a:lnTo>
                <a:lnTo>
                  <a:pt x="271463" y="98426"/>
                </a:lnTo>
                <a:lnTo>
                  <a:pt x="271463" y="100013"/>
                </a:lnTo>
                <a:lnTo>
                  <a:pt x="273051" y="100013"/>
                </a:lnTo>
                <a:lnTo>
                  <a:pt x="276226" y="101601"/>
                </a:lnTo>
                <a:lnTo>
                  <a:pt x="276226" y="104776"/>
                </a:lnTo>
                <a:lnTo>
                  <a:pt x="277813" y="104776"/>
                </a:lnTo>
                <a:lnTo>
                  <a:pt x="277813" y="106363"/>
                </a:lnTo>
                <a:lnTo>
                  <a:pt x="280988" y="106363"/>
                </a:lnTo>
                <a:lnTo>
                  <a:pt x="280988" y="109538"/>
                </a:lnTo>
                <a:lnTo>
                  <a:pt x="282576" y="109538"/>
                </a:lnTo>
                <a:lnTo>
                  <a:pt x="282576" y="111126"/>
                </a:lnTo>
                <a:lnTo>
                  <a:pt x="282576" y="114301"/>
                </a:lnTo>
                <a:lnTo>
                  <a:pt x="285751" y="115888"/>
                </a:lnTo>
                <a:lnTo>
                  <a:pt x="285751" y="117476"/>
                </a:lnTo>
                <a:lnTo>
                  <a:pt x="285751" y="120651"/>
                </a:lnTo>
                <a:lnTo>
                  <a:pt x="285751" y="122238"/>
                </a:lnTo>
                <a:lnTo>
                  <a:pt x="287338" y="122238"/>
                </a:lnTo>
                <a:lnTo>
                  <a:pt x="287338" y="125413"/>
                </a:lnTo>
                <a:lnTo>
                  <a:pt x="287338" y="127001"/>
                </a:lnTo>
                <a:lnTo>
                  <a:pt x="287338" y="130176"/>
                </a:lnTo>
                <a:lnTo>
                  <a:pt x="287338" y="131763"/>
                </a:lnTo>
                <a:lnTo>
                  <a:pt x="288926" y="133351"/>
                </a:lnTo>
                <a:lnTo>
                  <a:pt x="288926" y="136526"/>
                </a:lnTo>
                <a:lnTo>
                  <a:pt x="288926" y="138113"/>
                </a:lnTo>
                <a:lnTo>
                  <a:pt x="288926" y="141288"/>
                </a:lnTo>
                <a:lnTo>
                  <a:pt x="288926" y="142876"/>
                </a:lnTo>
                <a:lnTo>
                  <a:pt x="292101" y="142876"/>
                </a:lnTo>
                <a:lnTo>
                  <a:pt x="292101" y="144463"/>
                </a:lnTo>
                <a:lnTo>
                  <a:pt x="292101" y="147638"/>
                </a:lnTo>
                <a:lnTo>
                  <a:pt x="292101" y="149226"/>
                </a:lnTo>
                <a:lnTo>
                  <a:pt x="292101" y="152401"/>
                </a:lnTo>
                <a:lnTo>
                  <a:pt x="292101" y="153988"/>
                </a:lnTo>
                <a:lnTo>
                  <a:pt x="292101" y="158751"/>
                </a:lnTo>
                <a:lnTo>
                  <a:pt x="293688" y="163513"/>
                </a:lnTo>
                <a:lnTo>
                  <a:pt x="293688" y="165101"/>
                </a:lnTo>
                <a:lnTo>
                  <a:pt x="293688" y="168276"/>
                </a:lnTo>
                <a:lnTo>
                  <a:pt x="293688" y="173038"/>
                </a:lnTo>
                <a:lnTo>
                  <a:pt x="292101" y="176213"/>
                </a:lnTo>
                <a:lnTo>
                  <a:pt x="292101" y="188913"/>
                </a:lnTo>
                <a:lnTo>
                  <a:pt x="292101" y="192088"/>
                </a:lnTo>
                <a:lnTo>
                  <a:pt x="292101" y="195263"/>
                </a:lnTo>
                <a:lnTo>
                  <a:pt x="288926" y="196851"/>
                </a:lnTo>
                <a:lnTo>
                  <a:pt x="288926" y="200026"/>
                </a:lnTo>
                <a:lnTo>
                  <a:pt x="288926" y="201613"/>
                </a:lnTo>
                <a:lnTo>
                  <a:pt x="288926" y="204788"/>
                </a:lnTo>
                <a:lnTo>
                  <a:pt x="288926" y="206376"/>
                </a:lnTo>
                <a:lnTo>
                  <a:pt x="287338" y="207963"/>
                </a:lnTo>
                <a:lnTo>
                  <a:pt x="287338" y="212726"/>
                </a:lnTo>
                <a:lnTo>
                  <a:pt x="285751" y="217488"/>
                </a:lnTo>
                <a:lnTo>
                  <a:pt x="287338" y="219076"/>
                </a:lnTo>
                <a:lnTo>
                  <a:pt x="285751" y="222251"/>
                </a:lnTo>
                <a:lnTo>
                  <a:pt x="285751" y="223838"/>
                </a:lnTo>
                <a:lnTo>
                  <a:pt x="282576" y="223838"/>
                </a:lnTo>
                <a:lnTo>
                  <a:pt x="282576" y="227013"/>
                </a:lnTo>
                <a:lnTo>
                  <a:pt x="282576" y="228601"/>
                </a:lnTo>
                <a:lnTo>
                  <a:pt x="280988" y="231776"/>
                </a:lnTo>
                <a:lnTo>
                  <a:pt x="280988" y="233363"/>
                </a:lnTo>
                <a:lnTo>
                  <a:pt x="280988" y="234951"/>
                </a:lnTo>
                <a:lnTo>
                  <a:pt x="277813" y="234951"/>
                </a:lnTo>
                <a:lnTo>
                  <a:pt x="277813" y="238126"/>
                </a:lnTo>
                <a:lnTo>
                  <a:pt x="277813" y="239713"/>
                </a:lnTo>
                <a:lnTo>
                  <a:pt x="276226" y="242888"/>
                </a:lnTo>
                <a:lnTo>
                  <a:pt x="276226" y="244476"/>
                </a:lnTo>
                <a:lnTo>
                  <a:pt x="273051" y="249238"/>
                </a:lnTo>
                <a:lnTo>
                  <a:pt x="271463" y="254001"/>
                </a:lnTo>
                <a:lnTo>
                  <a:pt x="269876" y="258763"/>
                </a:lnTo>
                <a:lnTo>
                  <a:pt x="266701" y="263526"/>
                </a:lnTo>
                <a:lnTo>
                  <a:pt x="265113" y="265113"/>
                </a:lnTo>
                <a:lnTo>
                  <a:pt x="261938" y="269876"/>
                </a:lnTo>
                <a:lnTo>
                  <a:pt x="261938" y="271463"/>
                </a:lnTo>
                <a:lnTo>
                  <a:pt x="260351" y="276226"/>
                </a:lnTo>
                <a:lnTo>
                  <a:pt x="255588" y="282576"/>
                </a:lnTo>
                <a:lnTo>
                  <a:pt x="249238" y="287338"/>
                </a:lnTo>
                <a:lnTo>
                  <a:pt x="246063" y="292101"/>
                </a:lnTo>
                <a:lnTo>
                  <a:pt x="244476" y="293688"/>
                </a:lnTo>
                <a:lnTo>
                  <a:pt x="239713" y="296863"/>
                </a:lnTo>
                <a:lnTo>
                  <a:pt x="238126" y="298451"/>
                </a:lnTo>
                <a:lnTo>
                  <a:pt x="234951" y="298451"/>
                </a:lnTo>
                <a:lnTo>
                  <a:pt x="234951" y="301626"/>
                </a:lnTo>
                <a:lnTo>
                  <a:pt x="233363" y="301626"/>
                </a:lnTo>
                <a:lnTo>
                  <a:pt x="230188" y="301626"/>
                </a:lnTo>
                <a:lnTo>
                  <a:pt x="228601" y="303213"/>
                </a:lnTo>
                <a:lnTo>
                  <a:pt x="228601" y="306388"/>
                </a:lnTo>
                <a:lnTo>
                  <a:pt x="223838" y="306388"/>
                </a:lnTo>
                <a:lnTo>
                  <a:pt x="222251" y="307976"/>
                </a:lnTo>
                <a:lnTo>
                  <a:pt x="219076" y="309563"/>
                </a:lnTo>
                <a:lnTo>
                  <a:pt x="217488" y="312738"/>
                </a:lnTo>
                <a:lnTo>
                  <a:pt x="212726" y="314326"/>
                </a:lnTo>
                <a:lnTo>
                  <a:pt x="211138" y="317501"/>
                </a:lnTo>
                <a:lnTo>
                  <a:pt x="207963" y="319088"/>
                </a:lnTo>
                <a:lnTo>
                  <a:pt x="206376" y="319088"/>
                </a:lnTo>
                <a:lnTo>
                  <a:pt x="203201" y="319088"/>
                </a:lnTo>
                <a:lnTo>
                  <a:pt x="203201" y="322263"/>
                </a:lnTo>
                <a:lnTo>
                  <a:pt x="201613" y="323851"/>
                </a:lnTo>
                <a:lnTo>
                  <a:pt x="198438" y="323851"/>
                </a:lnTo>
                <a:lnTo>
                  <a:pt x="196851" y="325438"/>
                </a:lnTo>
                <a:lnTo>
                  <a:pt x="192088" y="325438"/>
                </a:lnTo>
                <a:lnTo>
                  <a:pt x="187325" y="328613"/>
                </a:lnTo>
                <a:lnTo>
                  <a:pt x="182563" y="330201"/>
                </a:lnTo>
                <a:lnTo>
                  <a:pt x="180975" y="330201"/>
                </a:lnTo>
                <a:lnTo>
                  <a:pt x="179388" y="333376"/>
                </a:lnTo>
                <a:lnTo>
                  <a:pt x="176213" y="333376"/>
                </a:lnTo>
                <a:lnTo>
                  <a:pt x="174625" y="333376"/>
                </a:lnTo>
                <a:lnTo>
                  <a:pt x="171450" y="334963"/>
                </a:lnTo>
                <a:lnTo>
                  <a:pt x="169863" y="334963"/>
                </a:lnTo>
                <a:lnTo>
                  <a:pt x="169863" y="333376"/>
                </a:lnTo>
                <a:lnTo>
                  <a:pt x="171450" y="330201"/>
                </a:lnTo>
                <a:lnTo>
                  <a:pt x="174625" y="330201"/>
                </a:lnTo>
                <a:lnTo>
                  <a:pt x="176213" y="328613"/>
                </a:lnTo>
                <a:lnTo>
                  <a:pt x="174625" y="328613"/>
                </a:lnTo>
                <a:lnTo>
                  <a:pt x="171450" y="328613"/>
                </a:lnTo>
                <a:lnTo>
                  <a:pt x="169863" y="328613"/>
                </a:lnTo>
                <a:lnTo>
                  <a:pt x="168275" y="328613"/>
                </a:lnTo>
                <a:lnTo>
                  <a:pt x="168275" y="330201"/>
                </a:lnTo>
                <a:lnTo>
                  <a:pt x="165100" y="330201"/>
                </a:lnTo>
                <a:lnTo>
                  <a:pt x="165100" y="333376"/>
                </a:lnTo>
                <a:lnTo>
                  <a:pt x="165100" y="334963"/>
                </a:lnTo>
                <a:lnTo>
                  <a:pt x="163513" y="334963"/>
                </a:lnTo>
                <a:lnTo>
                  <a:pt x="160338" y="334963"/>
                </a:lnTo>
                <a:lnTo>
                  <a:pt x="158750" y="334963"/>
                </a:lnTo>
                <a:lnTo>
                  <a:pt x="155575" y="334963"/>
                </a:lnTo>
                <a:lnTo>
                  <a:pt x="153988" y="334963"/>
                </a:lnTo>
                <a:lnTo>
                  <a:pt x="152400" y="333376"/>
                </a:lnTo>
                <a:lnTo>
                  <a:pt x="149225" y="333376"/>
                </a:lnTo>
                <a:lnTo>
                  <a:pt x="147638" y="333376"/>
                </a:lnTo>
                <a:lnTo>
                  <a:pt x="144463" y="333376"/>
                </a:lnTo>
                <a:lnTo>
                  <a:pt x="142875" y="333376"/>
                </a:lnTo>
                <a:lnTo>
                  <a:pt x="139700" y="333376"/>
                </a:lnTo>
                <a:lnTo>
                  <a:pt x="138112" y="334963"/>
                </a:lnTo>
                <a:lnTo>
                  <a:pt x="136525" y="333376"/>
                </a:lnTo>
                <a:lnTo>
                  <a:pt x="133350" y="333376"/>
                </a:lnTo>
                <a:lnTo>
                  <a:pt x="133350" y="330201"/>
                </a:lnTo>
                <a:lnTo>
                  <a:pt x="131762" y="330201"/>
                </a:lnTo>
                <a:lnTo>
                  <a:pt x="128587" y="330201"/>
                </a:lnTo>
                <a:lnTo>
                  <a:pt x="127000" y="330201"/>
                </a:lnTo>
                <a:lnTo>
                  <a:pt x="127000" y="328613"/>
                </a:lnTo>
                <a:lnTo>
                  <a:pt x="123825" y="328613"/>
                </a:lnTo>
                <a:lnTo>
                  <a:pt x="122237" y="328613"/>
                </a:lnTo>
                <a:lnTo>
                  <a:pt x="122237" y="325438"/>
                </a:lnTo>
                <a:lnTo>
                  <a:pt x="120650" y="325438"/>
                </a:lnTo>
                <a:lnTo>
                  <a:pt x="117475" y="323851"/>
                </a:lnTo>
                <a:lnTo>
                  <a:pt x="115887" y="322263"/>
                </a:lnTo>
                <a:lnTo>
                  <a:pt x="112712" y="322263"/>
                </a:lnTo>
                <a:lnTo>
                  <a:pt x="111125" y="322263"/>
                </a:lnTo>
                <a:lnTo>
                  <a:pt x="107950" y="322263"/>
                </a:lnTo>
                <a:lnTo>
                  <a:pt x="106362" y="322263"/>
                </a:lnTo>
                <a:lnTo>
                  <a:pt x="104775" y="322263"/>
                </a:lnTo>
                <a:lnTo>
                  <a:pt x="104775" y="319088"/>
                </a:lnTo>
                <a:lnTo>
                  <a:pt x="101600" y="319088"/>
                </a:lnTo>
                <a:lnTo>
                  <a:pt x="100012" y="319088"/>
                </a:lnTo>
                <a:lnTo>
                  <a:pt x="96837" y="319088"/>
                </a:lnTo>
                <a:lnTo>
                  <a:pt x="96837" y="317501"/>
                </a:lnTo>
                <a:lnTo>
                  <a:pt x="96837" y="314326"/>
                </a:lnTo>
                <a:lnTo>
                  <a:pt x="95250" y="314326"/>
                </a:lnTo>
                <a:lnTo>
                  <a:pt x="93662" y="312738"/>
                </a:lnTo>
                <a:lnTo>
                  <a:pt x="93662" y="314326"/>
                </a:lnTo>
                <a:lnTo>
                  <a:pt x="90487" y="314326"/>
                </a:lnTo>
                <a:lnTo>
                  <a:pt x="90487" y="312738"/>
                </a:lnTo>
                <a:lnTo>
                  <a:pt x="88900" y="312738"/>
                </a:lnTo>
                <a:lnTo>
                  <a:pt x="88900" y="314326"/>
                </a:lnTo>
                <a:lnTo>
                  <a:pt x="85725" y="314326"/>
                </a:lnTo>
                <a:lnTo>
                  <a:pt x="85725" y="312738"/>
                </a:lnTo>
                <a:lnTo>
                  <a:pt x="84137" y="312738"/>
                </a:lnTo>
                <a:lnTo>
                  <a:pt x="80962" y="312738"/>
                </a:lnTo>
                <a:lnTo>
                  <a:pt x="80962" y="309563"/>
                </a:lnTo>
                <a:lnTo>
                  <a:pt x="80962" y="307976"/>
                </a:lnTo>
                <a:lnTo>
                  <a:pt x="79375" y="309563"/>
                </a:lnTo>
                <a:lnTo>
                  <a:pt x="77787" y="307976"/>
                </a:lnTo>
                <a:lnTo>
                  <a:pt x="74612" y="306388"/>
                </a:lnTo>
                <a:lnTo>
                  <a:pt x="73025" y="303213"/>
                </a:lnTo>
                <a:lnTo>
                  <a:pt x="74612" y="303213"/>
                </a:lnTo>
                <a:lnTo>
                  <a:pt x="77787" y="303213"/>
                </a:lnTo>
                <a:lnTo>
                  <a:pt x="79375" y="303213"/>
                </a:lnTo>
                <a:lnTo>
                  <a:pt x="79375" y="301626"/>
                </a:lnTo>
                <a:lnTo>
                  <a:pt x="77787" y="301626"/>
                </a:lnTo>
                <a:lnTo>
                  <a:pt x="74612" y="298451"/>
                </a:lnTo>
                <a:lnTo>
                  <a:pt x="73025" y="298451"/>
                </a:lnTo>
                <a:lnTo>
                  <a:pt x="73025" y="296863"/>
                </a:lnTo>
                <a:lnTo>
                  <a:pt x="69850" y="296863"/>
                </a:lnTo>
                <a:lnTo>
                  <a:pt x="69850" y="298451"/>
                </a:lnTo>
                <a:lnTo>
                  <a:pt x="73025" y="298451"/>
                </a:lnTo>
                <a:lnTo>
                  <a:pt x="73025" y="301626"/>
                </a:lnTo>
                <a:lnTo>
                  <a:pt x="69850" y="301626"/>
                </a:lnTo>
                <a:lnTo>
                  <a:pt x="68262" y="301626"/>
                </a:lnTo>
                <a:lnTo>
                  <a:pt x="65087" y="298451"/>
                </a:lnTo>
                <a:lnTo>
                  <a:pt x="65087" y="296863"/>
                </a:lnTo>
                <a:lnTo>
                  <a:pt x="63500" y="296863"/>
                </a:lnTo>
                <a:lnTo>
                  <a:pt x="61912" y="296863"/>
                </a:lnTo>
                <a:lnTo>
                  <a:pt x="61912" y="293688"/>
                </a:lnTo>
                <a:lnTo>
                  <a:pt x="58737" y="293688"/>
                </a:lnTo>
                <a:lnTo>
                  <a:pt x="57150" y="293688"/>
                </a:lnTo>
                <a:lnTo>
                  <a:pt x="57150" y="296863"/>
                </a:lnTo>
                <a:lnTo>
                  <a:pt x="53975" y="293688"/>
                </a:lnTo>
                <a:lnTo>
                  <a:pt x="53975" y="292101"/>
                </a:lnTo>
                <a:lnTo>
                  <a:pt x="52387" y="292101"/>
                </a:lnTo>
                <a:lnTo>
                  <a:pt x="52387" y="290513"/>
                </a:lnTo>
                <a:lnTo>
                  <a:pt x="52387" y="287338"/>
                </a:lnTo>
                <a:lnTo>
                  <a:pt x="52387" y="285751"/>
                </a:lnTo>
                <a:lnTo>
                  <a:pt x="49212" y="287338"/>
                </a:lnTo>
                <a:lnTo>
                  <a:pt x="47625" y="285751"/>
                </a:lnTo>
                <a:lnTo>
                  <a:pt x="46037" y="285751"/>
                </a:lnTo>
                <a:lnTo>
                  <a:pt x="46037" y="282576"/>
                </a:lnTo>
                <a:lnTo>
                  <a:pt x="42862" y="282576"/>
                </a:lnTo>
                <a:lnTo>
                  <a:pt x="41275" y="280988"/>
                </a:lnTo>
                <a:lnTo>
                  <a:pt x="38100" y="280988"/>
                </a:lnTo>
                <a:lnTo>
                  <a:pt x="36512" y="279401"/>
                </a:lnTo>
                <a:lnTo>
                  <a:pt x="36512" y="276226"/>
                </a:lnTo>
                <a:lnTo>
                  <a:pt x="33337" y="274638"/>
                </a:lnTo>
                <a:lnTo>
                  <a:pt x="36512" y="271463"/>
                </a:lnTo>
                <a:lnTo>
                  <a:pt x="33337" y="271463"/>
                </a:lnTo>
                <a:lnTo>
                  <a:pt x="31750" y="271463"/>
                </a:lnTo>
                <a:lnTo>
                  <a:pt x="30162" y="269876"/>
                </a:lnTo>
                <a:lnTo>
                  <a:pt x="30162" y="266701"/>
                </a:lnTo>
                <a:lnTo>
                  <a:pt x="26987" y="265113"/>
                </a:lnTo>
                <a:lnTo>
                  <a:pt x="26987" y="263526"/>
                </a:lnTo>
                <a:lnTo>
                  <a:pt x="26987" y="260351"/>
                </a:lnTo>
                <a:lnTo>
                  <a:pt x="25400" y="260351"/>
                </a:lnTo>
                <a:lnTo>
                  <a:pt x="26987" y="258763"/>
                </a:lnTo>
                <a:lnTo>
                  <a:pt x="25400" y="258763"/>
                </a:lnTo>
                <a:lnTo>
                  <a:pt x="25400" y="255588"/>
                </a:lnTo>
                <a:lnTo>
                  <a:pt x="22225" y="255588"/>
                </a:lnTo>
                <a:lnTo>
                  <a:pt x="22225" y="254001"/>
                </a:lnTo>
                <a:lnTo>
                  <a:pt x="20637" y="255588"/>
                </a:lnTo>
                <a:lnTo>
                  <a:pt x="17462" y="254001"/>
                </a:lnTo>
                <a:lnTo>
                  <a:pt x="17462" y="250826"/>
                </a:lnTo>
                <a:lnTo>
                  <a:pt x="17462" y="249238"/>
                </a:lnTo>
                <a:lnTo>
                  <a:pt x="15875" y="247651"/>
                </a:lnTo>
                <a:lnTo>
                  <a:pt x="15875" y="244476"/>
                </a:lnTo>
                <a:lnTo>
                  <a:pt x="15875" y="242888"/>
                </a:lnTo>
                <a:lnTo>
                  <a:pt x="15875" y="239713"/>
                </a:lnTo>
                <a:lnTo>
                  <a:pt x="15875" y="238126"/>
                </a:lnTo>
                <a:lnTo>
                  <a:pt x="14287" y="238126"/>
                </a:lnTo>
                <a:lnTo>
                  <a:pt x="14287" y="234951"/>
                </a:lnTo>
                <a:lnTo>
                  <a:pt x="11112" y="234951"/>
                </a:lnTo>
                <a:lnTo>
                  <a:pt x="11112" y="233363"/>
                </a:lnTo>
                <a:lnTo>
                  <a:pt x="9525" y="231776"/>
                </a:lnTo>
                <a:lnTo>
                  <a:pt x="9525" y="228601"/>
                </a:lnTo>
                <a:lnTo>
                  <a:pt x="6350" y="222251"/>
                </a:lnTo>
                <a:lnTo>
                  <a:pt x="4762" y="217488"/>
                </a:lnTo>
                <a:lnTo>
                  <a:pt x="3175" y="215901"/>
                </a:lnTo>
                <a:lnTo>
                  <a:pt x="3175" y="212726"/>
                </a:lnTo>
                <a:lnTo>
                  <a:pt x="3175" y="211138"/>
                </a:lnTo>
                <a:lnTo>
                  <a:pt x="3175" y="207963"/>
                </a:lnTo>
                <a:lnTo>
                  <a:pt x="0" y="206376"/>
                </a:lnTo>
                <a:lnTo>
                  <a:pt x="3175" y="206376"/>
                </a:lnTo>
                <a:lnTo>
                  <a:pt x="3175" y="204788"/>
                </a:lnTo>
                <a:lnTo>
                  <a:pt x="3175" y="201613"/>
                </a:lnTo>
                <a:lnTo>
                  <a:pt x="3175" y="200026"/>
                </a:lnTo>
                <a:lnTo>
                  <a:pt x="3175" y="196851"/>
                </a:lnTo>
                <a:lnTo>
                  <a:pt x="3175" y="195263"/>
                </a:lnTo>
                <a:lnTo>
                  <a:pt x="3175" y="192088"/>
                </a:lnTo>
                <a:lnTo>
                  <a:pt x="3175" y="188913"/>
                </a:lnTo>
                <a:lnTo>
                  <a:pt x="3175" y="185738"/>
                </a:lnTo>
                <a:lnTo>
                  <a:pt x="3175" y="184151"/>
                </a:lnTo>
                <a:lnTo>
                  <a:pt x="4762" y="184151"/>
                </a:lnTo>
                <a:lnTo>
                  <a:pt x="4762" y="180976"/>
                </a:lnTo>
                <a:lnTo>
                  <a:pt x="3175" y="180976"/>
                </a:lnTo>
                <a:lnTo>
                  <a:pt x="4762" y="179388"/>
                </a:lnTo>
                <a:lnTo>
                  <a:pt x="4762" y="176213"/>
                </a:lnTo>
                <a:lnTo>
                  <a:pt x="3175" y="176213"/>
                </a:lnTo>
                <a:lnTo>
                  <a:pt x="3175" y="174626"/>
                </a:lnTo>
                <a:lnTo>
                  <a:pt x="3175" y="173038"/>
                </a:lnTo>
                <a:lnTo>
                  <a:pt x="4762" y="173038"/>
                </a:lnTo>
                <a:lnTo>
                  <a:pt x="4762" y="169863"/>
                </a:lnTo>
                <a:lnTo>
                  <a:pt x="4762" y="168276"/>
                </a:lnTo>
                <a:lnTo>
                  <a:pt x="4762" y="165101"/>
                </a:lnTo>
                <a:lnTo>
                  <a:pt x="4762" y="163513"/>
                </a:lnTo>
                <a:lnTo>
                  <a:pt x="4762" y="160338"/>
                </a:lnTo>
                <a:lnTo>
                  <a:pt x="4762" y="158751"/>
                </a:lnTo>
                <a:lnTo>
                  <a:pt x="4762" y="157163"/>
                </a:lnTo>
                <a:lnTo>
                  <a:pt x="4762" y="153988"/>
                </a:lnTo>
                <a:lnTo>
                  <a:pt x="6350" y="152401"/>
                </a:lnTo>
                <a:lnTo>
                  <a:pt x="6350" y="149226"/>
                </a:lnTo>
                <a:lnTo>
                  <a:pt x="6350" y="147638"/>
                </a:lnTo>
                <a:lnTo>
                  <a:pt x="4762" y="147638"/>
                </a:lnTo>
                <a:lnTo>
                  <a:pt x="6350" y="144463"/>
                </a:lnTo>
                <a:lnTo>
                  <a:pt x="6350" y="142876"/>
                </a:lnTo>
                <a:lnTo>
                  <a:pt x="6350" y="141288"/>
                </a:lnTo>
                <a:lnTo>
                  <a:pt x="9525" y="141288"/>
                </a:lnTo>
                <a:lnTo>
                  <a:pt x="9525" y="138113"/>
                </a:lnTo>
                <a:lnTo>
                  <a:pt x="11112" y="138113"/>
                </a:lnTo>
                <a:lnTo>
                  <a:pt x="11112" y="136526"/>
                </a:lnTo>
                <a:lnTo>
                  <a:pt x="14287" y="136526"/>
                </a:lnTo>
                <a:lnTo>
                  <a:pt x="14287" y="133351"/>
                </a:lnTo>
                <a:lnTo>
                  <a:pt x="14287" y="131763"/>
                </a:lnTo>
                <a:lnTo>
                  <a:pt x="14287" y="130176"/>
                </a:lnTo>
                <a:lnTo>
                  <a:pt x="15875" y="127001"/>
                </a:lnTo>
                <a:lnTo>
                  <a:pt x="15875" y="125413"/>
                </a:lnTo>
                <a:lnTo>
                  <a:pt x="17462" y="125413"/>
                </a:lnTo>
                <a:lnTo>
                  <a:pt x="17462" y="122238"/>
                </a:lnTo>
                <a:lnTo>
                  <a:pt x="20637" y="127001"/>
                </a:lnTo>
                <a:lnTo>
                  <a:pt x="20637" y="125413"/>
                </a:lnTo>
                <a:lnTo>
                  <a:pt x="20637" y="122238"/>
                </a:lnTo>
                <a:lnTo>
                  <a:pt x="20637" y="120651"/>
                </a:lnTo>
                <a:lnTo>
                  <a:pt x="22225" y="120651"/>
                </a:lnTo>
                <a:lnTo>
                  <a:pt x="22225" y="117476"/>
                </a:lnTo>
                <a:lnTo>
                  <a:pt x="22225" y="115888"/>
                </a:lnTo>
                <a:lnTo>
                  <a:pt x="22225" y="114301"/>
                </a:lnTo>
                <a:lnTo>
                  <a:pt x="25400" y="114301"/>
                </a:lnTo>
                <a:lnTo>
                  <a:pt x="25400" y="111126"/>
                </a:lnTo>
                <a:lnTo>
                  <a:pt x="25400" y="109538"/>
                </a:lnTo>
                <a:lnTo>
                  <a:pt x="26987" y="109538"/>
                </a:lnTo>
                <a:lnTo>
                  <a:pt x="26987" y="106363"/>
                </a:lnTo>
                <a:lnTo>
                  <a:pt x="26987" y="104776"/>
                </a:lnTo>
                <a:lnTo>
                  <a:pt x="26987" y="101601"/>
                </a:lnTo>
                <a:lnTo>
                  <a:pt x="26987" y="100013"/>
                </a:lnTo>
                <a:lnTo>
                  <a:pt x="30162" y="100013"/>
                </a:lnTo>
                <a:lnTo>
                  <a:pt x="30162" y="93663"/>
                </a:lnTo>
                <a:lnTo>
                  <a:pt x="31750" y="93663"/>
                </a:lnTo>
                <a:lnTo>
                  <a:pt x="31750" y="90488"/>
                </a:lnTo>
                <a:lnTo>
                  <a:pt x="31750" y="88901"/>
                </a:lnTo>
                <a:lnTo>
                  <a:pt x="33337" y="88901"/>
                </a:lnTo>
                <a:lnTo>
                  <a:pt x="33337" y="85726"/>
                </a:lnTo>
                <a:lnTo>
                  <a:pt x="36512" y="85726"/>
                </a:lnTo>
                <a:lnTo>
                  <a:pt x="36512" y="88901"/>
                </a:lnTo>
                <a:lnTo>
                  <a:pt x="38100" y="88901"/>
                </a:lnTo>
                <a:lnTo>
                  <a:pt x="38100" y="85726"/>
                </a:lnTo>
                <a:lnTo>
                  <a:pt x="41275" y="85726"/>
                </a:lnTo>
                <a:lnTo>
                  <a:pt x="41275" y="84138"/>
                </a:lnTo>
                <a:lnTo>
                  <a:pt x="41275" y="82551"/>
                </a:lnTo>
                <a:lnTo>
                  <a:pt x="42862" y="82551"/>
                </a:lnTo>
                <a:lnTo>
                  <a:pt x="42862" y="79376"/>
                </a:lnTo>
                <a:lnTo>
                  <a:pt x="46037" y="77788"/>
                </a:lnTo>
                <a:lnTo>
                  <a:pt x="46037" y="74613"/>
                </a:lnTo>
                <a:lnTo>
                  <a:pt x="46037" y="73026"/>
                </a:lnTo>
                <a:lnTo>
                  <a:pt x="47625" y="73026"/>
                </a:lnTo>
                <a:lnTo>
                  <a:pt x="47625" y="69851"/>
                </a:lnTo>
                <a:lnTo>
                  <a:pt x="47625" y="68263"/>
                </a:lnTo>
                <a:lnTo>
                  <a:pt x="49212" y="68263"/>
                </a:lnTo>
                <a:lnTo>
                  <a:pt x="49212" y="66676"/>
                </a:lnTo>
                <a:lnTo>
                  <a:pt x="49212" y="63501"/>
                </a:lnTo>
                <a:lnTo>
                  <a:pt x="52387" y="61913"/>
                </a:lnTo>
                <a:lnTo>
                  <a:pt x="52387" y="58738"/>
                </a:lnTo>
                <a:lnTo>
                  <a:pt x="53975" y="58738"/>
                </a:lnTo>
                <a:lnTo>
                  <a:pt x="53975" y="57150"/>
                </a:lnTo>
                <a:lnTo>
                  <a:pt x="53975" y="55563"/>
                </a:lnTo>
                <a:lnTo>
                  <a:pt x="57150" y="55563"/>
                </a:lnTo>
                <a:lnTo>
                  <a:pt x="57150" y="57150"/>
                </a:lnTo>
                <a:lnTo>
                  <a:pt x="58737" y="57150"/>
                </a:lnTo>
                <a:lnTo>
                  <a:pt x="58737" y="55563"/>
                </a:lnTo>
                <a:lnTo>
                  <a:pt x="61912" y="55563"/>
                </a:lnTo>
                <a:lnTo>
                  <a:pt x="61912" y="52388"/>
                </a:lnTo>
                <a:lnTo>
                  <a:pt x="63500" y="52388"/>
                </a:lnTo>
                <a:lnTo>
                  <a:pt x="63500" y="50800"/>
                </a:lnTo>
                <a:lnTo>
                  <a:pt x="65087" y="50800"/>
                </a:lnTo>
                <a:lnTo>
                  <a:pt x="65087" y="47625"/>
                </a:lnTo>
                <a:lnTo>
                  <a:pt x="68262" y="46038"/>
                </a:lnTo>
                <a:lnTo>
                  <a:pt x="68262" y="42863"/>
                </a:lnTo>
                <a:lnTo>
                  <a:pt x="69850" y="41275"/>
                </a:lnTo>
                <a:lnTo>
                  <a:pt x="69850" y="39688"/>
                </a:lnTo>
                <a:lnTo>
                  <a:pt x="73025" y="39688"/>
                </a:lnTo>
                <a:lnTo>
                  <a:pt x="73025" y="36513"/>
                </a:lnTo>
                <a:lnTo>
                  <a:pt x="74612" y="34925"/>
                </a:lnTo>
                <a:lnTo>
                  <a:pt x="74612" y="31750"/>
                </a:lnTo>
                <a:lnTo>
                  <a:pt x="77787" y="31750"/>
                </a:lnTo>
                <a:lnTo>
                  <a:pt x="79375" y="31750"/>
                </a:lnTo>
                <a:lnTo>
                  <a:pt x="79375" y="30163"/>
                </a:lnTo>
                <a:lnTo>
                  <a:pt x="79375" y="26988"/>
                </a:lnTo>
                <a:lnTo>
                  <a:pt x="80962" y="30163"/>
                </a:lnTo>
                <a:lnTo>
                  <a:pt x="80962" y="25400"/>
                </a:lnTo>
                <a:lnTo>
                  <a:pt x="80962" y="23813"/>
                </a:lnTo>
                <a:lnTo>
                  <a:pt x="84137" y="23813"/>
                </a:lnTo>
                <a:lnTo>
                  <a:pt x="85725" y="20638"/>
                </a:lnTo>
                <a:lnTo>
                  <a:pt x="85725" y="19050"/>
                </a:lnTo>
                <a:lnTo>
                  <a:pt x="88900" y="19050"/>
                </a:lnTo>
                <a:lnTo>
                  <a:pt x="88900" y="20638"/>
                </a:lnTo>
                <a:lnTo>
                  <a:pt x="90487" y="19050"/>
                </a:lnTo>
                <a:lnTo>
                  <a:pt x="93662" y="15875"/>
                </a:lnTo>
                <a:lnTo>
                  <a:pt x="95250" y="11113"/>
                </a:lnTo>
                <a:lnTo>
                  <a:pt x="95250" y="14288"/>
                </a:lnTo>
                <a:lnTo>
                  <a:pt x="95250" y="15875"/>
                </a:lnTo>
                <a:lnTo>
                  <a:pt x="96837" y="15875"/>
                </a:lnTo>
                <a:lnTo>
                  <a:pt x="100012" y="15875"/>
                </a:lnTo>
                <a:lnTo>
                  <a:pt x="100012" y="14288"/>
                </a:lnTo>
                <a:lnTo>
                  <a:pt x="101600" y="11113"/>
                </a:lnTo>
                <a:lnTo>
                  <a:pt x="101600" y="9525"/>
                </a:lnTo>
                <a:lnTo>
                  <a:pt x="104775" y="9525"/>
                </a:lnTo>
                <a:lnTo>
                  <a:pt x="106362" y="9525"/>
                </a:lnTo>
                <a:close/>
                <a:moveTo>
                  <a:pt x="111125" y="3175"/>
                </a:moveTo>
                <a:lnTo>
                  <a:pt x="112713" y="3175"/>
                </a:lnTo>
                <a:lnTo>
                  <a:pt x="115888" y="3175"/>
                </a:lnTo>
                <a:lnTo>
                  <a:pt x="115888" y="4763"/>
                </a:lnTo>
                <a:lnTo>
                  <a:pt x="112713" y="4763"/>
                </a:lnTo>
                <a:lnTo>
                  <a:pt x="111125" y="4763"/>
                </a:lnTo>
                <a:close/>
                <a:moveTo>
                  <a:pt x="117476" y="0"/>
                </a:moveTo>
                <a:lnTo>
                  <a:pt x="117476" y="3175"/>
                </a:lnTo>
                <a:lnTo>
                  <a:pt x="115888" y="3175"/>
                </a:lnTo>
                <a:close/>
              </a:path>
            </a:pathLst>
          </a:custGeom>
          <a:blipFill>
            <a:blip r:embed="rId7"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AC05C1CF-7736-4660-A64B-5371EEEE43A9}"/>
              </a:ext>
            </a:extLst>
          </p:cNvPr>
          <p:cNvSpPr txBox="1"/>
          <p:nvPr/>
        </p:nvSpPr>
        <p:spPr>
          <a:xfrm>
            <a:off x="3505975" y="2728292"/>
            <a:ext cx="738664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dirty="0">
                <a:latin typeface="演示悠然小楷" panose="00000500000000000000" pitchFamily="2" charset="-122"/>
                <a:ea typeface="演示悠然小楷" panose="00000500000000000000" pitchFamily="2" charset="-122"/>
              </a:rPr>
              <a:t>经验分享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94C93A99-4C92-4C69-82A3-8E48B450E1FB}"/>
              </a:ext>
            </a:extLst>
          </p:cNvPr>
          <p:cNvSpPr txBox="1"/>
          <p:nvPr/>
        </p:nvSpPr>
        <p:spPr>
          <a:xfrm>
            <a:off x="3328694" y="1866518"/>
            <a:ext cx="1107996" cy="86177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rPr>
              <a:t>叁</a:t>
            </a: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C4E00DDC-5286-4909-ACA3-7EA196116488}"/>
              </a:ext>
            </a:extLst>
          </p:cNvPr>
          <p:cNvSpPr>
            <a:spLocks/>
          </p:cNvSpPr>
          <p:nvPr/>
        </p:nvSpPr>
        <p:spPr bwMode="auto">
          <a:xfrm>
            <a:off x="2066914" y="1798314"/>
            <a:ext cx="879174" cy="1002734"/>
          </a:xfrm>
          <a:custGeom>
            <a:avLst/>
            <a:gdLst>
              <a:gd name="connsiteX0" fmla="*/ 142875 w 293688"/>
              <a:gd name="connsiteY0" fmla="*/ 333376 h 334963"/>
              <a:gd name="connsiteX1" fmla="*/ 144463 w 293688"/>
              <a:gd name="connsiteY1" fmla="*/ 334963 h 334963"/>
              <a:gd name="connsiteX2" fmla="*/ 142875 w 293688"/>
              <a:gd name="connsiteY2" fmla="*/ 334963 h 334963"/>
              <a:gd name="connsiteX3" fmla="*/ 163513 w 293688"/>
              <a:gd name="connsiteY3" fmla="*/ 330201 h 334963"/>
              <a:gd name="connsiteX4" fmla="*/ 160338 w 293688"/>
              <a:gd name="connsiteY4" fmla="*/ 333376 h 334963"/>
              <a:gd name="connsiteX5" fmla="*/ 163513 w 293688"/>
              <a:gd name="connsiteY5" fmla="*/ 333376 h 334963"/>
              <a:gd name="connsiteX6" fmla="*/ 93662 w 293688"/>
              <a:gd name="connsiteY6" fmla="*/ 314326 h 334963"/>
              <a:gd name="connsiteX7" fmla="*/ 95250 w 293688"/>
              <a:gd name="connsiteY7" fmla="*/ 314326 h 334963"/>
              <a:gd name="connsiteX8" fmla="*/ 95250 w 293688"/>
              <a:gd name="connsiteY8" fmla="*/ 317501 h 334963"/>
              <a:gd name="connsiteX9" fmla="*/ 88900 w 293688"/>
              <a:gd name="connsiteY9" fmla="*/ 314326 h 334963"/>
              <a:gd name="connsiteX10" fmla="*/ 90487 w 293688"/>
              <a:gd name="connsiteY10" fmla="*/ 317501 h 334963"/>
              <a:gd name="connsiteX11" fmla="*/ 88900 w 293688"/>
              <a:gd name="connsiteY11" fmla="*/ 317501 h 334963"/>
              <a:gd name="connsiteX12" fmla="*/ 74612 w 293688"/>
              <a:gd name="connsiteY12" fmla="*/ 301626 h 334963"/>
              <a:gd name="connsiteX13" fmla="*/ 77787 w 293688"/>
              <a:gd name="connsiteY13" fmla="*/ 301626 h 334963"/>
              <a:gd name="connsiteX14" fmla="*/ 74612 w 293688"/>
              <a:gd name="connsiteY14" fmla="*/ 303213 h 334963"/>
              <a:gd name="connsiteX15" fmla="*/ 20637 w 293688"/>
              <a:gd name="connsiteY15" fmla="*/ 263526 h 334963"/>
              <a:gd name="connsiteX16" fmla="*/ 20637 w 293688"/>
              <a:gd name="connsiteY16" fmla="*/ 265113 h 334963"/>
              <a:gd name="connsiteX17" fmla="*/ 20637 w 293688"/>
              <a:gd name="connsiteY17" fmla="*/ 266701 h 334963"/>
              <a:gd name="connsiteX18" fmla="*/ 17462 w 293688"/>
              <a:gd name="connsiteY18" fmla="*/ 265113 h 334963"/>
              <a:gd name="connsiteX19" fmla="*/ 20637 w 293688"/>
              <a:gd name="connsiteY19" fmla="*/ 255588 h 334963"/>
              <a:gd name="connsiteX20" fmla="*/ 22225 w 293688"/>
              <a:gd name="connsiteY20" fmla="*/ 255588 h 334963"/>
              <a:gd name="connsiteX21" fmla="*/ 22225 w 293688"/>
              <a:gd name="connsiteY21" fmla="*/ 258763 h 334963"/>
              <a:gd name="connsiteX22" fmla="*/ 20637 w 293688"/>
              <a:gd name="connsiteY22" fmla="*/ 260351 h 334963"/>
              <a:gd name="connsiteX23" fmla="*/ 17462 w 293688"/>
              <a:gd name="connsiteY23" fmla="*/ 260351 h 334963"/>
              <a:gd name="connsiteX24" fmla="*/ 20637 w 293688"/>
              <a:gd name="connsiteY24" fmla="*/ 258763 h 334963"/>
              <a:gd name="connsiteX25" fmla="*/ 14287 w 293688"/>
              <a:gd name="connsiteY25" fmla="*/ 250826 h 334963"/>
              <a:gd name="connsiteX26" fmla="*/ 15875 w 293688"/>
              <a:gd name="connsiteY26" fmla="*/ 250826 h 334963"/>
              <a:gd name="connsiteX27" fmla="*/ 15875 w 293688"/>
              <a:gd name="connsiteY27" fmla="*/ 254001 h 334963"/>
              <a:gd name="connsiteX28" fmla="*/ 14287 w 293688"/>
              <a:gd name="connsiteY28" fmla="*/ 247651 h 334963"/>
              <a:gd name="connsiteX29" fmla="*/ 15875 w 293688"/>
              <a:gd name="connsiteY29" fmla="*/ 247651 h 334963"/>
              <a:gd name="connsiteX30" fmla="*/ 15875 w 293688"/>
              <a:gd name="connsiteY30" fmla="*/ 249238 h 334963"/>
              <a:gd name="connsiteX31" fmla="*/ 14287 w 293688"/>
              <a:gd name="connsiteY31" fmla="*/ 249238 h 334963"/>
              <a:gd name="connsiteX32" fmla="*/ 11112 w 293688"/>
              <a:gd name="connsiteY32" fmla="*/ 242888 h 334963"/>
              <a:gd name="connsiteX33" fmla="*/ 14287 w 293688"/>
              <a:gd name="connsiteY33" fmla="*/ 244476 h 334963"/>
              <a:gd name="connsiteX34" fmla="*/ 11112 w 293688"/>
              <a:gd name="connsiteY34" fmla="*/ 244476 h 334963"/>
              <a:gd name="connsiteX35" fmla="*/ 9525 w 293688"/>
              <a:gd name="connsiteY35" fmla="*/ 238126 h 334963"/>
              <a:gd name="connsiteX36" fmla="*/ 11112 w 293688"/>
              <a:gd name="connsiteY36" fmla="*/ 238126 h 334963"/>
              <a:gd name="connsiteX37" fmla="*/ 11112 w 293688"/>
              <a:gd name="connsiteY37" fmla="*/ 239713 h 334963"/>
              <a:gd name="connsiteX38" fmla="*/ 11112 w 293688"/>
              <a:gd name="connsiteY38" fmla="*/ 242888 h 334963"/>
              <a:gd name="connsiteX39" fmla="*/ 9525 w 293688"/>
              <a:gd name="connsiteY39" fmla="*/ 239713 h 334963"/>
              <a:gd name="connsiteX40" fmla="*/ 196850 w 293688"/>
              <a:gd name="connsiteY40" fmla="*/ 55563 h 334963"/>
              <a:gd name="connsiteX41" fmla="*/ 198438 w 293688"/>
              <a:gd name="connsiteY41" fmla="*/ 55563 h 334963"/>
              <a:gd name="connsiteX42" fmla="*/ 201613 w 293688"/>
              <a:gd name="connsiteY42" fmla="*/ 55563 h 334963"/>
              <a:gd name="connsiteX43" fmla="*/ 203200 w 293688"/>
              <a:gd name="connsiteY43" fmla="*/ 55563 h 334963"/>
              <a:gd name="connsiteX44" fmla="*/ 206376 w 293688"/>
              <a:gd name="connsiteY44" fmla="*/ 55563 h 334963"/>
              <a:gd name="connsiteX45" fmla="*/ 207963 w 293688"/>
              <a:gd name="connsiteY45" fmla="*/ 55563 h 334963"/>
              <a:gd name="connsiteX46" fmla="*/ 211138 w 293688"/>
              <a:gd name="connsiteY46" fmla="*/ 55563 h 334963"/>
              <a:gd name="connsiteX47" fmla="*/ 207963 w 293688"/>
              <a:gd name="connsiteY47" fmla="*/ 57151 h 334963"/>
              <a:gd name="connsiteX48" fmla="*/ 206376 w 293688"/>
              <a:gd name="connsiteY48" fmla="*/ 57151 h 334963"/>
              <a:gd name="connsiteX49" fmla="*/ 201613 w 293688"/>
              <a:gd name="connsiteY49" fmla="*/ 57151 h 334963"/>
              <a:gd name="connsiteX50" fmla="*/ 57150 w 293688"/>
              <a:gd name="connsiteY50" fmla="*/ 52388 h 334963"/>
              <a:gd name="connsiteX51" fmla="*/ 58737 w 293688"/>
              <a:gd name="connsiteY51" fmla="*/ 55563 h 334963"/>
              <a:gd name="connsiteX52" fmla="*/ 57150 w 293688"/>
              <a:gd name="connsiteY52" fmla="*/ 55563 h 334963"/>
              <a:gd name="connsiteX53" fmla="*/ 165100 w 293688"/>
              <a:gd name="connsiteY53" fmla="*/ 36513 h 334963"/>
              <a:gd name="connsiteX54" fmla="*/ 168275 w 293688"/>
              <a:gd name="connsiteY54" fmla="*/ 36513 h 334963"/>
              <a:gd name="connsiteX55" fmla="*/ 165100 w 293688"/>
              <a:gd name="connsiteY55" fmla="*/ 39688 h 334963"/>
              <a:gd name="connsiteX56" fmla="*/ 165100 w 293688"/>
              <a:gd name="connsiteY56" fmla="*/ 31750 h 334963"/>
              <a:gd name="connsiteX57" fmla="*/ 168275 w 293688"/>
              <a:gd name="connsiteY57" fmla="*/ 31750 h 334963"/>
              <a:gd name="connsiteX58" fmla="*/ 165100 w 293688"/>
              <a:gd name="connsiteY58" fmla="*/ 34925 h 334963"/>
              <a:gd name="connsiteX59" fmla="*/ 160338 w 293688"/>
              <a:gd name="connsiteY59" fmla="*/ 30163 h 334963"/>
              <a:gd name="connsiteX60" fmla="*/ 163513 w 293688"/>
              <a:gd name="connsiteY60" fmla="*/ 31750 h 334963"/>
              <a:gd name="connsiteX61" fmla="*/ 160338 w 293688"/>
              <a:gd name="connsiteY61" fmla="*/ 31750 h 334963"/>
              <a:gd name="connsiteX62" fmla="*/ 160338 w 293688"/>
              <a:gd name="connsiteY62" fmla="*/ 26988 h 334963"/>
              <a:gd name="connsiteX63" fmla="*/ 163513 w 293688"/>
              <a:gd name="connsiteY63" fmla="*/ 26988 h 334963"/>
              <a:gd name="connsiteX64" fmla="*/ 160338 w 293688"/>
              <a:gd name="connsiteY64" fmla="*/ 30163 h 334963"/>
              <a:gd name="connsiteX65" fmla="*/ 160338 w 293688"/>
              <a:gd name="connsiteY65" fmla="*/ 20638 h 334963"/>
              <a:gd name="connsiteX66" fmla="*/ 163513 w 293688"/>
              <a:gd name="connsiteY66" fmla="*/ 20638 h 334963"/>
              <a:gd name="connsiteX67" fmla="*/ 163513 w 293688"/>
              <a:gd name="connsiteY67" fmla="*/ 23813 h 334963"/>
              <a:gd name="connsiteX68" fmla="*/ 160338 w 293688"/>
              <a:gd name="connsiteY68" fmla="*/ 23813 h 334963"/>
              <a:gd name="connsiteX69" fmla="*/ 107950 w 293688"/>
              <a:gd name="connsiteY69" fmla="*/ 9525 h 334963"/>
              <a:gd name="connsiteX70" fmla="*/ 111125 w 293688"/>
              <a:gd name="connsiteY70" fmla="*/ 9525 h 334963"/>
              <a:gd name="connsiteX71" fmla="*/ 111125 w 293688"/>
              <a:gd name="connsiteY71" fmla="*/ 11113 h 334963"/>
              <a:gd name="connsiteX72" fmla="*/ 107950 w 293688"/>
              <a:gd name="connsiteY72" fmla="*/ 14288 h 334963"/>
              <a:gd name="connsiteX73" fmla="*/ 107950 w 293688"/>
              <a:gd name="connsiteY73" fmla="*/ 11113 h 334963"/>
              <a:gd name="connsiteX74" fmla="*/ 106362 w 293688"/>
              <a:gd name="connsiteY74" fmla="*/ 7938 h 334963"/>
              <a:gd name="connsiteX75" fmla="*/ 107950 w 293688"/>
              <a:gd name="connsiteY75" fmla="*/ 9525 h 334963"/>
              <a:gd name="connsiteX76" fmla="*/ 106362 w 293688"/>
              <a:gd name="connsiteY76" fmla="*/ 11113 h 334963"/>
              <a:gd name="connsiteX77" fmla="*/ 106362 w 293688"/>
              <a:gd name="connsiteY77" fmla="*/ 14288 h 334963"/>
              <a:gd name="connsiteX78" fmla="*/ 106363 w 293688"/>
              <a:gd name="connsiteY78" fmla="*/ 14288 h 334963"/>
              <a:gd name="connsiteX79" fmla="*/ 107950 w 293688"/>
              <a:gd name="connsiteY79" fmla="*/ 14288 h 334963"/>
              <a:gd name="connsiteX80" fmla="*/ 106363 w 293688"/>
              <a:gd name="connsiteY80" fmla="*/ 15875 h 334963"/>
              <a:gd name="connsiteX81" fmla="*/ 106363 w 293688"/>
              <a:gd name="connsiteY81" fmla="*/ 15876 h 334963"/>
              <a:gd name="connsiteX82" fmla="*/ 106362 w 293688"/>
              <a:gd name="connsiteY82" fmla="*/ 15876 h 334963"/>
              <a:gd name="connsiteX83" fmla="*/ 106362 w 293688"/>
              <a:gd name="connsiteY83" fmla="*/ 19050 h 334963"/>
              <a:gd name="connsiteX84" fmla="*/ 104776 w 293688"/>
              <a:gd name="connsiteY84" fmla="*/ 20637 h 334963"/>
              <a:gd name="connsiteX85" fmla="*/ 104776 w 293688"/>
              <a:gd name="connsiteY85" fmla="*/ 20638 h 334963"/>
              <a:gd name="connsiteX86" fmla="*/ 104775 w 293688"/>
              <a:gd name="connsiteY86" fmla="*/ 20638 h 334963"/>
              <a:gd name="connsiteX87" fmla="*/ 104775 w 293688"/>
              <a:gd name="connsiteY87" fmla="*/ 20638 h 334963"/>
              <a:gd name="connsiteX88" fmla="*/ 104775 w 293688"/>
              <a:gd name="connsiteY88" fmla="*/ 23813 h 334963"/>
              <a:gd name="connsiteX89" fmla="*/ 104775 w 293688"/>
              <a:gd name="connsiteY89" fmla="*/ 25400 h 334963"/>
              <a:gd name="connsiteX90" fmla="*/ 101600 w 293688"/>
              <a:gd name="connsiteY90" fmla="*/ 26988 h 334963"/>
              <a:gd name="connsiteX91" fmla="*/ 100012 w 293688"/>
              <a:gd name="connsiteY91" fmla="*/ 30163 h 334963"/>
              <a:gd name="connsiteX92" fmla="*/ 101600 w 293688"/>
              <a:gd name="connsiteY92" fmla="*/ 30163 h 334963"/>
              <a:gd name="connsiteX93" fmla="*/ 104775 w 293688"/>
              <a:gd name="connsiteY93" fmla="*/ 30163 h 334963"/>
              <a:gd name="connsiteX94" fmla="*/ 104775 w 293688"/>
              <a:gd name="connsiteY94" fmla="*/ 26988 h 334963"/>
              <a:gd name="connsiteX95" fmla="*/ 106362 w 293688"/>
              <a:gd name="connsiteY95" fmla="*/ 26988 h 334963"/>
              <a:gd name="connsiteX96" fmla="*/ 106362 w 293688"/>
              <a:gd name="connsiteY96" fmla="*/ 25400 h 334963"/>
              <a:gd name="connsiteX97" fmla="*/ 107950 w 293688"/>
              <a:gd name="connsiteY97" fmla="*/ 25400 h 334963"/>
              <a:gd name="connsiteX98" fmla="*/ 111125 w 293688"/>
              <a:gd name="connsiteY98" fmla="*/ 25400 h 334963"/>
              <a:gd name="connsiteX99" fmla="*/ 111125 w 293688"/>
              <a:gd name="connsiteY99" fmla="*/ 26988 h 334963"/>
              <a:gd name="connsiteX100" fmla="*/ 112712 w 293688"/>
              <a:gd name="connsiteY100" fmla="*/ 26988 h 334963"/>
              <a:gd name="connsiteX101" fmla="*/ 112712 w 293688"/>
              <a:gd name="connsiteY101" fmla="*/ 25400 h 334963"/>
              <a:gd name="connsiteX102" fmla="*/ 115887 w 293688"/>
              <a:gd name="connsiteY102" fmla="*/ 23813 h 334963"/>
              <a:gd name="connsiteX103" fmla="*/ 117475 w 293688"/>
              <a:gd name="connsiteY103" fmla="*/ 23813 h 334963"/>
              <a:gd name="connsiteX104" fmla="*/ 120650 w 293688"/>
              <a:gd name="connsiteY104" fmla="*/ 23813 h 334963"/>
              <a:gd name="connsiteX105" fmla="*/ 120650 w 293688"/>
              <a:gd name="connsiteY105" fmla="*/ 20638 h 334963"/>
              <a:gd name="connsiteX106" fmla="*/ 122237 w 293688"/>
              <a:gd name="connsiteY106" fmla="*/ 19050 h 334963"/>
              <a:gd name="connsiteX107" fmla="*/ 123825 w 293688"/>
              <a:gd name="connsiteY107" fmla="*/ 19050 h 334963"/>
              <a:gd name="connsiteX108" fmla="*/ 127000 w 293688"/>
              <a:gd name="connsiteY108" fmla="*/ 15875 h 334963"/>
              <a:gd name="connsiteX109" fmla="*/ 127000 w 293688"/>
              <a:gd name="connsiteY109" fmla="*/ 19050 h 334963"/>
              <a:gd name="connsiteX110" fmla="*/ 128587 w 293688"/>
              <a:gd name="connsiteY110" fmla="*/ 19050 h 334963"/>
              <a:gd name="connsiteX111" fmla="*/ 128587 w 293688"/>
              <a:gd name="connsiteY111" fmla="*/ 15875 h 334963"/>
              <a:gd name="connsiteX112" fmla="*/ 131762 w 293688"/>
              <a:gd name="connsiteY112" fmla="*/ 15875 h 334963"/>
              <a:gd name="connsiteX113" fmla="*/ 133350 w 293688"/>
              <a:gd name="connsiteY113" fmla="*/ 15875 h 334963"/>
              <a:gd name="connsiteX114" fmla="*/ 136525 w 293688"/>
              <a:gd name="connsiteY114" fmla="*/ 15875 h 334963"/>
              <a:gd name="connsiteX115" fmla="*/ 138112 w 293688"/>
              <a:gd name="connsiteY115" fmla="*/ 15875 h 334963"/>
              <a:gd name="connsiteX116" fmla="*/ 139700 w 293688"/>
              <a:gd name="connsiteY116" fmla="*/ 15875 h 334963"/>
              <a:gd name="connsiteX117" fmla="*/ 139700 w 293688"/>
              <a:gd name="connsiteY117" fmla="*/ 14288 h 334963"/>
              <a:gd name="connsiteX118" fmla="*/ 142875 w 293688"/>
              <a:gd name="connsiteY118" fmla="*/ 14288 h 334963"/>
              <a:gd name="connsiteX119" fmla="*/ 142875 w 293688"/>
              <a:gd name="connsiteY119" fmla="*/ 11113 h 334963"/>
              <a:gd name="connsiteX120" fmla="*/ 144463 w 293688"/>
              <a:gd name="connsiteY120" fmla="*/ 9525 h 334963"/>
              <a:gd name="connsiteX121" fmla="*/ 147638 w 293688"/>
              <a:gd name="connsiteY121" fmla="*/ 9525 h 334963"/>
              <a:gd name="connsiteX122" fmla="*/ 147638 w 293688"/>
              <a:gd name="connsiteY122" fmla="*/ 14288 h 334963"/>
              <a:gd name="connsiteX123" fmla="*/ 144463 w 293688"/>
              <a:gd name="connsiteY123" fmla="*/ 14288 h 334963"/>
              <a:gd name="connsiteX124" fmla="*/ 144463 w 293688"/>
              <a:gd name="connsiteY124" fmla="*/ 15875 h 334963"/>
              <a:gd name="connsiteX125" fmla="*/ 147638 w 293688"/>
              <a:gd name="connsiteY125" fmla="*/ 15875 h 334963"/>
              <a:gd name="connsiteX126" fmla="*/ 147638 w 293688"/>
              <a:gd name="connsiteY126" fmla="*/ 14288 h 334963"/>
              <a:gd name="connsiteX127" fmla="*/ 149225 w 293688"/>
              <a:gd name="connsiteY127" fmla="*/ 14288 h 334963"/>
              <a:gd name="connsiteX128" fmla="*/ 152400 w 293688"/>
              <a:gd name="connsiteY128" fmla="*/ 14288 h 334963"/>
              <a:gd name="connsiteX129" fmla="*/ 152400 w 293688"/>
              <a:gd name="connsiteY129" fmla="*/ 11113 h 334963"/>
              <a:gd name="connsiteX130" fmla="*/ 153988 w 293688"/>
              <a:gd name="connsiteY130" fmla="*/ 11113 h 334963"/>
              <a:gd name="connsiteX131" fmla="*/ 153988 w 293688"/>
              <a:gd name="connsiteY131" fmla="*/ 14288 h 334963"/>
              <a:gd name="connsiteX132" fmla="*/ 153988 w 293688"/>
              <a:gd name="connsiteY132" fmla="*/ 15875 h 334963"/>
              <a:gd name="connsiteX133" fmla="*/ 153988 w 293688"/>
              <a:gd name="connsiteY133" fmla="*/ 19050 h 334963"/>
              <a:gd name="connsiteX134" fmla="*/ 153988 w 293688"/>
              <a:gd name="connsiteY134" fmla="*/ 20638 h 334963"/>
              <a:gd name="connsiteX135" fmla="*/ 152400 w 293688"/>
              <a:gd name="connsiteY135" fmla="*/ 23813 h 334963"/>
              <a:gd name="connsiteX136" fmla="*/ 152400 w 293688"/>
              <a:gd name="connsiteY136" fmla="*/ 25400 h 334963"/>
              <a:gd name="connsiteX137" fmla="*/ 153988 w 293688"/>
              <a:gd name="connsiteY137" fmla="*/ 25400 h 334963"/>
              <a:gd name="connsiteX138" fmla="*/ 155575 w 293688"/>
              <a:gd name="connsiteY138" fmla="*/ 25400 h 334963"/>
              <a:gd name="connsiteX139" fmla="*/ 158750 w 293688"/>
              <a:gd name="connsiteY139" fmla="*/ 25400 h 334963"/>
              <a:gd name="connsiteX140" fmla="*/ 158750 w 293688"/>
              <a:gd name="connsiteY140" fmla="*/ 23813 h 334963"/>
              <a:gd name="connsiteX141" fmla="*/ 160338 w 293688"/>
              <a:gd name="connsiteY141" fmla="*/ 23813 h 334963"/>
              <a:gd name="connsiteX142" fmla="*/ 160338 w 293688"/>
              <a:gd name="connsiteY142" fmla="*/ 25400 h 334963"/>
              <a:gd name="connsiteX143" fmla="*/ 160338 w 293688"/>
              <a:gd name="connsiteY143" fmla="*/ 25401 h 334963"/>
              <a:gd name="connsiteX144" fmla="*/ 160337 w 293688"/>
              <a:gd name="connsiteY144" fmla="*/ 25401 h 334963"/>
              <a:gd name="connsiteX145" fmla="*/ 158750 w 293688"/>
              <a:gd name="connsiteY145" fmla="*/ 26988 h 334963"/>
              <a:gd name="connsiteX146" fmla="*/ 158750 w 293688"/>
              <a:gd name="connsiteY146" fmla="*/ 30163 h 334963"/>
              <a:gd name="connsiteX147" fmla="*/ 155575 w 293688"/>
              <a:gd name="connsiteY147" fmla="*/ 31750 h 334963"/>
              <a:gd name="connsiteX148" fmla="*/ 158750 w 293688"/>
              <a:gd name="connsiteY148" fmla="*/ 31750 h 334963"/>
              <a:gd name="connsiteX149" fmla="*/ 160338 w 293688"/>
              <a:gd name="connsiteY149" fmla="*/ 31750 h 334963"/>
              <a:gd name="connsiteX150" fmla="*/ 163513 w 293688"/>
              <a:gd name="connsiteY150" fmla="*/ 34925 h 334963"/>
              <a:gd name="connsiteX151" fmla="*/ 165100 w 293688"/>
              <a:gd name="connsiteY151" fmla="*/ 34925 h 334963"/>
              <a:gd name="connsiteX152" fmla="*/ 165100 w 293688"/>
              <a:gd name="connsiteY152" fmla="*/ 36513 h 334963"/>
              <a:gd name="connsiteX153" fmla="*/ 163513 w 293688"/>
              <a:gd name="connsiteY153" fmla="*/ 36513 h 334963"/>
              <a:gd name="connsiteX154" fmla="*/ 163513 w 293688"/>
              <a:gd name="connsiteY154" fmla="*/ 39688 h 334963"/>
              <a:gd name="connsiteX155" fmla="*/ 160338 w 293688"/>
              <a:gd name="connsiteY155" fmla="*/ 39688 h 334963"/>
              <a:gd name="connsiteX156" fmla="*/ 160338 w 293688"/>
              <a:gd name="connsiteY156" fmla="*/ 41275 h 334963"/>
              <a:gd name="connsiteX157" fmla="*/ 163513 w 293688"/>
              <a:gd name="connsiteY157" fmla="*/ 41275 h 334963"/>
              <a:gd name="connsiteX158" fmla="*/ 163513 w 293688"/>
              <a:gd name="connsiteY158" fmla="*/ 41275 h 334963"/>
              <a:gd name="connsiteX159" fmla="*/ 163513 w 293688"/>
              <a:gd name="connsiteY159" fmla="*/ 39688 h 334963"/>
              <a:gd name="connsiteX160" fmla="*/ 165100 w 293688"/>
              <a:gd name="connsiteY160" fmla="*/ 39688 h 334963"/>
              <a:gd name="connsiteX161" fmla="*/ 165100 w 293688"/>
              <a:gd name="connsiteY161" fmla="*/ 41275 h 334963"/>
              <a:gd name="connsiteX162" fmla="*/ 165100 w 293688"/>
              <a:gd name="connsiteY162" fmla="*/ 41275 h 334963"/>
              <a:gd name="connsiteX163" fmla="*/ 165100 w 293688"/>
              <a:gd name="connsiteY163" fmla="*/ 42863 h 334963"/>
              <a:gd name="connsiteX164" fmla="*/ 163513 w 293688"/>
              <a:gd name="connsiteY164" fmla="*/ 46038 h 334963"/>
              <a:gd name="connsiteX165" fmla="*/ 160338 w 293688"/>
              <a:gd name="connsiteY165" fmla="*/ 46038 h 334963"/>
              <a:gd name="connsiteX166" fmla="*/ 160338 w 293688"/>
              <a:gd name="connsiteY166" fmla="*/ 47625 h 334963"/>
              <a:gd name="connsiteX167" fmla="*/ 163513 w 293688"/>
              <a:gd name="connsiteY167" fmla="*/ 46038 h 334963"/>
              <a:gd name="connsiteX168" fmla="*/ 163513 w 293688"/>
              <a:gd name="connsiteY168" fmla="*/ 47625 h 334963"/>
              <a:gd name="connsiteX169" fmla="*/ 165100 w 293688"/>
              <a:gd name="connsiteY169" fmla="*/ 47625 h 334963"/>
              <a:gd name="connsiteX170" fmla="*/ 165100 w 293688"/>
              <a:gd name="connsiteY170" fmla="*/ 50800 h 334963"/>
              <a:gd name="connsiteX171" fmla="*/ 163513 w 293688"/>
              <a:gd name="connsiteY171" fmla="*/ 50800 h 334963"/>
              <a:gd name="connsiteX172" fmla="*/ 160338 w 293688"/>
              <a:gd name="connsiteY172" fmla="*/ 50800 h 334963"/>
              <a:gd name="connsiteX173" fmla="*/ 160338 w 293688"/>
              <a:gd name="connsiteY173" fmla="*/ 52388 h 334963"/>
              <a:gd name="connsiteX174" fmla="*/ 158750 w 293688"/>
              <a:gd name="connsiteY174" fmla="*/ 52388 h 334963"/>
              <a:gd name="connsiteX175" fmla="*/ 158750 w 293688"/>
              <a:gd name="connsiteY175" fmla="*/ 55563 h 334963"/>
              <a:gd name="connsiteX176" fmla="*/ 158750 w 293688"/>
              <a:gd name="connsiteY176" fmla="*/ 57150 h 334963"/>
              <a:gd name="connsiteX177" fmla="*/ 160338 w 293688"/>
              <a:gd name="connsiteY177" fmla="*/ 57150 h 334963"/>
              <a:gd name="connsiteX178" fmla="*/ 160338 w 293688"/>
              <a:gd name="connsiteY178" fmla="*/ 58738 h 334963"/>
              <a:gd name="connsiteX179" fmla="*/ 163513 w 293688"/>
              <a:gd name="connsiteY179" fmla="*/ 58738 h 334963"/>
              <a:gd name="connsiteX180" fmla="*/ 163513 w 293688"/>
              <a:gd name="connsiteY180" fmla="*/ 57150 h 334963"/>
              <a:gd name="connsiteX181" fmla="*/ 165100 w 293688"/>
              <a:gd name="connsiteY181" fmla="*/ 57150 h 334963"/>
              <a:gd name="connsiteX182" fmla="*/ 168275 w 293688"/>
              <a:gd name="connsiteY182" fmla="*/ 55563 h 334963"/>
              <a:gd name="connsiteX183" fmla="*/ 169863 w 293688"/>
              <a:gd name="connsiteY183" fmla="*/ 52388 h 334963"/>
              <a:gd name="connsiteX184" fmla="*/ 169863 w 293688"/>
              <a:gd name="connsiteY184" fmla="*/ 55563 h 334963"/>
              <a:gd name="connsiteX185" fmla="*/ 169863 w 293688"/>
              <a:gd name="connsiteY185" fmla="*/ 57150 h 334963"/>
              <a:gd name="connsiteX186" fmla="*/ 169863 w 293688"/>
              <a:gd name="connsiteY186" fmla="*/ 58738 h 334963"/>
              <a:gd name="connsiteX187" fmla="*/ 168275 w 293688"/>
              <a:gd name="connsiteY187" fmla="*/ 61913 h 334963"/>
              <a:gd name="connsiteX188" fmla="*/ 169863 w 293688"/>
              <a:gd name="connsiteY188" fmla="*/ 63501 h 334963"/>
              <a:gd name="connsiteX189" fmla="*/ 168275 w 293688"/>
              <a:gd name="connsiteY189" fmla="*/ 63501 h 334963"/>
              <a:gd name="connsiteX190" fmla="*/ 168275 w 293688"/>
              <a:gd name="connsiteY190" fmla="*/ 66676 h 334963"/>
              <a:gd name="connsiteX191" fmla="*/ 165100 w 293688"/>
              <a:gd name="connsiteY191" fmla="*/ 68263 h 334963"/>
              <a:gd name="connsiteX192" fmla="*/ 165100 w 293688"/>
              <a:gd name="connsiteY192" fmla="*/ 69851 h 334963"/>
              <a:gd name="connsiteX193" fmla="*/ 165100 w 293688"/>
              <a:gd name="connsiteY193" fmla="*/ 73026 h 334963"/>
              <a:gd name="connsiteX194" fmla="*/ 168275 w 293688"/>
              <a:gd name="connsiteY194" fmla="*/ 73026 h 334963"/>
              <a:gd name="connsiteX195" fmla="*/ 169863 w 293688"/>
              <a:gd name="connsiteY195" fmla="*/ 73026 h 334963"/>
              <a:gd name="connsiteX196" fmla="*/ 171450 w 293688"/>
              <a:gd name="connsiteY196" fmla="*/ 73026 h 334963"/>
              <a:gd name="connsiteX197" fmla="*/ 174625 w 293688"/>
              <a:gd name="connsiteY197" fmla="*/ 69851 h 334963"/>
              <a:gd name="connsiteX198" fmla="*/ 171450 w 293688"/>
              <a:gd name="connsiteY198" fmla="*/ 74613 h 334963"/>
              <a:gd name="connsiteX199" fmla="*/ 169863 w 293688"/>
              <a:gd name="connsiteY199" fmla="*/ 74613 h 334963"/>
              <a:gd name="connsiteX200" fmla="*/ 169863 w 293688"/>
              <a:gd name="connsiteY200" fmla="*/ 77788 h 334963"/>
              <a:gd name="connsiteX201" fmla="*/ 168275 w 293688"/>
              <a:gd name="connsiteY201" fmla="*/ 77788 h 334963"/>
              <a:gd name="connsiteX202" fmla="*/ 168275 w 293688"/>
              <a:gd name="connsiteY202" fmla="*/ 79376 h 334963"/>
              <a:gd name="connsiteX203" fmla="*/ 165100 w 293688"/>
              <a:gd name="connsiteY203" fmla="*/ 79376 h 334963"/>
              <a:gd name="connsiteX204" fmla="*/ 165100 w 293688"/>
              <a:gd name="connsiteY204" fmla="*/ 82551 h 334963"/>
              <a:gd name="connsiteX205" fmla="*/ 163513 w 293688"/>
              <a:gd name="connsiteY205" fmla="*/ 82551 h 334963"/>
              <a:gd name="connsiteX206" fmla="*/ 163513 w 293688"/>
              <a:gd name="connsiteY206" fmla="*/ 84138 h 334963"/>
              <a:gd name="connsiteX207" fmla="*/ 163513 w 293688"/>
              <a:gd name="connsiteY207" fmla="*/ 85726 h 334963"/>
              <a:gd name="connsiteX208" fmla="*/ 160338 w 293688"/>
              <a:gd name="connsiteY208" fmla="*/ 85726 h 334963"/>
              <a:gd name="connsiteX209" fmla="*/ 160338 w 293688"/>
              <a:gd name="connsiteY209" fmla="*/ 88901 h 334963"/>
              <a:gd name="connsiteX210" fmla="*/ 160338 w 293688"/>
              <a:gd name="connsiteY210" fmla="*/ 90488 h 334963"/>
              <a:gd name="connsiteX211" fmla="*/ 158750 w 293688"/>
              <a:gd name="connsiteY211" fmla="*/ 90488 h 334963"/>
              <a:gd name="connsiteX212" fmla="*/ 158750 w 293688"/>
              <a:gd name="connsiteY212" fmla="*/ 93663 h 334963"/>
              <a:gd name="connsiteX213" fmla="*/ 158750 w 293688"/>
              <a:gd name="connsiteY213" fmla="*/ 95251 h 334963"/>
              <a:gd name="connsiteX214" fmla="*/ 160338 w 293688"/>
              <a:gd name="connsiteY214" fmla="*/ 95251 h 334963"/>
              <a:gd name="connsiteX215" fmla="*/ 163513 w 293688"/>
              <a:gd name="connsiteY215" fmla="*/ 93663 h 334963"/>
              <a:gd name="connsiteX216" fmla="*/ 165100 w 293688"/>
              <a:gd name="connsiteY216" fmla="*/ 93663 h 334963"/>
              <a:gd name="connsiteX217" fmla="*/ 168275 w 293688"/>
              <a:gd name="connsiteY217" fmla="*/ 93663 h 334963"/>
              <a:gd name="connsiteX218" fmla="*/ 168275 w 293688"/>
              <a:gd name="connsiteY218" fmla="*/ 90488 h 334963"/>
              <a:gd name="connsiteX219" fmla="*/ 169863 w 293688"/>
              <a:gd name="connsiteY219" fmla="*/ 90488 h 334963"/>
              <a:gd name="connsiteX220" fmla="*/ 179388 w 293688"/>
              <a:gd name="connsiteY220" fmla="*/ 88901 h 334963"/>
              <a:gd name="connsiteX221" fmla="*/ 185738 w 293688"/>
              <a:gd name="connsiteY221" fmla="*/ 85726 h 334963"/>
              <a:gd name="connsiteX222" fmla="*/ 187325 w 293688"/>
              <a:gd name="connsiteY222" fmla="*/ 85726 h 334963"/>
              <a:gd name="connsiteX223" fmla="*/ 190500 w 293688"/>
              <a:gd name="connsiteY223" fmla="*/ 85726 h 334963"/>
              <a:gd name="connsiteX224" fmla="*/ 190500 w 293688"/>
              <a:gd name="connsiteY224" fmla="*/ 84138 h 334963"/>
              <a:gd name="connsiteX225" fmla="*/ 192088 w 293688"/>
              <a:gd name="connsiteY225" fmla="*/ 84138 h 334963"/>
              <a:gd name="connsiteX226" fmla="*/ 195263 w 293688"/>
              <a:gd name="connsiteY226" fmla="*/ 84138 h 334963"/>
              <a:gd name="connsiteX227" fmla="*/ 196851 w 293688"/>
              <a:gd name="connsiteY227" fmla="*/ 84138 h 334963"/>
              <a:gd name="connsiteX228" fmla="*/ 196851 w 293688"/>
              <a:gd name="connsiteY228" fmla="*/ 82551 h 334963"/>
              <a:gd name="connsiteX229" fmla="*/ 198438 w 293688"/>
              <a:gd name="connsiteY229" fmla="*/ 82551 h 334963"/>
              <a:gd name="connsiteX230" fmla="*/ 201613 w 293688"/>
              <a:gd name="connsiteY230" fmla="*/ 82551 h 334963"/>
              <a:gd name="connsiteX231" fmla="*/ 203201 w 293688"/>
              <a:gd name="connsiteY231" fmla="*/ 82551 h 334963"/>
              <a:gd name="connsiteX232" fmla="*/ 206376 w 293688"/>
              <a:gd name="connsiteY232" fmla="*/ 79376 h 334963"/>
              <a:gd name="connsiteX233" fmla="*/ 203201 w 293688"/>
              <a:gd name="connsiteY233" fmla="*/ 79376 h 334963"/>
              <a:gd name="connsiteX234" fmla="*/ 201613 w 293688"/>
              <a:gd name="connsiteY234" fmla="*/ 79376 h 334963"/>
              <a:gd name="connsiteX235" fmla="*/ 201613 w 293688"/>
              <a:gd name="connsiteY235" fmla="*/ 77788 h 334963"/>
              <a:gd name="connsiteX236" fmla="*/ 203201 w 293688"/>
              <a:gd name="connsiteY236" fmla="*/ 77788 h 334963"/>
              <a:gd name="connsiteX237" fmla="*/ 206376 w 293688"/>
              <a:gd name="connsiteY237" fmla="*/ 77788 h 334963"/>
              <a:gd name="connsiteX238" fmla="*/ 211138 w 293688"/>
              <a:gd name="connsiteY238" fmla="*/ 77788 h 334963"/>
              <a:gd name="connsiteX239" fmla="*/ 214313 w 293688"/>
              <a:gd name="connsiteY239" fmla="*/ 77788 h 334963"/>
              <a:gd name="connsiteX240" fmla="*/ 217488 w 293688"/>
              <a:gd name="connsiteY240" fmla="*/ 77788 h 334963"/>
              <a:gd name="connsiteX241" fmla="*/ 219076 w 293688"/>
              <a:gd name="connsiteY241" fmla="*/ 74613 h 334963"/>
              <a:gd name="connsiteX242" fmla="*/ 219076 w 293688"/>
              <a:gd name="connsiteY242" fmla="*/ 77788 h 334963"/>
              <a:gd name="connsiteX243" fmla="*/ 222251 w 293688"/>
              <a:gd name="connsiteY243" fmla="*/ 77788 h 334963"/>
              <a:gd name="connsiteX244" fmla="*/ 223838 w 293688"/>
              <a:gd name="connsiteY244" fmla="*/ 77788 h 334963"/>
              <a:gd name="connsiteX245" fmla="*/ 227013 w 293688"/>
              <a:gd name="connsiteY245" fmla="*/ 77788 h 334963"/>
              <a:gd name="connsiteX246" fmla="*/ 228601 w 293688"/>
              <a:gd name="connsiteY246" fmla="*/ 74613 h 334963"/>
              <a:gd name="connsiteX247" fmla="*/ 230188 w 293688"/>
              <a:gd name="connsiteY247" fmla="*/ 74613 h 334963"/>
              <a:gd name="connsiteX248" fmla="*/ 233363 w 293688"/>
              <a:gd name="connsiteY248" fmla="*/ 74613 h 334963"/>
              <a:gd name="connsiteX249" fmla="*/ 234951 w 293688"/>
              <a:gd name="connsiteY249" fmla="*/ 74613 h 334963"/>
              <a:gd name="connsiteX250" fmla="*/ 234951 w 293688"/>
              <a:gd name="connsiteY250" fmla="*/ 77788 h 334963"/>
              <a:gd name="connsiteX251" fmla="*/ 238126 w 293688"/>
              <a:gd name="connsiteY251" fmla="*/ 77788 h 334963"/>
              <a:gd name="connsiteX252" fmla="*/ 239713 w 293688"/>
              <a:gd name="connsiteY252" fmla="*/ 77788 h 334963"/>
              <a:gd name="connsiteX253" fmla="*/ 244476 w 293688"/>
              <a:gd name="connsiteY253" fmla="*/ 79376 h 334963"/>
              <a:gd name="connsiteX254" fmla="*/ 246063 w 293688"/>
              <a:gd name="connsiteY254" fmla="*/ 79376 h 334963"/>
              <a:gd name="connsiteX255" fmla="*/ 249238 w 293688"/>
              <a:gd name="connsiteY255" fmla="*/ 79376 h 334963"/>
              <a:gd name="connsiteX256" fmla="*/ 249238 w 293688"/>
              <a:gd name="connsiteY256" fmla="*/ 77788 h 334963"/>
              <a:gd name="connsiteX257" fmla="*/ 246063 w 293688"/>
              <a:gd name="connsiteY257" fmla="*/ 74613 h 334963"/>
              <a:gd name="connsiteX258" fmla="*/ 246063 w 293688"/>
              <a:gd name="connsiteY258" fmla="*/ 73026 h 334963"/>
              <a:gd name="connsiteX259" fmla="*/ 246063 w 293688"/>
              <a:gd name="connsiteY259" fmla="*/ 69851 h 334963"/>
              <a:gd name="connsiteX260" fmla="*/ 244476 w 293688"/>
              <a:gd name="connsiteY260" fmla="*/ 69851 h 334963"/>
              <a:gd name="connsiteX261" fmla="*/ 244476 w 293688"/>
              <a:gd name="connsiteY261" fmla="*/ 68263 h 334963"/>
              <a:gd name="connsiteX262" fmla="*/ 242888 w 293688"/>
              <a:gd name="connsiteY262" fmla="*/ 68263 h 334963"/>
              <a:gd name="connsiteX263" fmla="*/ 242888 w 293688"/>
              <a:gd name="connsiteY263" fmla="*/ 66676 h 334963"/>
              <a:gd name="connsiteX264" fmla="*/ 239713 w 293688"/>
              <a:gd name="connsiteY264" fmla="*/ 66676 h 334963"/>
              <a:gd name="connsiteX265" fmla="*/ 238126 w 293688"/>
              <a:gd name="connsiteY265" fmla="*/ 63501 h 334963"/>
              <a:gd name="connsiteX266" fmla="*/ 238126 w 293688"/>
              <a:gd name="connsiteY266" fmla="*/ 61913 h 334963"/>
              <a:gd name="connsiteX267" fmla="*/ 234951 w 293688"/>
              <a:gd name="connsiteY267" fmla="*/ 61913 h 334963"/>
              <a:gd name="connsiteX268" fmla="*/ 234951 w 293688"/>
              <a:gd name="connsiteY268" fmla="*/ 58738 h 334963"/>
              <a:gd name="connsiteX269" fmla="*/ 233363 w 293688"/>
              <a:gd name="connsiteY269" fmla="*/ 58738 h 334963"/>
              <a:gd name="connsiteX270" fmla="*/ 230188 w 293688"/>
              <a:gd name="connsiteY270" fmla="*/ 57150 h 334963"/>
              <a:gd name="connsiteX271" fmla="*/ 228601 w 293688"/>
              <a:gd name="connsiteY271" fmla="*/ 57150 h 334963"/>
              <a:gd name="connsiteX272" fmla="*/ 228601 w 293688"/>
              <a:gd name="connsiteY272" fmla="*/ 55563 h 334963"/>
              <a:gd name="connsiteX273" fmla="*/ 227013 w 293688"/>
              <a:gd name="connsiteY273" fmla="*/ 55563 h 334963"/>
              <a:gd name="connsiteX274" fmla="*/ 227013 w 293688"/>
              <a:gd name="connsiteY274" fmla="*/ 57150 h 334963"/>
              <a:gd name="connsiteX275" fmla="*/ 225426 w 293688"/>
              <a:gd name="connsiteY275" fmla="*/ 57150 h 334963"/>
              <a:gd name="connsiteX276" fmla="*/ 225426 w 293688"/>
              <a:gd name="connsiteY276" fmla="*/ 58738 h 334963"/>
              <a:gd name="connsiteX277" fmla="*/ 223838 w 293688"/>
              <a:gd name="connsiteY277" fmla="*/ 58738 h 334963"/>
              <a:gd name="connsiteX278" fmla="*/ 223838 w 293688"/>
              <a:gd name="connsiteY278" fmla="*/ 57150 h 334963"/>
              <a:gd name="connsiteX279" fmla="*/ 223838 w 293688"/>
              <a:gd name="connsiteY279" fmla="*/ 57150 h 334963"/>
              <a:gd name="connsiteX280" fmla="*/ 223838 w 293688"/>
              <a:gd name="connsiteY280" fmla="*/ 55563 h 334963"/>
              <a:gd name="connsiteX281" fmla="*/ 222251 w 293688"/>
              <a:gd name="connsiteY281" fmla="*/ 55563 h 334963"/>
              <a:gd name="connsiteX282" fmla="*/ 219076 w 293688"/>
              <a:gd name="connsiteY282" fmla="*/ 55563 h 334963"/>
              <a:gd name="connsiteX283" fmla="*/ 217488 w 293688"/>
              <a:gd name="connsiteY283" fmla="*/ 55563 h 334963"/>
              <a:gd name="connsiteX284" fmla="*/ 214313 w 293688"/>
              <a:gd name="connsiteY284" fmla="*/ 55563 h 334963"/>
              <a:gd name="connsiteX285" fmla="*/ 217488 w 293688"/>
              <a:gd name="connsiteY285" fmla="*/ 52388 h 334963"/>
              <a:gd name="connsiteX286" fmla="*/ 219076 w 293688"/>
              <a:gd name="connsiteY286" fmla="*/ 52388 h 334963"/>
              <a:gd name="connsiteX287" fmla="*/ 222251 w 293688"/>
              <a:gd name="connsiteY287" fmla="*/ 52388 h 334963"/>
              <a:gd name="connsiteX288" fmla="*/ 217488 w 293688"/>
              <a:gd name="connsiteY288" fmla="*/ 50800 h 334963"/>
              <a:gd name="connsiteX289" fmla="*/ 214313 w 293688"/>
              <a:gd name="connsiteY289" fmla="*/ 50800 h 334963"/>
              <a:gd name="connsiteX290" fmla="*/ 214313 w 293688"/>
              <a:gd name="connsiteY290" fmla="*/ 52388 h 334963"/>
              <a:gd name="connsiteX291" fmla="*/ 212725 w 293688"/>
              <a:gd name="connsiteY291" fmla="*/ 52388 h 334963"/>
              <a:gd name="connsiteX292" fmla="*/ 212725 w 293688"/>
              <a:gd name="connsiteY292" fmla="*/ 50800 h 334963"/>
              <a:gd name="connsiteX293" fmla="*/ 211138 w 293688"/>
              <a:gd name="connsiteY293" fmla="*/ 50800 h 334963"/>
              <a:gd name="connsiteX294" fmla="*/ 211138 w 293688"/>
              <a:gd name="connsiteY294" fmla="*/ 49213 h 334963"/>
              <a:gd name="connsiteX295" fmla="*/ 211138 w 293688"/>
              <a:gd name="connsiteY295" fmla="*/ 47625 h 334963"/>
              <a:gd name="connsiteX296" fmla="*/ 211138 w 293688"/>
              <a:gd name="connsiteY296" fmla="*/ 47625 h 334963"/>
              <a:gd name="connsiteX297" fmla="*/ 212726 w 293688"/>
              <a:gd name="connsiteY297" fmla="*/ 47625 h 334963"/>
              <a:gd name="connsiteX298" fmla="*/ 212726 w 293688"/>
              <a:gd name="connsiteY298" fmla="*/ 47625 h 334963"/>
              <a:gd name="connsiteX299" fmla="*/ 214313 w 293688"/>
              <a:gd name="connsiteY299" fmla="*/ 47625 h 334963"/>
              <a:gd name="connsiteX300" fmla="*/ 219076 w 293688"/>
              <a:gd name="connsiteY300" fmla="*/ 47625 h 334963"/>
              <a:gd name="connsiteX301" fmla="*/ 222251 w 293688"/>
              <a:gd name="connsiteY301" fmla="*/ 46038 h 334963"/>
              <a:gd name="connsiteX302" fmla="*/ 223838 w 293688"/>
              <a:gd name="connsiteY302" fmla="*/ 46038 h 334963"/>
              <a:gd name="connsiteX303" fmla="*/ 223838 w 293688"/>
              <a:gd name="connsiteY303" fmla="*/ 47625 h 334963"/>
              <a:gd name="connsiteX304" fmla="*/ 227013 w 293688"/>
              <a:gd name="connsiteY304" fmla="*/ 47625 h 334963"/>
              <a:gd name="connsiteX305" fmla="*/ 228601 w 293688"/>
              <a:gd name="connsiteY305" fmla="*/ 47625 h 334963"/>
              <a:gd name="connsiteX306" fmla="*/ 230188 w 293688"/>
              <a:gd name="connsiteY306" fmla="*/ 47625 h 334963"/>
              <a:gd name="connsiteX307" fmla="*/ 230188 w 293688"/>
              <a:gd name="connsiteY307" fmla="*/ 50800 h 334963"/>
              <a:gd name="connsiteX308" fmla="*/ 233363 w 293688"/>
              <a:gd name="connsiteY308" fmla="*/ 47625 h 334963"/>
              <a:gd name="connsiteX309" fmla="*/ 233363 w 293688"/>
              <a:gd name="connsiteY309" fmla="*/ 50800 h 334963"/>
              <a:gd name="connsiteX310" fmla="*/ 234951 w 293688"/>
              <a:gd name="connsiteY310" fmla="*/ 50800 h 334963"/>
              <a:gd name="connsiteX311" fmla="*/ 238126 w 293688"/>
              <a:gd name="connsiteY311" fmla="*/ 50800 h 334963"/>
              <a:gd name="connsiteX312" fmla="*/ 238126 w 293688"/>
              <a:gd name="connsiteY312" fmla="*/ 52388 h 334963"/>
              <a:gd name="connsiteX313" fmla="*/ 239713 w 293688"/>
              <a:gd name="connsiteY313" fmla="*/ 52388 h 334963"/>
              <a:gd name="connsiteX314" fmla="*/ 242888 w 293688"/>
              <a:gd name="connsiteY314" fmla="*/ 52388 h 334963"/>
              <a:gd name="connsiteX315" fmla="*/ 244476 w 293688"/>
              <a:gd name="connsiteY315" fmla="*/ 55563 h 334963"/>
              <a:gd name="connsiteX316" fmla="*/ 246063 w 293688"/>
              <a:gd name="connsiteY316" fmla="*/ 55563 h 334963"/>
              <a:gd name="connsiteX317" fmla="*/ 254001 w 293688"/>
              <a:gd name="connsiteY317" fmla="*/ 57150 h 334963"/>
              <a:gd name="connsiteX318" fmla="*/ 254001 w 293688"/>
              <a:gd name="connsiteY318" fmla="*/ 58738 h 334963"/>
              <a:gd name="connsiteX319" fmla="*/ 255588 w 293688"/>
              <a:gd name="connsiteY319" fmla="*/ 58738 h 334963"/>
              <a:gd name="connsiteX320" fmla="*/ 255588 w 293688"/>
              <a:gd name="connsiteY320" fmla="*/ 61913 h 334963"/>
              <a:gd name="connsiteX321" fmla="*/ 258763 w 293688"/>
              <a:gd name="connsiteY321" fmla="*/ 63501 h 334963"/>
              <a:gd name="connsiteX322" fmla="*/ 260351 w 293688"/>
              <a:gd name="connsiteY322" fmla="*/ 68263 h 334963"/>
              <a:gd name="connsiteX323" fmla="*/ 261938 w 293688"/>
              <a:gd name="connsiteY323" fmla="*/ 68263 h 334963"/>
              <a:gd name="connsiteX324" fmla="*/ 261938 w 293688"/>
              <a:gd name="connsiteY324" fmla="*/ 69851 h 334963"/>
              <a:gd name="connsiteX325" fmla="*/ 265113 w 293688"/>
              <a:gd name="connsiteY325" fmla="*/ 69851 h 334963"/>
              <a:gd name="connsiteX326" fmla="*/ 266701 w 293688"/>
              <a:gd name="connsiteY326" fmla="*/ 73026 h 334963"/>
              <a:gd name="connsiteX327" fmla="*/ 269876 w 293688"/>
              <a:gd name="connsiteY327" fmla="*/ 73026 h 334963"/>
              <a:gd name="connsiteX328" fmla="*/ 269876 w 293688"/>
              <a:gd name="connsiteY328" fmla="*/ 74613 h 334963"/>
              <a:gd name="connsiteX329" fmla="*/ 266701 w 293688"/>
              <a:gd name="connsiteY329" fmla="*/ 74613 h 334963"/>
              <a:gd name="connsiteX330" fmla="*/ 266701 w 293688"/>
              <a:gd name="connsiteY330" fmla="*/ 77788 h 334963"/>
              <a:gd name="connsiteX331" fmla="*/ 269876 w 293688"/>
              <a:gd name="connsiteY331" fmla="*/ 77788 h 334963"/>
              <a:gd name="connsiteX332" fmla="*/ 269876 w 293688"/>
              <a:gd name="connsiteY332" fmla="*/ 79376 h 334963"/>
              <a:gd name="connsiteX333" fmla="*/ 271463 w 293688"/>
              <a:gd name="connsiteY333" fmla="*/ 79376 h 334963"/>
              <a:gd name="connsiteX334" fmla="*/ 271463 w 293688"/>
              <a:gd name="connsiteY334" fmla="*/ 82551 h 334963"/>
              <a:gd name="connsiteX335" fmla="*/ 271463 w 293688"/>
              <a:gd name="connsiteY335" fmla="*/ 84138 h 334963"/>
              <a:gd name="connsiteX336" fmla="*/ 271463 w 293688"/>
              <a:gd name="connsiteY336" fmla="*/ 85726 h 334963"/>
              <a:gd name="connsiteX337" fmla="*/ 271463 w 293688"/>
              <a:gd name="connsiteY337" fmla="*/ 88901 h 334963"/>
              <a:gd name="connsiteX338" fmla="*/ 273051 w 293688"/>
              <a:gd name="connsiteY338" fmla="*/ 90488 h 334963"/>
              <a:gd name="connsiteX339" fmla="*/ 273051 w 293688"/>
              <a:gd name="connsiteY339" fmla="*/ 93663 h 334963"/>
              <a:gd name="connsiteX340" fmla="*/ 273051 w 293688"/>
              <a:gd name="connsiteY340" fmla="*/ 95251 h 334963"/>
              <a:gd name="connsiteX341" fmla="*/ 271463 w 293688"/>
              <a:gd name="connsiteY341" fmla="*/ 93663 h 334963"/>
              <a:gd name="connsiteX342" fmla="*/ 269876 w 293688"/>
              <a:gd name="connsiteY342" fmla="*/ 95251 h 334963"/>
              <a:gd name="connsiteX343" fmla="*/ 269876 w 293688"/>
              <a:gd name="connsiteY343" fmla="*/ 98426 h 334963"/>
              <a:gd name="connsiteX344" fmla="*/ 271463 w 293688"/>
              <a:gd name="connsiteY344" fmla="*/ 98426 h 334963"/>
              <a:gd name="connsiteX345" fmla="*/ 271463 w 293688"/>
              <a:gd name="connsiteY345" fmla="*/ 100013 h 334963"/>
              <a:gd name="connsiteX346" fmla="*/ 273051 w 293688"/>
              <a:gd name="connsiteY346" fmla="*/ 100013 h 334963"/>
              <a:gd name="connsiteX347" fmla="*/ 276226 w 293688"/>
              <a:gd name="connsiteY347" fmla="*/ 101601 h 334963"/>
              <a:gd name="connsiteX348" fmla="*/ 276226 w 293688"/>
              <a:gd name="connsiteY348" fmla="*/ 104776 h 334963"/>
              <a:gd name="connsiteX349" fmla="*/ 277813 w 293688"/>
              <a:gd name="connsiteY349" fmla="*/ 104776 h 334963"/>
              <a:gd name="connsiteX350" fmla="*/ 277813 w 293688"/>
              <a:gd name="connsiteY350" fmla="*/ 106363 h 334963"/>
              <a:gd name="connsiteX351" fmla="*/ 280988 w 293688"/>
              <a:gd name="connsiteY351" fmla="*/ 106363 h 334963"/>
              <a:gd name="connsiteX352" fmla="*/ 280988 w 293688"/>
              <a:gd name="connsiteY352" fmla="*/ 109538 h 334963"/>
              <a:gd name="connsiteX353" fmla="*/ 282576 w 293688"/>
              <a:gd name="connsiteY353" fmla="*/ 109538 h 334963"/>
              <a:gd name="connsiteX354" fmla="*/ 282576 w 293688"/>
              <a:gd name="connsiteY354" fmla="*/ 111126 h 334963"/>
              <a:gd name="connsiteX355" fmla="*/ 282576 w 293688"/>
              <a:gd name="connsiteY355" fmla="*/ 114301 h 334963"/>
              <a:gd name="connsiteX356" fmla="*/ 285751 w 293688"/>
              <a:gd name="connsiteY356" fmla="*/ 115888 h 334963"/>
              <a:gd name="connsiteX357" fmla="*/ 285751 w 293688"/>
              <a:gd name="connsiteY357" fmla="*/ 117476 h 334963"/>
              <a:gd name="connsiteX358" fmla="*/ 285751 w 293688"/>
              <a:gd name="connsiteY358" fmla="*/ 120651 h 334963"/>
              <a:gd name="connsiteX359" fmla="*/ 285751 w 293688"/>
              <a:gd name="connsiteY359" fmla="*/ 122238 h 334963"/>
              <a:gd name="connsiteX360" fmla="*/ 287338 w 293688"/>
              <a:gd name="connsiteY360" fmla="*/ 122238 h 334963"/>
              <a:gd name="connsiteX361" fmla="*/ 287338 w 293688"/>
              <a:gd name="connsiteY361" fmla="*/ 125413 h 334963"/>
              <a:gd name="connsiteX362" fmla="*/ 287338 w 293688"/>
              <a:gd name="connsiteY362" fmla="*/ 127001 h 334963"/>
              <a:gd name="connsiteX363" fmla="*/ 287338 w 293688"/>
              <a:gd name="connsiteY363" fmla="*/ 130176 h 334963"/>
              <a:gd name="connsiteX364" fmla="*/ 287338 w 293688"/>
              <a:gd name="connsiteY364" fmla="*/ 131763 h 334963"/>
              <a:gd name="connsiteX365" fmla="*/ 288926 w 293688"/>
              <a:gd name="connsiteY365" fmla="*/ 133351 h 334963"/>
              <a:gd name="connsiteX366" fmla="*/ 288926 w 293688"/>
              <a:gd name="connsiteY366" fmla="*/ 136526 h 334963"/>
              <a:gd name="connsiteX367" fmla="*/ 288926 w 293688"/>
              <a:gd name="connsiteY367" fmla="*/ 138113 h 334963"/>
              <a:gd name="connsiteX368" fmla="*/ 288926 w 293688"/>
              <a:gd name="connsiteY368" fmla="*/ 141288 h 334963"/>
              <a:gd name="connsiteX369" fmla="*/ 288926 w 293688"/>
              <a:gd name="connsiteY369" fmla="*/ 142876 h 334963"/>
              <a:gd name="connsiteX370" fmla="*/ 292101 w 293688"/>
              <a:gd name="connsiteY370" fmla="*/ 142876 h 334963"/>
              <a:gd name="connsiteX371" fmla="*/ 292101 w 293688"/>
              <a:gd name="connsiteY371" fmla="*/ 144463 h 334963"/>
              <a:gd name="connsiteX372" fmla="*/ 292101 w 293688"/>
              <a:gd name="connsiteY372" fmla="*/ 147638 h 334963"/>
              <a:gd name="connsiteX373" fmla="*/ 292101 w 293688"/>
              <a:gd name="connsiteY373" fmla="*/ 149226 h 334963"/>
              <a:gd name="connsiteX374" fmla="*/ 292101 w 293688"/>
              <a:gd name="connsiteY374" fmla="*/ 152401 h 334963"/>
              <a:gd name="connsiteX375" fmla="*/ 292101 w 293688"/>
              <a:gd name="connsiteY375" fmla="*/ 153988 h 334963"/>
              <a:gd name="connsiteX376" fmla="*/ 292101 w 293688"/>
              <a:gd name="connsiteY376" fmla="*/ 158751 h 334963"/>
              <a:gd name="connsiteX377" fmla="*/ 293688 w 293688"/>
              <a:gd name="connsiteY377" fmla="*/ 163513 h 334963"/>
              <a:gd name="connsiteX378" fmla="*/ 293688 w 293688"/>
              <a:gd name="connsiteY378" fmla="*/ 165101 h 334963"/>
              <a:gd name="connsiteX379" fmla="*/ 293688 w 293688"/>
              <a:gd name="connsiteY379" fmla="*/ 168276 h 334963"/>
              <a:gd name="connsiteX380" fmla="*/ 293688 w 293688"/>
              <a:gd name="connsiteY380" fmla="*/ 173038 h 334963"/>
              <a:gd name="connsiteX381" fmla="*/ 292101 w 293688"/>
              <a:gd name="connsiteY381" fmla="*/ 176213 h 334963"/>
              <a:gd name="connsiteX382" fmla="*/ 292101 w 293688"/>
              <a:gd name="connsiteY382" fmla="*/ 188913 h 334963"/>
              <a:gd name="connsiteX383" fmla="*/ 292101 w 293688"/>
              <a:gd name="connsiteY383" fmla="*/ 192088 h 334963"/>
              <a:gd name="connsiteX384" fmla="*/ 292101 w 293688"/>
              <a:gd name="connsiteY384" fmla="*/ 195263 h 334963"/>
              <a:gd name="connsiteX385" fmla="*/ 288926 w 293688"/>
              <a:gd name="connsiteY385" fmla="*/ 196851 h 334963"/>
              <a:gd name="connsiteX386" fmla="*/ 288926 w 293688"/>
              <a:gd name="connsiteY386" fmla="*/ 200026 h 334963"/>
              <a:gd name="connsiteX387" fmla="*/ 288926 w 293688"/>
              <a:gd name="connsiteY387" fmla="*/ 201613 h 334963"/>
              <a:gd name="connsiteX388" fmla="*/ 288926 w 293688"/>
              <a:gd name="connsiteY388" fmla="*/ 204788 h 334963"/>
              <a:gd name="connsiteX389" fmla="*/ 288926 w 293688"/>
              <a:gd name="connsiteY389" fmla="*/ 206376 h 334963"/>
              <a:gd name="connsiteX390" fmla="*/ 287338 w 293688"/>
              <a:gd name="connsiteY390" fmla="*/ 207963 h 334963"/>
              <a:gd name="connsiteX391" fmla="*/ 287338 w 293688"/>
              <a:gd name="connsiteY391" fmla="*/ 212726 h 334963"/>
              <a:gd name="connsiteX392" fmla="*/ 285751 w 293688"/>
              <a:gd name="connsiteY392" fmla="*/ 217488 h 334963"/>
              <a:gd name="connsiteX393" fmla="*/ 287338 w 293688"/>
              <a:gd name="connsiteY393" fmla="*/ 219076 h 334963"/>
              <a:gd name="connsiteX394" fmla="*/ 285751 w 293688"/>
              <a:gd name="connsiteY394" fmla="*/ 222251 h 334963"/>
              <a:gd name="connsiteX395" fmla="*/ 285751 w 293688"/>
              <a:gd name="connsiteY395" fmla="*/ 223838 h 334963"/>
              <a:gd name="connsiteX396" fmla="*/ 282576 w 293688"/>
              <a:gd name="connsiteY396" fmla="*/ 223838 h 334963"/>
              <a:gd name="connsiteX397" fmla="*/ 282576 w 293688"/>
              <a:gd name="connsiteY397" fmla="*/ 227013 h 334963"/>
              <a:gd name="connsiteX398" fmla="*/ 282576 w 293688"/>
              <a:gd name="connsiteY398" fmla="*/ 228601 h 334963"/>
              <a:gd name="connsiteX399" fmla="*/ 280988 w 293688"/>
              <a:gd name="connsiteY399" fmla="*/ 231776 h 334963"/>
              <a:gd name="connsiteX400" fmla="*/ 280988 w 293688"/>
              <a:gd name="connsiteY400" fmla="*/ 233363 h 334963"/>
              <a:gd name="connsiteX401" fmla="*/ 280988 w 293688"/>
              <a:gd name="connsiteY401" fmla="*/ 234951 h 334963"/>
              <a:gd name="connsiteX402" fmla="*/ 277813 w 293688"/>
              <a:gd name="connsiteY402" fmla="*/ 234951 h 334963"/>
              <a:gd name="connsiteX403" fmla="*/ 277813 w 293688"/>
              <a:gd name="connsiteY403" fmla="*/ 238126 h 334963"/>
              <a:gd name="connsiteX404" fmla="*/ 277813 w 293688"/>
              <a:gd name="connsiteY404" fmla="*/ 239713 h 334963"/>
              <a:gd name="connsiteX405" fmla="*/ 276226 w 293688"/>
              <a:gd name="connsiteY405" fmla="*/ 242888 h 334963"/>
              <a:gd name="connsiteX406" fmla="*/ 276226 w 293688"/>
              <a:gd name="connsiteY406" fmla="*/ 244476 h 334963"/>
              <a:gd name="connsiteX407" fmla="*/ 273051 w 293688"/>
              <a:gd name="connsiteY407" fmla="*/ 249238 h 334963"/>
              <a:gd name="connsiteX408" fmla="*/ 271463 w 293688"/>
              <a:gd name="connsiteY408" fmla="*/ 254001 h 334963"/>
              <a:gd name="connsiteX409" fmla="*/ 269876 w 293688"/>
              <a:gd name="connsiteY409" fmla="*/ 258763 h 334963"/>
              <a:gd name="connsiteX410" fmla="*/ 266701 w 293688"/>
              <a:gd name="connsiteY410" fmla="*/ 263526 h 334963"/>
              <a:gd name="connsiteX411" fmla="*/ 265113 w 293688"/>
              <a:gd name="connsiteY411" fmla="*/ 265113 h 334963"/>
              <a:gd name="connsiteX412" fmla="*/ 261938 w 293688"/>
              <a:gd name="connsiteY412" fmla="*/ 269876 h 334963"/>
              <a:gd name="connsiteX413" fmla="*/ 261938 w 293688"/>
              <a:gd name="connsiteY413" fmla="*/ 271463 h 334963"/>
              <a:gd name="connsiteX414" fmla="*/ 260351 w 293688"/>
              <a:gd name="connsiteY414" fmla="*/ 276226 h 334963"/>
              <a:gd name="connsiteX415" fmla="*/ 255588 w 293688"/>
              <a:gd name="connsiteY415" fmla="*/ 282576 h 334963"/>
              <a:gd name="connsiteX416" fmla="*/ 249238 w 293688"/>
              <a:gd name="connsiteY416" fmla="*/ 287338 h 334963"/>
              <a:gd name="connsiteX417" fmla="*/ 246063 w 293688"/>
              <a:gd name="connsiteY417" fmla="*/ 292101 h 334963"/>
              <a:gd name="connsiteX418" fmla="*/ 244476 w 293688"/>
              <a:gd name="connsiteY418" fmla="*/ 293688 h 334963"/>
              <a:gd name="connsiteX419" fmla="*/ 239713 w 293688"/>
              <a:gd name="connsiteY419" fmla="*/ 296863 h 334963"/>
              <a:gd name="connsiteX420" fmla="*/ 238126 w 293688"/>
              <a:gd name="connsiteY420" fmla="*/ 298451 h 334963"/>
              <a:gd name="connsiteX421" fmla="*/ 234951 w 293688"/>
              <a:gd name="connsiteY421" fmla="*/ 298451 h 334963"/>
              <a:gd name="connsiteX422" fmla="*/ 234951 w 293688"/>
              <a:gd name="connsiteY422" fmla="*/ 301626 h 334963"/>
              <a:gd name="connsiteX423" fmla="*/ 233363 w 293688"/>
              <a:gd name="connsiteY423" fmla="*/ 301626 h 334963"/>
              <a:gd name="connsiteX424" fmla="*/ 230188 w 293688"/>
              <a:gd name="connsiteY424" fmla="*/ 301626 h 334963"/>
              <a:gd name="connsiteX425" fmla="*/ 228601 w 293688"/>
              <a:gd name="connsiteY425" fmla="*/ 303213 h 334963"/>
              <a:gd name="connsiteX426" fmla="*/ 228601 w 293688"/>
              <a:gd name="connsiteY426" fmla="*/ 306388 h 334963"/>
              <a:gd name="connsiteX427" fmla="*/ 223838 w 293688"/>
              <a:gd name="connsiteY427" fmla="*/ 306388 h 334963"/>
              <a:gd name="connsiteX428" fmla="*/ 222251 w 293688"/>
              <a:gd name="connsiteY428" fmla="*/ 307976 h 334963"/>
              <a:gd name="connsiteX429" fmla="*/ 219076 w 293688"/>
              <a:gd name="connsiteY429" fmla="*/ 309563 h 334963"/>
              <a:gd name="connsiteX430" fmla="*/ 217488 w 293688"/>
              <a:gd name="connsiteY430" fmla="*/ 312738 h 334963"/>
              <a:gd name="connsiteX431" fmla="*/ 212726 w 293688"/>
              <a:gd name="connsiteY431" fmla="*/ 314326 h 334963"/>
              <a:gd name="connsiteX432" fmla="*/ 211138 w 293688"/>
              <a:gd name="connsiteY432" fmla="*/ 317501 h 334963"/>
              <a:gd name="connsiteX433" fmla="*/ 207963 w 293688"/>
              <a:gd name="connsiteY433" fmla="*/ 319088 h 334963"/>
              <a:gd name="connsiteX434" fmla="*/ 206376 w 293688"/>
              <a:gd name="connsiteY434" fmla="*/ 319088 h 334963"/>
              <a:gd name="connsiteX435" fmla="*/ 203201 w 293688"/>
              <a:gd name="connsiteY435" fmla="*/ 319088 h 334963"/>
              <a:gd name="connsiteX436" fmla="*/ 203201 w 293688"/>
              <a:gd name="connsiteY436" fmla="*/ 322263 h 334963"/>
              <a:gd name="connsiteX437" fmla="*/ 201613 w 293688"/>
              <a:gd name="connsiteY437" fmla="*/ 323851 h 334963"/>
              <a:gd name="connsiteX438" fmla="*/ 198438 w 293688"/>
              <a:gd name="connsiteY438" fmla="*/ 323851 h 334963"/>
              <a:gd name="connsiteX439" fmla="*/ 196851 w 293688"/>
              <a:gd name="connsiteY439" fmla="*/ 325438 h 334963"/>
              <a:gd name="connsiteX440" fmla="*/ 192088 w 293688"/>
              <a:gd name="connsiteY440" fmla="*/ 325438 h 334963"/>
              <a:gd name="connsiteX441" fmla="*/ 187325 w 293688"/>
              <a:gd name="connsiteY441" fmla="*/ 328613 h 334963"/>
              <a:gd name="connsiteX442" fmla="*/ 182563 w 293688"/>
              <a:gd name="connsiteY442" fmla="*/ 330201 h 334963"/>
              <a:gd name="connsiteX443" fmla="*/ 180975 w 293688"/>
              <a:gd name="connsiteY443" fmla="*/ 330201 h 334963"/>
              <a:gd name="connsiteX444" fmla="*/ 179388 w 293688"/>
              <a:gd name="connsiteY444" fmla="*/ 333376 h 334963"/>
              <a:gd name="connsiteX445" fmla="*/ 176213 w 293688"/>
              <a:gd name="connsiteY445" fmla="*/ 333376 h 334963"/>
              <a:gd name="connsiteX446" fmla="*/ 174625 w 293688"/>
              <a:gd name="connsiteY446" fmla="*/ 333376 h 334963"/>
              <a:gd name="connsiteX447" fmla="*/ 171450 w 293688"/>
              <a:gd name="connsiteY447" fmla="*/ 334963 h 334963"/>
              <a:gd name="connsiteX448" fmla="*/ 169863 w 293688"/>
              <a:gd name="connsiteY448" fmla="*/ 334963 h 334963"/>
              <a:gd name="connsiteX449" fmla="*/ 169863 w 293688"/>
              <a:gd name="connsiteY449" fmla="*/ 333376 h 334963"/>
              <a:gd name="connsiteX450" fmla="*/ 171450 w 293688"/>
              <a:gd name="connsiteY450" fmla="*/ 330201 h 334963"/>
              <a:gd name="connsiteX451" fmla="*/ 174625 w 293688"/>
              <a:gd name="connsiteY451" fmla="*/ 330201 h 334963"/>
              <a:gd name="connsiteX452" fmla="*/ 176213 w 293688"/>
              <a:gd name="connsiteY452" fmla="*/ 328613 h 334963"/>
              <a:gd name="connsiteX453" fmla="*/ 174625 w 293688"/>
              <a:gd name="connsiteY453" fmla="*/ 328613 h 334963"/>
              <a:gd name="connsiteX454" fmla="*/ 171450 w 293688"/>
              <a:gd name="connsiteY454" fmla="*/ 328613 h 334963"/>
              <a:gd name="connsiteX455" fmla="*/ 169863 w 293688"/>
              <a:gd name="connsiteY455" fmla="*/ 328613 h 334963"/>
              <a:gd name="connsiteX456" fmla="*/ 168275 w 293688"/>
              <a:gd name="connsiteY456" fmla="*/ 328613 h 334963"/>
              <a:gd name="connsiteX457" fmla="*/ 168275 w 293688"/>
              <a:gd name="connsiteY457" fmla="*/ 330201 h 334963"/>
              <a:gd name="connsiteX458" fmla="*/ 165100 w 293688"/>
              <a:gd name="connsiteY458" fmla="*/ 330201 h 334963"/>
              <a:gd name="connsiteX459" fmla="*/ 165100 w 293688"/>
              <a:gd name="connsiteY459" fmla="*/ 333376 h 334963"/>
              <a:gd name="connsiteX460" fmla="*/ 165100 w 293688"/>
              <a:gd name="connsiteY460" fmla="*/ 334963 h 334963"/>
              <a:gd name="connsiteX461" fmla="*/ 163513 w 293688"/>
              <a:gd name="connsiteY461" fmla="*/ 334963 h 334963"/>
              <a:gd name="connsiteX462" fmla="*/ 160338 w 293688"/>
              <a:gd name="connsiteY462" fmla="*/ 334963 h 334963"/>
              <a:gd name="connsiteX463" fmla="*/ 158750 w 293688"/>
              <a:gd name="connsiteY463" fmla="*/ 334963 h 334963"/>
              <a:gd name="connsiteX464" fmla="*/ 155575 w 293688"/>
              <a:gd name="connsiteY464" fmla="*/ 334963 h 334963"/>
              <a:gd name="connsiteX465" fmla="*/ 153988 w 293688"/>
              <a:gd name="connsiteY465" fmla="*/ 334963 h 334963"/>
              <a:gd name="connsiteX466" fmla="*/ 152400 w 293688"/>
              <a:gd name="connsiteY466" fmla="*/ 333376 h 334963"/>
              <a:gd name="connsiteX467" fmla="*/ 149225 w 293688"/>
              <a:gd name="connsiteY467" fmla="*/ 333376 h 334963"/>
              <a:gd name="connsiteX468" fmla="*/ 147638 w 293688"/>
              <a:gd name="connsiteY468" fmla="*/ 333376 h 334963"/>
              <a:gd name="connsiteX469" fmla="*/ 144463 w 293688"/>
              <a:gd name="connsiteY469" fmla="*/ 333376 h 334963"/>
              <a:gd name="connsiteX470" fmla="*/ 142875 w 293688"/>
              <a:gd name="connsiteY470" fmla="*/ 333376 h 334963"/>
              <a:gd name="connsiteX471" fmla="*/ 139700 w 293688"/>
              <a:gd name="connsiteY471" fmla="*/ 333376 h 334963"/>
              <a:gd name="connsiteX472" fmla="*/ 138112 w 293688"/>
              <a:gd name="connsiteY472" fmla="*/ 334963 h 334963"/>
              <a:gd name="connsiteX473" fmla="*/ 136525 w 293688"/>
              <a:gd name="connsiteY473" fmla="*/ 333376 h 334963"/>
              <a:gd name="connsiteX474" fmla="*/ 133350 w 293688"/>
              <a:gd name="connsiteY474" fmla="*/ 333376 h 334963"/>
              <a:gd name="connsiteX475" fmla="*/ 133350 w 293688"/>
              <a:gd name="connsiteY475" fmla="*/ 330201 h 334963"/>
              <a:gd name="connsiteX476" fmla="*/ 131762 w 293688"/>
              <a:gd name="connsiteY476" fmla="*/ 330201 h 334963"/>
              <a:gd name="connsiteX477" fmla="*/ 128587 w 293688"/>
              <a:gd name="connsiteY477" fmla="*/ 330201 h 334963"/>
              <a:gd name="connsiteX478" fmla="*/ 127000 w 293688"/>
              <a:gd name="connsiteY478" fmla="*/ 330201 h 334963"/>
              <a:gd name="connsiteX479" fmla="*/ 127000 w 293688"/>
              <a:gd name="connsiteY479" fmla="*/ 328613 h 334963"/>
              <a:gd name="connsiteX480" fmla="*/ 123825 w 293688"/>
              <a:gd name="connsiteY480" fmla="*/ 328613 h 334963"/>
              <a:gd name="connsiteX481" fmla="*/ 122237 w 293688"/>
              <a:gd name="connsiteY481" fmla="*/ 328613 h 334963"/>
              <a:gd name="connsiteX482" fmla="*/ 122237 w 293688"/>
              <a:gd name="connsiteY482" fmla="*/ 325438 h 334963"/>
              <a:gd name="connsiteX483" fmla="*/ 120650 w 293688"/>
              <a:gd name="connsiteY483" fmla="*/ 325438 h 334963"/>
              <a:gd name="connsiteX484" fmla="*/ 117475 w 293688"/>
              <a:gd name="connsiteY484" fmla="*/ 323851 h 334963"/>
              <a:gd name="connsiteX485" fmla="*/ 115887 w 293688"/>
              <a:gd name="connsiteY485" fmla="*/ 322263 h 334963"/>
              <a:gd name="connsiteX486" fmla="*/ 112712 w 293688"/>
              <a:gd name="connsiteY486" fmla="*/ 322263 h 334963"/>
              <a:gd name="connsiteX487" fmla="*/ 111125 w 293688"/>
              <a:gd name="connsiteY487" fmla="*/ 322263 h 334963"/>
              <a:gd name="connsiteX488" fmla="*/ 107950 w 293688"/>
              <a:gd name="connsiteY488" fmla="*/ 322263 h 334963"/>
              <a:gd name="connsiteX489" fmla="*/ 106362 w 293688"/>
              <a:gd name="connsiteY489" fmla="*/ 322263 h 334963"/>
              <a:gd name="connsiteX490" fmla="*/ 104775 w 293688"/>
              <a:gd name="connsiteY490" fmla="*/ 322263 h 334963"/>
              <a:gd name="connsiteX491" fmla="*/ 104775 w 293688"/>
              <a:gd name="connsiteY491" fmla="*/ 319088 h 334963"/>
              <a:gd name="connsiteX492" fmla="*/ 101600 w 293688"/>
              <a:gd name="connsiteY492" fmla="*/ 319088 h 334963"/>
              <a:gd name="connsiteX493" fmla="*/ 100012 w 293688"/>
              <a:gd name="connsiteY493" fmla="*/ 319088 h 334963"/>
              <a:gd name="connsiteX494" fmla="*/ 96837 w 293688"/>
              <a:gd name="connsiteY494" fmla="*/ 319088 h 334963"/>
              <a:gd name="connsiteX495" fmla="*/ 96837 w 293688"/>
              <a:gd name="connsiteY495" fmla="*/ 317501 h 334963"/>
              <a:gd name="connsiteX496" fmla="*/ 96837 w 293688"/>
              <a:gd name="connsiteY496" fmla="*/ 314326 h 334963"/>
              <a:gd name="connsiteX497" fmla="*/ 95250 w 293688"/>
              <a:gd name="connsiteY497" fmla="*/ 314326 h 334963"/>
              <a:gd name="connsiteX498" fmla="*/ 93662 w 293688"/>
              <a:gd name="connsiteY498" fmla="*/ 312738 h 334963"/>
              <a:gd name="connsiteX499" fmla="*/ 93662 w 293688"/>
              <a:gd name="connsiteY499" fmla="*/ 314326 h 334963"/>
              <a:gd name="connsiteX500" fmla="*/ 90487 w 293688"/>
              <a:gd name="connsiteY500" fmla="*/ 314326 h 334963"/>
              <a:gd name="connsiteX501" fmla="*/ 90487 w 293688"/>
              <a:gd name="connsiteY501" fmla="*/ 312738 h 334963"/>
              <a:gd name="connsiteX502" fmla="*/ 88900 w 293688"/>
              <a:gd name="connsiteY502" fmla="*/ 312738 h 334963"/>
              <a:gd name="connsiteX503" fmla="*/ 88900 w 293688"/>
              <a:gd name="connsiteY503" fmla="*/ 314326 h 334963"/>
              <a:gd name="connsiteX504" fmla="*/ 85725 w 293688"/>
              <a:gd name="connsiteY504" fmla="*/ 314326 h 334963"/>
              <a:gd name="connsiteX505" fmla="*/ 85725 w 293688"/>
              <a:gd name="connsiteY505" fmla="*/ 312738 h 334963"/>
              <a:gd name="connsiteX506" fmla="*/ 84137 w 293688"/>
              <a:gd name="connsiteY506" fmla="*/ 312738 h 334963"/>
              <a:gd name="connsiteX507" fmla="*/ 80962 w 293688"/>
              <a:gd name="connsiteY507" fmla="*/ 312738 h 334963"/>
              <a:gd name="connsiteX508" fmla="*/ 80962 w 293688"/>
              <a:gd name="connsiteY508" fmla="*/ 309563 h 334963"/>
              <a:gd name="connsiteX509" fmla="*/ 80962 w 293688"/>
              <a:gd name="connsiteY509" fmla="*/ 307976 h 334963"/>
              <a:gd name="connsiteX510" fmla="*/ 79375 w 293688"/>
              <a:gd name="connsiteY510" fmla="*/ 309563 h 334963"/>
              <a:gd name="connsiteX511" fmla="*/ 77787 w 293688"/>
              <a:gd name="connsiteY511" fmla="*/ 307976 h 334963"/>
              <a:gd name="connsiteX512" fmla="*/ 74612 w 293688"/>
              <a:gd name="connsiteY512" fmla="*/ 306388 h 334963"/>
              <a:gd name="connsiteX513" fmla="*/ 73025 w 293688"/>
              <a:gd name="connsiteY513" fmla="*/ 303213 h 334963"/>
              <a:gd name="connsiteX514" fmla="*/ 74612 w 293688"/>
              <a:gd name="connsiteY514" fmla="*/ 303213 h 334963"/>
              <a:gd name="connsiteX515" fmla="*/ 77787 w 293688"/>
              <a:gd name="connsiteY515" fmla="*/ 303213 h 334963"/>
              <a:gd name="connsiteX516" fmla="*/ 79375 w 293688"/>
              <a:gd name="connsiteY516" fmla="*/ 303213 h 334963"/>
              <a:gd name="connsiteX517" fmla="*/ 79375 w 293688"/>
              <a:gd name="connsiteY517" fmla="*/ 301626 h 334963"/>
              <a:gd name="connsiteX518" fmla="*/ 77787 w 293688"/>
              <a:gd name="connsiteY518" fmla="*/ 301626 h 334963"/>
              <a:gd name="connsiteX519" fmla="*/ 74612 w 293688"/>
              <a:gd name="connsiteY519" fmla="*/ 298451 h 334963"/>
              <a:gd name="connsiteX520" fmla="*/ 73025 w 293688"/>
              <a:gd name="connsiteY520" fmla="*/ 298451 h 334963"/>
              <a:gd name="connsiteX521" fmla="*/ 73025 w 293688"/>
              <a:gd name="connsiteY521" fmla="*/ 296863 h 334963"/>
              <a:gd name="connsiteX522" fmla="*/ 69850 w 293688"/>
              <a:gd name="connsiteY522" fmla="*/ 296863 h 334963"/>
              <a:gd name="connsiteX523" fmla="*/ 69850 w 293688"/>
              <a:gd name="connsiteY523" fmla="*/ 298451 h 334963"/>
              <a:gd name="connsiteX524" fmla="*/ 73025 w 293688"/>
              <a:gd name="connsiteY524" fmla="*/ 298451 h 334963"/>
              <a:gd name="connsiteX525" fmla="*/ 73025 w 293688"/>
              <a:gd name="connsiteY525" fmla="*/ 301626 h 334963"/>
              <a:gd name="connsiteX526" fmla="*/ 69850 w 293688"/>
              <a:gd name="connsiteY526" fmla="*/ 301626 h 334963"/>
              <a:gd name="connsiteX527" fmla="*/ 68262 w 293688"/>
              <a:gd name="connsiteY527" fmla="*/ 301626 h 334963"/>
              <a:gd name="connsiteX528" fmla="*/ 65087 w 293688"/>
              <a:gd name="connsiteY528" fmla="*/ 298451 h 334963"/>
              <a:gd name="connsiteX529" fmla="*/ 65087 w 293688"/>
              <a:gd name="connsiteY529" fmla="*/ 296863 h 334963"/>
              <a:gd name="connsiteX530" fmla="*/ 63500 w 293688"/>
              <a:gd name="connsiteY530" fmla="*/ 296863 h 334963"/>
              <a:gd name="connsiteX531" fmla="*/ 61912 w 293688"/>
              <a:gd name="connsiteY531" fmla="*/ 296863 h 334963"/>
              <a:gd name="connsiteX532" fmla="*/ 61912 w 293688"/>
              <a:gd name="connsiteY532" fmla="*/ 293688 h 334963"/>
              <a:gd name="connsiteX533" fmla="*/ 58737 w 293688"/>
              <a:gd name="connsiteY533" fmla="*/ 293688 h 334963"/>
              <a:gd name="connsiteX534" fmla="*/ 57150 w 293688"/>
              <a:gd name="connsiteY534" fmla="*/ 293688 h 334963"/>
              <a:gd name="connsiteX535" fmla="*/ 57150 w 293688"/>
              <a:gd name="connsiteY535" fmla="*/ 296863 h 334963"/>
              <a:gd name="connsiteX536" fmla="*/ 53975 w 293688"/>
              <a:gd name="connsiteY536" fmla="*/ 293688 h 334963"/>
              <a:gd name="connsiteX537" fmla="*/ 53975 w 293688"/>
              <a:gd name="connsiteY537" fmla="*/ 292101 h 334963"/>
              <a:gd name="connsiteX538" fmla="*/ 52387 w 293688"/>
              <a:gd name="connsiteY538" fmla="*/ 292101 h 334963"/>
              <a:gd name="connsiteX539" fmla="*/ 52387 w 293688"/>
              <a:gd name="connsiteY539" fmla="*/ 290513 h 334963"/>
              <a:gd name="connsiteX540" fmla="*/ 52387 w 293688"/>
              <a:gd name="connsiteY540" fmla="*/ 287338 h 334963"/>
              <a:gd name="connsiteX541" fmla="*/ 52387 w 293688"/>
              <a:gd name="connsiteY541" fmla="*/ 285751 h 334963"/>
              <a:gd name="connsiteX542" fmla="*/ 49212 w 293688"/>
              <a:gd name="connsiteY542" fmla="*/ 287338 h 334963"/>
              <a:gd name="connsiteX543" fmla="*/ 47625 w 293688"/>
              <a:gd name="connsiteY543" fmla="*/ 285751 h 334963"/>
              <a:gd name="connsiteX544" fmla="*/ 46037 w 293688"/>
              <a:gd name="connsiteY544" fmla="*/ 285751 h 334963"/>
              <a:gd name="connsiteX545" fmla="*/ 46037 w 293688"/>
              <a:gd name="connsiteY545" fmla="*/ 282576 h 334963"/>
              <a:gd name="connsiteX546" fmla="*/ 42862 w 293688"/>
              <a:gd name="connsiteY546" fmla="*/ 282576 h 334963"/>
              <a:gd name="connsiteX547" fmla="*/ 41275 w 293688"/>
              <a:gd name="connsiteY547" fmla="*/ 280988 h 334963"/>
              <a:gd name="connsiteX548" fmla="*/ 38100 w 293688"/>
              <a:gd name="connsiteY548" fmla="*/ 280988 h 334963"/>
              <a:gd name="connsiteX549" fmla="*/ 36512 w 293688"/>
              <a:gd name="connsiteY549" fmla="*/ 279401 h 334963"/>
              <a:gd name="connsiteX550" fmla="*/ 36512 w 293688"/>
              <a:gd name="connsiteY550" fmla="*/ 276226 h 334963"/>
              <a:gd name="connsiteX551" fmla="*/ 33337 w 293688"/>
              <a:gd name="connsiteY551" fmla="*/ 274638 h 334963"/>
              <a:gd name="connsiteX552" fmla="*/ 36512 w 293688"/>
              <a:gd name="connsiteY552" fmla="*/ 271463 h 334963"/>
              <a:gd name="connsiteX553" fmla="*/ 33337 w 293688"/>
              <a:gd name="connsiteY553" fmla="*/ 271463 h 334963"/>
              <a:gd name="connsiteX554" fmla="*/ 31750 w 293688"/>
              <a:gd name="connsiteY554" fmla="*/ 271463 h 334963"/>
              <a:gd name="connsiteX555" fmla="*/ 30162 w 293688"/>
              <a:gd name="connsiteY555" fmla="*/ 269876 h 334963"/>
              <a:gd name="connsiteX556" fmla="*/ 30162 w 293688"/>
              <a:gd name="connsiteY556" fmla="*/ 266701 h 334963"/>
              <a:gd name="connsiteX557" fmla="*/ 26987 w 293688"/>
              <a:gd name="connsiteY557" fmla="*/ 265113 h 334963"/>
              <a:gd name="connsiteX558" fmla="*/ 26987 w 293688"/>
              <a:gd name="connsiteY558" fmla="*/ 263526 h 334963"/>
              <a:gd name="connsiteX559" fmla="*/ 26987 w 293688"/>
              <a:gd name="connsiteY559" fmla="*/ 260351 h 334963"/>
              <a:gd name="connsiteX560" fmla="*/ 25400 w 293688"/>
              <a:gd name="connsiteY560" fmla="*/ 260351 h 334963"/>
              <a:gd name="connsiteX561" fmla="*/ 26987 w 293688"/>
              <a:gd name="connsiteY561" fmla="*/ 258763 h 334963"/>
              <a:gd name="connsiteX562" fmla="*/ 25400 w 293688"/>
              <a:gd name="connsiteY562" fmla="*/ 258763 h 334963"/>
              <a:gd name="connsiteX563" fmla="*/ 25400 w 293688"/>
              <a:gd name="connsiteY563" fmla="*/ 255588 h 334963"/>
              <a:gd name="connsiteX564" fmla="*/ 22225 w 293688"/>
              <a:gd name="connsiteY564" fmla="*/ 255588 h 334963"/>
              <a:gd name="connsiteX565" fmla="*/ 22225 w 293688"/>
              <a:gd name="connsiteY565" fmla="*/ 254001 h 334963"/>
              <a:gd name="connsiteX566" fmla="*/ 20637 w 293688"/>
              <a:gd name="connsiteY566" fmla="*/ 255588 h 334963"/>
              <a:gd name="connsiteX567" fmla="*/ 17462 w 293688"/>
              <a:gd name="connsiteY567" fmla="*/ 254001 h 334963"/>
              <a:gd name="connsiteX568" fmla="*/ 17462 w 293688"/>
              <a:gd name="connsiteY568" fmla="*/ 250826 h 334963"/>
              <a:gd name="connsiteX569" fmla="*/ 17462 w 293688"/>
              <a:gd name="connsiteY569" fmla="*/ 249238 h 334963"/>
              <a:gd name="connsiteX570" fmla="*/ 15875 w 293688"/>
              <a:gd name="connsiteY570" fmla="*/ 247651 h 334963"/>
              <a:gd name="connsiteX571" fmla="*/ 15875 w 293688"/>
              <a:gd name="connsiteY571" fmla="*/ 244476 h 334963"/>
              <a:gd name="connsiteX572" fmla="*/ 15875 w 293688"/>
              <a:gd name="connsiteY572" fmla="*/ 242888 h 334963"/>
              <a:gd name="connsiteX573" fmla="*/ 15875 w 293688"/>
              <a:gd name="connsiteY573" fmla="*/ 239713 h 334963"/>
              <a:gd name="connsiteX574" fmla="*/ 15875 w 293688"/>
              <a:gd name="connsiteY574" fmla="*/ 238126 h 334963"/>
              <a:gd name="connsiteX575" fmla="*/ 14287 w 293688"/>
              <a:gd name="connsiteY575" fmla="*/ 238126 h 334963"/>
              <a:gd name="connsiteX576" fmla="*/ 14287 w 293688"/>
              <a:gd name="connsiteY576" fmla="*/ 234951 h 334963"/>
              <a:gd name="connsiteX577" fmla="*/ 11112 w 293688"/>
              <a:gd name="connsiteY577" fmla="*/ 234951 h 334963"/>
              <a:gd name="connsiteX578" fmla="*/ 11112 w 293688"/>
              <a:gd name="connsiteY578" fmla="*/ 233363 h 334963"/>
              <a:gd name="connsiteX579" fmla="*/ 9525 w 293688"/>
              <a:gd name="connsiteY579" fmla="*/ 231776 h 334963"/>
              <a:gd name="connsiteX580" fmla="*/ 9525 w 293688"/>
              <a:gd name="connsiteY580" fmla="*/ 228601 h 334963"/>
              <a:gd name="connsiteX581" fmla="*/ 6350 w 293688"/>
              <a:gd name="connsiteY581" fmla="*/ 222251 h 334963"/>
              <a:gd name="connsiteX582" fmla="*/ 4762 w 293688"/>
              <a:gd name="connsiteY582" fmla="*/ 217488 h 334963"/>
              <a:gd name="connsiteX583" fmla="*/ 3175 w 293688"/>
              <a:gd name="connsiteY583" fmla="*/ 215901 h 334963"/>
              <a:gd name="connsiteX584" fmla="*/ 3175 w 293688"/>
              <a:gd name="connsiteY584" fmla="*/ 212726 h 334963"/>
              <a:gd name="connsiteX585" fmla="*/ 3175 w 293688"/>
              <a:gd name="connsiteY585" fmla="*/ 211138 h 334963"/>
              <a:gd name="connsiteX586" fmla="*/ 3175 w 293688"/>
              <a:gd name="connsiteY586" fmla="*/ 207963 h 334963"/>
              <a:gd name="connsiteX587" fmla="*/ 0 w 293688"/>
              <a:gd name="connsiteY587" fmla="*/ 206376 h 334963"/>
              <a:gd name="connsiteX588" fmla="*/ 3175 w 293688"/>
              <a:gd name="connsiteY588" fmla="*/ 206376 h 334963"/>
              <a:gd name="connsiteX589" fmla="*/ 3175 w 293688"/>
              <a:gd name="connsiteY589" fmla="*/ 204788 h 334963"/>
              <a:gd name="connsiteX590" fmla="*/ 3175 w 293688"/>
              <a:gd name="connsiteY590" fmla="*/ 201613 h 334963"/>
              <a:gd name="connsiteX591" fmla="*/ 3175 w 293688"/>
              <a:gd name="connsiteY591" fmla="*/ 200026 h 334963"/>
              <a:gd name="connsiteX592" fmla="*/ 3175 w 293688"/>
              <a:gd name="connsiteY592" fmla="*/ 196851 h 334963"/>
              <a:gd name="connsiteX593" fmla="*/ 3175 w 293688"/>
              <a:gd name="connsiteY593" fmla="*/ 195263 h 334963"/>
              <a:gd name="connsiteX594" fmla="*/ 3175 w 293688"/>
              <a:gd name="connsiteY594" fmla="*/ 192088 h 334963"/>
              <a:gd name="connsiteX595" fmla="*/ 3175 w 293688"/>
              <a:gd name="connsiteY595" fmla="*/ 188913 h 334963"/>
              <a:gd name="connsiteX596" fmla="*/ 3175 w 293688"/>
              <a:gd name="connsiteY596" fmla="*/ 185738 h 334963"/>
              <a:gd name="connsiteX597" fmla="*/ 3175 w 293688"/>
              <a:gd name="connsiteY597" fmla="*/ 184151 h 334963"/>
              <a:gd name="connsiteX598" fmla="*/ 4762 w 293688"/>
              <a:gd name="connsiteY598" fmla="*/ 184151 h 334963"/>
              <a:gd name="connsiteX599" fmla="*/ 4762 w 293688"/>
              <a:gd name="connsiteY599" fmla="*/ 180976 h 334963"/>
              <a:gd name="connsiteX600" fmla="*/ 3175 w 293688"/>
              <a:gd name="connsiteY600" fmla="*/ 180976 h 334963"/>
              <a:gd name="connsiteX601" fmla="*/ 4762 w 293688"/>
              <a:gd name="connsiteY601" fmla="*/ 179388 h 334963"/>
              <a:gd name="connsiteX602" fmla="*/ 4762 w 293688"/>
              <a:gd name="connsiteY602" fmla="*/ 176213 h 334963"/>
              <a:gd name="connsiteX603" fmla="*/ 3175 w 293688"/>
              <a:gd name="connsiteY603" fmla="*/ 176213 h 334963"/>
              <a:gd name="connsiteX604" fmla="*/ 3175 w 293688"/>
              <a:gd name="connsiteY604" fmla="*/ 174626 h 334963"/>
              <a:gd name="connsiteX605" fmla="*/ 3175 w 293688"/>
              <a:gd name="connsiteY605" fmla="*/ 173038 h 334963"/>
              <a:gd name="connsiteX606" fmla="*/ 4762 w 293688"/>
              <a:gd name="connsiteY606" fmla="*/ 173038 h 334963"/>
              <a:gd name="connsiteX607" fmla="*/ 4762 w 293688"/>
              <a:gd name="connsiteY607" fmla="*/ 169863 h 334963"/>
              <a:gd name="connsiteX608" fmla="*/ 4762 w 293688"/>
              <a:gd name="connsiteY608" fmla="*/ 168276 h 334963"/>
              <a:gd name="connsiteX609" fmla="*/ 4762 w 293688"/>
              <a:gd name="connsiteY609" fmla="*/ 165101 h 334963"/>
              <a:gd name="connsiteX610" fmla="*/ 4762 w 293688"/>
              <a:gd name="connsiteY610" fmla="*/ 163513 h 334963"/>
              <a:gd name="connsiteX611" fmla="*/ 4762 w 293688"/>
              <a:gd name="connsiteY611" fmla="*/ 160338 h 334963"/>
              <a:gd name="connsiteX612" fmla="*/ 4762 w 293688"/>
              <a:gd name="connsiteY612" fmla="*/ 158751 h 334963"/>
              <a:gd name="connsiteX613" fmla="*/ 4762 w 293688"/>
              <a:gd name="connsiteY613" fmla="*/ 157163 h 334963"/>
              <a:gd name="connsiteX614" fmla="*/ 4762 w 293688"/>
              <a:gd name="connsiteY614" fmla="*/ 153988 h 334963"/>
              <a:gd name="connsiteX615" fmla="*/ 6350 w 293688"/>
              <a:gd name="connsiteY615" fmla="*/ 152401 h 334963"/>
              <a:gd name="connsiteX616" fmla="*/ 6350 w 293688"/>
              <a:gd name="connsiteY616" fmla="*/ 149226 h 334963"/>
              <a:gd name="connsiteX617" fmla="*/ 6350 w 293688"/>
              <a:gd name="connsiteY617" fmla="*/ 147638 h 334963"/>
              <a:gd name="connsiteX618" fmla="*/ 4762 w 293688"/>
              <a:gd name="connsiteY618" fmla="*/ 147638 h 334963"/>
              <a:gd name="connsiteX619" fmla="*/ 6350 w 293688"/>
              <a:gd name="connsiteY619" fmla="*/ 144463 h 334963"/>
              <a:gd name="connsiteX620" fmla="*/ 6350 w 293688"/>
              <a:gd name="connsiteY620" fmla="*/ 142876 h 334963"/>
              <a:gd name="connsiteX621" fmla="*/ 6350 w 293688"/>
              <a:gd name="connsiteY621" fmla="*/ 141288 h 334963"/>
              <a:gd name="connsiteX622" fmla="*/ 9525 w 293688"/>
              <a:gd name="connsiteY622" fmla="*/ 141288 h 334963"/>
              <a:gd name="connsiteX623" fmla="*/ 9525 w 293688"/>
              <a:gd name="connsiteY623" fmla="*/ 138113 h 334963"/>
              <a:gd name="connsiteX624" fmla="*/ 11112 w 293688"/>
              <a:gd name="connsiteY624" fmla="*/ 138113 h 334963"/>
              <a:gd name="connsiteX625" fmla="*/ 11112 w 293688"/>
              <a:gd name="connsiteY625" fmla="*/ 136526 h 334963"/>
              <a:gd name="connsiteX626" fmla="*/ 14287 w 293688"/>
              <a:gd name="connsiteY626" fmla="*/ 136526 h 334963"/>
              <a:gd name="connsiteX627" fmla="*/ 14287 w 293688"/>
              <a:gd name="connsiteY627" fmla="*/ 133351 h 334963"/>
              <a:gd name="connsiteX628" fmla="*/ 14287 w 293688"/>
              <a:gd name="connsiteY628" fmla="*/ 131763 h 334963"/>
              <a:gd name="connsiteX629" fmla="*/ 14287 w 293688"/>
              <a:gd name="connsiteY629" fmla="*/ 130176 h 334963"/>
              <a:gd name="connsiteX630" fmla="*/ 15875 w 293688"/>
              <a:gd name="connsiteY630" fmla="*/ 127001 h 334963"/>
              <a:gd name="connsiteX631" fmla="*/ 15875 w 293688"/>
              <a:gd name="connsiteY631" fmla="*/ 125413 h 334963"/>
              <a:gd name="connsiteX632" fmla="*/ 17462 w 293688"/>
              <a:gd name="connsiteY632" fmla="*/ 125413 h 334963"/>
              <a:gd name="connsiteX633" fmla="*/ 17462 w 293688"/>
              <a:gd name="connsiteY633" fmla="*/ 122238 h 334963"/>
              <a:gd name="connsiteX634" fmla="*/ 20637 w 293688"/>
              <a:gd name="connsiteY634" fmla="*/ 127001 h 334963"/>
              <a:gd name="connsiteX635" fmla="*/ 20637 w 293688"/>
              <a:gd name="connsiteY635" fmla="*/ 125413 h 334963"/>
              <a:gd name="connsiteX636" fmla="*/ 20637 w 293688"/>
              <a:gd name="connsiteY636" fmla="*/ 122238 h 334963"/>
              <a:gd name="connsiteX637" fmla="*/ 20637 w 293688"/>
              <a:gd name="connsiteY637" fmla="*/ 120651 h 334963"/>
              <a:gd name="connsiteX638" fmla="*/ 22225 w 293688"/>
              <a:gd name="connsiteY638" fmla="*/ 120651 h 334963"/>
              <a:gd name="connsiteX639" fmla="*/ 22225 w 293688"/>
              <a:gd name="connsiteY639" fmla="*/ 117476 h 334963"/>
              <a:gd name="connsiteX640" fmla="*/ 22225 w 293688"/>
              <a:gd name="connsiteY640" fmla="*/ 115888 h 334963"/>
              <a:gd name="connsiteX641" fmla="*/ 22225 w 293688"/>
              <a:gd name="connsiteY641" fmla="*/ 114301 h 334963"/>
              <a:gd name="connsiteX642" fmla="*/ 25400 w 293688"/>
              <a:gd name="connsiteY642" fmla="*/ 114301 h 334963"/>
              <a:gd name="connsiteX643" fmla="*/ 25400 w 293688"/>
              <a:gd name="connsiteY643" fmla="*/ 111126 h 334963"/>
              <a:gd name="connsiteX644" fmla="*/ 25400 w 293688"/>
              <a:gd name="connsiteY644" fmla="*/ 109538 h 334963"/>
              <a:gd name="connsiteX645" fmla="*/ 26987 w 293688"/>
              <a:gd name="connsiteY645" fmla="*/ 109538 h 334963"/>
              <a:gd name="connsiteX646" fmla="*/ 26987 w 293688"/>
              <a:gd name="connsiteY646" fmla="*/ 106363 h 334963"/>
              <a:gd name="connsiteX647" fmla="*/ 26987 w 293688"/>
              <a:gd name="connsiteY647" fmla="*/ 104776 h 334963"/>
              <a:gd name="connsiteX648" fmla="*/ 26987 w 293688"/>
              <a:gd name="connsiteY648" fmla="*/ 101601 h 334963"/>
              <a:gd name="connsiteX649" fmla="*/ 26987 w 293688"/>
              <a:gd name="connsiteY649" fmla="*/ 100013 h 334963"/>
              <a:gd name="connsiteX650" fmla="*/ 30162 w 293688"/>
              <a:gd name="connsiteY650" fmla="*/ 100013 h 334963"/>
              <a:gd name="connsiteX651" fmla="*/ 30162 w 293688"/>
              <a:gd name="connsiteY651" fmla="*/ 93663 h 334963"/>
              <a:gd name="connsiteX652" fmla="*/ 31750 w 293688"/>
              <a:gd name="connsiteY652" fmla="*/ 93663 h 334963"/>
              <a:gd name="connsiteX653" fmla="*/ 31750 w 293688"/>
              <a:gd name="connsiteY653" fmla="*/ 90488 h 334963"/>
              <a:gd name="connsiteX654" fmla="*/ 31750 w 293688"/>
              <a:gd name="connsiteY654" fmla="*/ 88901 h 334963"/>
              <a:gd name="connsiteX655" fmla="*/ 33337 w 293688"/>
              <a:gd name="connsiteY655" fmla="*/ 88901 h 334963"/>
              <a:gd name="connsiteX656" fmla="*/ 33337 w 293688"/>
              <a:gd name="connsiteY656" fmla="*/ 85726 h 334963"/>
              <a:gd name="connsiteX657" fmla="*/ 36512 w 293688"/>
              <a:gd name="connsiteY657" fmla="*/ 85726 h 334963"/>
              <a:gd name="connsiteX658" fmla="*/ 36512 w 293688"/>
              <a:gd name="connsiteY658" fmla="*/ 88901 h 334963"/>
              <a:gd name="connsiteX659" fmla="*/ 38100 w 293688"/>
              <a:gd name="connsiteY659" fmla="*/ 88901 h 334963"/>
              <a:gd name="connsiteX660" fmla="*/ 38100 w 293688"/>
              <a:gd name="connsiteY660" fmla="*/ 85726 h 334963"/>
              <a:gd name="connsiteX661" fmla="*/ 41275 w 293688"/>
              <a:gd name="connsiteY661" fmla="*/ 85726 h 334963"/>
              <a:gd name="connsiteX662" fmla="*/ 41275 w 293688"/>
              <a:gd name="connsiteY662" fmla="*/ 84138 h 334963"/>
              <a:gd name="connsiteX663" fmla="*/ 41275 w 293688"/>
              <a:gd name="connsiteY663" fmla="*/ 82551 h 334963"/>
              <a:gd name="connsiteX664" fmla="*/ 42862 w 293688"/>
              <a:gd name="connsiteY664" fmla="*/ 82551 h 334963"/>
              <a:gd name="connsiteX665" fmla="*/ 42862 w 293688"/>
              <a:gd name="connsiteY665" fmla="*/ 79376 h 334963"/>
              <a:gd name="connsiteX666" fmla="*/ 46037 w 293688"/>
              <a:gd name="connsiteY666" fmla="*/ 77788 h 334963"/>
              <a:gd name="connsiteX667" fmla="*/ 46037 w 293688"/>
              <a:gd name="connsiteY667" fmla="*/ 74613 h 334963"/>
              <a:gd name="connsiteX668" fmla="*/ 46037 w 293688"/>
              <a:gd name="connsiteY668" fmla="*/ 73026 h 334963"/>
              <a:gd name="connsiteX669" fmla="*/ 47625 w 293688"/>
              <a:gd name="connsiteY669" fmla="*/ 73026 h 334963"/>
              <a:gd name="connsiteX670" fmla="*/ 47625 w 293688"/>
              <a:gd name="connsiteY670" fmla="*/ 69851 h 334963"/>
              <a:gd name="connsiteX671" fmla="*/ 47625 w 293688"/>
              <a:gd name="connsiteY671" fmla="*/ 68263 h 334963"/>
              <a:gd name="connsiteX672" fmla="*/ 49212 w 293688"/>
              <a:gd name="connsiteY672" fmla="*/ 68263 h 334963"/>
              <a:gd name="connsiteX673" fmla="*/ 49212 w 293688"/>
              <a:gd name="connsiteY673" fmla="*/ 66676 h 334963"/>
              <a:gd name="connsiteX674" fmla="*/ 49212 w 293688"/>
              <a:gd name="connsiteY674" fmla="*/ 63501 h 334963"/>
              <a:gd name="connsiteX675" fmla="*/ 52387 w 293688"/>
              <a:gd name="connsiteY675" fmla="*/ 61913 h 334963"/>
              <a:gd name="connsiteX676" fmla="*/ 52387 w 293688"/>
              <a:gd name="connsiteY676" fmla="*/ 58738 h 334963"/>
              <a:gd name="connsiteX677" fmla="*/ 53975 w 293688"/>
              <a:gd name="connsiteY677" fmla="*/ 58738 h 334963"/>
              <a:gd name="connsiteX678" fmla="*/ 53975 w 293688"/>
              <a:gd name="connsiteY678" fmla="*/ 57150 h 334963"/>
              <a:gd name="connsiteX679" fmla="*/ 53975 w 293688"/>
              <a:gd name="connsiteY679" fmla="*/ 55563 h 334963"/>
              <a:gd name="connsiteX680" fmla="*/ 57150 w 293688"/>
              <a:gd name="connsiteY680" fmla="*/ 55563 h 334963"/>
              <a:gd name="connsiteX681" fmla="*/ 57150 w 293688"/>
              <a:gd name="connsiteY681" fmla="*/ 57150 h 334963"/>
              <a:gd name="connsiteX682" fmla="*/ 58737 w 293688"/>
              <a:gd name="connsiteY682" fmla="*/ 57150 h 334963"/>
              <a:gd name="connsiteX683" fmla="*/ 58737 w 293688"/>
              <a:gd name="connsiteY683" fmla="*/ 55563 h 334963"/>
              <a:gd name="connsiteX684" fmla="*/ 61912 w 293688"/>
              <a:gd name="connsiteY684" fmla="*/ 55563 h 334963"/>
              <a:gd name="connsiteX685" fmla="*/ 61912 w 293688"/>
              <a:gd name="connsiteY685" fmla="*/ 52388 h 334963"/>
              <a:gd name="connsiteX686" fmla="*/ 63500 w 293688"/>
              <a:gd name="connsiteY686" fmla="*/ 52388 h 334963"/>
              <a:gd name="connsiteX687" fmla="*/ 63500 w 293688"/>
              <a:gd name="connsiteY687" fmla="*/ 50800 h 334963"/>
              <a:gd name="connsiteX688" fmla="*/ 65087 w 293688"/>
              <a:gd name="connsiteY688" fmla="*/ 50800 h 334963"/>
              <a:gd name="connsiteX689" fmla="*/ 65087 w 293688"/>
              <a:gd name="connsiteY689" fmla="*/ 47625 h 334963"/>
              <a:gd name="connsiteX690" fmla="*/ 68262 w 293688"/>
              <a:gd name="connsiteY690" fmla="*/ 46038 h 334963"/>
              <a:gd name="connsiteX691" fmla="*/ 68262 w 293688"/>
              <a:gd name="connsiteY691" fmla="*/ 42863 h 334963"/>
              <a:gd name="connsiteX692" fmla="*/ 69850 w 293688"/>
              <a:gd name="connsiteY692" fmla="*/ 41275 h 334963"/>
              <a:gd name="connsiteX693" fmla="*/ 69850 w 293688"/>
              <a:gd name="connsiteY693" fmla="*/ 39688 h 334963"/>
              <a:gd name="connsiteX694" fmla="*/ 73025 w 293688"/>
              <a:gd name="connsiteY694" fmla="*/ 39688 h 334963"/>
              <a:gd name="connsiteX695" fmla="*/ 73025 w 293688"/>
              <a:gd name="connsiteY695" fmla="*/ 36513 h 334963"/>
              <a:gd name="connsiteX696" fmla="*/ 74612 w 293688"/>
              <a:gd name="connsiteY696" fmla="*/ 34925 h 334963"/>
              <a:gd name="connsiteX697" fmla="*/ 74612 w 293688"/>
              <a:gd name="connsiteY697" fmla="*/ 31750 h 334963"/>
              <a:gd name="connsiteX698" fmla="*/ 77787 w 293688"/>
              <a:gd name="connsiteY698" fmla="*/ 31750 h 334963"/>
              <a:gd name="connsiteX699" fmla="*/ 79375 w 293688"/>
              <a:gd name="connsiteY699" fmla="*/ 31750 h 334963"/>
              <a:gd name="connsiteX700" fmla="*/ 79375 w 293688"/>
              <a:gd name="connsiteY700" fmla="*/ 30163 h 334963"/>
              <a:gd name="connsiteX701" fmla="*/ 79375 w 293688"/>
              <a:gd name="connsiteY701" fmla="*/ 26988 h 334963"/>
              <a:gd name="connsiteX702" fmla="*/ 80962 w 293688"/>
              <a:gd name="connsiteY702" fmla="*/ 30163 h 334963"/>
              <a:gd name="connsiteX703" fmla="*/ 80962 w 293688"/>
              <a:gd name="connsiteY703" fmla="*/ 25400 h 334963"/>
              <a:gd name="connsiteX704" fmla="*/ 80962 w 293688"/>
              <a:gd name="connsiteY704" fmla="*/ 23813 h 334963"/>
              <a:gd name="connsiteX705" fmla="*/ 84137 w 293688"/>
              <a:gd name="connsiteY705" fmla="*/ 23813 h 334963"/>
              <a:gd name="connsiteX706" fmla="*/ 85725 w 293688"/>
              <a:gd name="connsiteY706" fmla="*/ 20638 h 334963"/>
              <a:gd name="connsiteX707" fmla="*/ 85725 w 293688"/>
              <a:gd name="connsiteY707" fmla="*/ 19050 h 334963"/>
              <a:gd name="connsiteX708" fmla="*/ 88900 w 293688"/>
              <a:gd name="connsiteY708" fmla="*/ 19050 h 334963"/>
              <a:gd name="connsiteX709" fmla="*/ 88900 w 293688"/>
              <a:gd name="connsiteY709" fmla="*/ 20638 h 334963"/>
              <a:gd name="connsiteX710" fmla="*/ 90487 w 293688"/>
              <a:gd name="connsiteY710" fmla="*/ 19050 h 334963"/>
              <a:gd name="connsiteX711" fmla="*/ 93662 w 293688"/>
              <a:gd name="connsiteY711" fmla="*/ 15875 h 334963"/>
              <a:gd name="connsiteX712" fmla="*/ 95250 w 293688"/>
              <a:gd name="connsiteY712" fmla="*/ 11113 h 334963"/>
              <a:gd name="connsiteX713" fmla="*/ 95250 w 293688"/>
              <a:gd name="connsiteY713" fmla="*/ 14288 h 334963"/>
              <a:gd name="connsiteX714" fmla="*/ 95250 w 293688"/>
              <a:gd name="connsiteY714" fmla="*/ 15875 h 334963"/>
              <a:gd name="connsiteX715" fmla="*/ 96837 w 293688"/>
              <a:gd name="connsiteY715" fmla="*/ 15875 h 334963"/>
              <a:gd name="connsiteX716" fmla="*/ 100012 w 293688"/>
              <a:gd name="connsiteY716" fmla="*/ 15875 h 334963"/>
              <a:gd name="connsiteX717" fmla="*/ 100012 w 293688"/>
              <a:gd name="connsiteY717" fmla="*/ 14288 h 334963"/>
              <a:gd name="connsiteX718" fmla="*/ 101600 w 293688"/>
              <a:gd name="connsiteY718" fmla="*/ 11113 h 334963"/>
              <a:gd name="connsiteX719" fmla="*/ 101600 w 293688"/>
              <a:gd name="connsiteY719" fmla="*/ 9525 h 334963"/>
              <a:gd name="connsiteX720" fmla="*/ 104775 w 293688"/>
              <a:gd name="connsiteY720" fmla="*/ 9525 h 334963"/>
              <a:gd name="connsiteX721" fmla="*/ 106362 w 293688"/>
              <a:gd name="connsiteY721" fmla="*/ 9525 h 334963"/>
              <a:gd name="connsiteX722" fmla="*/ 111125 w 293688"/>
              <a:gd name="connsiteY722" fmla="*/ 3175 h 334963"/>
              <a:gd name="connsiteX723" fmla="*/ 112713 w 293688"/>
              <a:gd name="connsiteY723" fmla="*/ 3175 h 334963"/>
              <a:gd name="connsiteX724" fmla="*/ 115888 w 293688"/>
              <a:gd name="connsiteY724" fmla="*/ 3175 h 334963"/>
              <a:gd name="connsiteX725" fmla="*/ 115888 w 293688"/>
              <a:gd name="connsiteY725" fmla="*/ 4763 h 334963"/>
              <a:gd name="connsiteX726" fmla="*/ 112713 w 293688"/>
              <a:gd name="connsiteY726" fmla="*/ 4763 h 334963"/>
              <a:gd name="connsiteX727" fmla="*/ 111125 w 293688"/>
              <a:gd name="connsiteY727" fmla="*/ 4763 h 334963"/>
              <a:gd name="connsiteX728" fmla="*/ 117476 w 293688"/>
              <a:gd name="connsiteY728" fmla="*/ 0 h 334963"/>
              <a:gd name="connsiteX729" fmla="*/ 117476 w 293688"/>
              <a:gd name="connsiteY729" fmla="*/ 3175 h 334963"/>
              <a:gd name="connsiteX730" fmla="*/ 115888 w 293688"/>
              <a:gd name="connsiteY730" fmla="*/ 3175 h 33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</a:cxnLst>
            <a:rect l="l" t="t" r="r" b="b"/>
            <a:pathLst>
              <a:path w="293688" h="334963">
                <a:moveTo>
                  <a:pt x="142875" y="333376"/>
                </a:moveTo>
                <a:lnTo>
                  <a:pt x="144463" y="334963"/>
                </a:lnTo>
                <a:lnTo>
                  <a:pt x="142875" y="334963"/>
                </a:lnTo>
                <a:close/>
                <a:moveTo>
                  <a:pt x="163513" y="330201"/>
                </a:moveTo>
                <a:lnTo>
                  <a:pt x="160338" y="333376"/>
                </a:lnTo>
                <a:lnTo>
                  <a:pt x="163513" y="333376"/>
                </a:lnTo>
                <a:close/>
                <a:moveTo>
                  <a:pt x="93662" y="314326"/>
                </a:moveTo>
                <a:lnTo>
                  <a:pt x="95250" y="314326"/>
                </a:lnTo>
                <a:lnTo>
                  <a:pt x="95250" y="317501"/>
                </a:lnTo>
                <a:close/>
                <a:moveTo>
                  <a:pt x="88900" y="314326"/>
                </a:moveTo>
                <a:lnTo>
                  <a:pt x="90487" y="317501"/>
                </a:lnTo>
                <a:lnTo>
                  <a:pt x="88900" y="317501"/>
                </a:lnTo>
                <a:close/>
                <a:moveTo>
                  <a:pt x="74612" y="301626"/>
                </a:moveTo>
                <a:lnTo>
                  <a:pt x="77787" y="301626"/>
                </a:lnTo>
                <a:lnTo>
                  <a:pt x="74612" y="303213"/>
                </a:lnTo>
                <a:close/>
                <a:moveTo>
                  <a:pt x="20637" y="263526"/>
                </a:moveTo>
                <a:lnTo>
                  <a:pt x="20637" y="265113"/>
                </a:lnTo>
                <a:lnTo>
                  <a:pt x="20637" y="266701"/>
                </a:lnTo>
                <a:lnTo>
                  <a:pt x="17462" y="265113"/>
                </a:lnTo>
                <a:close/>
                <a:moveTo>
                  <a:pt x="20637" y="255588"/>
                </a:moveTo>
                <a:lnTo>
                  <a:pt x="22225" y="255588"/>
                </a:lnTo>
                <a:lnTo>
                  <a:pt x="22225" y="258763"/>
                </a:lnTo>
                <a:lnTo>
                  <a:pt x="20637" y="260351"/>
                </a:lnTo>
                <a:lnTo>
                  <a:pt x="17462" y="260351"/>
                </a:lnTo>
                <a:lnTo>
                  <a:pt x="20637" y="258763"/>
                </a:lnTo>
                <a:close/>
                <a:moveTo>
                  <a:pt x="14287" y="250826"/>
                </a:moveTo>
                <a:lnTo>
                  <a:pt x="15875" y="250826"/>
                </a:lnTo>
                <a:lnTo>
                  <a:pt x="15875" y="254001"/>
                </a:lnTo>
                <a:close/>
                <a:moveTo>
                  <a:pt x="14287" y="247651"/>
                </a:moveTo>
                <a:lnTo>
                  <a:pt x="15875" y="247651"/>
                </a:lnTo>
                <a:lnTo>
                  <a:pt x="15875" y="249238"/>
                </a:lnTo>
                <a:lnTo>
                  <a:pt x="14287" y="249238"/>
                </a:lnTo>
                <a:close/>
                <a:moveTo>
                  <a:pt x="11112" y="242888"/>
                </a:moveTo>
                <a:lnTo>
                  <a:pt x="14287" y="244476"/>
                </a:lnTo>
                <a:lnTo>
                  <a:pt x="11112" y="244476"/>
                </a:lnTo>
                <a:close/>
                <a:moveTo>
                  <a:pt x="9525" y="238126"/>
                </a:moveTo>
                <a:lnTo>
                  <a:pt x="11112" y="238126"/>
                </a:lnTo>
                <a:lnTo>
                  <a:pt x="11112" y="239713"/>
                </a:lnTo>
                <a:lnTo>
                  <a:pt x="11112" y="242888"/>
                </a:lnTo>
                <a:lnTo>
                  <a:pt x="9525" y="239713"/>
                </a:lnTo>
                <a:close/>
                <a:moveTo>
                  <a:pt x="196850" y="55563"/>
                </a:moveTo>
                <a:lnTo>
                  <a:pt x="198438" y="55563"/>
                </a:lnTo>
                <a:lnTo>
                  <a:pt x="201613" y="55563"/>
                </a:lnTo>
                <a:lnTo>
                  <a:pt x="203200" y="55563"/>
                </a:lnTo>
                <a:lnTo>
                  <a:pt x="206376" y="55563"/>
                </a:lnTo>
                <a:lnTo>
                  <a:pt x="207963" y="55563"/>
                </a:lnTo>
                <a:lnTo>
                  <a:pt x="211138" y="55563"/>
                </a:lnTo>
                <a:lnTo>
                  <a:pt x="207963" y="57151"/>
                </a:lnTo>
                <a:lnTo>
                  <a:pt x="206376" y="57151"/>
                </a:lnTo>
                <a:lnTo>
                  <a:pt x="201613" y="57151"/>
                </a:lnTo>
                <a:close/>
                <a:moveTo>
                  <a:pt x="57150" y="52388"/>
                </a:moveTo>
                <a:lnTo>
                  <a:pt x="58737" y="55563"/>
                </a:lnTo>
                <a:lnTo>
                  <a:pt x="57150" y="55563"/>
                </a:lnTo>
                <a:close/>
                <a:moveTo>
                  <a:pt x="165100" y="36513"/>
                </a:moveTo>
                <a:lnTo>
                  <a:pt x="168275" y="36513"/>
                </a:lnTo>
                <a:lnTo>
                  <a:pt x="165100" y="39688"/>
                </a:lnTo>
                <a:close/>
                <a:moveTo>
                  <a:pt x="165100" y="31750"/>
                </a:moveTo>
                <a:lnTo>
                  <a:pt x="168275" y="31750"/>
                </a:lnTo>
                <a:lnTo>
                  <a:pt x="165100" y="34925"/>
                </a:lnTo>
                <a:close/>
                <a:moveTo>
                  <a:pt x="160338" y="30163"/>
                </a:moveTo>
                <a:lnTo>
                  <a:pt x="163513" y="31750"/>
                </a:lnTo>
                <a:lnTo>
                  <a:pt x="160338" y="31750"/>
                </a:lnTo>
                <a:close/>
                <a:moveTo>
                  <a:pt x="160338" y="26988"/>
                </a:moveTo>
                <a:lnTo>
                  <a:pt x="163513" y="26988"/>
                </a:lnTo>
                <a:lnTo>
                  <a:pt x="160338" y="30163"/>
                </a:lnTo>
                <a:close/>
                <a:moveTo>
                  <a:pt x="160338" y="20638"/>
                </a:moveTo>
                <a:lnTo>
                  <a:pt x="163513" y="20638"/>
                </a:lnTo>
                <a:lnTo>
                  <a:pt x="163513" y="23813"/>
                </a:lnTo>
                <a:lnTo>
                  <a:pt x="160338" y="23813"/>
                </a:lnTo>
                <a:close/>
                <a:moveTo>
                  <a:pt x="107950" y="9525"/>
                </a:moveTo>
                <a:lnTo>
                  <a:pt x="111125" y="9525"/>
                </a:lnTo>
                <a:lnTo>
                  <a:pt x="111125" y="11113"/>
                </a:lnTo>
                <a:lnTo>
                  <a:pt x="107950" y="14288"/>
                </a:lnTo>
                <a:lnTo>
                  <a:pt x="107950" y="11113"/>
                </a:lnTo>
                <a:close/>
                <a:moveTo>
                  <a:pt x="106362" y="7938"/>
                </a:moveTo>
                <a:lnTo>
                  <a:pt x="107950" y="9525"/>
                </a:lnTo>
                <a:lnTo>
                  <a:pt x="106362" y="11113"/>
                </a:lnTo>
                <a:lnTo>
                  <a:pt x="106362" y="14288"/>
                </a:lnTo>
                <a:lnTo>
                  <a:pt x="106363" y="14288"/>
                </a:lnTo>
                <a:lnTo>
                  <a:pt x="107950" y="14288"/>
                </a:lnTo>
                <a:lnTo>
                  <a:pt x="106363" y="15875"/>
                </a:lnTo>
                <a:lnTo>
                  <a:pt x="106363" y="15876"/>
                </a:lnTo>
                <a:lnTo>
                  <a:pt x="106362" y="15876"/>
                </a:lnTo>
                <a:lnTo>
                  <a:pt x="106362" y="19050"/>
                </a:lnTo>
                <a:lnTo>
                  <a:pt x="104776" y="20637"/>
                </a:lnTo>
                <a:lnTo>
                  <a:pt x="104776" y="20638"/>
                </a:lnTo>
                <a:lnTo>
                  <a:pt x="104775" y="20638"/>
                </a:lnTo>
                <a:lnTo>
                  <a:pt x="104775" y="20638"/>
                </a:lnTo>
                <a:lnTo>
                  <a:pt x="104775" y="23813"/>
                </a:lnTo>
                <a:lnTo>
                  <a:pt x="104775" y="25400"/>
                </a:lnTo>
                <a:lnTo>
                  <a:pt x="101600" y="26988"/>
                </a:lnTo>
                <a:lnTo>
                  <a:pt x="100012" y="30163"/>
                </a:lnTo>
                <a:lnTo>
                  <a:pt x="101600" y="30163"/>
                </a:lnTo>
                <a:lnTo>
                  <a:pt x="104775" y="30163"/>
                </a:lnTo>
                <a:lnTo>
                  <a:pt x="104775" y="26988"/>
                </a:lnTo>
                <a:lnTo>
                  <a:pt x="106362" y="26988"/>
                </a:lnTo>
                <a:lnTo>
                  <a:pt x="106362" y="25400"/>
                </a:lnTo>
                <a:lnTo>
                  <a:pt x="107950" y="25400"/>
                </a:lnTo>
                <a:lnTo>
                  <a:pt x="111125" y="25400"/>
                </a:lnTo>
                <a:lnTo>
                  <a:pt x="111125" y="26988"/>
                </a:lnTo>
                <a:lnTo>
                  <a:pt x="112712" y="26988"/>
                </a:lnTo>
                <a:lnTo>
                  <a:pt x="112712" y="25400"/>
                </a:lnTo>
                <a:lnTo>
                  <a:pt x="115887" y="23813"/>
                </a:lnTo>
                <a:lnTo>
                  <a:pt x="117475" y="23813"/>
                </a:lnTo>
                <a:lnTo>
                  <a:pt x="120650" y="23813"/>
                </a:lnTo>
                <a:lnTo>
                  <a:pt x="120650" y="20638"/>
                </a:lnTo>
                <a:lnTo>
                  <a:pt x="122237" y="19050"/>
                </a:lnTo>
                <a:lnTo>
                  <a:pt x="123825" y="19050"/>
                </a:lnTo>
                <a:lnTo>
                  <a:pt x="127000" y="15875"/>
                </a:lnTo>
                <a:lnTo>
                  <a:pt x="127000" y="19050"/>
                </a:lnTo>
                <a:lnTo>
                  <a:pt x="128587" y="19050"/>
                </a:lnTo>
                <a:lnTo>
                  <a:pt x="128587" y="15875"/>
                </a:lnTo>
                <a:lnTo>
                  <a:pt x="131762" y="15875"/>
                </a:lnTo>
                <a:lnTo>
                  <a:pt x="133350" y="15875"/>
                </a:lnTo>
                <a:lnTo>
                  <a:pt x="136525" y="15875"/>
                </a:lnTo>
                <a:lnTo>
                  <a:pt x="138112" y="15875"/>
                </a:lnTo>
                <a:lnTo>
                  <a:pt x="139700" y="15875"/>
                </a:lnTo>
                <a:lnTo>
                  <a:pt x="139700" y="14288"/>
                </a:lnTo>
                <a:lnTo>
                  <a:pt x="142875" y="14288"/>
                </a:lnTo>
                <a:lnTo>
                  <a:pt x="142875" y="11113"/>
                </a:lnTo>
                <a:lnTo>
                  <a:pt x="144463" y="9525"/>
                </a:lnTo>
                <a:lnTo>
                  <a:pt x="147638" y="9525"/>
                </a:lnTo>
                <a:lnTo>
                  <a:pt x="147638" y="14288"/>
                </a:lnTo>
                <a:lnTo>
                  <a:pt x="144463" y="14288"/>
                </a:lnTo>
                <a:lnTo>
                  <a:pt x="144463" y="15875"/>
                </a:lnTo>
                <a:lnTo>
                  <a:pt x="147638" y="15875"/>
                </a:lnTo>
                <a:lnTo>
                  <a:pt x="147638" y="14288"/>
                </a:lnTo>
                <a:lnTo>
                  <a:pt x="149225" y="14288"/>
                </a:lnTo>
                <a:lnTo>
                  <a:pt x="152400" y="14288"/>
                </a:lnTo>
                <a:lnTo>
                  <a:pt x="152400" y="11113"/>
                </a:lnTo>
                <a:lnTo>
                  <a:pt x="153988" y="11113"/>
                </a:lnTo>
                <a:lnTo>
                  <a:pt x="153988" y="14288"/>
                </a:lnTo>
                <a:lnTo>
                  <a:pt x="153988" y="15875"/>
                </a:lnTo>
                <a:lnTo>
                  <a:pt x="153988" y="19050"/>
                </a:lnTo>
                <a:lnTo>
                  <a:pt x="153988" y="20638"/>
                </a:lnTo>
                <a:lnTo>
                  <a:pt x="152400" y="23813"/>
                </a:lnTo>
                <a:lnTo>
                  <a:pt x="152400" y="25400"/>
                </a:lnTo>
                <a:lnTo>
                  <a:pt x="153988" y="25400"/>
                </a:lnTo>
                <a:lnTo>
                  <a:pt x="155575" y="25400"/>
                </a:lnTo>
                <a:lnTo>
                  <a:pt x="158750" y="25400"/>
                </a:lnTo>
                <a:lnTo>
                  <a:pt x="158750" y="23813"/>
                </a:lnTo>
                <a:lnTo>
                  <a:pt x="160338" y="23813"/>
                </a:lnTo>
                <a:lnTo>
                  <a:pt x="160338" y="25400"/>
                </a:lnTo>
                <a:lnTo>
                  <a:pt x="160338" y="25401"/>
                </a:lnTo>
                <a:lnTo>
                  <a:pt x="160337" y="25401"/>
                </a:lnTo>
                <a:lnTo>
                  <a:pt x="158750" y="26988"/>
                </a:lnTo>
                <a:lnTo>
                  <a:pt x="158750" y="30163"/>
                </a:lnTo>
                <a:lnTo>
                  <a:pt x="155575" y="31750"/>
                </a:lnTo>
                <a:lnTo>
                  <a:pt x="158750" y="31750"/>
                </a:lnTo>
                <a:lnTo>
                  <a:pt x="160338" y="31750"/>
                </a:lnTo>
                <a:lnTo>
                  <a:pt x="163513" y="34925"/>
                </a:lnTo>
                <a:lnTo>
                  <a:pt x="165100" y="34925"/>
                </a:lnTo>
                <a:lnTo>
                  <a:pt x="165100" y="36513"/>
                </a:lnTo>
                <a:lnTo>
                  <a:pt x="163513" y="36513"/>
                </a:lnTo>
                <a:lnTo>
                  <a:pt x="163513" y="39688"/>
                </a:lnTo>
                <a:lnTo>
                  <a:pt x="160338" y="39688"/>
                </a:lnTo>
                <a:lnTo>
                  <a:pt x="160338" y="41275"/>
                </a:lnTo>
                <a:lnTo>
                  <a:pt x="163513" y="41275"/>
                </a:lnTo>
                <a:lnTo>
                  <a:pt x="163513" y="41275"/>
                </a:lnTo>
                <a:lnTo>
                  <a:pt x="163513" y="39688"/>
                </a:lnTo>
                <a:lnTo>
                  <a:pt x="165100" y="39688"/>
                </a:lnTo>
                <a:lnTo>
                  <a:pt x="165100" y="41275"/>
                </a:lnTo>
                <a:lnTo>
                  <a:pt x="165100" y="41275"/>
                </a:lnTo>
                <a:lnTo>
                  <a:pt x="165100" y="42863"/>
                </a:lnTo>
                <a:lnTo>
                  <a:pt x="163513" y="46038"/>
                </a:lnTo>
                <a:lnTo>
                  <a:pt x="160338" y="46038"/>
                </a:lnTo>
                <a:lnTo>
                  <a:pt x="160338" y="47625"/>
                </a:lnTo>
                <a:lnTo>
                  <a:pt x="163513" y="46038"/>
                </a:lnTo>
                <a:lnTo>
                  <a:pt x="163513" y="47625"/>
                </a:lnTo>
                <a:lnTo>
                  <a:pt x="165100" y="47625"/>
                </a:lnTo>
                <a:lnTo>
                  <a:pt x="165100" y="50800"/>
                </a:lnTo>
                <a:lnTo>
                  <a:pt x="163513" y="50800"/>
                </a:lnTo>
                <a:lnTo>
                  <a:pt x="160338" y="50800"/>
                </a:lnTo>
                <a:lnTo>
                  <a:pt x="160338" y="52388"/>
                </a:lnTo>
                <a:lnTo>
                  <a:pt x="158750" y="52388"/>
                </a:lnTo>
                <a:lnTo>
                  <a:pt x="158750" y="55563"/>
                </a:lnTo>
                <a:lnTo>
                  <a:pt x="158750" y="57150"/>
                </a:lnTo>
                <a:lnTo>
                  <a:pt x="160338" y="57150"/>
                </a:lnTo>
                <a:lnTo>
                  <a:pt x="160338" y="58738"/>
                </a:lnTo>
                <a:lnTo>
                  <a:pt x="163513" y="58738"/>
                </a:lnTo>
                <a:lnTo>
                  <a:pt x="163513" y="57150"/>
                </a:lnTo>
                <a:lnTo>
                  <a:pt x="165100" y="57150"/>
                </a:lnTo>
                <a:lnTo>
                  <a:pt x="168275" y="55563"/>
                </a:lnTo>
                <a:lnTo>
                  <a:pt x="169863" y="52388"/>
                </a:lnTo>
                <a:lnTo>
                  <a:pt x="169863" y="55563"/>
                </a:lnTo>
                <a:lnTo>
                  <a:pt x="169863" y="57150"/>
                </a:lnTo>
                <a:lnTo>
                  <a:pt x="169863" y="58738"/>
                </a:lnTo>
                <a:lnTo>
                  <a:pt x="168275" y="61913"/>
                </a:lnTo>
                <a:lnTo>
                  <a:pt x="169863" y="63501"/>
                </a:lnTo>
                <a:lnTo>
                  <a:pt x="168275" y="63501"/>
                </a:lnTo>
                <a:lnTo>
                  <a:pt x="168275" y="66676"/>
                </a:lnTo>
                <a:lnTo>
                  <a:pt x="165100" y="68263"/>
                </a:lnTo>
                <a:lnTo>
                  <a:pt x="165100" y="69851"/>
                </a:lnTo>
                <a:lnTo>
                  <a:pt x="165100" y="73026"/>
                </a:lnTo>
                <a:lnTo>
                  <a:pt x="168275" y="73026"/>
                </a:lnTo>
                <a:lnTo>
                  <a:pt x="169863" y="73026"/>
                </a:lnTo>
                <a:lnTo>
                  <a:pt x="171450" y="73026"/>
                </a:lnTo>
                <a:lnTo>
                  <a:pt x="174625" y="69851"/>
                </a:lnTo>
                <a:lnTo>
                  <a:pt x="171450" y="74613"/>
                </a:lnTo>
                <a:lnTo>
                  <a:pt x="169863" y="74613"/>
                </a:lnTo>
                <a:lnTo>
                  <a:pt x="169863" y="77788"/>
                </a:lnTo>
                <a:lnTo>
                  <a:pt x="168275" y="77788"/>
                </a:lnTo>
                <a:lnTo>
                  <a:pt x="168275" y="79376"/>
                </a:lnTo>
                <a:lnTo>
                  <a:pt x="165100" y="79376"/>
                </a:lnTo>
                <a:lnTo>
                  <a:pt x="165100" y="82551"/>
                </a:lnTo>
                <a:lnTo>
                  <a:pt x="163513" y="82551"/>
                </a:lnTo>
                <a:lnTo>
                  <a:pt x="163513" y="84138"/>
                </a:lnTo>
                <a:lnTo>
                  <a:pt x="163513" y="85726"/>
                </a:lnTo>
                <a:lnTo>
                  <a:pt x="160338" y="85726"/>
                </a:lnTo>
                <a:lnTo>
                  <a:pt x="160338" y="88901"/>
                </a:lnTo>
                <a:lnTo>
                  <a:pt x="160338" y="90488"/>
                </a:lnTo>
                <a:lnTo>
                  <a:pt x="158750" y="90488"/>
                </a:lnTo>
                <a:lnTo>
                  <a:pt x="158750" y="93663"/>
                </a:lnTo>
                <a:lnTo>
                  <a:pt x="158750" y="95251"/>
                </a:lnTo>
                <a:lnTo>
                  <a:pt x="160338" y="95251"/>
                </a:lnTo>
                <a:lnTo>
                  <a:pt x="163513" y="93663"/>
                </a:lnTo>
                <a:lnTo>
                  <a:pt x="165100" y="93663"/>
                </a:lnTo>
                <a:lnTo>
                  <a:pt x="168275" y="93663"/>
                </a:lnTo>
                <a:lnTo>
                  <a:pt x="168275" y="90488"/>
                </a:lnTo>
                <a:lnTo>
                  <a:pt x="169863" y="90488"/>
                </a:lnTo>
                <a:lnTo>
                  <a:pt x="179388" y="88901"/>
                </a:lnTo>
                <a:lnTo>
                  <a:pt x="185738" y="85726"/>
                </a:lnTo>
                <a:lnTo>
                  <a:pt x="187325" y="85726"/>
                </a:lnTo>
                <a:lnTo>
                  <a:pt x="190500" y="85726"/>
                </a:lnTo>
                <a:lnTo>
                  <a:pt x="190500" y="84138"/>
                </a:lnTo>
                <a:lnTo>
                  <a:pt x="192088" y="84138"/>
                </a:lnTo>
                <a:lnTo>
                  <a:pt x="195263" y="84138"/>
                </a:lnTo>
                <a:lnTo>
                  <a:pt x="196851" y="84138"/>
                </a:lnTo>
                <a:lnTo>
                  <a:pt x="196851" y="82551"/>
                </a:lnTo>
                <a:lnTo>
                  <a:pt x="198438" y="82551"/>
                </a:lnTo>
                <a:lnTo>
                  <a:pt x="201613" y="82551"/>
                </a:lnTo>
                <a:lnTo>
                  <a:pt x="203201" y="82551"/>
                </a:lnTo>
                <a:lnTo>
                  <a:pt x="206376" y="79376"/>
                </a:lnTo>
                <a:lnTo>
                  <a:pt x="203201" y="79376"/>
                </a:lnTo>
                <a:lnTo>
                  <a:pt x="201613" y="79376"/>
                </a:lnTo>
                <a:lnTo>
                  <a:pt x="201613" y="77788"/>
                </a:lnTo>
                <a:lnTo>
                  <a:pt x="203201" y="77788"/>
                </a:lnTo>
                <a:lnTo>
                  <a:pt x="206376" y="77788"/>
                </a:lnTo>
                <a:lnTo>
                  <a:pt x="211138" y="77788"/>
                </a:lnTo>
                <a:lnTo>
                  <a:pt x="214313" y="77788"/>
                </a:lnTo>
                <a:lnTo>
                  <a:pt x="217488" y="77788"/>
                </a:lnTo>
                <a:lnTo>
                  <a:pt x="219076" y="74613"/>
                </a:lnTo>
                <a:lnTo>
                  <a:pt x="219076" y="77788"/>
                </a:lnTo>
                <a:lnTo>
                  <a:pt x="222251" y="77788"/>
                </a:lnTo>
                <a:lnTo>
                  <a:pt x="223838" y="77788"/>
                </a:lnTo>
                <a:lnTo>
                  <a:pt x="227013" y="77788"/>
                </a:lnTo>
                <a:lnTo>
                  <a:pt x="228601" y="74613"/>
                </a:lnTo>
                <a:lnTo>
                  <a:pt x="230188" y="74613"/>
                </a:lnTo>
                <a:lnTo>
                  <a:pt x="233363" y="74613"/>
                </a:lnTo>
                <a:lnTo>
                  <a:pt x="234951" y="74613"/>
                </a:lnTo>
                <a:lnTo>
                  <a:pt x="234951" y="77788"/>
                </a:lnTo>
                <a:lnTo>
                  <a:pt x="238126" y="77788"/>
                </a:lnTo>
                <a:lnTo>
                  <a:pt x="239713" y="77788"/>
                </a:lnTo>
                <a:lnTo>
                  <a:pt x="244476" y="79376"/>
                </a:lnTo>
                <a:lnTo>
                  <a:pt x="246063" y="79376"/>
                </a:lnTo>
                <a:lnTo>
                  <a:pt x="249238" y="79376"/>
                </a:lnTo>
                <a:lnTo>
                  <a:pt x="249238" y="77788"/>
                </a:lnTo>
                <a:lnTo>
                  <a:pt x="246063" y="74613"/>
                </a:lnTo>
                <a:lnTo>
                  <a:pt x="246063" y="73026"/>
                </a:lnTo>
                <a:lnTo>
                  <a:pt x="246063" y="69851"/>
                </a:lnTo>
                <a:lnTo>
                  <a:pt x="244476" y="69851"/>
                </a:lnTo>
                <a:lnTo>
                  <a:pt x="244476" y="68263"/>
                </a:lnTo>
                <a:lnTo>
                  <a:pt x="242888" y="68263"/>
                </a:lnTo>
                <a:lnTo>
                  <a:pt x="242888" y="66676"/>
                </a:lnTo>
                <a:lnTo>
                  <a:pt x="239713" y="66676"/>
                </a:lnTo>
                <a:lnTo>
                  <a:pt x="238126" y="63501"/>
                </a:lnTo>
                <a:lnTo>
                  <a:pt x="238126" y="61913"/>
                </a:lnTo>
                <a:lnTo>
                  <a:pt x="234951" y="61913"/>
                </a:lnTo>
                <a:lnTo>
                  <a:pt x="234951" y="58738"/>
                </a:lnTo>
                <a:lnTo>
                  <a:pt x="233363" y="58738"/>
                </a:lnTo>
                <a:lnTo>
                  <a:pt x="230188" y="57150"/>
                </a:lnTo>
                <a:lnTo>
                  <a:pt x="228601" y="57150"/>
                </a:lnTo>
                <a:lnTo>
                  <a:pt x="228601" y="55563"/>
                </a:lnTo>
                <a:lnTo>
                  <a:pt x="227013" y="55563"/>
                </a:lnTo>
                <a:lnTo>
                  <a:pt x="227013" y="57150"/>
                </a:lnTo>
                <a:lnTo>
                  <a:pt x="225426" y="57150"/>
                </a:lnTo>
                <a:lnTo>
                  <a:pt x="225426" y="58738"/>
                </a:lnTo>
                <a:lnTo>
                  <a:pt x="223838" y="58738"/>
                </a:lnTo>
                <a:lnTo>
                  <a:pt x="223838" y="57150"/>
                </a:lnTo>
                <a:lnTo>
                  <a:pt x="223838" y="57150"/>
                </a:lnTo>
                <a:lnTo>
                  <a:pt x="223838" y="55563"/>
                </a:lnTo>
                <a:lnTo>
                  <a:pt x="222251" y="55563"/>
                </a:lnTo>
                <a:lnTo>
                  <a:pt x="219076" y="55563"/>
                </a:lnTo>
                <a:lnTo>
                  <a:pt x="217488" y="55563"/>
                </a:lnTo>
                <a:lnTo>
                  <a:pt x="214313" y="55563"/>
                </a:lnTo>
                <a:lnTo>
                  <a:pt x="217488" y="52388"/>
                </a:lnTo>
                <a:lnTo>
                  <a:pt x="219076" y="52388"/>
                </a:lnTo>
                <a:lnTo>
                  <a:pt x="222251" y="52388"/>
                </a:lnTo>
                <a:lnTo>
                  <a:pt x="217488" y="50800"/>
                </a:lnTo>
                <a:lnTo>
                  <a:pt x="214313" y="50800"/>
                </a:lnTo>
                <a:lnTo>
                  <a:pt x="214313" y="52388"/>
                </a:lnTo>
                <a:lnTo>
                  <a:pt x="212725" y="52388"/>
                </a:lnTo>
                <a:lnTo>
                  <a:pt x="212725" y="50800"/>
                </a:lnTo>
                <a:lnTo>
                  <a:pt x="211138" y="50800"/>
                </a:lnTo>
                <a:lnTo>
                  <a:pt x="211138" y="49213"/>
                </a:lnTo>
                <a:lnTo>
                  <a:pt x="211138" y="47625"/>
                </a:lnTo>
                <a:lnTo>
                  <a:pt x="211138" y="47625"/>
                </a:lnTo>
                <a:lnTo>
                  <a:pt x="212726" y="47625"/>
                </a:lnTo>
                <a:lnTo>
                  <a:pt x="212726" y="47625"/>
                </a:lnTo>
                <a:lnTo>
                  <a:pt x="214313" y="47625"/>
                </a:lnTo>
                <a:lnTo>
                  <a:pt x="219076" y="47625"/>
                </a:lnTo>
                <a:lnTo>
                  <a:pt x="222251" y="46038"/>
                </a:lnTo>
                <a:lnTo>
                  <a:pt x="223838" y="46038"/>
                </a:lnTo>
                <a:lnTo>
                  <a:pt x="223838" y="47625"/>
                </a:lnTo>
                <a:lnTo>
                  <a:pt x="227013" y="47625"/>
                </a:lnTo>
                <a:lnTo>
                  <a:pt x="228601" y="47625"/>
                </a:lnTo>
                <a:lnTo>
                  <a:pt x="230188" y="47625"/>
                </a:lnTo>
                <a:lnTo>
                  <a:pt x="230188" y="50800"/>
                </a:lnTo>
                <a:lnTo>
                  <a:pt x="233363" y="47625"/>
                </a:lnTo>
                <a:lnTo>
                  <a:pt x="233363" y="50800"/>
                </a:lnTo>
                <a:lnTo>
                  <a:pt x="234951" y="50800"/>
                </a:lnTo>
                <a:lnTo>
                  <a:pt x="238126" y="50800"/>
                </a:lnTo>
                <a:lnTo>
                  <a:pt x="238126" y="52388"/>
                </a:lnTo>
                <a:lnTo>
                  <a:pt x="239713" y="52388"/>
                </a:lnTo>
                <a:lnTo>
                  <a:pt x="242888" y="52388"/>
                </a:lnTo>
                <a:lnTo>
                  <a:pt x="244476" y="55563"/>
                </a:lnTo>
                <a:lnTo>
                  <a:pt x="246063" y="55563"/>
                </a:lnTo>
                <a:lnTo>
                  <a:pt x="254001" y="57150"/>
                </a:lnTo>
                <a:lnTo>
                  <a:pt x="254001" y="58738"/>
                </a:lnTo>
                <a:lnTo>
                  <a:pt x="255588" y="58738"/>
                </a:lnTo>
                <a:lnTo>
                  <a:pt x="255588" y="61913"/>
                </a:lnTo>
                <a:lnTo>
                  <a:pt x="258763" y="63501"/>
                </a:lnTo>
                <a:lnTo>
                  <a:pt x="260351" y="68263"/>
                </a:lnTo>
                <a:lnTo>
                  <a:pt x="261938" y="68263"/>
                </a:lnTo>
                <a:lnTo>
                  <a:pt x="261938" y="69851"/>
                </a:lnTo>
                <a:lnTo>
                  <a:pt x="265113" y="69851"/>
                </a:lnTo>
                <a:lnTo>
                  <a:pt x="266701" y="73026"/>
                </a:lnTo>
                <a:lnTo>
                  <a:pt x="269876" y="73026"/>
                </a:lnTo>
                <a:lnTo>
                  <a:pt x="269876" y="74613"/>
                </a:lnTo>
                <a:lnTo>
                  <a:pt x="266701" y="74613"/>
                </a:lnTo>
                <a:lnTo>
                  <a:pt x="266701" y="77788"/>
                </a:lnTo>
                <a:lnTo>
                  <a:pt x="269876" y="77788"/>
                </a:lnTo>
                <a:lnTo>
                  <a:pt x="269876" y="79376"/>
                </a:lnTo>
                <a:lnTo>
                  <a:pt x="271463" y="79376"/>
                </a:lnTo>
                <a:lnTo>
                  <a:pt x="271463" y="82551"/>
                </a:lnTo>
                <a:lnTo>
                  <a:pt x="271463" y="84138"/>
                </a:lnTo>
                <a:lnTo>
                  <a:pt x="271463" y="85726"/>
                </a:lnTo>
                <a:lnTo>
                  <a:pt x="271463" y="88901"/>
                </a:lnTo>
                <a:lnTo>
                  <a:pt x="273051" y="90488"/>
                </a:lnTo>
                <a:lnTo>
                  <a:pt x="273051" y="93663"/>
                </a:lnTo>
                <a:lnTo>
                  <a:pt x="273051" y="95251"/>
                </a:lnTo>
                <a:lnTo>
                  <a:pt x="271463" y="93663"/>
                </a:lnTo>
                <a:lnTo>
                  <a:pt x="269876" y="95251"/>
                </a:lnTo>
                <a:lnTo>
                  <a:pt x="269876" y="98426"/>
                </a:lnTo>
                <a:lnTo>
                  <a:pt x="271463" y="98426"/>
                </a:lnTo>
                <a:lnTo>
                  <a:pt x="271463" y="100013"/>
                </a:lnTo>
                <a:lnTo>
                  <a:pt x="273051" y="100013"/>
                </a:lnTo>
                <a:lnTo>
                  <a:pt x="276226" y="101601"/>
                </a:lnTo>
                <a:lnTo>
                  <a:pt x="276226" y="104776"/>
                </a:lnTo>
                <a:lnTo>
                  <a:pt x="277813" y="104776"/>
                </a:lnTo>
                <a:lnTo>
                  <a:pt x="277813" y="106363"/>
                </a:lnTo>
                <a:lnTo>
                  <a:pt x="280988" y="106363"/>
                </a:lnTo>
                <a:lnTo>
                  <a:pt x="280988" y="109538"/>
                </a:lnTo>
                <a:lnTo>
                  <a:pt x="282576" y="109538"/>
                </a:lnTo>
                <a:lnTo>
                  <a:pt x="282576" y="111126"/>
                </a:lnTo>
                <a:lnTo>
                  <a:pt x="282576" y="114301"/>
                </a:lnTo>
                <a:lnTo>
                  <a:pt x="285751" y="115888"/>
                </a:lnTo>
                <a:lnTo>
                  <a:pt x="285751" y="117476"/>
                </a:lnTo>
                <a:lnTo>
                  <a:pt x="285751" y="120651"/>
                </a:lnTo>
                <a:lnTo>
                  <a:pt x="285751" y="122238"/>
                </a:lnTo>
                <a:lnTo>
                  <a:pt x="287338" y="122238"/>
                </a:lnTo>
                <a:lnTo>
                  <a:pt x="287338" y="125413"/>
                </a:lnTo>
                <a:lnTo>
                  <a:pt x="287338" y="127001"/>
                </a:lnTo>
                <a:lnTo>
                  <a:pt x="287338" y="130176"/>
                </a:lnTo>
                <a:lnTo>
                  <a:pt x="287338" y="131763"/>
                </a:lnTo>
                <a:lnTo>
                  <a:pt x="288926" y="133351"/>
                </a:lnTo>
                <a:lnTo>
                  <a:pt x="288926" y="136526"/>
                </a:lnTo>
                <a:lnTo>
                  <a:pt x="288926" y="138113"/>
                </a:lnTo>
                <a:lnTo>
                  <a:pt x="288926" y="141288"/>
                </a:lnTo>
                <a:lnTo>
                  <a:pt x="288926" y="142876"/>
                </a:lnTo>
                <a:lnTo>
                  <a:pt x="292101" y="142876"/>
                </a:lnTo>
                <a:lnTo>
                  <a:pt x="292101" y="144463"/>
                </a:lnTo>
                <a:lnTo>
                  <a:pt x="292101" y="147638"/>
                </a:lnTo>
                <a:lnTo>
                  <a:pt x="292101" y="149226"/>
                </a:lnTo>
                <a:lnTo>
                  <a:pt x="292101" y="152401"/>
                </a:lnTo>
                <a:lnTo>
                  <a:pt x="292101" y="153988"/>
                </a:lnTo>
                <a:lnTo>
                  <a:pt x="292101" y="158751"/>
                </a:lnTo>
                <a:lnTo>
                  <a:pt x="293688" y="163513"/>
                </a:lnTo>
                <a:lnTo>
                  <a:pt x="293688" y="165101"/>
                </a:lnTo>
                <a:lnTo>
                  <a:pt x="293688" y="168276"/>
                </a:lnTo>
                <a:lnTo>
                  <a:pt x="293688" y="173038"/>
                </a:lnTo>
                <a:lnTo>
                  <a:pt x="292101" y="176213"/>
                </a:lnTo>
                <a:lnTo>
                  <a:pt x="292101" y="188913"/>
                </a:lnTo>
                <a:lnTo>
                  <a:pt x="292101" y="192088"/>
                </a:lnTo>
                <a:lnTo>
                  <a:pt x="292101" y="195263"/>
                </a:lnTo>
                <a:lnTo>
                  <a:pt x="288926" y="196851"/>
                </a:lnTo>
                <a:lnTo>
                  <a:pt x="288926" y="200026"/>
                </a:lnTo>
                <a:lnTo>
                  <a:pt x="288926" y="201613"/>
                </a:lnTo>
                <a:lnTo>
                  <a:pt x="288926" y="204788"/>
                </a:lnTo>
                <a:lnTo>
                  <a:pt x="288926" y="206376"/>
                </a:lnTo>
                <a:lnTo>
                  <a:pt x="287338" y="207963"/>
                </a:lnTo>
                <a:lnTo>
                  <a:pt x="287338" y="212726"/>
                </a:lnTo>
                <a:lnTo>
                  <a:pt x="285751" y="217488"/>
                </a:lnTo>
                <a:lnTo>
                  <a:pt x="287338" y="219076"/>
                </a:lnTo>
                <a:lnTo>
                  <a:pt x="285751" y="222251"/>
                </a:lnTo>
                <a:lnTo>
                  <a:pt x="285751" y="223838"/>
                </a:lnTo>
                <a:lnTo>
                  <a:pt x="282576" y="223838"/>
                </a:lnTo>
                <a:lnTo>
                  <a:pt x="282576" y="227013"/>
                </a:lnTo>
                <a:lnTo>
                  <a:pt x="282576" y="228601"/>
                </a:lnTo>
                <a:lnTo>
                  <a:pt x="280988" y="231776"/>
                </a:lnTo>
                <a:lnTo>
                  <a:pt x="280988" y="233363"/>
                </a:lnTo>
                <a:lnTo>
                  <a:pt x="280988" y="234951"/>
                </a:lnTo>
                <a:lnTo>
                  <a:pt x="277813" y="234951"/>
                </a:lnTo>
                <a:lnTo>
                  <a:pt x="277813" y="238126"/>
                </a:lnTo>
                <a:lnTo>
                  <a:pt x="277813" y="239713"/>
                </a:lnTo>
                <a:lnTo>
                  <a:pt x="276226" y="242888"/>
                </a:lnTo>
                <a:lnTo>
                  <a:pt x="276226" y="244476"/>
                </a:lnTo>
                <a:lnTo>
                  <a:pt x="273051" y="249238"/>
                </a:lnTo>
                <a:lnTo>
                  <a:pt x="271463" y="254001"/>
                </a:lnTo>
                <a:lnTo>
                  <a:pt x="269876" y="258763"/>
                </a:lnTo>
                <a:lnTo>
                  <a:pt x="266701" y="263526"/>
                </a:lnTo>
                <a:lnTo>
                  <a:pt x="265113" y="265113"/>
                </a:lnTo>
                <a:lnTo>
                  <a:pt x="261938" y="269876"/>
                </a:lnTo>
                <a:lnTo>
                  <a:pt x="261938" y="271463"/>
                </a:lnTo>
                <a:lnTo>
                  <a:pt x="260351" y="276226"/>
                </a:lnTo>
                <a:lnTo>
                  <a:pt x="255588" y="282576"/>
                </a:lnTo>
                <a:lnTo>
                  <a:pt x="249238" y="287338"/>
                </a:lnTo>
                <a:lnTo>
                  <a:pt x="246063" y="292101"/>
                </a:lnTo>
                <a:lnTo>
                  <a:pt x="244476" y="293688"/>
                </a:lnTo>
                <a:lnTo>
                  <a:pt x="239713" y="296863"/>
                </a:lnTo>
                <a:lnTo>
                  <a:pt x="238126" y="298451"/>
                </a:lnTo>
                <a:lnTo>
                  <a:pt x="234951" y="298451"/>
                </a:lnTo>
                <a:lnTo>
                  <a:pt x="234951" y="301626"/>
                </a:lnTo>
                <a:lnTo>
                  <a:pt x="233363" y="301626"/>
                </a:lnTo>
                <a:lnTo>
                  <a:pt x="230188" y="301626"/>
                </a:lnTo>
                <a:lnTo>
                  <a:pt x="228601" y="303213"/>
                </a:lnTo>
                <a:lnTo>
                  <a:pt x="228601" y="306388"/>
                </a:lnTo>
                <a:lnTo>
                  <a:pt x="223838" y="306388"/>
                </a:lnTo>
                <a:lnTo>
                  <a:pt x="222251" y="307976"/>
                </a:lnTo>
                <a:lnTo>
                  <a:pt x="219076" y="309563"/>
                </a:lnTo>
                <a:lnTo>
                  <a:pt x="217488" y="312738"/>
                </a:lnTo>
                <a:lnTo>
                  <a:pt x="212726" y="314326"/>
                </a:lnTo>
                <a:lnTo>
                  <a:pt x="211138" y="317501"/>
                </a:lnTo>
                <a:lnTo>
                  <a:pt x="207963" y="319088"/>
                </a:lnTo>
                <a:lnTo>
                  <a:pt x="206376" y="319088"/>
                </a:lnTo>
                <a:lnTo>
                  <a:pt x="203201" y="319088"/>
                </a:lnTo>
                <a:lnTo>
                  <a:pt x="203201" y="322263"/>
                </a:lnTo>
                <a:lnTo>
                  <a:pt x="201613" y="323851"/>
                </a:lnTo>
                <a:lnTo>
                  <a:pt x="198438" y="323851"/>
                </a:lnTo>
                <a:lnTo>
                  <a:pt x="196851" y="325438"/>
                </a:lnTo>
                <a:lnTo>
                  <a:pt x="192088" y="325438"/>
                </a:lnTo>
                <a:lnTo>
                  <a:pt x="187325" y="328613"/>
                </a:lnTo>
                <a:lnTo>
                  <a:pt x="182563" y="330201"/>
                </a:lnTo>
                <a:lnTo>
                  <a:pt x="180975" y="330201"/>
                </a:lnTo>
                <a:lnTo>
                  <a:pt x="179388" y="333376"/>
                </a:lnTo>
                <a:lnTo>
                  <a:pt x="176213" y="333376"/>
                </a:lnTo>
                <a:lnTo>
                  <a:pt x="174625" y="333376"/>
                </a:lnTo>
                <a:lnTo>
                  <a:pt x="171450" y="334963"/>
                </a:lnTo>
                <a:lnTo>
                  <a:pt x="169863" y="334963"/>
                </a:lnTo>
                <a:lnTo>
                  <a:pt x="169863" y="333376"/>
                </a:lnTo>
                <a:lnTo>
                  <a:pt x="171450" y="330201"/>
                </a:lnTo>
                <a:lnTo>
                  <a:pt x="174625" y="330201"/>
                </a:lnTo>
                <a:lnTo>
                  <a:pt x="176213" y="328613"/>
                </a:lnTo>
                <a:lnTo>
                  <a:pt x="174625" y="328613"/>
                </a:lnTo>
                <a:lnTo>
                  <a:pt x="171450" y="328613"/>
                </a:lnTo>
                <a:lnTo>
                  <a:pt x="169863" y="328613"/>
                </a:lnTo>
                <a:lnTo>
                  <a:pt x="168275" y="328613"/>
                </a:lnTo>
                <a:lnTo>
                  <a:pt x="168275" y="330201"/>
                </a:lnTo>
                <a:lnTo>
                  <a:pt x="165100" y="330201"/>
                </a:lnTo>
                <a:lnTo>
                  <a:pt x="165100" y="333376"/>
                </a:lnTo>
                <a:lnTo>
                  <a:pt x="165100" y="334963"/>
                </a:lnTo>
                <a:lnTo>
                  <a:pt x="163513" y="334963"/>
                </a:lnTo>
                <a:lnTo>
                  <a:pt x="160338" y="334963"/>
                </a:lnTo>
                <a:lnTo>
                  <a:pt x="158750" y="334963"/>
                </a:lnTo>
                <a:lnTo>
                  <a:pt x="155575" y="334963"/>
                </a:lnTo>
                <a:lnTo>
                  <a:pt x="153988" y="334963"/>
                </a:lnTo>
                <a:lnTo>
                  <a:pt x="152400" y="333376"/>
                </a:lnTo>
                <a:lnTo>
                  <a:pt x="149225" y="333376"/>
                </a:lnTo>
                <a:lnTo>
                  <a:pt x="147638" y="333376"/>
                </a:lnTo>
                <a:lnTo>
                  <a:pt x="144463" y="333376"/>
                </a:lnTo>
                <a:lnTo>
                  <a:pt x="142875" y="333376"/>
                </a:lnTo>
                <a:lnTo>
                  <a:pt x="139700" y="333376"/>
                </a:lnTo>
                <a:lnTo>
                  <a:pt x="138112" y="334963"/>
                </a:lnTo>
                <a:lnTo>
                  <a:pt x="136525" y="333376"/>
                </a:lnTo>
                <a:lnTo>
                  <a:pt x="133350" y="333376"/>
                </a:lnTo>
                <a:lnTo>
                  <a:pt x="133350" y="330201"/>
                </a:lnTo>
                <a:lnTo>
                  <a:pt x="131762" y="330201"/>
                </a:lnTo>
                <a:lnTo>
                  <a:pt x="128587" y="330201"/>
                </a:lnTo>
                <a:lnTo>
                  <a:pt x="127000" y="330201"/>
                </a:lnTo>
                <a:lnTo>
                  <a:pt x="127000" y="328613"/>
                </a:lnTo>
                <a:lnTo>
                  <a:pt x="123825" y="328613"/>
                </a:lnTo>
                <a:lnTo>
                  <a:pt x="122237" y="328613"/>
                </a:lnTo>
                <a:lnTo>
                  <a:pt x="122237" y="325438"/>
                </a:lnTo>
                <a:lnTo>
                  <a:pt x="120650" y="325438"/>
                </a:lnTo>
                <a:lnTo>
                  <a:pt x="117475" y="323851"/>
                </a:lnTo>
                <a:lnTo>
                  <a:pt x="115887" y="322263"/>
                </a:lnTo>
                <a:lnTo>
                  <a:pt x="112712" y="322263"/>
                </a:lnTo>
                <a:lnTo>
                  <a:pt x="111125" y="322263"/>
                </a:lnTo>
                <a:lnTo>
                  <a:pt x="107950" y="322263"/>
                </a:lnTo>
                <a:lnTo>
                  <a:pt x="106362" y="322263"/>
                </a:lnTo>
                <a:lnTo>
                  <a:pt x="104775" y="322263"/>
                </a:lnTo>
                <a:lnTo>
                  <a:pt x="104775" y="319088"/>
                </a:lnTo>
                <a:lnTo>
                  <a:pt x="101600" y="319088"/>
                </a:lnTo>
                <a:lnTo>
                  <a:pt x="100012" y="319088"/>
                </a:lnTo>
                <a:lnTo>
                  <a:pt x="96837" y="319088"/>
                </a:lnTo>
                <a:lnTo>
                  <a:pt x="96837" y="317501"/>
                </a:lnTo>
                <a:lnTo>
                  <a:pt x="96837" y="314326"/>
                </a:lnTo>
                <a:lnTo>
                  <a:pt x="95250" y="314326"/>
                </a:lnTo>
                <a:lnTo>
                  <a:pt x="93662" y="312738"/>
                </a:lnTo>
                <a:lnTo>
                  <a:pt x="93662" y="314326"/>
                </a:lnTo>
                <a:lnTo>
                  <a:pt x="90487" y="314326"/>
                </a:lnTo>
                <a:lnTo>
                  <a:pt x="90487" y="312738"/>
                </a:lnTo>
                <a:lnTo>
                  <a:pt x="88900" y="312738"/>
                </a:lnTo>
                <a:lnTo>
                  <a:pt x="88900" y="314326"/>
                </a:lnTo>
                <a:lnTo>
                  <a:pt x="85725" y="314326"/>
                </a:lnTo>
                <a:lnTo>
                  <a:pt x="85725" y="312738"/>
                </a:lnTo>
                <a:lnTo>
                  <a:pt x="84137" y="312738"/>
                </a:lnTo>
                <a:lnTo>
                  <a:pt x="80962" y="312738"/>
                </a:lnTo>
                <a:lnTo>
                  <a:pt x="80962" y="309563"/>
                </a:lnTo>
                <a:lnTo>
                  <a:pt x="80962" y="307976"/>
                </a:lnTo>
                <a:lnTo>
                  <a:pt x="79375" y="309563"/>
                </a:lnTo>
                <a:lnTo>
                  <a:pt x="77787" y="307976"/>
                </a:lnTo>
                <a:lnTo>
                  <a:pt x="74612" y="306388"/>
                </a:lnTo>
                <a:lnTo>
                  <a:pt x="73025" y="303213"/>
                </a:lnTo>
                <a:lnTo>
                  <a:pt x="74612" y="303213"/>
                </a:lnTo>
                <a:lnTo>
                  <a:pt x="77787" y="303213"/>
                </a:lnTo>
                <a:lnTo>
                  <a:pt x="79375" y="303213"/>
                </a:lnTo>
                <a:lnTo>
                  <a:pt x="79375" y="301626"/>
                </a:lnTo>
                <a:lnTo>
                  <a:pt x="77787" y="301626"/>
                </a:lnTo>
                <a:lnTo>
                  <a:pt x="74612" y="298451"/>
                </a:lnTo>
                <a:lnTo>
                  <a:pt x="73025" y="298451"/>
                </a:lnTo>
                <a:lnTo>
                  <a:pt x="73025" y="296863"/>
                </a:lnTo>
                <a:lnTo>
                  <a:pt x="69850" y="296863"/>
                </a:lnTo>
                <a:lnTo>
                  <a:pt x="69850" y="298451"/>
                </a:lnTo>
                <a:lnTo>
                  <a:pt x="73025" y="298451"/>
                </a:lnTo>
                <a:lnTo>
                  <a:pt x="73025" y="301626"/>
                </a:lnTo>
                <a:lnTo>
                  <a:pt x="69850" y="301626"/>
                </a:lnTo>
                <a:lnTo>
                  <a:pt x="68262" y="301626"/>
                </a:lnTo>
                <a:lnTo>
                  <a:pt x="65087" y="298451"/>
                </a:lnTo>
                <a:lnTo>
                  <a:pt x="65087" y="296863"/>
                </a:lnTo>
                <a:lnTo>
                  <a:pt x="63500" y="296863"/>
                </a:lnTo>
                <a:lnTo>
                  <a:pt x="61912" y="296863"/>
                </a:lnTo>
                <a:lnTo>
                  <a:pt x="61912" y="293688"/>
                </a:lnTo>
                <a:lnTo>
                  <a:pt x="58737" y="293688"/>
                </a:lnTo>
                <a:lnTo>
                  <a:pt x="57150" y="293688"/>
                </a:lnTo>
                <a:lnTo>
                  <a:pt x="57150" y="296863"/>
                </a:lnTo>
                <a:lnTo>
                  <a:pt x="53975" y="293688"/>
                </a:lnTo>
                <a:lnTo>
                  <a:pt x="53975" y="292101"/>
                </a:lnTo>
                <a:lnTo>
                  <a:pt x="52387" y="292101"/>
                </a:lnTo>
                <a:lnTo>
                  <a:pt x="52387" y="290513"/>
                </a:lnTo>
                <a:lnTo>
                  <a:pt x="52387" y="287338"/>
                </a:lnTo>
                <a:lnTo>
                  <a:pt x="52387" y="285751"/>
                </a:lnTo>
                <a:lnTo>
                  <a:pt x="49212" y="287338"/>
                </a:lnTo>
                <a:lnTo>
                  <a:pt x="47625" y="285751"/>
                </a:lnTo>
                <a:lnTo>
                  <a:pt x="46037" y="285751"/>
                </a:lnTo>
                <a:lnTo>
                  <a:pt x="46037" y="282576"/>
                </a:lnTo>
                <a:lnTo>
                  <a:pt x="42862" y="282576"/>
                </a:lnTo>
                <a:lnTo>
                  <a:pt x="41275" y="280988"/>
                </a:lnTo>
                <a:lnTo>
                  <a:pt x="38100" y="280988"/>
                </a:lnTo>
                <a:lnTo>
                  <a:pt x="36512" y="279401"/>
                </a:lnTo>
                <a:lnTo>
                  <a:pt x="36512" y="276226"/>
                </a:lnTo>
                <a:lnTo>
                  <a:pt x="33337" y="274638"/>
                </a:lnTo>
                <a:lnTo>
                  <a:pt x="36512" y="271463"/>
                </a:lnTo>
                <a:lnTo>
                  <a:pt x="33337" y="271463"/>
                </a:lnTo>
                <a:lnTo>
                  <a:pt x="31750" y="271463"/>
                </a:lnTo>
                <a:lnTo>
                  <a:pt x="30162" y="269876"/>
                </a:lnTo>
                <a:lnTo>
                  <a:pt x="30162" y="266701"/>
                </a:lnTo>
                <a:lnTo>
                  <a:pt x="26987" y="265113"/>
                </a:lnTo>
                <a:lnTo>
                  <a:pt x="26987" y="263526"/>
                </a:lnTo>
                <a:lnTo>
                  <a:pt x="26987" y="260351"/>
                </a:lnTo>
                <a:lnTo>
                  <a:pt x="25400" y="260351"/>
                </a:lnTo>
                <a:lnTo>
                  <a:pt x="26987" y="258763"/>
                </a:lnTo>
                <a:lnTo>
                  <a:pt x="25400" y="258763"/>
                </a:lnTo>
                <a:lnTo>
                  <a:pt x="25400" y="255588"/>
                </a:lnTo>
                <a:lnTo>
                  <a:pt x="22225" y="255588"/>
                </a:lnTo>
                <a:lnTo>
                  <a:pt x="22225" y="254001"/>
                </a:lnTo>
                <a:lnTo>
                  <a:pt x="20637" y="255588"/>
                </a:lnTo>
                <a:lnTo>
                  <a:pt x="17462" y="254001"/>
                </a:lnTo>
                <a:lnTo>
                  <a:pt x="17462" y="250826"/>
                </a:lnTo>
                <a:lnTo>
                  <a:pt x="17462" y="249238"/>
                </a:lnTo>
                <a:lnTo>
                  <a:pt x="15875" y="247651"/>
                </a:lnTo>
                <a:lnTo>
                  <a:pt x="15875" y="244476"/>
                </a:lnTo>
                <a:lnTo>
                  <a:pt x="15875" y="242888"/>
                </a:lnTo>
                <a:lnTo>
                  <a:pt x="15875" y="239713"/>
                </a:lnTo>
                <a:lnTo>
                  <a:pt x="15875" y="238126"/>
                </a:lnTo>
                <a:lnTo>
                  <a:pt x="14287" y="238126"/>
                </a:lnTo>
                <a:lnTo>
                  <a:pt x="14287" y="234951"/>
                </a:lnTo>
                <a:lnTo>
                  <a:pt x="11112" y="234951"/>
                </a:lnTo>
                <a:lnTo>
                  <a:pt x="11112" y="233363"/>
                </a:lnTo>
                <a:lnTo>
                  <a:pt x="9525" y="231776"/>
                </a:lnTo>
                <a:lnTo>
                  <a:pt x="9525" y="228601"/>
                </a:lnTo>
                <a:lnTo>
                  <a:pt x="6350" y="222251"/>
                </a:lnTo>
                <a:lnTo>
                  <a:pt x="4762" y="217488"/>
                </a:lnTo>
                <a:lnTo>
                  <a:pt x="3175" y="215901"/>
                </a:lnTo>
                <a:lnTo>
                  <a:pt x="3175" y="212726"/>
                </a:lnTo>
                <a:lnTo>
                  <a:pt x="3175" y="211138"/>
                </a:lnTo>
                <a:lnTo>
                  <a:pt x="3175" y="207963"/>
                </a:lnTo>
                <a:lnTo>
                  <a:pt x="0" y="206376"/>
                </a:lnTo>
                <a:lnTo>
                  <a:pt x="3175" y="206376"/>
                </a:lnTo>
                <a:lnTo>
                  <a:pt x="3175" y="204788"/>
                </a:lnTo>
                <a:lnTo>
                  <a:pt x="3175" y="201613"/>
                </a:lnTo>
                <a:lnTo>
                  <a:pt x="3175" y="200026"/>
                </a:lnTo>
                <a:lnTo>
                  <a:pt x="3175" y="196851"/>
                </a:lnTo>
                <a:lnTo>
                  <a:pt x="3175" y="195263"/>
                </a:lnTo>
                <a:lnTo>
                  <a:pt x="3175" y="192088"/>
                </a:lnTo>
                <a:lnTo>
                  <a:pt x="3175" y="188913"/>
                </a:lnTo>
                <a:lnTo>
                  <a:pt x="3175" y="185738"/>
                </a:lnTo>
                <a:lnTo>
                  <a:pt x="3175" y="184151"/>
                </a:lnTo>
                <a:lnTo>
                  <a:pt x="4762" y="184151"/>
                </a:lnTo>
                <a:lnTo>
                  <a:pt x="4762" y="180976"/>
                </a:lnTo>
                <a:lnTo>
                  <a:pt x="3175" y="180976"/>
                </a:lnTo>
                <a:lnTo>
                  <a:pt x="4762" y="179388"/>
                </a:lnTo>
                <a:lnTo>
                  <a:pt x="4762" y="176213"/>
                </a:lnTo>
                <a:lnTo>
                  <a:pt x="3175" y="176213"/>
                </a:lnTo>
                <a:lnTo>
                  <a:pt x="3175" y="174626"/>
                </a:lnTo>
                <a:lnTo>
                  <a:pt x="3175" y="173038"/>
                </a:lnTo>
                <a:lnTo>
                  <a:pt x="4762" y="173038"/>
                </a:lnTo>
                <a:lnTo>
                  <a:pt x="4762" y="169863"/>
                </a:lnTo>
                <a:lnTo>
                  <a:pt x="4762" y="168276"/>
                </a:lnTo>
                <a:lnTo>
                  <a:pt x="4762" y="165101"/>
                </a:lnTo>
                <a:lnTo>
                  <a:pt x="4762" y="163513"/>
                </a:lnTo>
                <a:lnTo>
                  <a:pt x="4762" y="160338"/>
                </a:lnTo>
                <a:lnTo>
                  <a:pt x="4762" y="158751"/>
                </a:lnTo>
                <a:lnTo>
                  <a:pt x="4762" y="157163"/>
                </a:lnTo>
                <a:lnTo>
                  <a:pt x="4762" y="153988"/>
                </a:lnTo>
                <a:lnTo>
                  <a:pt x="6350" y="152401"/>
                </a:lnTo>
                <a:lnTo>
                  <a:pt x="6350" y="149226"/>
                </a:lnTo>
                <a:lnTo>
                  <a:pt x="6350" y="147638"/>
                </a:lnTo>
                <a:lnTo>
                  <a:pt x="4762" y="147638"/>
                </a:lnTo>
                <a:lnTo>
                  <a:pt x="6350" y="144463"/>
                </a:lnTo>
                <a:lnTo>
                  <a:pt x="6350" y="142876"/>
                </a:lnTo>
                <a:lnTo>
                  <a:pt x="6350" y="141288"/>
                </a:lnTo>
                <a:lnTo>
                  <a:pt x="9525" y="141288"/>
                </a:lnTo>
                <a:lnTo>
                  <a:pt x="9525" y="138113"/>
                </a:lnTo>
                <a:lnTo>
                  <a:pt x="11112" y="138113"/>
                </a:lnTo>
                <a:lnTo>
                  <a:pt x="11112" y="136526"/>
                </a:lnTo>
                <a:lnTo>
                  <a:pt x="14287" y="136526"/>
                </a:lnTo>
                <a:lnTo>
                  <a:pt x="14287" y="133351"/>
                </a:lnTo>
                <a:lnTo>
                  <a:pt x="14287" y="131763"/>
                </a:lnTo>
                <a:lnTo>
                  <a:pt x="14287" y="130176"/>
                </a:lnTo>
                <a:lnTo>
                  <a:pt x="15875" y="127001"/>
                </a:lnTo>
                <a:lnTo>
                  <a:pt x="15875" y="125413"/>
                </a:lnTo>
                <a:lnTo>
                  <a:pt x="17462" y="125413"/>
                </a:lnTo>
                <a:lnTo>
                  <a:pt x="17462" y="122238"/>
                </a:lnTo>
                <a:lnTo>
                  <a:pt x="20637" y="127001"/>
                </a:lnTo>
                <a:lnTo>
                  <a:pt x="20637" y="125413"/>
                </a:lnTo>
                <a:lnTo>
                  <a:pt x="20637" y="122238"/>
                </a:lnTo>
                <a:lnTo>
                  <a:pt x="20637" y="120651"/>
                </a:lnTo>
                <a:lnTo>
                  <a:pt x="22225" y="120651"/>
                </a:lnTo>
                <a:lnTo>
                  <a:pt x="22225" y="117476"/>
                </a:lnTo>
                <a:lnTo>
                  <a:pt x="22225" y="115888"/>
                </a:lnTo>
                <a:lnTo>
                  <a:pt x="22225" y="114301"/>
                </a:lnTo>
                <a:lnTo>
                  <a:pt x="25400" y="114301"/>
                </a:lnTo>
                <a:lnTo>
                  <a:pt x="25400" y="111126"/>
                </a:lnTo>
                <a:lnTo>
                  <a:pt x="25400" y="109538"/>
                </a:lnTo>
                <a:lnTo>
                  <a:pt x="26987" y="109538"/>
                </a:lnTo>
                <a:lnTo>
                  <a:pt x="26987" y="106363"/>
                </a:lnTo>
                <a:lnTo>
                  <a:pt x="26987" y="104776"/>
                </a:lnTo>
                <a:lnTo>
                  <a:pt x="26987" y="101601"/>
                </a:lnTo>
                <a:lnTo>
                  <a:pt x="26987" y="100013"/>
                </a:lnTo>
                <a:lnTo>
                  <a:pt x="30162" y="100013"/>
                </a:lnTo>
                <a:lnTo>
                  <a:pt x="30162" y="93663"/>
                </a:lnTo>
                <a:lnTo>
                  <a:pt x="31750" y="93663"/>
                </a:lnTo>
                <a:lnTo>
                  <a:pt x="31750" y="90488"/>
                </a:lnTo>
                <a:lnTo>
                  <a:pt x="31750" y="88901"/>
                </a:lnTo>
                <a:lnTo>
                  <a:pt x="33337" y="88901"/>
                </a:lnTo>
                <a:lnTo>
                  <a:pt x="33337" y="85726"/>
                </a:lnTo>
                <a:lnTo>
                  <a:pt x="36512" y="85726"/>
                </a:lnTo>
                <a:lnTo>
                  <a:pt x="36512" y="88901"/>
                </a:lnTo>
                <a:lnTo>
                  <a:pt x="38100" y="88901"/>
                </a:lnTo>
                <a:lnTo>
                  <a:pt x="38100" y="85726"/>
                </a:lnTo>
                <a:lnTo>
                  <a:pt x="41275" y="85726"/>
                </a:lnTo>
                <a:lnTo>
                  <a:pt x="41275" y="84138"/>
                </a:lnTo>
                <a:lnTo>
                  <a:pt x="41275" y="82551"/>
                </a:lnTo>
                <a:lnTo>
                  <a:pt x="42862" y="82551"/>
                </a:lnTo>
                <a:lnTo>
                  <a:pt x="42862" y="79376"/>
                </a:lnTo>
                <a:lnTo>
                  <a:pt x="46037" y="77788"/>
                </a:lnTo>
                <a:lnTo>
                  <a:pt x="46037" y="74613"/>
                </a:lnTo>
                <a:lnTo>
                  <a:pt x="46037" y="73026"/>
                </a:lnTo>
                <a:lnTo>
                  <a:pt x="47625" y="73026"/>
                </a:lnTo>
                <a:lnTo>
                  <a:pt x="47625" y="69851"/>
                </a:lnTo>
                <a:lnTo>
                  <a:pt x="47625" y="68263"/>
                </a:lnTo>
                <a:lnTo>
                  <a:pt x="49212" y="68263"/>
                </a:lnTo>
                <a:lnTo>
                  <a:pt x="49212" y="66676"/>
                </a:lnTo>
                <a:lnTo>
                  <a:pt x="49212" y="63501"/>
                </a:lnTo>
                <a:lnTo>
                  <a:pt x="52387" y="61913"/>
                </a:lnTo>
                <a:lnTo>
                  <a:pt x="52387" y="58738"/>
                </a:lnTo>
                <a:lnTo>
                  <a:pt x="53975" y="58738"/>
                </a:lnTo>
                <a:lnTo>
                  <a:pt x="53975" y="57150"/>
                </a:lnTo>
                <a:lnTo>
                  <a:pt x="53975" y="55563"/>
                </a:lnTo>
                <a:lnTo>
                  <a:pt x="57150" y="55563"/>
                </a:lnTo>
                <a:lnTo>
                  <a:pt x="57150" y="57150"/>
                </a:lnTo>
                <a:lnTo>
                  <a:pt x="58737" y="57150"/>
                </a:lnTo>
                <a:lnTo>
                  <a:pt x="58737" y="55563"/>
                </a:lnTo>
                <a:lnTo>
                  <a:pt x="61912" y="55563"/>
                </a:lnTo>
                <a:lnTo>
                  <a:pt x="61912" y="52388"/>
                </a:lnTo>
                <a:lnTo>
                  <a:pt x="63500" y="52388"/>
                </a:lnTo>
                <a:lnTo>
                  <a:pt x="63500" y="50800"/>
                </a:lnTo>
                <a:lnTo>
                  <a:pt x="65087" y="50800"/>
                </a:lnTo>
                <a:lnTo>
                  <a:pt x="65087" y="47625"/>
                </a:lnTo>
                <a:lnTo>
                  <a:pt x="68262" y="46038"/>
                </a:lnTo>
                <a:lnTo>
                  <a:pt x="68262" y="42863"/>
                </a:lnTo>
                <a:lnTo>
                  <a:pt x="69850" y="41275"/>
                </a:lnTo>
                <a:lnTo>
                  <a:pt x="69850" y="39688"/>
                </a:lnTo>
                <a:lnTo>
                  <a:pt x="73025" y="39688"/>
                </a:lnTo>
                <a:lnTo>
                  <a:pt x="73025" y="36513"/>
                </a:lnTo>
                <a:lnTo>
                  <a:pt x="74612" y="34925"/>
                </a:lnTo>
                <a:lnTo>
                  <a:pt x="74612" y="31750"/>
                </a:lnTo>
                <a:lnTo>
                  <a:pt x="77787" y="31750"/>
                </a:lnTo>
                <a:lnTo>
                  <a:pt x="79375" y="31750"/>
                </a:lnTo>
                <a:lnTo>
                  <a:pt x="79375" y="30163"/>
                </a:lnTo>
                <a:lnTo>
                  <a:pt x="79375" y="26988"/>
                </a:lnTo>
                <a:lnTo>
                  <a:pt x="80962" y="30163"/>
                </a:lnTo>
                <a:lnTo>
                  <a:pt x="80962" y="25400"/>
                </a:lnTo>
                <a:lnTo>
                  <a:pt x="80962" y="23813"/>
                </a:lnTo>
                <a:lnTo>
                  <a:pt x="84137" y="23813"/>
                </a:lnTo>
                <a:lnTo>
                  <a:pt x="85725" y="20638"/>
                </a:lnTo>
                <a:lnTo>
                  <a:pt x="85725" y="19050"/>
                </a:lnTo>
                <a:lnTo>
                  <a:pt x="88900" y="19050"/>
                </a:lnTo>
                <a:lnTo>
                  <a:pt x="88900" y="20638"/>
                </a:lnTo>
                <a:lnTo>
                  <a:pt x="90487" y="19050"/>
                </a:lnTo>
                <a:lnTo>
                  <a:pt x="93662" y="15875"/>
                </a:lnTo>
                <a:lnTo>
                  <a:pt x="95250" y="11113"/>
                </a:lnTo>
                <a:lnTo>
                  <a:pt x="95250" y="14288"/>
                </a:lnTo>
                <a:lnTo>
                  <a:pt x="95250" y="15875"/>
                </a:lnTo>
                <a:lnTo>
                  <a:pt x="96837" y="15875"/>
                </a:lnTo>
                <a:lnTo>
                  <a:pt x="100012" y="15875"/>
                </a:lnTo>
                <a:lnTo>
                  <a:pt x="100012" y="14288"/>
                </a:lnTo>
                <a:lnTo>
                  <a:pt x="101600" y="11113"/>
                </a:lnTo>
                <a:lnTo>
                  <a:pt x="101600" y="9525"/>
                </a:lnTo>
                <a:lnTo>
                  <a:pt x="104775" y="9525"/>
                </a:lnTo>
                <a:lnTo>
                  <a:pt x="106362" y="9525"/>
                </a:lnTo>
                <a:close/>
                <a:moveTo>
                  <a:pt x="111125" y="3175"/>
                </a:moveTo>
                <a:lnTo>
                  <a:pt x="112713" y="3175"/>
                </a:lnTo>
                <a:lnTo>
                  <a:pt x="115888" y="3175"/>
                </a:lnTo>
                <a:lnTo>
                  <a:pt x="115888" y="4763"/>
                </a:lnTo>
                <a:lnTo>
                  <a:pt x="112713" y="4763"/>
                </a:lnTo>
                <a:lnTo>
                  <a:pt x="111125" y="4763"/>
                </a:lnTo>
                <a:close/>
                <a:moveTo>
                  <a:pt x="117476" y="0"/>
                </a:moveTo>
                <a:lnTo>
                  <a:pt x="117476" y="3175"/>
                </a:lnTo>
                <a:lnTo>
                  <a:pt x="115888" y="3175"/>
                </a:lnTo>
                <a:close/>
              </a:path>
            </a:pathLst>
          </a:custGeom>
          <a:blipFill dpi="0" rotWithShape="1">
            <a:blip r:embed="rId7"/>
            <a:srcRect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2AC0D14B-AB76-427A-A021-AA0EDF1B43CC}"/>
              </a:ext>
            </a:extLst>
          </p:cNvPr>
          <p:cNvSpPr txBox="1"/>
          <p:nvPr/>
        </p:nvSpPr>
        <p:spPr>
          <a:xfrm>
            <a:off x="2200039" y="2728292"/>
            <a:ext cx="738664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dirty="0">
                <a:latin typeface="演示悠然小楷" panose="00000500000000000000" pitchFamily="2" charset="-122"/>
                <a:ea typeface="演示悠然小楷" panose="00000500000000000000" pitchFamily="2" charset="-122"/>
              </a:rPr>
              <a:t>下步计划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AB31BDF8-14AA-4EBC-B008-EBB6A4133777}"/>
              </a:ext>
            </a:extLst>
          </p:cNvPr>
          <p:cNvSpPr txBox="1"/>
          <p:nvPr/>
        </p:nvSpPr>
        <p:spPr>
          <a:xfrm>
            <a:off x="2022758" y="1866518"/>
            <a:ext cx="1107996" cy="86177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rPr>
              <a:t>肆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990B124-D023-4A24-98CB-C8EEC63A5277}"/>
              </a:ext>
            </a:extLst>
          </p:cNvPr>
          <p:cNvSpPr txBox="1"/>
          <p:nvPr/>
        </p:nvSpPr>
        <p:spPr>
          <a:xfrm>
            <a:off x="3060290" y="-43127053"/>
            <a:ext cx="61205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F0F0F0"/>
                </a:solidFill>
              </a:rPr>
              <a:t>51PPT</a:t>
            </a:r>
            <a:r>
              <a:rPr lang="zh-CN" altLang="en-US" dirty="0">
                <a:solidFill>
                  <a:srgbClr val="F0F0F0"/>
                </a:solidFill>
              </a:rPr>
              <a:t>模板网  </a:t>
            </a:r>
            <a:r>
              <a:rPr lang="en-US" altLang="zh-CN" dirty="0">
                <a:solidFill>
                  <a:srgbClr val="F0F0F0"/>
                </a:solidFill>
              </a:rPr>
              <a:t>www.51pptmoban.com</a:t>
            </a:r>
            <a:endParaRPr lang="zh-CN" altLang="en-US" dirty="0">
              <a:solidFill>
                <a:srgbClr val="F0F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7718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55688" y="2004060"/>
            <a:ext cx="990600" cy="990600"/>
            <a:chOff x="1962150" y="2000250"/>
            <a:chExt cx="990600" cy="990600"/>
          </a:xfrm>
        </p:grpSpPr>
        <p:sp>
          <p:nvSpPr>
            <p:cNvPr id="6" name="矩形: 圆角 1"/>
            <p:cNvSpPr/>
            <p:nvPr/>
          </p:nvSpPr>
          <p:spPr>
            <a:xfrm>
              <a:off x="1962150" y="2000250"/>
              <a:ext cx="990600" cy="990600"/>
            </a:xfrm>
            <a:prstGeom prst="roundRect">
              <a:avLst/>
            </a:prstGeom>
            <a:solidFill>
              <a:srgbClr val="5B4E45"/>
            </a:solidFill>
            <a:ln>
              <a:solidFill>
                <a:srgbClr val="DAE4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84"/>
            <p:cNvSpPr>
              <a:spLocks noEditPoints="1"/>
            </p:cNvSpPr>
            <p:nvPr/>
          </p:nvSpPr>
          <p:spPr bwMode="auto">
            <a:xfrm>
              <a:off x="2128177" y="2166277"/>
              <a:ext cx="658546" cy="658546"/>
            </a:xfrm>
            <a:custGeom>
              <a:avLst/>
              <a:gdLst>
                <a:gd name="T0" fmla="*/ 1017 w 1019"/>
                <a:gd name="T1" fmla="*/ 375 h 1017"/>
                <a:gd name="T2" fmla="*/ 1014 w 1019"/>
                <a:gd name="T3" fmla="*/ 366 h 1017"/>
                <a:gd name="T4" fmla="*/ 757 w 1019"/>
                <a:gd name="T5" fmla="*/ 13 h 1017"/>
                <a:gd name="T6" fmla="*/ 750 w 1019"/>
                <a:gd name="T7" fmla="*/ 6 h 1017"/>
                <a:gd name="T8" fmla="*/ 749 w 1019"/>
                <a:gd name="T9" fmla="*/ 5 h 1017"/>
                <a:gd name="T10" fmla="*/ 739 w 1019"/>
                <a:gd name="T11" fmla="*/ 1 h 1017"/>
                <a:gd name="T12" fmla="*/ 739 w 1019"/>
                <a:gd name="T13" fmla="*/ 1 h 1017"/>
                <a:gd name="T14" fmla="*/ 286 w 1019"/>
                <a:gd name="T15" fmla="*/ 0 h 1017"/>
                <a:gd name="T16" fmla="*/ 279 w 1019"/>
                <a:gd name="T17" fmla="*/ 1 h 1017"/>
                <a:gd name="T18" fmla="*/ 278 w 1019"/>
                <a:gd name="T19" fmla="*/ 1 h 1017"/>
                <a:gd name="T20" fmla="*/ 269 w 1019"/>
                <a:gd name="T21" fmla="*/ 5 h 1017"/>
                <a:gd name="T22" fmla="*/ 267 w 1019"/>
                <a:gd name="T23" fmla="*/ 6 h 1017"/>
                <a:gd name="T24" fmla="*/ 6 w 1019"/>
                <a:gd name="T25" fmla="*/ 363 h 1017"/>
                <a:gd name="T26" fmla="*/ 5 w 1019"/>
                <a:gd name="T27" fmla="*/ 365 h 1017"/>
                <a:gd name="T28" fmla="*/ 3 w 1019"/>
                <a:gd name="T29" fmla="*/ 369 h 1017"/>
                <a:gd name="T30" fmla="*/ 1 w 1019"/>
                <a:gd name="T31" fmla="*/ 373 h 1017"/>
                <a:gd name="T32" fmla="*/ 0 w 1019"/>
                <a:gd name="T33" fmla="*/ 382 h 1017"/>
                <a:gd name="T34" fmla="*/ 0 w 1019"/>
                <a:gd name="T35" fmla="*/ 386 h 1017"/>
                <a:gd name="T36" fmla="*/ 3 w 1019"/>
                <a:gd name="T37" fmla="*/ 395 h 1017"/>
                <a:gd name="T38" fmla="*/ 4 w 1019"/>
                <a:gd name="T39" fmla="*/ 396 h 1017"/>
                <a:gd name="T40" fmla="*/ 7 w 1019"/>
                <a:gd name="T41" fmla="*/ 401 h 1017"/>
                <a:gd name="T42" fmla="*/ 485 w 1019"/>
                <a:gd name="T43" fmla="*/ 1007 h 1017"/>
                <a:gd name="T44" fmla="*/ 490 w 1019"/>
                <a:gd name="T45" fmla="*/ 1011 h 1017"/>
                <a:gd name="T46" fmla="*/ 493 w 1019"/>
                <a:gd name="T47" fmla="*/ 1013 h 1017"/>
                <a:gd name="T48" fmla="*/ 496 w 1019"/>
                <a:gd name="T49" fmla="*/ 1015 h 1017"/>
                <a:gd name="T50" fmla="*/ 501 w 1019"/>
                <a:gd name="T51" fmla="*/ 1017 h 1017"/>
                <a:gd name="T52" fmla="*/ 509 w 1019"/>
                <a:gd name="T53" fmla="*/ 1017 h 1017"/>
                <a:gd name="T54" fmla="*/ 509 w 1019"/>
                <a:gd name="T55" fmla="*/ 1017 h 1017"/>
                <a:gd name="T56" fmla="*/ 515 w 1019"/>
                <a:gd name="T57" fmla="*/ 1017 h 1017"/>
                <a:gd name="T58" fmla="*/ 518 w 1019"/>
                <a:gd name="T59" fmla="*/ 1016 h 1017"/>
                <a:gd name="T60" fmla="*/ 524 w 1019"/>
                <a:gd name="T61" fmla="*/ 1013 h 1017"/>
                <a:gd name="T62" fmla="*/ 525 w 1019"/>
                <a:gd name="T63" fmla="*/ 1013 h 1017"/>
                <a:gd name="T64" fmla="*/ 532 w 1019"/>
                <a:gd name="T65" fmla="*/ 1007 h 1017"/>
                <a:gd name="T66" fmla="*/ 1008 w 1019"/>
                <a:gd name="T67" fmla="*/ 404 h 1017"/>
                <a:gd name="T68" fmla="*/ 1015 w 1019"/>
                <a:gd name="T69" fmla="*/ 394 h 1017"/>
                <a:gd name="T70" fmla="*/ 1019 w 1019"/>
                <a:gd name="T71" fmla="*/ 382 h 1017"/>
                <a:gd name="T72" fmla="*/ 691 w 1019"/>
                <a:gd name="T73" fmla="*/ 63 h 1017"/>
                <a:gd name="T74" fmla="*/ 327 w 1019"/>
                <a:gd name="T75" fmla="*/ 63 h 1017"/>
                <a:gd name="T76" fmla="*/ 328 w 1019"/>
                <a:gd name="T77" fmla="*/ 350 h 1017"/>
                <a:gd name="T78" fmla="*/ 97 w 1019"/>
                <a:gd name="T79" fmla="*/ 413 h 1017"/>
                <a:gd name="T80" fmla="*/ 97 w 1019"/>
                <a:gd name="T81" fmla="*/ 413 h 1017"/>
                <a:gd name="T82" fmla="*/ 610 w 1019"/>
                <a:gd name="T83" fmla="*/ 413 h 1017"/>
                <a:gd name="T84" fmla="*/ 675 w 1019"/>
                <a:gd name="T85" fmla="*/ 413 h 1017"/>
                <a:gd name="T86" fmla="*/ 689 w 1019"/>
                <a:gd name="T87" fmla="*/ 350 h 1017"/>
                <a:gd name="T88" fmla="*/ 689 w 1019"/>
                <a:gd name="T89" fmla="*/ 350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19" h="1017">
                  <a:moveTo>
                    <a:pt x="1018" y="376"/>
                  </a:moveTo>
                  <a:lnTo>
                    <a:pt x="1018" y="376"/>
                  </a:lnTo>
                  <a:lnTo>
                    <a:pt x="1017" y="375"/>
                  </a:lnTo>
                  <a:lnTo>
                    <a:pt x="1017" y="375"/>
                  </a:lnTo>
                  <a:lnTo>
                    <a:pt x="1015" y="371"/>
                  </a:lnTo>
                  <a:lnTo>
                    <a:pt x="1014" y="366"/>
                  </a:lnTo>
                  <a:lnTo>
                    <a:pt x="1011" y="363"/>
                  </a:lnTo>
                  <a:lnTo>
                    <a:pt x="1008" y="358"/>
                  </a:lnTo>
                  <a:lnTo>
                    <a:pt x="757" y="13"/>
                  </a:lnTo>
                  <a:lnTo>
                    <a:pt x="757" y="13"/>
                  </a:lnTo>
                  <a:lnTo>
                    <a:pt x="754" y="10"/>
                  </a:lnTo>
                  <a:lnTo>
                    <a:pt x="750" y="6"/>
                  </a:lnTo>
                  <a:lnTo>
                    <a:pt x="750" y="6"/>
                  </a:lnTo>
                  <a:lnTo>
                    <a:pt x="749" y="5"/>
                  </a:lnTo>
                  <a:lnTo>
                    <a:pt x="749" y="5"/>
                  </a:lnTo>
                  <a:lnTo>
                    <a:pt x="744" y="2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1" y="0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79" y="1"/>
                  </a:lnTo>
                  <a:lnTo>
                    <a:pt x="279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3" y="2"/>
                  </a:lnTo>
                  <a:lnTo>
                    <a:pt x="269" y="5"/>
                  </a:lnTo>
                  <a:lnTo>
                    <a:pt x="269" y="5"/>
                  </a:lnTo>
                  <a:lnTo>
                    <a:pt x="267" y="6"/>
                  </a:lnTo>
                  <a:lnTo>
                    <a:pt x="267" y="6"/>
                  </a:lnTo>
                  <a:lnTo>
                    <a:pt x="263" y="10"/>
                  </a:lnTo>
                  <a:lnTo>
                    <a:pt x="260" y="13"/>
                  </a:lnTo>
                  <a:lnTo>
                    <a:pt x="6" y="363"/>
                  </a:lnTo>
                  <a:lnTo>
                    <a:pt x="6" y="363"/>
                  </a:lnTo>
                  <a:lnTo>
                    <a:pt x="5" y="365"/>
                  </a:lnTo>
                  <a:lnTo>
                    <a:pt x="5" y="365"/>
                  </a:lnTo>
                  <a:lnTo>
                    <a:pt x="3" y="368"/>
                  </a:lnTo>
                  <a:lnTo>
                    <a:pt x="3" y="368"/>
                  </a:lnTo>
                  <a:lnTo>
                    <a:pt x="3" y="369"/>
                  </a:lnTo>
                  <a:lnTo>
                    <a:pt x="3" y="369"/>
                  </a:lnTo>
                  <a:lnTo>
                    <a:pt x="1" y="373"/>
                  </a:lnTo>
                  <a:lnTo>
                    <a:pt x="1" y="373"/>
                  </a:lnTo>
                  <a:lnTo>
                    <a:pt x="0" y="378"/>
                  </a:lnTo>
                  <a:lnTo>
                    <a:pt x="0" y="378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86"/>
                  </a:lnTo>
                  <a:lnTo>
                    <a:pt x="0" y="386"/>
                  </a:lnTo>
                  <a:lnTo>
                    <a:pt x="1" y="390"/>
                  </a:lnTo>
                  <a:lnTo>
                    <a:pt x="1" y="390"/>
                  </a:lnTo>
                  <a:lnTo>
                    <a:pt x="3" y="395"/>
                  </a:lnTo>
                  <a:lnTo>
                    <a:pt x="3" y="395"/>
                  </a:lnTo>
                  <a:lnTo>
                    <a:pt x="4" y="396"/>
                  </a:lnTo>
                  <a:lnTo>
                    <a:pt x="4" y="396"/>
                  </a:lnTo>
                  <a:lnTo>
                    <a:pt x="5" y="398"/>
                  </a:lnTo>
                  <a:lnTo>
                    <a:pt x="5" y="398"/>
                  </a:lnTo>
                  <a:lnTo>
                    <a:pt x="7" y="401"/>
                  </a:lnTo>
                  <a:lnTo>
                    <a:pt x="483" y="1005"/>
                  </a:lnTo>
                  <a:lnTo>
                    <a:pt x="483" y="1005"/>
                  </a:lnTo>
                  <a:lnTo>
                    <a:pt x="485" y="1007"/>
                  </a:lnTo>
                  <a:lnTo>
                    <a:pt x="485" y="1007"/>
                  </a:lnTo>
                  <a:lnTo>
                    <a:pt x="490" y="1011"/>
                  </a:lnTo>
                  <a:lnTo>
                    <a:pt x="490" y="1011"/>
                  </a:lnTo>
                  <a:lnTo>
                    <a:pt x="492" y="1013"/>
                  </a:lnTo>
                  <a:lnTo>
                    <a:pt x="492" y="1013"/>
                  </a:lnTo>
                  <a:lnTo>
                    <a:pt x="493" y="1013"/>
                  </a:lnTo>
                  <a:lnTo>
                    <a:pt x="493" y="1013"/>
                  </a:lnTo>
                  <a:lnTo>
                    <a:pt x="496" y="1015"/>
                  </a:lnTo>
                  <a:lnTo>
                    <a:pt x="496" y="1015"/>
                  </a:lnTo>
                  <a:lnTo>
                    <a:pt x="500" y="1016"/>
                  </a:lnTo>
                  <a:lnTo>
                    <a:pt x="500" y="1016"/>
                  </a:lnTo>
                  <a:lnTo>
                    <a:pt x="501" y="1017"/>
                  </a:lnTo>
                  <a:lnTo>
                    <a:pt x="501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15" y="1017"/>
                  </a:lnTo>
                  <a:lnTo>
                    <a:pt x="515" y="1017"/>
                  </a:lnTo>
                  <a:lnTo>
                    <a:pt x="518" y="1016"/>
                  </a:lnTo>
                  <a:lnTo>
                    <a:pt x="518" y="1016"/>
                  </a:lnTo>
                  <a:lnTo>
                    <a:pt x="521" y="1015"/>
                  </a:lnTo>
                  <a:lnTo>
                    <a:pt x="521" y="1015"/>
                  </a:lnTo>
                  <a:lnTo>
                    <a:pt x="524" y="1013"/>
                  </a:lnTo>
                  <a:lnTo>
                    <a:pt x="524" y="1013"/>
                  </a:lnTo>
                  <a:lnTo>
                    <a:pt x="525" y="1013"/>
                  </a:lnTo>
                  <a:lnTo>
                    <a:pt x="525" y="1013"/>
                  </a:lnTo>
                  <a:lnTo>
                    <a:pt x="527" y="1011"/>
                  </a:lnTo>
                  <a:lnTo>
                    <a:pt x="527" y="1011"/>
                  </a:lnTo>
                  <a:lnTo>
                    <a:pt x="532" y="1007"/>
                  </a:lnTo>
                  <a:lnTo>
                    <a:pt x="532" y="1007"/>
                  </a:lnTo>
                  <a:lnTo>
                    <a:pt x="534" y="1005"/>
                  </a:lnTo>
                  <a:lnTo>
                    <a:pt x="1008" y="404"/>
                  </a:lnTo>
                  <a:lnTo>
                    <a:pt x="1008" y="404"/>
                  </a:lnTo>
                  <a:lnTo>
                    <a:pt x="1012" y="400"/>
                  </a:lnTo>
                  <a:lnTo>
                    <a:pt x="1015" y="394"/>
                  </a:lnTo>
                  <a:lnTo>
                    <a:pt x="1018" y="388"/>
                  </a:lnTo>
                  <a:lnTo>
                    <a:pt x="1019" y="382"/>
                  </a:lnTo>
                  <a:lnTo>
                    <a:pt x="1019" y="382"/>
                  </a:lnTo>
                  <a:lnTo>
                    <a:pt x="1018" y="376"/>
                  </a:lnTo>
                  <a:lnTo>
                    <a:pt x="1018" y="376"/>
                  </a:lnTo>
                  <a:close/>
                  <a:moveTo>
                    <a:pt x="691" y="63"/>
                  </a:moveTo>
                  <a:lnTo>
                    <a:pt x="625" y="350"/>
                  </a:lnTo>
                  <a:lnTo>
                    <a:pt x="393" y="350"/>
                  </a:lnTo>
                  <a:lnTo>
                    <a:pt x="327" y="63"/>
                  </a:lnTo>
                  <a:lnTo>
                    <a:pt x="691" y="63"/>
                  </a:lnTo>
                  <a:close/>
                  <a:moveTo>
                    <a:pt x="271" y="106"/>
                  </a:moveTo>
                  <a:lnTo>
                    <a:pt x="328" y="350"/>
                  </a:lnTo>
                  <a:lnTo>
                    <a:pt x="94" y="350"/>
                  </a:lnTo>
                  <a:lnTo>
                    <a:pt x="271" y="106"/>
                  </a:lnTo>
                  <a:close/>
                  <a:moveTo>
                    <a:pt x="97" y="413"/>
                  </a:moveTo>
                  <a:lnTo>
                    <a:pt x="343" y="413"/>
                  </a:lnTo>
                  <a:lnTo>
                    <a:pt x="446" y="854"/>
                  </a:lnTo>
                  <a:lnTo>
                    <a:pt x="97" y="413"/>
                  </a:lnTo>
                  <a:close/>
                  <a:moveTo>
                    <a:pt x="509" y="845"/>
                  </a:moveTo>
                  <a:lnTo>
                    <a:pt x="408" y="413"/>
                  </a:lnTo>
                  <a:lnTo>
                    <a:pt x="610" y="413"/>
                  </a:lnTo>
                  <a:lnTo>
                    <a:pt x="509" y="845"/>
                  </a:lnTo>
                  <a:close/>
                  <a:moveTo>
                    <a:pt x="572" y="854"/>
                  </a:moveTo>
                  <a:lnTo>
                    <a:pt x="675" y="413"/>
                  </a:lnTo>
                  <a:lnTo>
                    <a:pt x="920" y="413"/>
                  </a:lnTo>
                  <a:lnTo>
                    <a:pt x="572" y="854"/>
                  </a:lnTo>
                  <a:close/>
                  <a:moveTo>
                    <a:pt x="689" y="350"/>
                  </a:moveTo>
                  <a:lnTo>
                    <a:pt x="746" y="106"/>
                  </a:lnTo>
                  <a:lnTo>
                    <a:pt x="923" y="350"/>
                  </a:lnTo>
                  <a:lnTo>
                    <a:pt x="689" y="35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474522" y="2377440"/>
            <a:ext cx="3454319" cy="619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74520" y="1953895"/>
            <a:ext cx="3193243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34" name="Group 9">
            <a:extLst>
              <a:ext uri="{FF2B5EF4-FFF2-40B4-BE49-F238E27FC236}">
                <a16:creationId xmlns:a16="http://schemas.microsoft.com/office/drawing/2014/main" id="{D903519D-A61D-416B-BFA3-B5C40F4043CF}"/>
              </a:ext>
            </a:extLst>
          </p:cNvPr>
          <p:cNvGrpSpPr/>
          <p:nvPr/>
        </p:nvGrpSpPr>
        <p:grpSpPr>
          <a:xfrm>
            <a:off x="1055688" y="3930016"/>
            <a:ext cx="990600" cy="990600"/>
            <a:chOff x="1962150" y="2000250"/>
            <a:chExt cx="990600" cy="990600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A0F14DE3-D98E-4607-98A0-24EFE37F6B0E}"/>
                </a:ext>
              </a:extLst>
            </p:cNvPr>
            <p:cNvSpPr/>
            <p:nvPr/>
          </p:nvSpPr>
          <p:spPr>
            <a:xfrm>
              <a:off x="1962150" y="2000250"/>
              <a:ext cx="990600" cy="990600"/>
            </a:xfrm>
            <a:prstGeom prst="roundRect">
              <a:avLst/>
            </a:prstGeom>
            <a:solidFill>
              <a:srgbClr val="DAE4EE"/>
            </a:solidFill>
            <a:ln>
              <a:solidFill>
                <a:srgbClr val="5B4E4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84">
              <a:extLst>
                <a:ext uri="{FF2B5EF4-FFF2-40B4-BE49-F238E27FC236}">
                  <a16:creationId xmlns:a16="http://schemas.microsoft.com/office/drawing/2014/main" id="{817F6B2C-0560-4AFF-8EE0-AB94C6672A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29684" y="2248852"/>
              <a:ext cx="655532" cy="493396"/>
            </a:xfrm>
            <a:custGeom>
              <a:avLst/>
              <a:gdLst>
                <a:gd name="T0" fmla="*/ 399 w 406"/>
                <a:gd name="T1" fmla="*/ 109 h 306"/>
                <a:gd name="T2" fmla="*/ 203 w 406"/>
                <a:gd name="T3" fmla="*/ 0 h 306"/>
                <a:gd name="T4" fmla="*/ 7 w 406"/>
                <a:gd name="T5" fmla="*/ 109 h 306"/>
                <a:gd name="T6" fmla="*/ 12 w 406"/>
                <a:gd name="T7" fmla="*/ 140 h 306"/>
                <a:gd name="T8" fmla="*/ 185 w 406"/>
                <a:gd name="T9" fmla="*/ 267 h 306"/>
                <a:gd name="T10" fmla="*/ 165 w 406"/>
                <a:gd name="T11" fmla="*/ 282 h 306"/>
                <a:gd name="T12" fmla="*/ 164 w 406"/>
                <a:gd name="T13" fmla="*/ 285 h 306"/>
                <a:gd name="T14" fmla="*/ 203 w 406"/>
                <a:gd name="T15" fmla="*/ 306 h 306"/>
                <a:gd name="T16" fmla="*/ 242 w 406"/>
                <a:gd name="T17" fmla="*/ 285 h 306"/>
                <a:gd name="T18" fmla="*/ 241 w 406"/>
                <a:gd name="T19" fmla="*/ 282 h 306"/>
                <a:gd name="T20" fmla="*/ 221 w 406"/>
                <a:gd name="T21" fmla="*/ 267 h 306"/>
                <a:gd name="T22" fmla="*/ 394 w 406"/>
                <a:gd name="T23" fmla="*/ 140 h 306"/>
                <a:gd name="T24" fmla="*/ 399 w 406"/>
                <a:gd name="T25" fmla="*/ 109 h 306"/>
                <a:gd name="T26" fmla="*/ 190 w 406"/>
                <a:gd name="T27" fmla="*/ 107 h 306"/>
                <a:gd name="T28" fmla="*/ 190 w 406"/>
                <a:gd name="T29" fmla="*/ 207 h 306"/>
                <a:gd name="T30" fmla="*/ 144 w 406"/>
                <a:gd name="T31" fmla="*/ 119 h 306"/>
                <a:gd name="T32" fmla="*/ 190 w 406"/>
                <a:gd name="T33" fmla="*/ 107 h 306"/>
                <a:gd name="T34" fmla="*/ 216 w 406"/>
                <a:gd name="T35" fmla="*/ 107 h 306"/>
                <a:gd name="T36" fmla="*/ 262 w 406"/>
                <a:gd name="T37" fmla="*/ 119 h 306"/>
                <a:gd name="T38" fmla="*/ 216 w 406"/>
                <a:gd name="T39" fmla="*/ 207 h 306"/>
                <a:gd name="T40" fmla="*/ 216 w 406"/>
                <a:gd name="T41" fmla="*/ 107 h 306"/>
                <a:gd name="T42" fmla="*/ 121 w 406"/>
                <a:gd name="T43" fmla="*/ 131 h 306"/>
                <a:gd name="T44" fmla="*/ 170 w 406"/>
                <a:gd name="T45" fmla="*/ 224 h 306"/>
                <a:gd name="T46" fmla="*/ 85 w 406"/>
                <a:gd name="T47" fmla="*/ 161 h 306"/>
                <a:gd name="T48" fmla="*/ 121 w 406"/>
                <a:gd name="T49" fmla="*/ 131 h 306"/>
                <a:gd name="T50" fmla="*/ 285 w 406"/>
                <a:gd name="T51" fmla="*/ 131 h 306"/>
                <a:gd name="T52" fmla="*/ 321 w 406"/>
                <a:gd name="T53" fmla="*/ 161 h 306"/>
                <a:gd name="T54" fmla="*/ 236 w 406"/>
                <a:gd name="T55" fmla="*/ 224 h 306"/>
                <a:gd name="T56" fmla="*/ 285 w 406"/>
                <a:gd name="T57" fmla="*/ 131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06" h="306">
                  <a:moveTo>
                    <a:pt x="399" y="109"/>
                  </a:moveTo>
                  <a:cubicBezTo>
                    <a:pt x="357" y="41"/>
                    <a:pt x="283" y="0"/>
                    <a:pt x="203" y="0"/>
                  </a:cubicBezTo>
                  <a:cubicBezTo>
                    <a:pt x="123" y="0"/>
                    <a:pt x="49" y="41"/>
                    <a:pt x="7" y="109"/>
                  </a:cubicBezTo>
                  <a:cubicBezTo>
                    <a:pt x="0" y="119"/>
                    <a:pt x="3" y="133"/>
                    <a:pt x="12" y="140"/>
                  </a:cubicBezTo>
                  <a:lnTo>
                    <a:pt x="185" y="267"/>
                  </a:lnTo>
                  <a:lnTo>
                    <a:pt x="165" y="282"/>
                  </a:lnTo>
                  <a:cubicBezTo>
                    <a:pt x="164" y="282"/>
                    <a:pt x="164" y="284"/>
                    <a:pt x="164" y="285"/>
                  </a:cubicBezTo>
                  <a:cubicBezTo>
                    <a:pt x="172" y="297"/>
                    <a:pt x="187" y="306"/>
                    <a:pt x="203" y="306"/>
                  </a:cubicBezTo>
                  <a:cubicBezTo>
                    <a:pt x="219" y="306"/>
                    <a:pt x="234" y="297"/>
                    <a:pt x="242" y="285"/>
                  </a:cubicBezTo>
                  <a:cubicBezTo>
                    <a:pt x="242" y="284"/>
                    <a:pt x="242" y="282"/>
                    <a:pt x="241" y="282"/>
                  </a:cubicBezTo>
                  <a:lnTo>
                    <a:pt x="221" y="267"/>
                  </a:lnTo>
                  <a:lnTo>
                    <a:pt x="394" y="140"/>
                  </a:lnTo>
                  <a:cubicBezTo>
                    <a:pt x="403" y="133"/>
                    <a:pt x="406" y="119"/>
                    <a:pt x="399" y="109"/>
                  </a:cubicBezTo>
                  <a:close/>
                  <a:moveTo>
                    <a:pt x="190" y="107"/>
                  </a:moveTo>
                  <a:lnTo>
                    <a:pt x="190" y="207"/>
                  </a:lnTo>
                  <a:lnTo>
                    <a:pt x="144" y="119"/>
                  </a:lnTo>
                  <a:cubicBezTo>
                    <a:pt x="158" y="113"/>
                    <a:pt x="174" y="109"/>
                    <a:pt x="190" y="107"/>
                  </a:cubicBezTo>
                  <a:close/>
                  <a:moveTo>
                    <a:pt x="216" y="107"/>
                  </a:moveTo>
                  <a:cubicBezTo>
                    <a:pt x="232" y="109"/>
                    <a:pt x="248" y="113"/>
                    <a:pt x="262" y="119"/>
                  </a:cubicBezTo>
                  <a:lnTo>
                    <a:pt x="216" y="207"/>
                  </a:lnTo>
                  <a:lnTo>
                    <a:pt x="216" y="107"/>
                  </a:lnTo>
                  <a:close/>
                  <a:moveTo>
                    <a:pt x="121" y="131"/>
                  </a:moveTo>
                  <a:lnTo>
                    <a:pt x="170" y="224"/>
                  </a:lnTo>
                  <a:lnTo>
                    <a:pt x="85" y="161"/>
                  </a:lnTo>
                  <a:cubicBezTo>
                    <a:pt x="95" y="149"/>
                    <a:pt x="107" y="139"/>
                    <a:pt x="121" y="131"/>
                  </a:cubicBezTo>
                  <a:close/>
                  <a:moveTo>
                    <a:pt x="285" y="131"/>
                  </a:moveTo>
                  <a:cubicBezTo>
                    <a:pt x="299" y="139"/>
                    <a:pt x="311" y="149"/>
                    <a:pt x="321" y="161"/>
                  </a:cubicBezTo>
                  <a:lnTo>
                    <a:pt x="236" y="224"/>
                  </a:lnTo>
                  <a:lnTo>
                    <a:pt x="285" y="131"/>
                  </a:lnTo>
                  <a:close/>
                </a:path>
              </a:pathLst>
            </a:custGeom>
            <a:solidFill>
              <a:srgbClr val="5B4E4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474522" y="4303396"/>
            <a:ext cx="3454319" cy="619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74520" y="3879851"/>
            <a:ext cx="3193243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31" name="Group 14">
            <a:extLst>
              <a:ext uri="{FF2B5EF4-FFF2-40B4-BE49-F238E27FC236}">
                <a16:creationId xmlns:a16="http://schemas.microsoft.com/office/drawing/2014/main" id="{60AD4EB4-FBD4-4C89-8383-7E5A68CB44EB}"/>
              </a:ext>
            </a:extLst>
          </p:cNvPr>
          <p:cNvGrpSpPr/>
          <p:nvPr/>
        </p:nvGrpSpPr>
        <p:grpSpPr>
          <a:xfrm>
            <a:off x="6675438" y="2004060"/>
            <a:ext cx="990600" cy="990600"/>
            <a:chOff x="1962150" y="2000250"/>
            <a:chExt cx="990600" cy="990600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A37B66E3-72B3-482E-A152-8EBC45DA69F5}"/>
                </a:ext>
              </a:extLst>
            </p:cNvPr>
            <p:cNvSpPr/>
            <p:nvPr/>
          </p:nvSpPr>
          <p:spPr>
            <a:xfrm>
              <a:off x="1962150" y="2000250"/>
              <a:ext cx="990600" cy="990600"/>
            </a:xfrm>
            <a:prstGeom prst="roundRect">
              <a:avLst/>
            </a:prstGeom>
            <a:solidFill>
              <a:srgbClr val="DAE4EE"/>
            </a:solidFill>
            <a:ln>
              <a:solidFill>
                <a:srgbClr val="5B4E4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84">
              <a:extLst>
                <a:ext uri="{FF2B5EF4-FFF2-40B4-BE49-F238E27FC236}">
                  <a16:creationId xmlns:a16="http://schemas.microsoft.com/office/drawing/2014/main" id="{9C5E81A9-3265-42A7-8DFA-D16C1867EE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0587" y="2166277"/>
              <a:ext cx="593726" cy="658546"/>
            </a:xfrm>
            <a:custGeom>
              <a:avLst/>
              <a:gdLst>
                <a:gd name="connsiteX0" fmla="*/ 297514 w 342643"/>
                <a:gd name="connsiteY0" fmla="*/ 254341 h 380051"/>
                <a:gd name="connsiteX1" fmla="*/ 299672 w 342643"/>
                <a:gd name="connsiteY1" fmla="*/ 254341 h 380051"/>
                <a:gd name="connsiteX2" fmla="*/ 332345 w 342643"/>
                <a:gd name="connsiteY2" fmla="*/ 265693 h 380051"/>
                <a:gd name="connsiteX3" fmla="*/ 342445 w 342643"/>
                <a:gd name="connsiteY3" fmla="*/ 295604 h 380051"/>
                <a:gd name="connsiteX4" fmla="*/ 336748 w 342643"/>
                <a:gd name="connsiteY4" fmla="*/ 303891 h 380051"/>
                <a:gd name="connsiteX5" fmla="*/ 199020 w 342643"/>
                <a:gd name="connsiteY5" fmla="*/ 363499 h 380051"/>
                <a:gd name="connsiteX6" fmla="*/ 167469 w 342643"/>
                <a:gd name="connsiteY6" fmla="*/ 379987 h 380051"/>
                <a:gd name="connsiteX7" fmla="*/ 163455 w 342643"/>
                <a:gd name="connsiteY7" fmla="*/ 379987 h 380051"/>
                <a:gd name="connsiteX8" fmla="*/ 126725 w 342643"/>
                <a:gd name="connsiteY8" fmla="*/ 364362 h 380051"/>
                <a:gd name="connsiteX9" fmla="*/ 11441 w 342643"/>
                <a:gd name="connsiteY9" fmla="*/ 337688 h 380051"/>
                <a:gd name="connsiteX10" fmla="*/ 4061 w 342643"/>
                <a:gd name="connsiteY10" fmla="*/ 326034 h 380051"/>
                <a:gd name="connsiteX11" fmla="*/ 15757 w 342643"/>
                <a:gd name="connsiteY11" fmla="*/ 318653 h 380051"/>
                <a:gd name="connsiteX12" fmla="*/ 133372 w 342643"/>
                <a:gd name="connsiteY12" fmla="*/ 345802 h 380051"/>
                <a:gd name="connsiteX13" fmla="*/ 137645 w 342643"/>
                <a:gd name="connsiteY13" fmla="*/ 348090 h 380051"/>
                <a:gd name="connsiteX14" fmla="*/ 165570 w 342643"/>
                <a:gd name="connsiteY14" fmla="*/ 360952 h 380051"/>
                <a:gd name="connsiteX15" fmla="*/ 185683 w 342643"/>
                <a:gd name="connsiteY15" fmla="*/ 349902 h 380051"/>
                <a:gd name="connsiteX16" fmla="*/ 189481 w 342643"/>
                <a:gd name="connsiteY16" fmla="*/ 346924 h 380051"/>
                <a:gd name="connsiteX17" fmla="*/ 323411 w 342643"/>
                <a:gd name="connsiteY17" fmla="*/ 288914 h 380051"/>
                <a:gd name="connsiteX18" fmla="*/ 318922 w 342643"/>
                <a:gd name="connsiteY18" fmla="*/ 279418 h 380051"/>
                <a:gd name="connsiteX19" fmla="*/ 301097 w 342643"/>
                <a:gd name="connsiteY19" fmla="*/ 273030 h 380051"/>
                <a:gd name="connsiteX20" fmla="*/ 217125 w 342643"/>
                <a:gd name="connsiteY20" fmla="*/ 297554 h 380051"/>
                <a:gd name="connsiteX21" fmla="*/ 221487 w 342643"/>
                <a:gd name="connsiteY21" fmla="*/ 290746 h 380051"/>
                <a:gd name="connsiteX22" fmla="*/ 219459 w 342643"/>
                <a:gd name="connsiteY22" fmla="*/ 277034 h 380051"/>
                <a:gd name="connsiteX23" fmla="*/ 104912 w 342643"/>
                <a:gd name="connsiteY23" fmla="*/ 230657 h 380051"/>
                <a:gd name="connsiteX24" fmla="*/ 194555 w 342643"/>
                <a:gd name="connsiteY24" fmla="*/ 244643 h 380051"/>
                <a:gd name="connsiteX25" fmla="*/ 216826 w 342643"/>
                <a:gd name="connsiteY25" fmla="*/ 259233 h 380051"/>
                <a:gd name="connsiteX26" fmla="*/ 219459 w 342643"/>
                <a:gd name="connsiteY26" fmla="*/ 277034 h 380051"/>
                <a:gd name="connsiteX27" fmla="*/ 210069 w 342643"/>
                <a:gd name="connsiteY27" fmla="*/ 279764 h 380051"/>
                <a:gd name="connsiteX28" fmla="*/ 203595 w 342643"/>
                <a:gd name="connsiteY28" fmla="*/ 291590 h 380051"/>
                <a:gd name="connsiteX29" fmla="*/ 215378 w 342643"/>
                <a:gd name="connsiteY29" fmla="*/ 298064 h 380051"/>
                <a:gd name="connsiteX30" fmla="*/ 217125 w 342643"/>
                <a:gd name="connsiteY30" fmla="*/ 297554 h 380051"/>
                <a:gd name="connsiteX31" fmla="*/ 208286 w 342643"/>
                <a:gd name="connsiteY31" fmla="*/ 311353 h 380051"/>
                <a:gd name="connsiteX32" fmla="*/ 185405 w 342643"/>
                <a:gd name="connsiteY32" fmla="*/ 320013 h 380051"/>
                <a:gd name="connsiteX33" fmla="*/ 175220 w 342643"/>
                <a:gd name="connsiteY33" fmla="*/ 318761 h 380051"/>
                <a:gd name="connsiteX34" fmla="*/ 89979 w 342643"/>
                <a:gd name="connsiteY34" fmla="*/ 304559 h 380051"/>
                <a:gd name="connsiteX35" fmla="*/ 82167 w 342643"/>
                <a:gd name="connsiteY35" fmla="*/ 293595 h 380051"/>
                <a:gd name="connsiteX36" fmla="*/ 93129 w 342643"/>
                <a:gd name="connsiteY36" fmla="*/ 285781 h 380051"/>
                <a:gd name="connsiteX37" fmla="*/ 178845 w 342643"/>
                <a:gd name="connsiteY37" fmla="*/ 300113 h 380051"/>
                <a:gd name="connsiteX38" fmla="*/ 203101 w 342643"/>
                <a:gd name="connsiteY38" fmla="*/ 286083 h 380051"/>
                <a:gd name="connsiteX39" fmla="*/ 201202 w 342643"/>
                <a:gd name="connsiteY39" fmla="*/ 270068 h 380051"/>
                <a:gd name="connsiteX40" fmla="*/ 191707 w 342643"/>
                <a:gd name="connsiteY40" fmla="*/ 263421 h 380051"/>
                <a:gd name="connsiteX41" fmla="*/ 102927 w 342643"/>
                <a:gd name="connsiteY41" fmla="*/ 249607 h 380051"/>
                <a:gd name="connsiteX42" fmla="*/ 82080 w 342643"/>
                <a:gd name="connsiteY42" fmla="*/ 268644 h 380051"/>
                <a:gd name="connsiteX43" fmla="*/ 70643 w 342643"/>
                <a:gd name="connsiteY43" fmla="*/ 276932 h 380051"/>
                <a:gd name="connsiteX44" fmla="*/ 5385 w 342643"/>
                <a:gd name="connsiteY44" fmla="*/ 262644 h 380051"/>
                <a:gd name="connsiteX45" fmla="*/ 205 w 342643"/>
                <a:gd name="connsiteY45" fmla="*/ 252154 h 380051"/>
                <a:gd name="connsiteX46" fmla="*/ 9097 w 342643"/>
                <a:gd name="connsiteY46" fmla="*/ 244556 h 380051"/>
                <a:gd name="connsiteX47" fmla="*/ 65205 w 342643"/>
                <a:gd name="connsiteY47" fmla="*/ 256859 h 380051"/>
                <a:gd name="connsiteX48" fmla="*/ 104912 w 342643"/>
                <a:gd name="connsiteY48" fmla="*/ 230657 h 380051"/>
                <a:gd name="connsiteX49" fmla="*/ 173105 w 342643"/>
                <a:gd name="connsiteY49" fmla="*/ 84621 h 380051"/>
                <a:gd name="connsiteX50" fmla="*/ 163610 w 342643"/>
                <a:gd name="connsiteY50" fmla="*/ 114148 h 380051"/>
                <a:gd name="connsiteX51" fmla="*/ 154071 w 342643"/>
                <a:gd name="connsiteY51" fmla="*/ 120796 h 380051"/>
                <a:gd name="connsiteX52" fmla="*/ 123125 w 342643"/>
                <a:gd name="connsiteY52" fmla="*/ 120796 h 380051"/>
                <a:gd name="connsiteX53" fmla="*/ 148245 w 342643"/>
                <a:gd name="connsiteY53" fmla="*/ 138796 h 380051"/>
                <a:gd name="connsiteX54" fmla="*/ 151784 w 342643"/>
                <a:gd name="connsiteY54" fmla="*/ 149588 h 380051"/>
                <a:gd name="connsiteX55" fmla="*/ 142245 w 342643"/>
                <a:gd name="connsiteY55" fmla="*/ 178899 h 380051"/>
                <a:gd name="connsiteX56" fmla="*/ 167796 w 342643"/>
                <a:gd name="connsiteY56" fmla="*/ 160898 h 380051"/>
                <a:gd name="connsiteX57" fmla="*/ 173407 w 342643"/>
                <a:gd name="connsiteY57" fmla="*/ 158697 h 380051"/>
                <a:gd name="connsiteX58" fmla="*/ 179018 w 342643"/>
                <a:gd name="connsiteY58" fmla="*/ 160510 h 380051"/>
                <a:gd name="connsiteX59" fmla="*/ 203964 w 342643"/>
                <a:gd name="connsiteY59" fmla="*/ 178899 h 380051"/>
                <a:gd name="connsiteX60" fmla="*/ 194469 w 342643"/>
                <a:gd name="connsiteY60" fmla="*/ 149588 h 380051"/>
                <a:gd name="connsiteX61" fmla="*/ 197965 w 342643"/>
                <a:gd name="connsiteY61" fmla="*/ 138796 h 380051"/>
                <a:gd name="connsiteX62" fmla="*/ 223127 w 342643"/>
                <a:gd name="connsiteY62" fmla="*/ 120796 h 380051"/>
                <a:gd name="connsiteX63" fmla="*/ 192182 w 342643"/>
                <a:gd name="connsiteY63" fmla="*/ 120796 h 380051"/>
                <a:gd name="connsiteX64" fmla="*/ 182643 w 342643"/>
                <a:gd name="connsiteY64" fmla="*/ 114148 h 380051"/>
                <a:gd name="connsiteX65" fmla="*/ 173882 w 342643"/>
                <a:gd name="connsiteY65" fmla="*/ 43440 h 380051"/>
                <a:gd name="connsiteX66" fmla="*/ 183420 w 342643"/>
                <a:gd name="connsiteY66" fmla="*/ 50131 h 380051"/>
                <a:gd name="connsiteX67" fmla="*/ 199778 w 342643"/>
                <a:gd name="connsiteY67" fmla="*/ 101543 h 380051"/>
                <a:gd name="connsiteX68" fmla="*/ 253685 w 342643"/>
                <a:gd name="connsiteY68" fmla="*/ 101543 h 380051"/>
                <a:gd name="connsiteX69" fmla="*/ 262791 w 342643"/>
                <a:gd name="connsiteY69" fmla="*/ 108148 h 380051"/>
                <a:gd name="connsiteX70" fmla="*/ 259339 w 342643"/>
                <a:gd name="connsiteY70" fmla="*/ 118810 h 380051"/>
                <a:gd name="connsiteX71" fmla="*/ 215402 w 342643"/>
                <a:gd name="connsiteY71" fmla="*/ 150236 h 380051"/>
                <a:gd name="connsiteX72" fmla="*/ 232450 w 342643"/>
                <a:gd name="connsiteY72" fmla="*/ 201389 h 380051"/>
                <a:gd name="connsiteX73" fmla="*/ 217775 w 342643"/>
                <a:gd name="connsiteY73" fmla="*/ 212051 h 380051"/>
                <a:gd name="connsiteX74" fmla="*/ 173407 w 342643"/>
                <a:gd name="connsiteY74" fmla="*/ 179978 h 380051"/>
                <a:gd name="connsiteX75" fmla="*/ 129988 w 342643"/>
                <a:gd name="connsiteY75" fmla="*/ 211965 h 380051"/>
                <a:gd name="connsiteX76" fmla="*/ 124334 w 342643"/>
                <a:gd name="connsiteY76" fmla="*/ 213951 h 380051"/>
                <a:gd name="connsiteX77" fmla="*/ 118723 w 342643"/>
                <a:gd name="connsiteY77" fmla="*/ 212181 h 380051"/>
                <a:gd name="connsiteX78" fmla="*/ 115314 w 342643"/>
                <a:gd name="connsiteY78" fmla="*/ 201389 h 380051"/>
                <a:gd name="connsiteX79" fmla="*/ 132362 w 342643"/>
                <a:gd name="connsiteY79" fmla="*/ 150236 h 380051"/>
                <a:gd name="connsiteX80" fmla="*/ 88425 w 342643"/>
                <a:gd name="connsiteY80" fmla="*/ 118810 h 380051"/>
                <a:gd name="connsiteX81" fmla="*/ 94079 w 342643"/>
                <a:gd name="connsiteY81" fmla="*/ 101543 h 380051"/>
                <a:gd name="connsiteX82" fmla="*/ 148072 w 342643"/>
                <a:gd name="connsiteY82" fmla="*/ 101543 h 380051"/>
                <a:gd name="connsiteX83" fmla="*/ 164343 w 342643"/>
                <a:gd name="connsiteY83" fmla="*/ 50131 h 380051"/>
                <a:gd name="connsiteX84" fmla="*/ 173882 w 342643"/>
                <a:gd name="connsiteY84" fmla="*/ 43440 h 380051"/>
                <a:gd name="connsiteX85" fmla="*/ 181381 w 342643"/>
                <a:gd name="connsiteY85" fmla="*/ 246 h 380051"/>
                <a:gd name="connsiteX86" fmla="*/ 216328 w 342643"/>
                <a:gd name="connsiteY86" fmla="*/ 6373 h 380051"/>
                <a:gd name="connsiteX87" fmla="*/ 315685 w 342643"/>
                <a:gd name="connsiteY87" fmla="*/ 99647 h 380051"/>
                <a:gd name="connsiteX88" fmla="*/ 300751 w 342643"/>
                <a:gd name="connsiteY88" fmla="*/ 235090 h 380051"/>
                <a:gd name="connsiteX89" fmla="*/ 287587 w 342643"/>
                <a:gd name="connsiteY89" fmla="*/ 237853 h 380051"/>
                <a:gd name="connsiteX90" fmla="*/ 285300 w 342643"/>
                <a:gd name="connsiteY90" fmla="*/ 224818 h 380051"/>
                <a:gd name="connsiteX91" fmla="*/ 289400 w 342643"/>
                <a:gd name="connsiteY91" fmla="*/ 86266 h 380051"/>
                <a:gd name="connsiteX92" fmla="*/ 168289 w 342643"/>
                <a:gd name="connsiteY92" fmla="*/ 18890 h 380051"/>
                <a:gd name="connsiteX93" fmla="*/ 52747 w 342643"/>
                <a:gd name="connsiteY93" fmla="*/ 95503 h 380051"/>
                <a:gd name="connsiteX94" fmla="*/ 67637 w 342643"/>
                <a:gd name="connsiteY94" fmla="*/ 233278 h 380051"/>
                <a:gd name="connsiteX95" fmla="*/ 65954 w 342643"/>
                <a:gd name="connsiteY95" fmla="*/ 246615 h 380051"/>
                <a:gd name="connsiteX96" fmla="*/ 59652 w 342643"/>
                <a:gd name="connsiteY96" fmla="*/ 248643 h 380051"/>
                <a:gd name="connsiteX97" fmla="*/ 52142 w 342643"/>
                <a:gd name="connsiteY97" fmla="*/ 244931 h 380051"/>
                <a:gd name="connsiteX98" fmla="*/ 20289 w 342643"/>
                <a:gd name="connsiteY98" fmla="*/ 151398 h 380051"/>
                <a:gd name="connsiteX99" fmla="*/ 82053 w 342643"/>
                <a:gd name="connsiteY99" fmla="*/ 29896 h 380051"/>
                <a:gd name="connsiteX100" fmla="*/ 181381 w 342643"/>
                <a:gd name="connsiteY100" fmla="*/ 246 h 380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342643" h="380051">
                  <a:moveTo>
                    <a:pt x="297514" y="254341"/>
                  </a:moveTo>
                  <a:lnTo>
                    <a:pt x="299672" y="254341"/>
                  </a:lnTo>
                  <a:cubicBezTo>
                    <a:pt x="311628" y="253909"/>
                    <a:pt x="323281" y="257966"/>
                    <a:pt x="332345" y="265693"/>
                  </a:cubicBezTo>
                  <a:cubicBezTo>
                    <a:pt x="339899" y="273721"/>
                    <a:pt x="343567" y="284641"/>
                    <a:pt x="342445" y="295604"/>
                  </a:cubicBezTo>
                  <a:cubicBezTo>
                    <a:pt x="342272" y="299230"/>
                    <a:pt x="340071" y="302424"/>
                    <a:pt x="336748" y="303891"/>
                  </a:cubicBezTo>
                  <a:lnTo>
                    <a:pt x="199020" y="363499"/>
                  </a:lnTo>
                  <a:cubicBezTo>
                    <a:pt x="190863" y="372692"/>
                    <a:pt x="179641" y="378562"/>
                    <a:pt x="167469" y="379987"/>
                  </a:cubicBezTo>
                  <a:cubicBezTo>
                    <a:pt x="166131" y="380073"/>
                    <a:pt x="164793" y="380073"/>
                    <a:pt x="163455" y="379987"/>
                  </a:cubicBezTo>
                  <a:cubicBezTo>
                    <a:pt x="149730" y="379426"/>
                    <a:pt x="136652" y="373901"/>
                    <a:pt x="126725" y="364362"/>
                  </a:cubicBezTo>
                  <a:lnTo>
                    <a:pt x="11441" y="337688"/>
                  </a:lnTo>
                  <a:cubicBezTo>
                    <a:pt x="6176" y="336522"/>
                    <a:pt x="2895" y="331299"/>
                    <a:pt x="4061" y="326034"/>
                  </a:cubicBezTo>
                  <a:cubicBezTo>
                    <a:pt x="5269" y="320768"/>
                    <a:pt x="10492" y="317444"/>
                    <a:pt x="15757" y="318653"/>
                  </a:cubicBezTo>
                  <a:lnTo>
                    <a:pt x="133372" y="345802"/>
                  </a:lnTo>
                  <a:cubicBezTo>
                    <a:pt x="134969" y="346191"/>
                    <a:pt x="136436" y="346967"/>
                    <a:pt x="137645" y="348090"/>
                  </a:cubicBezTo>
                  <a:cubicBezTo>
                    <a:pt x="144680" y="356161"/>
                    <a:pt x="154866" y="360823"/>
                    <a:pt x="165570" y="360952"/>
                  </a:cubicBezTo>
                  <a:cubicBezTo>
                    <a:pt x="173425" y="359916"/>
                    <a:pt x="180590" y="355945"/>
                    <a:pt x="185683" y="349902"/>
                  </a:cubicBezTo>
                  <a:cubicBezTo>
                    <a:pt x="186676" y="348608"/>
                    <a:pt x="187971" y="347572"/>
                    <a:pt x="189481" y="346924"/>
                  </a:cubicBezTo>
                  <a:lnTo>
                    <a:pt x="323411" y="288914"/>
                  </a:lnTo>
                  <a:cubicBezTo>
                    <a:pt x="322936" y="285375"/>
                    <a:pt x="321382" y="282008"/>
                    <a:pt x="318922" y="279418"/>
                  </a:cubicBezTo>
                  <a:cubicBezTo>
                    <a:pt x="313872" y="275318"/>
                    <a:pt x="307614" y="273073"/>
                    <a:pt x="301097" y="273030"/>
                  </a:cubicBezTo>
                  <a:lnTo>
                    <a:pt x="217125" y="297554"/>
                  </a:lnTo>
                  <a:lnTo>
                    <a:pt x="221487" y="290746"/>
                  </a:lnTo>
                  <a:lnTo>
                    <a:pt x="219459" y="277034"/>
                  </a:lnTo>
                  <a:close/>
                  <a:moveTo>
                    <a:pt x="104912" y="230657"/>
                  </a:moveTo>
                  <a:lnTo>
                    <a:pt x="194555" y="244643"/>
                  </a:lnTo>
                  <a:cubicBezTo>
                    <a:pt x="203576" y="246456"/>
                    <a:pt x="211560" y="251679"/>
                    <a:pt x="216826" y="259233"/>
                  </a:cubicBezTo>
                  <a:lnTo>
                    <a:pt x="219459" y="277034"/>
                  </a:lnTo>
                  <a:lnTo>
                    <a:pt x="210069" y="279764"/>
                  </a:lnTo>
                  <a:cubicBezTo>
                    <a:pt x="205020" y="281274"/>
                    <a:pt x="202085" y="286540"/>
                    <a:pt x="203595" y="291590"/>
                  </a:cubicBezTo>
                  <a:cubicBezTo>
                    <a:pt x="205063" y="296640"/>
                    <a:pt x="210328" y="299532"/>
                    <a:pt x="215378" y="298064"/>
                  </a:cubicBezTo>
                  <a:lnTo>
                    <a:pt x="217125" y="297554"/>
                  </a:lnTo>
                  <a:lnTo>
                    <a:pt x="208286" y="311353"/>
                  </a:lnTo>
                  <a:cubicBezTo>
                    <a:pt x="201946" y="316495"/>
                    <a:pt x="193994" y="319646"/>
                    <a:pt x="185405" y="320013"/>
                  </a:cubicBezTo>
                  <a:cubicBezTo>
                    <a:pt x="181953" y="319970"/>
                    <a:pt x="178543" y="319581"/>
                    <a:pt x="175220" y="318761"/>
                  </a:cubicBezTo>
                  <a:lnTo>
                    <a:pt x="89979" y="304559"/>
                  </a:lnTo>
                  <a:cubicBezTo>
                    <a:pt x="84799" y="303696"/>
                    <a:pt x="81303" y="298775"/>
                    <a:pt x="82167" y="293595"/>
                  </a:cubicBezTo>
                  <a:cubicBezTo>
                    <a:pt x="83030" y="288415"/>
                    <a:pt x="87907" y="284961"/>
                    <a:pt x="93129" y="285781"/>
                  </a:cubicBezTo>
                  <a:lnTo>
                    <a:pt x="178845" y="300113"/>
                  </a:lnTo>
                  <a:cubicBezTo>
                    <a:pt x="189419" y="303135"/>
                    <a:pt x="200425" y="296789"/>
                    <a:pt x="203101" y="286083"/>
                  </a:cubicBezTo>
                  <a:cubicBezTo>
                    <a:pt x="204655" y="280731"/>
                    <a:pt x="203964" y="274946"/>
                    <a:pt x="201202" y="270068"/>
                  </a:cubicBezTo>
                  <a:cubicBezTo>
                    <a:pt x="198915" y="266788"/>
                    <a:pt x="195548" y="264457"/>
                    <a:pt x="191707" y="263421"/>
                  </a:cubicBezTo>
                  <a:lnTo>
                    <a:pt x="102927" y="249607"/>
                  </a:lnTo>
                  <a:cubicBezTo>
                    <a:pt x="85490" y="247967"/>
                    <a:pt x="82555" y="265622"/>
                    <a:pt x="82080" y="268644"/>
                  </a:cubicBezTo>
                  <a:cubicBezTo>
                    <a:pt x="81433" y="274256"/>
                    <a:pt x="76124" y="278098"/>
                    <a:pt x="70643" y="276932"/>
                  </a:cubicBezTo>
                  <a:lnTo>
                    <a:pt x="5385" y="262644"/>
                  </a:lnTo>
                  <a:cubicBezTo>
                    <a:pt x="1457" y="260744"/>
                    <a:pt x="-701" y="256427"/>
                    <a:pt x="205" y="252154"/>
                  </a:cubicBezTo>
                  <a:cubicBezTo>
                    <a:pt x="1068" y="247880"/>
                    <a:pt x="4737" y="244729"/>
                    <a:pt x="9097" y="244556"/>
                  </a:cubicBezTo>
                  <a:lnTo>
                    <a:pt x="65205" y="256859"/>
                  </a:lnTo>
                  <a:cubicBezTo>
                    <a:pt x="70341" y="239635"/>
                    <a:pt x="87087" y="228585"/>
                    <a:pt x="104912" y="230657"/>
                  </a:cubicBezTo>
                  <a:close/>
                  <a:moveTo>
                    <a:pt x="173105" y="84621"/>
                  </a:moveTo>
                  <a:lnTo>
                    <a:pt x="163610" y="114148"/>
                  </a:lnTo>
                  <a:cubicBezTo>
                    <a:pt x="162315" y="118249"/>
                    <a:pt x="158387" y="121011"/>
                    <a:pt x="154071" y="120796"/>
                  </a:cubicBezTo>
                  <a:lnTo>
                    <a:pt x="123125" y="120796"/>
                  </a:lnTo>
                  <a:lnTo>
                    <a:pt x="148245" y="138796"/>
                  </a:lnTo>
                  <a:cubicBezTo>
                    <a:pt x="151654" y="141214"/>
                    <a:pt x="153079" y="145617"/>
                    <a:pt x="151784" y="149588"/>
                  </a:cubicBezTo>
                  <a:lnTo>
                    <a:pt x="142245" y="178899"/>
                  </a:lnTo>
                  <a:lnTo>
                    <a:pt x="167796" y="160898"/>
                  </a:lnTo>
                  <a:cubicBezTo>
                    <a:pt x="169350" y="159603"/>
                    <a:pt x="171335" y="158826"/>
                    <a:pt x="173407" y="158697"/>
                  </a:cubicBezTo>
                  <a:cubicBezTo>
                    <a:pt x="175435" y="158697"/>
                    <a:pt x="177378" y="159344"/>
                    <a:pt x="179018" y="160510"/>
                  </a:cubicBezTo>
                  <a:lnTo>
                    <a:pt x="203964" y="178899"/>
                  </a:lnTo>
                  <a:lnTo>
                    <a:pt x="194469" y="149588"/>
                  </a:lnTo>
                  <a:cubicBezTo>
                    <a:pt x="193131" y="145617"/>
                    <a:pt x="194555" y="141214"/>
                    <a:pt x="197965" y="138796"/>
                  </a:cubicBezTo>
                  <a:lnTo>
                    <a:pt x="223127" y="120796"/>
                  </a:lnTo>
                  <a:lnTo>
                    <a:pt x="192182" y="120796"/>
                  </a:lnTo>
                  <a:cubicBezTo>
                    <a:pt x="187866" y="121011"/>
                    <a:pt x="183938" y="118249"/>
                    <a:pt x="182643" y="114148"/>
                  </a:cubicBezTo>
                  <a:close/>
                  <a:moveTo>
                    <a:pt x="173882" y="43440"/>
                  </a:moveTo>
                  <a:cubicBezTo>
                    <a:pt x="178198" y="43267"/>
                    <a:pt x="182125" y="45987"/>
                    <a:pt x="183420" y="50131"/>
                  </a:cubicBezTo>
                  <a:lnTo>
                    <a:pt x="199778" y="101543"/>
                  </a:lnTo>
                  <a:lnTo>
                    <a:pt x="253685" y="101543"/>
                  </a:lnTo>
                  <a:cubicBezTo>
                    <a:pt x="257828" y="101543"/>
                    <a:pt x="261497" y="104219"/>
                    <a:pt x="262791" y="108148"/>
                  </a:cubicBezTo>
                  <a:cubicBezTo>
                    <a:pt x="264086" y="112076"/>
                    <a:pt x="262662" y="116393"/>
                    <a:pt x="259339" y="118810"/>
                  </a:cubicBezTo>
                  <a:lnTo>
                    <a:pt x="215402" y="150236"/>
                  </a:lnTo>
                  <a:lnTo>
                    <a:pt x="232450" y="201389"/>
                  </a:lnTo>
                  <a:cubicBezTo>
                    <a:pt x="235342" y="210195"/>
                    <a:pt x="225285" y="217534"/>
                    <a:pt x="217775" y="212051"/>
                  </a:cubicBezTo>
                  <a:lnTo>
                    <a:pt x="173407" y="179978"/>
                  </a:lnTo>
                  <a:lnTo>
                    <a:pt x="129988" y="211965"/>
                  </a:lnTo>
                  <a:cubicBezTo>
                    <a:pt x="128348" y="213217"/>
                    <a:pt x="126406" y="213908"/>
                    <a:pt x="124334" y="213951"/>
                  </a:cubicBezTo>
                  <a:cubicBezTo>
                    <a:pt x="122349" y="213951"/>
                    <a:pt x="120363" y="213303"/>
                    <a:pt x="118723" y="212181"/>
                  </a:cubicBezTo>
                  <a:cubicBezTo>
                    <a:pt x="115357" y="209720"/>
                    <a:pt x="113976" y="205360"/>
                    <a:pt x="115314" y="201389"/>
                  </a:cubicBezTo>
                  <a:lnTo>
                    <a:pt x="132362" y="150236"/>
                  </a:lnTo>
                  <a:lnTo>
                    <a:pt x="88425" y="118810"/>
                  </a:lnTo>
                  <a:cubicBezTo>
                    <a:pt x="80958" y="113371"/>
                    <a:pt x="84799" y="101543"/>
                    <a:pt x="94079" y="101543"/>
                  </a:cubicBezTo>
                  <a:lnTo>
                    <a:pt x="148072" y="101543"/>
                  </a:lnTo>
                  <a:lnTo>
                    <a:pt x="164343" y="50131"/>
                  </a:lnTo>
                  <a:cubicBezTo>
                    <a:pt x="165638" y="45987"/>
                    <a:pt x="169566" y="43267"/>
                    <a:pt x="173882" y="43440"/>
                  </a:cubicBezTo>
                  <a:close/>
                  <a:moveTo>
                    <a:pt x="181381" y="246"/>
                  </a:moveTo>
                  <a:cubicBezTo>
                    <a:pt x="193110" y="913"/>
                    <a:pt x="204836" y="2941"/>
                    <a:pt x="216328" y="6373"/>
                  </a:cubicBezTo>
                  <a:cubicBezTo>
                    <a:pt x="262251" y="20098"/>
                    <a:pt x="299068" y="54671"/>
                    <a:pt x="315685" y="99647"/>
                  </a:cubicBezTo>
                  <a:cubicBezTo>
                    <a:pt x="332302" y="144622"/>
                    <a:pt x="326734" y="194820"/>
                    <a:pt x="300751" y="235090"/>
                  </a:cubicBezTo>
                  <a:cubicBezTo>
                    <a:pt x="297859" y="239493"/>
                    <a:pt x="291990" y="240702"/>
                    <a:pt x="287587" y="237853"/>
                  </a:cubicBezTo>
                  <a:cubicBezTo>
                    <a:pt x="283444" y="234831"/>
                    <a:pt x="282408" y="229091"/>
                    <a:pt x="285300" y="224818"/>
                  </a:cubicBezTo>
                  <a:cubicBezTo>
                    <a:pt x="312448" y="183037"/>
                    <a:pt x="314045" y="129601"/>
                    <a:pt x="289400" y="86266"/>
                  </a:cubicBezTo>
                  <a:cubicBezTo>
                    <a:pt x="264798" y="42931"/>
                    <a:pt x="218097" y="16947"/>
                    <a:pt x="168289" y="18890"/>
                  </a:cubicBezTo>
                  <a:cubicBezTo>
                    <a:pt x="118481" y="20832"/>
                    <a:pt x="73939" y="50398"/>
                    <a:pt x="52747" y="95503"/>
                  </a:cubicBezTo>
                  <a:cubicBezTo>
                    <a:pt x="31598" y="140608"/>
                    <a:pt x="37338" y="193741"/>
                    <a:pt x="67637" y="233278"/>
                  </a:cubicBezTo>
                  <a:cubicBezTo>
                    <a:pt x="70831" y="237464"/>
                    <a:pt x="70097" y="243421"/>
                    <a:pt x="65954" y="246615"/>
                  </a:cubicBezTo>
                  <a:cubicBezTo>
                    <a:pt x="64141" y="248039"/>
                    <a:pt x="61897" y="248730"/>
                    <a:pt x="59652" y="248643"/>
                  </a:cubicBezTo>
                  <a:cubicBezTo>
                    <a:pt x="56717" y="248643"/>
                    <a:pt x="53912" y="247262"/>
                    <a:pt x="52142" y="244931"/>
                  </a:cubicBezTo>
                  <a:cubicBezTo>
                    <a:pt x="31339" y="218171"/>
                    <a:pt x="20117" y="185238"/>
                    <a:pt x="20289" y="151398"/>
                  </a:cubicBezTo>
                  <a:cubicBezTo>
                    <a:pt x="20635" y="103402"/>
                    <a:pt x="43510" y="58427"/>
                    <a:pt x="82053" y="29896"/>
                  </a:cubicBezTo>
                  <a:cubicBezTo>
                    <a:pt x="110993" y="8498"/>
                    <a:pt x="146196" y="-1755"/>
                    <a:pt x="181381" y="246"/>
                  </a:cubicBezTo>
                  <a:close/>
                </a:path>
              </a:pathLst>
            </a:custGeom>
            <a:solidFill>
              <a:srgbClr val="5B4E4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8094272" y="2377440"/>
            <a:ext cx="3193241" cy="619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094270" y="1953895"/>
            <a:ext cx="3193243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37" name="Group 19">
            <a:extLst>
              <a:ext uri="{FF2B5EF4-FFF2-40B4-BE49-F238E27FC236}">
                <a16:creationId xmlns:a16="http://schemas.microsoft.com/office/drawing/2014/main" id="{5DCDEC6C-95EE-429E-B2A1-2836E1C468C0}"/>
              </a:ext>
            </a:extLst>
          </p:cNvPr>
          <p:cNvGrpSpPr/>
          <p:nvPr/>
        </p:nvGrpSpPr>
        <p:grpSpPr>
          <a:xfrm>
            <a:off x="6675438" y="3930016"/>
            <a:ext cx="990600" cy="990600"/>
            <a:chOff x="1962150" y="2000250"/>
            <a:chExt cx="990600" cy="990600"/>
          </a:xfrm>
        </p:grpSpPr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467AFFB5-D23E-4F48-B442-080860EEDA77}"/>
                </a:ext>
              </a:extLst>
            </p:cNvPr>
            <p:cNvSpPr/>
            <p:nvPr/>
          </p:nvSpPr>
          <p:spPr>
            <a:xfrm>
              <a:off x="1962150" y="2000250"/>
              <a:ext cx="990600" cy="990600"/>
            </a:xfrm>
            <a:prstGeom prst="roundRect">
              <a:avLst/>
            </a:prstGeom>
            <a:solidFill>
              <a:srgbClr val="5B4E45"/>
            </a:solidFill>
            <a:ln>
              <a:solidFill>
                <a:srgbClr val="DAE4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84">
              <a:extLst>
                <a:ext uri="{FF2B5EF4-FFF2-40B4-BE49-F238E27FC236}">
                  <a16:creationId xmlns:a16="http://schemas.microsoft.com/office/drawing/2014/main" id="{C6F0D78E-E264-4251-B02C-6DB39056BD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7230" y="2105140"/>
              <a:ext cx="659632" cy="713072"/>
            </a:xfrm>
            <a:custGeom>
              <a:avLst/>
              <a:gdLst>
                <a:gd name="connsiteX0" fmla="*/ 4305 w 531621"/>
                <a:gd name="connsiteY0" fmla="*/ 343873 h 574689"/>
                <a:gd name="connsiteX1" fmla="*/ 368817 w 531621"/>
                <a:gd name="connsiteY1" fmla="*/ 343873 h 574689"/>
                <a:gd name="connsiteX2" fmla="*/ 373122 w 531621"/>
                <a:gd name="connsiteY2" fmla="*/ 384015 h 574689"/>
                <a:gd name="connsiteX3" fmla="*/ 287017 w 531621"/>
                <a:gd name="connsiteY3" fmla="*/ 541715 h 574689"/>
                <a:gd name="connsiteX4" fmla="*/ 287017 w 531621"/>
                <a:gd name="connsiteY4" fmla="*/ 550317 h 574689"/>
                <a:gd name="connsiteX5" fmla="*/ 265491 w 531621"/>
                <a:gd name="connsiteY5" fmla="*/ 574689 h 574689"/>
                <a:gd name="connsiteX6" fmla="*/ 110502 w 531621"/>
                <a:gd name="connsiteY6" fmla="*/ 574689 h 574689"/>
                <a:gd name="connsiteX7" fmla="*/ 87540 w 531621"/>
                <a:gd name="connsiteY7" fmla="*/ 550317 h 574689"/>
                <a:gd name="connsiteX8" fmla="*/ 87540 w 531621"/>
                <a:gd name="connsiteY8" fmla="*/ 541715 h 574689"/>
                <a:gd name="connsiteX9" fmla="*/ 0 w 531621"/>
                <a:gd name="connsiteY9" fmla="*/ 384015 h 574689"/>
                <a:gd name="connsiteX10" fmla="*/ 4305 w 531621"/>
                <a:gd name="connsiteY10" fmla="*/ 343873 h 574689"/>
                <a:gd name="connsiteX11" fmla="*/ 252656 w 531621"/>
                <a:gd name="connsiteY11" fmla="*/ 283641 h 574689"/>
                <a:gd name="connsiteX12" fmla="*/ 289899 w 531621"/>
                <a:gd name="connsiteY12" fmla="*/ 322493 h 574689"/>
                <a:gd name="connsiteX13" fmla="*/ 268413 w 531621"/>
                <a:gd name="connsiteY13" fmla="*/ 322493 h 574689"/>
                <a:gd name="connsiteX14" fmla="*/ 256954 w 531621"/>
                <a:gd name="connsiteY14" fmla="*/ 305225 h 574689"/>
                <a:gd name="connsiteX15" fmla="*/ 252656 w 531621"/>
                <a:gd name="connsiteY15" fmla="*/ 283641 h 574689"/>
                <a:gd name="connsiteX16" fmla="*/ 123340 w 531621"/>
                <a:gd name="connsiteY16" fmla="*/ 283641 h 574689"/>
                <a:gd name="connsiteX17" fmla="*/ 162077 w 531621"/>
                <a:gd name="connsiteY17" fmla="*/ 322493 h 574689"/>
                <a:gd name="connsiteX18" fmla="*/ 156338 w 531621"/>
                <a:gd name="connsiteY18" fmla="*/ 322493 h 574689"/>
                <a:gd name="connsiteX19" fmla="*/ 144861 w 531621"/>
                <a:gd name="connsiteY19" fmla="*/ 322493 h 574689"/>
                <a:gd name="connsiteX20" fmla="*/ 140556 w 531621"/>
                <a:gd name="connsiteY20" fmla="*/ 322493 h 574689"/>
                <a:gd name="connsiteX21" fmla="*/ 123340 w 531621"/>
                <a:gd name="connsiteY21" fmla="*/ 303786 h 574689"/>
                <a:gd name="connsiteX22" fmla="*/ 104688 w 531621"/>
                <a:gd name="connsiteY22" fmla="*/ 322493 h 574689"/>
                <a:gd name="connsiteX23" fmla="*/ 84602 w 531621"/>
                <a:gd name="connsiteY23" fmla="*/ 322493 h 574689"/>
                <a:gd name="connsiteX24" fmla="*/ 123340 w 531621"/>
                <a:gd name="connsiteY24" fmla="*/ 283641 h 574689"/>
                <a:gd name="connsiteX25" fmla="*/ 251210 w 531621"/>
                <a:gd name="connsiteY25" fmla="*/ 243639 h 574689"/>
                <a:gd name="connsiteX26" fmla="*/ 328752 w 531621"/>
                <a:gd name="connsiteY26" fmla="*/ 322493 h 574689"/>
                <a:gd name="connsiteX27" fmla="*/ 327316 w 531621"/>
                <a:gd name="connsiteY27" fmla="*/ 322493 h 574689"/>
                <a:gd name="connsiteX28" fmla="*/ 307213 w 531621"/>
                <a:gd name="connsiteY28" fmla="*/ 322493 h 574689"/>
                <a:gd name="connsiteX29" fmla="*/ 251210 w 531621"/>
                <a:gd name="connsiteY29" fmla="*/ 265145 h 574689"/>
                <a:gd name="connsiteX30" fmla="*/ 245466 w 531621"/>
                <a:gd name="connsiteY30" fmla="*/ 266578 h 574689"/>
                <a:gd name="connsiteX31" fmla="*/ 235414 w 531621"/>
                <a:gd name="connsiteY31" fmla="*/ 246506 h 574689"/>
                <a:gd name="connsiteX32" fmla="*/ 251210 w 531621"/>
                <a:gd name="connsiteY32" fmla="*/ 243639 h 574689"/>
                <a:gd name="connsiteX33" fmla="*/ 123368 w 531621"/>
                <a:gd name="connsiteY33" fmla="*/ 243639 h 574689"/>
                <a:gd name="connsiteX34" fmla="*/ 200929 w 531621"/>
                <a:gd name="connsiteY34" fmla="*/ 322493 h 574689"/>
                <a:gd name="connsiteX35" fmla="*/ 199493 w 531621"/>
                <a:gd name="connsiteY35" fmla="*/ 322493 h 574689"/>
                <a:gd name="connsiteX36" fmla="*/ 193748 w 531621"/>
                <a:gd name="connsiteY36" fmla="*/ 322493 h 574689"/>
                <a:gd name="connsiteX37" fmla="*/ 179384 w 531621"/>
                <a:gd name="connsiteY37" fmla="*/ 322493 h 574689"/>
                <a:gd name="connsiteX38" fmla="*/ 123368 w 531621"/>
                <a:gd name="connsiteY38" fmla="*/ 265145 h 574689"/>
                <a:gd name="connsiteX39" fmla="*/ 65915 w 531621"/>
                <a:gd name="connsiteY39" fmla="*/ 322493 h 574689"/>
                <a:gd name="connsiteX40" fmla="*/ 47242 w 531621"/>
                <a:gd name="connsiteY40" fmla="*/ 322493 h 574689"/>
                <a:gd name="connsiteX41" fmla="*/ 44370 w 531621"/>
                <a:gd name="connsiteY41" fmla="*/ 322493 h 574689"/>
                <a:gd name="connsiteX42" fmla="*/ 123368 w 531621"/>
                <a:gd name="connsiteY42" fmla="*/ 243639 h 574689"/>
                <a:gd name="connsiteX43" fmla="*/ 251195 w 531621"/>
                <a:gd name="connsiteY43" fmla="*/ 206395 h 574689"/>
                <a:gd name="connsiteX44" fmla="*/ 367374 w 531621"/>
                <a:gd name="connsiteY44" fmla="*/ 322493 h 574689"/>
                <a:gd name="connsiteX45" fmla="*/ 355900 w 531621"/>
                <a:gd name="connsiteY45" fmla="*/ 322493 h 574689"/>
                <a:gd name="connsiteX46" fmla="*/ 345860 w 531621"/>
                <a:gd name="connsiteY46" fmla="*/ 322493 h 574689"/>
                <a:gd name="connsiteX47" fmla="*/ 251195 w 531621"/>
                <a:gd name="connsiteY47" fmla="*/ 226461 h 574689"/>
                <a:gd name="connsiteX48" fmla="*/ 223943 w 531621"/>
                <a:gd name="connsiteY48" fmla="*/ 232195 h 574689"/>
                <a:gd name="connsiteX49" fmla="*/ 205297 w 531621"/>
                <a:gd name="connsiteY49" fmla="*/ 214995 h 574689"/>
                <a:gd name="connsiteX50" fmla="*/ 251195 w 531621"/>
                <a:gd name="connsiteY50" fmla="*/ 206395 h 574689"/>
                <a:gd name="connsiteX51" fmla="*/ 123340 w 531621"/>
                <a:gd name="connsiteY51" fmla="*/ 206395 h 574689"/>
                <a:gd name="connsiteX52" fmla="*/ 239552 w 531621"/>
                <a:gd name="connsiteY52" fmla="*/ 322493 h 574689"/>
                <a:gd name="connsiteX53" fmla="*/ 233813 w 531621"/>
                <a:gd name="connsiteY53" fmla="*/ 322493 h 574689"/>
                <a:gd name="connsiteX54" fmla="*/ 228074 w 531621"/>
                <a:gd name="connsiteY54" fmla="*/ 322493 h 574689"/>
                <a:gd name="connsiteX55" fmla="*/ 218031 w 531621"/>
                <a:gd name="connsiteY55" fmla="*/ 322493 h 574689"/>
                <a:gd name="connsiteX56" fmla="*/ 123340 w 531621"/>
                <a:gd name="connsiteY56" fmla="*/ 226461 h 574689"/>
                <a:gd name="connsiteX57" fmla="*/ 27213 w 531621"/>
                <a:gd name="connsiteY57" fmla="*/ 322493 h 574689"/>
                <a:gd name="connsiteX58" fmla="*/ 17170 w 531621"/>
                <a:gd name="connsiteY58" fmla="*/ 322493 h 574689"/>
                <a:gd name="connsiteX59" fmla="*/ 7127 w 531621"/>
                <a:gd name="connsiteY59" fmla="*/ 322493 h 574689"/>
                <a:gd name="connsiteX60" fmla="*/ 123340 w 531621"/>
                <a:gd name="connsiteY60" fmla="*/ 206395 h 574689"/>
                <a:gd name="connsiteX61" fmla="*/ 186535 w 531621"/>
                <a:gd name="connsiteY61" fmla="*/ 160416 h 574689"/>
                <a:gd name="connsiteX62" fmla="*/ 245300 w 531621"/>
                <a:gd name="connsiteY62" fmla="*/ 186230 h 574689"/>
                <a:gd name="connsiteX63" fmla="*/ 220934 w 531621"/>
                <a:gd name="connsiteY63" fmla="*/ 190532 h 574689"/>
                <a:gd name="connsiteX64" fmla="*/ 186535 w 531621"/>
                <a:gd name="connsiteY64" fmla="*/ 179059 h 574689"/>
                <a:gd name="connsiteX65" fmla="*/ 153568 w 531621"/>
                <a:gd name="connsiteY65" fmla="*/ 190532 h 574689"/>
                <a:gd name="connsiteX66" fmla="*/ 129202 w 531621"/>
                <a:gd name="connsiteY66" fmla="*/ 186230 h 574689"/>
                <a:gd name="connsiteX67" fmla="*/ 186535 w 531621"/>
                <a:gd name="connsiteY67" fmla="*/ 160416 h 574689"/>
                <a:gd name="connsiteX68" fmla="*/ 186533 w 531621"/>
                <a:gd name="connsiteY68" fmla="*/ 121794 h 574689"/>
                <a:gd name="connsiteX69" fmla="*/ 294267 w 531621"/>
                <a:gd name="connsiteY69" fmla="*/ 193522 h 574689"/>
                <a:gd name="connsiteX70" fmla="*/ 269847 w 531621"/>
                <a:gd name="connsiteY70" fmla="*/ 187784 h 574689"/>
                <a:gd name="connsiteX71" fmla="*/ 186533 w 531621"/>
                <a:gd name="connsiteY71" fmla="*/ 140443 h 574689"/>
                <a:gd name="connsiteX72" fmla="*/ 104654 w 531621"/>
                <a:gd name="connsiteY72" fmla="*/ 187784 h 574689"/>
                <a:gd name="connsiteX73" fmla="*/ 80234 w 531621"/>
                <a:gd name="connsiteY73" fmla="*/ 193522 h 574689"/>
                <a:gd name="connsiteX74" fmla="*/ 186533 w 531621"/>
                <a:gd name="connsiteY74" fmla="*/ 121794 h 574689"/>
                <a:gd name="connsiteX75" fmla="*/ 511043 w 531621"/>
                <a:gd name="connsiteY75" fmla="*/ 13953 h 574689"/>
                <a:gd name="connsiteX76" fmla="*/ 525211 w 531621"/>
                <a:gd name="connsiteY76" fmla="*/ 18613 h 574689"/>
                <a:gd name="connsiteX77" fmla="*/ 528080 w 531621"/>
                <a:gd name="connsiteY77" fmla="*/ 44422 h 574689"/>
                <a:gd name="connsiteX78" fmla="*/ 526645 w 531621"/>
                <a:gd name="connsiteY78" fmla="*/ 45856 h 574689"/>
                <a:gd name="connsiteX79" fmla="*/ 348736 w 531621"/>
                <a:gd name="connsiteY79" fmla="*/ 229386 h 574689"/>
                <a:gd name="connsiteX80" fmla="*/ 337258 w 531621"/>
                <a:gd name="connsiteY80" fmla="*/ 217915 h 574689"/>
                <a:gd name="connsiteX81" fmla="*/ 497950 w 531621"/>
                <a:gd name="connsiteY81" fmla="*/ 20047 h 574689"/>
                <a:gd name="connsiteX82" fmla="*/ 511043 w 531621"/>
                <a:gd name="connsiteY82" fmla="*/ 13953 h 574689"/>
                <a:gd name="connsiteX83" fmla="*/ 425964 w 531621"/>
                <a:gd name="connsiteY83" fmla="*/ 592 h 574689"/>
                <a:gd name="connsiteX84" fmla="*/ 440495 w 531621"/>
                <a:gd name="connsiteY84" fmla="*/ 2920 h 574689"/>
                <a:gd name="connsiteX85" fmla="*/ 447671 w 531621"/>
                <a:gd name="connsiteY85" fmla="*/ 28706 h 574689"/>
                <a:gd name="connsiteX86" fmla="*/ 446236 w 531621"/>
                <a:gd name="connsiteY86" fmla="*/ 30139 h 574689"/>
                <a:gd name="connsiteX87" fmla="*/ 322811 w 531621"/>
                <a:gd name="connsiteY87" fmla="*/ 207775 h 574689"/>
                <a:gd name="connsiteX88" fmla="*/ 304153 w 531621"/>
                <a:gd name="connsiteY88" fmla="*/ 197747 h 574689"/>
                <a:gd name="connsiteX89" fmla="*/ 414662 w 531621"/>
                <a:gd name="connsiteY89" fmla="*/ 10083 h 574689"/>
                <a:gd name="connsiteX90" fmla="*/ 425964 w 531621"/>
                <a:gd name="connsiteY90" fmla="*/ 592 h 57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531621" h="574689">
                  <a:moveTo>
                    <a:pt x="4305" y="343873"/>
                  </a:moveTo>
                  <a:lnTo>
                    <a:pt x="368817" y="343873"/>
                  </a:lnTo>
                  <a:cubicBezTo>
                    <a:pt x="371687" y="356776"/>
                    <a:pt x="373122" y="369679"/>
                    <a:pt x="373122" y="384015"/>
                  </a:cubicBezTo>
                  <a:cubicBezTo>
                    <a:pt x="373122" y="449962"/>
                    <a:pt x="338680" y="508742"/>
                    <a:pt x="287017" y="541715"/>
                  </a:cubicBezTo>
                  <a:lnTo>
                    <a:pt x="287017" y="550317"/>
                  </a:lnTo>
                  <a:cubicBezTo>
                    <a:pt x="287017" y="564654"/>
                    <a:pt x="274101" y="574689"/>
                    <a:pt x="265491" y="574689"/>
                  </a:cubicBezTo>
                  <a:lnTo>
                    <a:pt x="110502" y="574689"/>
                  </a:lnTo>
                  <a:cubicBezTo>
                    <a:pt x="97586" y="574689"/>
                    <a:pt x="87540" y="563220"/>
                    <a:pt x="87540" y="550317"/>
                  </a:cubicBezTo>
                  <a:lnTo>
                    <a:pt x="87540" y="541715"/>
                  </a:lnTo>
                  <a:cubicBezTo>
                    <a:pt x="34442" y="508742"/>
                    <a:pt x="0" y="449962"/>
                    <a:pt x="0" y="384015"/>
                  </a:cubicBezTo>
                  <a:cubicBezTo>
                    <a:pt x="0" y="369679"/>
                    <a:pt x="1435" y="356776"/>
                    <a:pt x="4305" y="343873"/>
                  </a:cubicBezTo>
                  <a:close/>
                  <a:moveTo>
                    <a:pt x="252656" y="283641"/>
                  </a:moveTo>
                  <a:cubicBezTo>
                    <a:pt x="272710" y="283641"/>
                    <a:pt x="289899" y="300909"/>
                    <a:pt x="289899" y="322493"/>
                  </a:cubicBezTo>
                  <a:lnTo>
                    <a:pt x="268413" y="322493"/>
                  </a:lnTo>
                  <a:cubicBezTo>
                    <a:pt x="268413" y="315298"/>
                    <a:pt x="264116" y="308103"/>
                    <a:pt x="256954" y="305225"/>
                  </a:cubicBezTo>
                  <a:cubicBezTo>
                    <a:pt x="256954" y="298031"/>
                    <a:pt x="255521" y="290836"/>
                    <a:pt x="252656" y="283641"/>
                  </a:cubicBezTo>
                  <a:close/>
                  <a:moveTo>
                    <a:pt x="123340" y="283641"/>
                  </a:moveTo>
                  <a:cubicBezTo>
                    <a:pt x="144861" y="283641"/>
                    <a:pt x="162077" y="300909"/>
                    <a:pt x="162077" y="322493"/>
                  </a:cubicBezTo>
                  <a:lnTo>
                    <a:pt x="156338" y="322493"/>
                  </a:lnTo>
                  <a:lnTo>
                    <a:pt x="144861" y="322493"/>
                  </a:lnTo>
                  <a:lnTo>
                    <a:pt x="140556" y="322493"/>
                  </a:lnTo>
                  <a:cubicBezTo>
                    <a:pt x="140556" y="312420"/>
                    <a:pt x="131948" y="303786"/>
                    <a:pt x="123340" y="303786"/>
                  </a:cubicBezTo>
                  <a:cubicBezTo>
                    <a:pt x="113297" y="303786"/>
                    <a:pt x="104688" y="312420"/>
                    <a:pt x="104688" y="322493"/>
                  </a:cubicBezTo>
                  <a:lnTo>
                    <a:pt x="84602" y="322493"/>
                  </a:lnTo>
                  <a:cubicBezTo>
                    <a:pt x="84602" y="300909"/>
                    <a:pt x="101819" y="283641"/>
                    <a:pt x="123340" y="283641"/>
                  </a:cubicBezTo>
                  <a:close/>
                  <a:moveTo>
                    <a:pt x="251210" y="243639"/>
                  </a:moveTo>
                  <a:cubicBezTo>
                    <a:pt x="294289" y="243639"/>
                    <a:pt x="328752" y="279482"/>
                    <a:pt x="328752" y="322493"/>
                  </a:cubicBezTo>
                  <a:lnTo>
                    <a:pt x="327316" y="322493"/>
                  </a:lnTo>
                  <a:lnTo>
                    <a:pt x="307213" y="322493"/>
                  </a:lnTo>
                  <a:cubicBezTo>
                    <a:pt x="307213" y="290951"/>
                    <a:pt x="281365" y="265145"/>
                    <a:pt x="251210" y="265145"/>
                  </a:cubicBezTo>
                  <a:cubicBezTo>
                    <a:pt x="249774" y="265145"/>
                    <a:pt x="248338" y="265145"/>
                    <a:pt x="245466" y="266578"/>
                  </a:cubicBezTo>
                  <a:cubicBezTo>
                    <a:pt x="242594" y="259410"/>
                    <a:pt x="239722" y="252241"/>
                    <a:pt x="235414" y="246506"/>
                  </a:cubicBezTo>
                  <a:cubicBezTo>
                    <a:pt x="239722" y="245073"/>
                    <a:pt x="245466" y="243639"/>
                    <a:pt x="251210" y="243639"/>
                  </a:cubicBezTo>
                  <a:close/>
                  <a:moveTo>
                    <a:pt x="123368" y="243639"/>
                  </a:moveTo>
                  <a:cubicBezTo>
                    <a:pt x="166458" y="243639"/>
                    <a:pt x="200929" y="279482"/>
                    <a:pt x="200929" y="322493"/>
                  </a:cubicBezTo>
                  <a:lnTo>
                    <a:pt x="199493" y="322493"/>
                  </a:lnTo>
                  <a:lnTo>
                    <a:pt x="193748" y="322493"/>
                  </a:lnTo>
                  <a:lnTo>
                    <a:pt x="179384" y="322493"/>
                  </a:lnTo>
                  <a:cubicBezTo>
                    <a:pt x="179384" y="290951"/>
                    <a:pt x="153531" y="265145"/>
                    <a:pt x="123368" y="265145"/>
                  </a:cubicBezTo>
                  <a:cubicBezTo>
                    <a:pt x="91769" y="265145"/>
                    <a:pt x="65915" y="290951"/>
                    <a:pt x="65915" y="322493"/>
                  </a:cubicBezTo>
                  <a:lnTo>
                    <a:pt x="47242" y="322493"/>
                  </a:lnTo>
                  <a:lnTo>
                    <a:pt x="44370" y="322493"/>
                  </a:lnTo>
                  <a:cubicBezTo>
                    <a:pt x="44370" y="279482"/>
                    <a:pt x="80278" y="243639"/>
                    <a:pt x="123368" y="243639"/>
                  </a:cubicBezTo>
                  <a:close/>
                  <a:moveTo>
                    <a:pt x="251195" y="206395"/>
                  </a:moveTo>
                  <a:cubicBezTo>
                    <a:pt x="314305" y="206395"/>
                    <a:pt x="367374" y="257994"/>
                    <a:pt x="367374" y="322493"/>
                  </a:cubicBezTo>
                  <a:lnTo>
                    <a:pt x="355900" y="322493"/>
                  </a:lnTo>
                  <a:lnTo>
                    <a:pt x="345860" y="322493"/>
                  </a:lnTo>
                  <a:cubicBezTo>
                    <a:pt x="345860" y="269461"/>
                    <a:pt x="302830" y="226461"/>
                    <a:pt x="251195" y="226461"/>
                  </a:cubicBezTo>
                  <a:cubicBezTo>
                    <a:pt x="241155" y="226461"/>
                    <a:pt x="232549" y="229328"/>
                    <a:pt x="223943" y="232195"/>
                  </a:cubicBezTo>
                  <a:cubicBezTo>
                    <a:pt x="218206" y="225028"/>
                    <a:pt x="212469" y="219295"/>
                    <a:pt x="205297" y="214995"/>
                  </a:cubicBezTo>
                  <a:cubicBezTo>
                    <a:pt x="219640" y="209262"/>
                    <a:pt x="235418" y="206395"/>
                    <a:pt x="251195" y="206395"/>
                  </a:cubicBezTo>
                  <a:close/>
                  <a:moveTo>
                    <a:pt x="123340" y="206395"/>
                  </a:moveTo>
                  <a:cubicBezTo>
                    <a:pt x="186468" y="206395"/>
                    <a:pt x="239552" y="257994"/>
                    <a:pt x="239552" y="322493"/>
                  </a:cubicBezTo>
                  <a:lnTo>
                    <a:pt x="233813" y="322493"/>
                  </a:lnTo>
                  <a:lnTo>
                    <a:pt x="228074" y="322493"/>
                  </a:lnTo>
                  <a:lnTo>
                    <a:pt x="218031" y="322493"/>
                  </a:lnTo>
                  <a:cubicBezTo>
                    <a:pt x="218031" y="269461"/>
                    <a:pt x="174990" y="226461"/>
                    <a:pt x="123340" y="226461"/>
                  </a:cubicBezTo>
                  <a:cubicBezTo>
                    <a:pt x="70255" y="226461"/>
                    <a:pt x="27213" y="269461"/>
                    <a:pt x="27213" y="322493"/>
                  </a:cubicBezTo>
                  <a:lnTo>
                    <a:pt x="17170" y="322493"/>
                  </a:lnTo>
                  <a:lnTo>
                    <a:pt x="7127" y="322493"/>
                  </a:lnTo>
                  <a:cubicBezTo>
                    <a:pt x="7127" y="257994"/>
                    <a:pt x="58777" y="206395"/>
                    <a:pt x="123340" y="206395"/>
                  </a:cubicBezTo>
                  <a:close/>
                  <a:moveTo>
                    <a:pt x="186535" y="160416"/>
                  </a:moveTo>
                  <a:cubicBezTo>
                    <a:pt x="209468" y="160416"/>
                    <a:pt x="230967" y="170455"/>
                    <a:pt x="245300" y="186230"/>
                  </a:cubicBezTo>
                  <a:cubicBezTo>
                    <a:pt x="236700" y="187664"/>
                    <a:pt x="228101" y="187664"/>
                    <a:pt x="220934" y="190532"/>
                  </a:cubicBezTo>
                  <a:cubicBezTo>
                    <a:pt x="210901" y="183362"/>
                    <a:pt x="199434" y="179059"/>
                    <a:pt x="186535" y="179059"/>
                  </a:cubicBezTo>
                  <a:cubicBezTo>
                    <a:pt x="173635" y="179059"/>
                    <a:pt x="162168" y="183362"/>
                    <a:pt x="153568" y="190532"/>
                  </a:cubicBezTo>
                  <a:cubicBezTo>
                    <a:pt x="144969" y="187664"/>
                    <a:pt x="137802" y="187664"/>
                    <a:pt x="129202" y="186230"/>
                  </a:cubicBezTo>
                  <a:cubicBezTo>
                    <a:pt x="143535" y="170455"/>
                    <a:pt x="163602" y="160416"/>
                    <a:pt x="186535" y="160416"/>
                  </a:cubicBezTo>
                  <a:close/>
                  <a:moveTo>
                    <a:pt x="186533" y="121794"/>
                  </a:moveTo>
                  <a:cubicBezTo>
                    <a:pt x="235372" y="121794"/>
                    <a:pt x="277030" y="151920"/>
                    <a:pt x="294267" y="193522"/>
                  </a:cubicBezTo>
                  <a:cubicBezTo>
                    <a:pt x="285648" y="190653"/>
                    <a:pt x="277030" y="189218"/>
                    <a:pt x="269847" y="187784"/>
                  </a:cubicBezTo>
                  <a:cubicBezTo>
                    <a:pt x="252610" y="160527"/>
                    <a:pt x="222444" y="140443"/>
                    <a:pt x="186533" y="140443"/>
                  </a:cubicBezTo>
                  <a:cubicBezTo>
                    <a:pt x="152057" y="140443"/>
                    <a:pt x="121892" y="160527"/>
                    <a:pt x="104654" y="187784"/>
                  </a:cubicBezTo>
                  <a:cubicBezTo>
                    <a:pt x="96035" y="189218"/>
                    <a:pt x="87417" y="190653"/>
                    <a:pt x="80234" y="193522"/>
                  </a:cubicBezTo>
                  <a:cubicBezTo>
                    <a:pt x="97472" y="151920"/>
                    <a:pt x="139129" y="121794"/>
                    <a:pt x="186533" y="121794"/>
                  </a:cubicBezTo>
                  <a:close/>
                  <a:moveTo>
                    <a:pt x="511043" y="13953"/>
                  </a:moveTo>
                  <a:cubicBezTo>
                    <a:pt x="515885" y="13595"/>
                    <a:pt x="520907" y="15029"/>
                    <a:pt x="525211" y="18613"/>
                  </a:cubicBezTo>
                  <a:cubicBezTo>
                    <a:pt x="532384" y="24348"/>
                    <a:pt x="533819" y="37253"/>
                    <a:pt x="528080" y="44422"/>
                  </a:cubicBezTo>
                  <a:cubicBezTo>
                    <a:pt x="526645" y="45856"/>
                    <a:pt x="526645" y="45856"/>
                    <a:pt x="526645" y="45856"/>
                  </a:cubicBezTo>
                  <a:lnTo>
                    <a:pt x="348736" y="229386"/>
                  </a:lnTo>
                  <a:cubicBezTo>
                    <a:pt x="344432" y="225085"/>
                    <a:pt x="341563" y="220783"/>
                    <a:pt x="337258" y="217915"/>
                  </a:cubicBezTo>
                  <a:lnTo>
                    <a:pt x="497950" y="20047"/>
                  </a:lnTo>
                  <a:cubicBezTo>
                    <a:pt x="501537" y="16463"/>
                    <a:pt x="506200" y="14312"/>
                    <a:pt x="511043" y="13953"/>
                  </a:cubicBezTo>
                  <a:close/>
                  <a:moveTo>
                    <a:pt x="425964" y="592"/>
                  </a:moveTo>
                  <a:cubicBezTo>
                    <a:pt x="430807" y="-661"/>
                    <a:pt x="436189" y="55"/>
                    <a:pt x="440495" y="2920"/>
                  </a:cubicBezTo>
                  <a:cubicBezTo>
                    <a:pt x="449106" y="8650"/>
                    <a:pt x="451976" y="20111"/>
                    <a:pt x="447671" y="28706"/>
                  </a:cubicBezTo>
                  <a:cubicBezTo>
                    <a:pt x="446236" y="28706"/>
                    <a:pt x="446236" y="30139"/>
                    <a:pt x="446236" y="30139"/>
                  </a:cubicBezTo>
                  <a:lnTo>
                    <a:pt x="322811" y="207775"/>
                  </a:lnTo>
                  <a:cubicBezTo>
                    <a:pt x="317070" y="203477"/>
                    <a:pt x="309894" y="200612"/>
                    <a:pt x="304153" y="197747"/>
                  </a:cubicBezTo>
                  <a:lnTo>
                    <a:pt x="414662" y="10083"/>
                  </a:lnTo>
                  <a:cubicBezTo>
                    <a:pt x="416814" y="5069"/>
                    <a:pt x="421120" y="1846"/>
                    <a:pt x="425964" y="5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8094272" y="4303396"/>
            <a:ext cx="3193241" cy="619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094270" y="3879851"/>
            <a:ext cx="3193243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0139A75-3F2C-4A1E-9703-EF85F364651D}"/>
              </a:ext>
            </a:extLst>
          </p:cNvPr>
          <p:cNvGrpSpPr/>
          <p:nvPr/>
        </p:nvGrpSpPr>
        <p:grpSpPr>
          <a:xfrm>
            <a:off x="370763" y="215986"/>
            <a:ext cx="3080915" cy="804232"/>
            <a:chOff x="370763" y="215986"/>
            <a:chExt cx="3080915" cy="804232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85F82C6-13A0-4C48-A384-E4333AFD8D8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548" y="270439"/>
              <a:ext cx="657389" cy="749779"/>
            </a:xfrm>
            <a:custGeom>
              <a:avLst/>
              <a:gdLst>
                <a:gd name="connsiteX0" fmla="*/ 142875 w 293688"/>
                <a:gd name="connsiteY0" fmla="*/ 333376 h 334963"/>
                <a:gd name="connsiteX1" fmla="*/ 144463 w 293688"/>
                <a:gd name="connsiteY1" fmla="*/ 334963 h 334963"/>
                <a:gd name="connsiteX2" fmla="*/ 142875 w 293688"/>
                <a:gd name="connsiteY2" fmla="*/ 334963 h 334963"/>
                <a:gd name="connsiteX3" fmla="*/ 163513 w 293688"/>
                <a:gd name="connsiteY3" fmla="*/ 330201 h 334963"/>
                <a:gd name="connsiteX4" fmla="*/ 160338 w 293688"/>
                <a:gd name="connsiteY4" fmla="*/ 333376 h 334963"/>
                <a:gd name="connsiteX5" fmla="*/ 163513 w 293688"/>
                <a:gd name="connsiteY5" fmla="*/ 333376 h 334963"/>
                <a:gd name="connsiteX6" fmla="*/ 93662 w 293688"/>
                <a:gd name="connsiteY6" fmla="*/ 314326 h 334963"/>
                <a:gd name="connsiteX7" fmla="*/ 95250 w 293688"/>
                <a:gd name="connsiteY7" fmla="*/ 314326 h 334963"/>
                <a:gd name="connsiteX8" fmla="*/ 95250 w 293688"/>
                <a:gd name="connsiteY8" fmla="*/ 317501 h 334963"/>
                <a:gd name="connsiteX9" fmla="*/ 88900 w 293688"/>
                <a:gd name="connsiteY9" fmla="*/ 314326 h 334963"/>
                <a:gd name="connsiteX10" fmla="*/ 90487 w 293688"/>
                <a:gd name="connsiteY10" fmla="*/ 317501 h 334963"/>
                <a:gd name="connsiteX11" fmla="*/ 88900 w 293688"/>
                <a:gd name="connsiteY11" fmla="*/ 317501 h 334963"/>
                <a:gd name="connsiteX12" fmla="*/ 74612 w 293688"/>
                <a:gd name="connsiteY12" fmla="*/ 301626 h 334963"/>
                <a:gd name="connsiteX13" fmla="*/ 77787 w 293688"/>
                <a:gd name="connsiteY13" fmla="*/ 301626 h 334963"/>
                <a:gd name="connsiteX14" fmla="*/ 74612 w 293688"/>
                <a:gd name="connsiteY14" fmla="*/ 303213 h 334963"/>
                <a:gd name="connsiteX15" fmla="*/ 20637 w 293688"/>
                <a:gd name="connsiteY15" fmla="*/ 263526 h 334963"/>
                <a:gd name="connsiteX16" fmla="*/ 20637 w 293688"/>
                <a:gd name="connsiteY16" fmla="*/ 265113 h 334963"/>
                <a:gd name="connsiteX17" fmla="*/ 20637 w 293688"/>
                <a:gd name="connsiteY17" fmla="*/ 266701 h 334963"/>
                <a:gd name="connsiteX18" fmla="*/ 17462 w 293688"/>
                <a:gd name="connsiteY18" fmla="*/ 265113 h 334963"/>
                <a:gd name="connsiteX19" fmla="*/ 20637 w 293688"/>
                <a:gd name="connsiteY19" fmla="*/ 255588 h 334963"/>
                <a:gd name="connsiteX20" fmla="*/ 22225 w 293688"/>
                <a:gd name="connsiteY20" fmla="*/ 255588 h 334963"/>
                <a:gd name="connsiteX21" fmla="*/ 22225 w 293688"/>
                <a:gd name="connsiteY21" fmla="*/ 258763 h 334963"/>
                <a:gd name="connsiteX22" fmla="*/ 20637 w 293688"/>
                <a:gd name="connsiteY22" fmla="*/ 260351 h 334963"/>
                <a:gd name="connsiteX23" fmla="*/ 17462 w 293688"/>
                <a:gd name="connsiteY23" fmla="*/ 260351 h 334963"/>
                <a:gd name="connsiteX24" fmla="*/ 20637 w 293688"/>
                <a:gd name="connsiteY24" fmla="*/ 258763 h 334963"/>
                <a:gd name="connsiteX25" fmla="*/ 14287 w 293688"/>
                <a:gd name="connsiteY25" fmla="*/ 250826 h 334963"/>
                <a:gd name="connsiteX26" fmla="*/ 15875 w 293688"/>
                <a:gd name="connsiteY26" fmla="*/ 250826 h 334963"/>
                <a:gd name="connsiteX27" fmla="*/ 15875 w 293688"/>
                <a:gd name="connsiteY27" fmla="*/ 254001 h 334963"/>
                <a:gd name="connsiteX28" fmla="*/ 14287 w 293688"/>
                <a:gd name="connsiteY28" fmla="*/ 247651 h 334963"/>
                <a:gd name="connsiteX29" fmla="*/ 15875 w 293688"/>
                <a:gd name="connsiteY29" fmla="*/ 247651 h 334963"/>
                <a:gd name="connsiteX30" fmla="*/ 15875 w 293688"/>
                <a:gd name="connsiteY30" fmla="*/ 249238 h 334963"/>
                <a:gd name="connsiteX31" fmla="*/ 14287 w 293688"/>
                <a:gd name="connsiteY31" fmla="*/ 249238 h 334963"/>
                <a:gd name="connsiteX32" fmla="*/ 11112 w 293688"/>
                <a:gd name="connsiteY32" fmla="*/ 242888 h 334963"/>
                <a:gd name="connsiteX33" fmla="*/ 14287 w 293688"/>
                <a:gd name="connsiteY33" fmla="*/ 244476 h 334963"/>
                <a:gd name="connsiteX34" fmla="*/ 11112 w 293688"/>
                <a:gd name="connsiteY34" fmla="*/ 244476 h 334963"/>
                <a:gd name="connsiteX35" fmla="*/ 9525 w 293688"/>
                <a:gd name="connsiteY35" fmla="*/ 238126 h 334963"/>
                <a:gd name="connsiteX36" fmla="*/ 11112 w 293688"/>
                <a:gd name="connsiteY36" fmla="*/ 238126 h 334963"/>
                <a:gd name="connsiteX37" fmla="*/ 11112 w 293688"/>
                <a:gd name="connsiteY37" fmla="*/ 239713 h 334963"/>
                <a:gd name="connsiteX38" fmla="*/ 11112 w 293688"/>
                <a:gd name="connsiteY38" fmla="*/ 242888 h 334963"/>
                <a:gd name="connsiteX39" fmla="*/ 9525 w 293688"/>
                <a:gd name="connsiteY39" fmla="*/ 239713 h 334963"/>
                <a:gd name="connsiteX40" fmla="*/ 196850 w 293688"/>
                <a:gd name="connsiteY40" fmla="*/ 55563 h 334963"/>
                <a:gd name="connsiteX41" fmla="*/ 198438 w 293688"/>
                <a:gd name="connsiteY41" fmla="*/ 55563 h 334963"/>
                <a:gd name="connsiteX42" fmla="*/ 201613 w 293688"/>
                <a:gd name="connsiteY42" fmla="*/ 55563 h 334963"/>
                <a:gd name="connsiteX43" fmla="*/ 203200 w 293688"/>
                <a:gd name="connsiteY43" fmla="*/ 55563 h 334963"/>
                <a:gd name="connsiteX44" fmla="*/ 206376 w 293688"/>
                <a:gd name="connsiteY44" fmla="*/ 55563 h 334963"/>
                <a:gd name="connsiteX45" fmla="*/ 207963 w 293688"/>
                <a:gd name="connsiteY45" fmla="*/ 55563 h 334963"/>
                <a:gd name="connsiteX46" fmla="*/ 211138 w 293688"/>
                <a:gd name="connsiteY46" fmla="*/ 55563 h 334963"/>
                <a:gd name="connsiteX47" fmla="*/ 207963 w 293688"/>
                <a:gd name="connsiteY47" fmla="*/ 57151 h 334963"/>
                <a:gd name="connsiteX48" fmla="*/ 206376 w 293688"/>
                <a:gd name="connsiteY48" fmla="*/ 57151 h 334963"/>
                <a:gd name="connsiteX49" fmla="*/ 201613 w 293688"/>
                <a:gd name="connsiteY49" fmla="*/ 57151 h 334963"/>
                <a:gd name="connsiteX50" fmla="*/ 57150 w 293688"/>
                <a:gd name="connsiteY50" fmla="*/ 52388 h 334963"/>
                <a:gd name="connsiteX51" fmla="*/ 58737 w 293688"/>
                <a:gd name="connsiteY51" fmla="*/ 55563 h 334963"/>
                <a:gd name="connsiteX52" fmla="*/ 57150 w 293688"/>
                <a:gd name="connsiteY52" fmla="*/ 55563 h 334963"/>
                <a:gd name="connsiteX53" fmla="*/ 165100 w 293688"/>
                <a:gd name="connsiteY53" fmla="*/ 36513 h 334963"/>
                <a:gd name="connsiteX54" fmla="*/ 168275 w 293688"/>
                <a:gd name="connsiteY54" fmla="*/ 36513 h 334963"/>
                <a:gd name="connsiteX55" fmla="*/ 165100 w 293688"/>
                <a:gd name="connsiteY55" fmla="*/ 39688 h 334963"/>
                <a:gd name="connsiteX56" fmla="*/ 165100 w 293688"/>
                <a:gd name="connsiteY56" fmla="*/ 31750 h 334963"/>
                <a:gd name="connsiteX57" fmla="*/ 168275 w 293688"/>
                <a:gd name="connsiteY57" fmla="*/ 31750 h 334963"/>
                <a:gd name="connsiteX58" fmla="*/ 165100 w 293688"/>
                <a:gd name="connsiteY58" fmla="*/ 34925 h 334963"/>
                <a:gd name="connsiteX59" fmla="*/ 160338 w 293688"/>
                <a:gd name="connsiteY59" fmla="*/ 30163 h 334963"/>
                <a:gd name="connsiteX60" fmla="*/ 163513 w 293688"/>
                <a:gd name="connsiteY60" fmla="*/ 31750 h 334963"/>
                <a:gd name="connsiteX61" fmla="*/ 160338 w 293688"/>
                <a:gd name="connsiteY61" fmla="*/ 31750 h 334963"/>
                <a:gd name="connsiteX62" fmla="*/ 160338 w 293688"/>
                <a:gd name="connsiteY62" fmla="*/ 26988 h 334963"/>
                <a:gd name="connsiteX63" fmla="*/ 163513 w 293688"/>
                <a:gd name="connsiteY63" fmla="*/ 26988 h 334963"/>
                <a:gd name="connsiteX64" fmla="*/ 160338 w 293688"/>
                <a:gd name="connsiteY64" fmla="*/ 30163 h 334963"/>
                <a:gd name="connsiteX65" fmla="*/ 160338 w 293688"/>
                <a:gd name="connsiteY65" fmla="*/ 20638 h 334963"/>
                <a:gd name="connsiteX66" fmla="*/ 163513 w 293688"/>
                <a:gd name="connsiteY66" fmla="*/ 20638 h 334963"/>
                <a:gd name="connsiteX67" fmla="*/ 163513 w 293688"/>
                <a:gd name="connsiteY67" fmla="*/ 23813 h 334963"/>
                <a:gd name="connsiteX68" fmla="*/ 160338 w 293688"/>
                <a:gd name="connsiteY68" fmla="*/ 23813 h 334963"/>
                <a:gd name="connsiteX69" fmla="*/ 107950 w 293688"/>
                <a:gd name="connsiteY69" fmla="*/ 9525 h 334963"/>
                <a:gd name="connsiteX70" fmla="*/ 111125 w 293688"/>
                <a:gd name="connsiteY70" fmla="*/ 9525 h 334963"/>
                <a:gd name="connsiteX71" fmla="*/ 111125 w 293688"/>
                <a:gd name="connsiteY71" fmla="*/ 11113 h 334963"/>
                <a:gd name="connsiteX72" fmla="*/ 107950 w 293688"/>
                <a:gd name="connsiteY72" fmla="*/ 14288 h 334963"/>
                <a:gd name="connsiteX73" fmla="*/ 107950 w 293688"/>
                <a:gd name="connsiteY73" fmla="*/ 11113 h 334963"/>
                <a:gd name="connsiteX74" fmla="*/ 106362 w 293688"/>
                <a:gd name="connsiteY74" fmla="*/ 7938 h 334963"/>
                <a:gd name="connsiteX75" fmla="*/ 107950 w 293688"/>
                <a:gd name="connsiteY75" fmla="*/ 9525 h 334963"/>
                <a:gd name="connsiteX76" fmla="*/ 106362 w 293688"/>
                <a:gd name="connsiteY76" fmla="*/ 11113 h 334963"/>
                <a:gd name="connsiteX77" fmla="*/ 106362 w 293688"/>
                <a:gd name="connsiteY77" fmla="*/ 14288 h 334963"/>
                <a:gd name="connsiteX78" fmla="*/ 106363 w 293688"/>
                <a:gd name="connsiteY78" fmla="*/ 14288 h 334963"/>
                <a:gd name="connsiteX79" fmla="*/ 107950 w 293688"/>
                <a:gd name="connsiteY79" fmla="*/ 14288 h 334963"/>
                <a:gd name="connsiteX80" fmla="*/ 106363 w 293688"/>
                <a:gd name="connsiteY80" fmla="*/ 15875 h 334963"/>
                <a:gd name="connsiteX81" fmla="*/ 106363 w 293688"/>
                <a:gd name="connsiteY81" fmla="*/ 15876 h 334963"/>
                <a:gd name="connsiteX82" fmla="*/ 106362 w 293688"/>
                <a:gd name="connsiteY82" fmla="*/ 15876 h 334963"/>
                <a:gd name="connsiteX83" fmla="*/ 106362 w 293688"/>
                <a:gd name="connsiteY83" fmla="*/ 19050 h 334963"/>
                <a:gd name="connsiteX84" fmla="*/ 104776 w 293688"/>
                <a:gd name="connsiteY84" fmla="*/ 20637 h 334963"/>
                <a:gd name="connsiteX85" fmla="*/ 104776 w 293688"/>
                <a:gd name="connsiteY85" fmla="*/ 20638 h 334963"/>
                <a:gd name="connsiteX86" fmla="*/ 104775 w 293688"/>
                <a:gd name="connsiteY86" fmla="*/ 20638 h 334963"/>
                <a:gd name="connsiteX87" fmla="*/ 104775 w 293688"/>
                <a:gd name="connsiteY87" fmla="*/ 20638 h 334963"/>
                <a:gd name="connsiteX88" fmla="*/ 104775 w 293688"/>
                <a:gd name="connsiteY88" fmla="*/ 23813 h 334963"/>
                <a:gd name="connsiteX89" fmla="*/ 104775 w 293688"/>
                <a:gd name="connsiteY89" fmla="*/ 25400 h 334963"/>
                <a:gd name="connsiteX90" fmla="*/ 101600 w 293688"/>
                <a:gd name="connsiteY90" fmla="*/ 26988 h 334963"/>
                <a:gd name="connsiteX91" fmla="*/ 100012 w 293688"/>
                <a:gd name="connsiteY91" fmla="*/ 30163 h 334963"/>
                <a:gd name="connsiteX92" fmla="*/ 101600 w 293688"/>
                <a:gd name="connsiteY92" fmla="*/ 30163 h 334963"/>
                <a:gd name="connsiteX93" fmla="*/ 104775 w 293688"/>
                <a:gd name="connsiteY93" fmla="*/ 30163 h 334963"/>
                <a:gd name="connsiteX94" fmla="*/ 104775 w 293688"/>
                <a:gd name="connsiteY94" fmla="*/ 26988 h 334963"/>
                <a:gd name="connsiteX95" fmla="*/ 106362 w 293688"/>
                <a:gd name="connsiteY95" fmla="*/ 26988 h 334963"/>
                <a:gd name="connsiteX96" fmla="*/ 106362 w 293688"/>
                <a:gd name="connsiteY96" fmla="*/ 25400 h 334963"/>
                <a:gd name="connsiteX97" fmla="*/ 107950 w 293688"/>
                <a:gd name="connsiteY97" fmla="*/ 25400 h 334963"/>
                <a:gd name="connsiteX98" fmla="*/ 111125 w 293688"/>
                <a:gd name="connsiteY98" fmla="*/ 25400 h 334963"/>
                <a:gd name="connsiteX99" fmla="*/ 111125 w 293688"/>
                <a:gd name="connsiteY99" fmla="*/ 26988 h 334963"/>
                <a:gd name="connsiteX100" fmla="*/ 112712 w 293688"/>
                <a:gd name="connsiteY100" fmla="*/ 26988 h 334963"/>
                <a:gd name="connsiteX101" fmla="*/ 112712 w 293688"/>
                <a:gd name="connsiteY101" fmla="*/ 25400 h 334963"/>
                <a:gd name="connsiteX102" fmla="*/ 115887 w 293688"/>
                <a:gd name="connsiteY102" fmla="*/ 23813 h 334963"/>
                <a:gd name="connsiteX103" fmla="*/ 117475 w 293688"/>
                <a:gd name="connsiteY103" fmla="*/ 23813 h 334963"/>
                <a:gd name="connsiteX104" fmla="*/ 120650 w 293688"/>
                <a:gd name="connsiteY104" fmla="*/ 23813 h 334963"/>
                <a:gd name="connsiteX105" fmla="*/ 120650 w 293688"/>
                <a:gd name="connsiteY105" fmla="*/ 20638 h 334963"/>
                <a:gd name="connsiteX106" fmla="*/ 122237 w 293688"/>
                <a:gd name="connsiteY106" fmla="*/ 19050 h 334963"/>
                <a:gd name="connsiteX107" fmla="*/ 123825 w 293688"/>
                <a:gd name="connsiteY107" fmla="*/ 19050 h 334963"/>
                <a:gd name="connsiteX108" fmla="*/ 127000 w 293688"/>
                <a:gd name="connsiteY108" fmla="*/ 15875 h 334963"/>
                <a:gd name="connsiteX109" fmla="*/ 127000 w 293688"/>
                <a:gd name="connsiteY109" fmla="*/ 19050 h 334963"/>
                <a:gd name="connsiteX110" fmla="*/ 128587 w 293688"/>
                <a:gd name="connsiteY110" fmla="*/ 19050 h 334963"/>
                <a:gd name="connsiteX111" fmla="*/ 128587 w 293688"/>
                <a:gd name="connsiteY111" fmla="*/ 15875 h 334963"/>
                <a:gd name="connsiteX112" fmla="*/ 131762 w 293688"/>
                <a:gd name="connsiteY112" fmla="*/ 15875 h 334963"/>
                <a:gd name="connsiteX113" fmla="*/ 133350 w 293688"/>
                <a:gd name="connsiteY113" fmla="*/ 15875 h 334963"/>
                <a:gd name="connsiteX114" fmla="*/ 136525 w 293688"/>
                <a:gd name="connsiteY114" fmla="*/ 15875 h 334963"/>
                <a:gd name="connsiteX115" fmla="*/ 138112 w 293688"/>
                <a:gd name="connsiteY115" fmla="*/ 15875 h 334963"/>
                <a:gd name="connsiteX116" fmla="*/ 139700 w 293688"/>
                <a:gd name="connsiteY116" fmla="*/ 15875 h 334963"/>
                <a:gd name="connsiteX117" fmla="*/ 139700 w 293688"/>
                <a:gd name="connsiteY117" fmla="*/ 14288 h 334963"/>
                <a:gd name="connsiteX118" fmla="*/ 142875 w 293688"/>
                <a:gd name="connsiteY118" fmla="*/ 14288 h 334963"/>
                <a:gd name="connsiteX119" fmla="*/ 142875 w 293688"/>
                <a:gd name="connsiteY119" fmla="*/ 11113 h 334963"/>
                <a:gd name="connsiteX120" fmla="*/ 144463 w 293688"/>
                <a:gd name="connsiteY120" fmla="*/ 9525 h 334963"/>
                <a:gd name="connsiteX121" fmla="*/ 147638 w 293688"/>
                <a:gd name="connsiteY121" fmla="*/ 9525 h 334963"/>
                <a:gd name="connsiteX122" fmla="*/ 147638 w 293688"/>
                <a:gd name="connsiteY122" fmla="*/ 14288 h 334963"/>
                <a:gd name="connsiteX123" fmla="*/ 144463 w 293688"/>
                <a:gd name="connsiteY123" fmla="*/ 14288 h 334963"/>
                <a:gd name="connsiteX124" fmla="*/ 144463 w 293688"/>
                <a:gd name="connsiteY124" fmla="*/ 15875 h 334963"/>
                <a:gd name="connsiteX125" fmla="*/ 147638 w 293688"/>
                <a:gd name="connsiteY125" fmla="*/ 15875 h 334963"/>
                <a:gd name="connsiteX126" fmla="*/ 147638 w 293688"/>
                <a:gd name="connsiteY126" fmla="*/ 14288 h 334963"/>
                <a:gd name="connsiteX127" fmla="*/ 149225 w 293688"/>
                <a:gd name="connsiteY127" fmla="*/ 14288 h 334963"/>
                <a:gd name="connsiteX128" fmla="*/ 152400 w 293688"/>
                <a:gd name="connsiteY128" fmla="*/ 14288 h 334963"/>
                <a:gd name="connsiteX129" fmla="*/ 152400 w 293688"/>
                <a:gd name="connsiteY129" fmla="*/ 11113 h 334963"/>
                <a:gd name="connsiteX130" fmla="*/ 153988 w 293688"/>
                <a:gd name="connsiteY130" fmla="*/ 11113 h 334963"/>
                <a:gd name="connsiteX131" fmla="*/ 153988 w 293688"/>
                <a:gd name="connsiteY131" fmla="*/ 14288 h 334963"/>
                <a:gd name="connsiteX132" fmla="*/ 153988 w 293688"/>
                <a:gd name="connsiteY132" fmla="*/ 15875 h 334963"/>
                <a:gd name="connsiteX133" fmla="*/ 153988 w 293688"/>
                <a:gd name="connsiteY133" fmla="*/ 19050 h 334963"/>
                <a:gd name="connsiteX134" fmla="*/ 153988 w 293688"/>
                <a:gd name="connsiteY134" fmla="*/ 20638 h 334963"/>
                <a:gd name="connsiteX135" fmla="*/ 152400 w 293688"/>
                <a:gd name="connsiteY135" fmla="*/ 23813 h 334963"/>
                <a:gd name="connsiteX136" fmla="*/ 152400 w 293688"/>
                <a:gd name="connsiteY136" fmla="*/ 25400 h 334963"/>
                <a:gd name="connsiteX137" fmla="*/ 153988 w 293688"/>
                <a:gd name="connsiteY137" fmla="*/ 25400 h 334963"/>
                <a:gd name="connsiteX138" fmla="*/ 155575 w 293688"/>
                <a:gd name="connsiteY138" fmla="*/ 25400 h 334963"/>
                <a:gd name="connsiteX139" fmla="*/ 158750 w 293688"/>
                <a:gd name="connsiteY139" fmla="*/ 25400 h 334963"/>
                <a:gd name="connsiteX140" fmla="*/ 158750 w 293688"/>
                <a:gd name="connsiteY140" fmla="*/ 23813 h 334963"/>
                <a:gd name="connsiteX141" fmla="*/ 160338 w 293688"/>
                <a:gd name="connsiteY141" fmla="*/ 23813 h 334963"/>
                <a:gd name="connsiteX142" fmla="*/ 160338 w 293688"/>
                <a:gd name="connsiteY142" fmla="*/ 25400 h 334963"/>
                <a:gd name="connsiteX143" fmla="*/ 160338 w 293688"/>
                <a:gd name="connsiteY143" fmla="*/ 25401 h 334963"/>
                <a:gd name="connsiteX144" fmla="*/ 160337 w 293688"/>
                <a:gd name="connsiteY144" fmla="*/ 25401 h 334963"/>
                <a:gd name="connsiteX145" fmla="*/ 158750 w 293688"/>
                <a:gd name="connsiteY145" fmla="*/ 26988 h 334963"/>
                <a:gd name="connsiteX146" fmla="*/ 158750 w 293688"/>
                <a:gd name="connsiteY146" fmla="*/ 30163 h 334963"/>
                <a:gd name="connsiteX147" fmla="*/ 155575 w 293688"/>
                <a:gd name="connsiteY147" fmla="*/ 31750 h 334963"/>
                <a:gd name="connsiteX148" fmla="*/ 158750 w 293688"/>
                <a:gd name="connsiteY148" fmla="*/ 31750 h 334963"/>
                <a:gd name="connsiteX149" fmla="*/ 160338 w 293688"/>
                <a:gd name="connsiteY149" fmla="*/ 31750 h 334963"/>
                <a:gd name="connsiteX150" fmla="*/ 163513 w 293688"/>
                <a:gd name="connsiteY150" fmla="*/ 34925 h 334963"/>
                <a:gd name="connsiteX151" fmla="*/ 165100 w 293688"/>
                <a:gd name="connsiteY151" fmla="*/ 34925 h 334963"/>
                <a:gd name="connsiteX152" fmla="*/ 165100 w 293688"/>
                <a:gd name="connsiteY152" fmla="*/ 36513 h 334963"/>
                <a:gd name="connsiteX153" fmla="*/ 163513 w 293688"/>
                <a:gd name="connsiteY153" fmla="*/ 36513 h 334963"/>
                <a:gd name="connsiteX154" fmla="*/ 163513 w 293688"/>
                <a:gd name="connsiteY154" fmla="*/ 39688 h 334963"/>
                <a:gd name="connsiteX155" fmla="*/ 160338 w 293688"/>
                <a:gd name="connsiteY155" fmla="*/ 39688 h 334963"/>
                <a:gd name="connsiteX156" fmla="*/ 160338 w 293688"/>
                <a:gd name="connsiteY156" fmla="*/ 41275 h 334963"/>
                <a:gd name="connsiteX157" fmla="*/ 163513 w 293688"/>
                <a:gd name="connsiteY157" fmla="*/ 41275 h 334963"/>
                <a:gd name="connsiteX158" fmla="*/ 163513 w 293688"/>
                <a:gd name="connsiteY158" fmla="*/ 41275 h 334963"/>
                <a:gd name="connsiteX159" fmla="*/ 163513 w 293688"/>
                <a:gd name="connsiteY159" fmla="*/ 39688 h 334963"/>
                <a:gd name="connsiteX160" fmla="*/ 165100 w 293688"/>
                <a:gd name="connsiteY160" fmla="*/ 39688 h 334963"/>
                <a:gd name="connsiteX161" fmla="*/ 165100 w 293688"/>
                <a:gd name="connsiteY161" fmla="*/ 41275 h 334963"/>
                <a:gd name="connsiteX162" fmla="*/ 165100 w 293688"/>
                <a:gd name="connsiteY162" fmla="*/ 41275 h 334963"/>
                <a:gd name="connsiteX163" fmla="*/ 165100 w 293688"/>
                <a:gd name="connsiteY163" fmla="*/ 42863 h 334963"/>
                <a:gd name="connsiteX164" fmla="*/ 163513 w 293688"/>
                <a:gd name="connsiteY164" fmla="*/ 46038 h 334963"/>
                <a:gd name="connsiteX165" fmla="*/ 160338 w 293688"/>
                <a:gd name="connsiteY165" fmla="*/ 46038 h 334963"/>
                <a:gd name="connsiteX166" fmla="*/ 160338 w 293688"/>
                <a:gd name="connsiteY166" fmla="*/ 47625 h 334963"/>
                <a:gd name="connsiteX167" fmla="*/ 163513 w 293688"/>
                <a:gd name="connsiteY167" fmla="*/ 46038 h 334963"/>
                <a:gd name="connsiteX168" fmla="*/ 163513 w 293688"/>
                <a:gd name="connsiteY168" fmla="*/ 47625 h 334963"/>
                <a:gd name="connsiteX169" fmla="*/ 165100 w 293688"/>
                <a:gd name="connsiteY169" fmla="*/ 47625 h 334963"/>
                <a:gd name="connsiteX170" fmla="*/ 165100 w 293688"/>
                <a:gd name="connsiteY170" fmla="*/ 50800 h 334963"/>
                <a:gd name="connsiteX171" fmla="*/ 163513 w 293688"/>
                <a:gd name="connsiteY171" fmla="*/ 50800 h 334963"/>
                <a:gd name="connsiteX172" fmla="*/ 160338 w 293688"/>
                <a:gd name="connsiteY172" fmla="*/ 50800 h 334963"/>
                <a:gd name="connsiteX173" fmla="*/ 160338 w 293688"/>
                <a:gd name="connsiteY173" fmla="*/ 52388 h 334963"/>
                <a:gd name="connsiteX174" fmla="*/ 158750 w 293688"/>
                <a:gd name="connsiteY174" fmla="*/ 52388 h 334963"/>
                <a:gd name="connsiteX175" fmla="*/ 158750 w 293688"/>
                <a:gd name="connsiteY175" fmla="*/ 55563 h 334963"/>
                <a:gd name="connsiteX176" fmla="*/ 158750 w 293688"/>
                <a:gd name="connsiteY176" fmla="*/ 57150 h 334963"/>
                <a:gd name="connsiteX177" fmla="*/ 160338 w 293688"/>
                <a:gd name="connsiteY177" fmla="*/ 57150 h 334963"/>
                <a:gd name="connsiteX178" fmla="*/ 160338 w 293688"/>
                <a:gd name="connsiteY178" fmla="*/ 58738 h 334963"/>
                <a:gd name="connsiteX179" fmla="*/ 163513 w 293688"/>
                <a:gd name="connsiteY179" fmla="*/ 58738 h 334963"/>
                <a:gd name="connsiteX180" fmla="*/ 163513 w 293688"/>
                <a:gd name="connsiteY180" fmla="*/ 57150 h 334963"/>
                <a:gd name="connsiteX181" fmla="*/ 165100 w 293688"/>
                <a:gd name="connsiteY181" fmla="*/ 57150 h 334963"/>
                <a:gd name="connsiteX182" fmla="*/ 168275 w 293688"/>
                <a:gd name="connsiteY182" fmla="*/ 55563 h 334963"/>
                <a:gd name="connsiteX183" fmla="*/ 169863 w 293688"/>
                <a:gd name="connsiteY183" fmla="*/ 52388 h 334963"/>
                <a:gd name="connsiteX184" fmla="*/ 169863 w 293688"/>
                <a:gd name="connsiteY184" fmla="*/ 55563 h 334963"/>
                <a:gd name="connsiteX185" fmla="*/ 169863 w 293688"/>
                <a:gd name="connsiteY185" fmla="*/ 57150 h 334963"/>
                <a:gd name="connsiteX186" fmla="*/ 169863 w 293688"/>
                <a:gd name="connsiteY186" fmla="*/ 58738 h 334963"/>
                <a:gd name="connsiteX187" fmla="*/ 168275 w 293688"/>
                <a:gd name="connsiteY187" fmla="*/ 61913 h 334963"/>
                <a:gd name="connsiteX188" fmla="*/ 169863 w 293688"/>
                <a:gd name="connsiteY188" fmla="*/ 63501 h 334963"/>
                <a:gd name="connsiteX189" fmla="*/ 168275 w 293688"/>
                <a:gd name="connsiteY189" fmla="*/ 63501 h 334963"/>
                <a:gd name="connsiteX190" fmla="*/ 168275 w 293688"/>
                <a:gd name="connsiteY190" fmla="*/ 66676 h 334963"/>
                <a:gd name="connsiteX191" fmla="*/ 165100 w 293688"/>
                <a:gd name="connsiteY191" fmla="*/ 68263 h 334963"/>
                <a:gd name="connsiteX192" fmla="*/ 165100 w 293688"/>
                <a:gd name="connsiteY192" fmla="*/ 69851 h 334963"/>
                <a:gd name="connsiteX193" fmla="*/ 165100 w 293688"/>
                <a:gd name="connsiteY193" fmla="*/ 73026 h 334963"/>
                <a:gd name="connsiteX194" fmla="*/ 168275 w 293688"/>
                <a:gd name="connsiteY194" fmla="*/ 73026 h 334963"/>
                <a:gd name="connsiteX195" fmla="*/ 169863 w 293688"/>
                <a:gd name="connsiteY195" fmla="*/ 73026 h 334963"/>
                <a:gd name="connsiteX196" fmla="*/ 171450 w 293688"/>
                <a:gd name="connsiteY196" fmla="*/ 73026 h 334963"/>
                <a:gd name="connsiteX197" fmla="*/ 174625 w 293688"/>
                <a:gd name="connsiteY197" fmla="*/ 69851 h 334963"/>
                <a:gd name="connsiteX198" fmla="*/ 171450 w 293688"/>
                <a:gd name="connsiteY198" fmla="*/ 74613 h 334963"/>
                <a:gd name="connsiteX199" fmla="*/ 169863 w 293688"/>
                <a:gd name="connsiteY199" fmla="*/ 74613 h 334963"/>
                <a:gd name="connsiteX200" fmla="*/ 169863 w 293688"/>
                <a:gd name="connsiteY200" fmla="*/ 77788 h 334963"/>
                <a:gd name="connsiteX201" fmla="*/ 168275 w 293688"/>
                <a:gd name="connsiteY201" fmla="*/ 77788 h 334963"/>
                <a:gd name="connsiteX202" fmla="*/ 168275 w 293688"/>
                <a:gd name="connsiteY202" fmla="*/ 79376 h 334963"/>
                <a:gd name="connsiteX203" fmla="*/ 165100 w 293688"/>
                <a:gd name="connsiteY203" fmla="*/ 79376 h 334963"/>
                <a:gd name="connsiteX204" fmla="*/ 165100 w 293688"/>
                <a:gd name="connsiteY204" fmla="*/ 82551 h 334963"/>
                <a:gd name="connsiteX205" fmla="*/ 163513 w 293688"/>
                <a:gd name="connsiteY205" fmla="*/ 82551 h 334963"/>
                <a:gd name="connsiteX206" fmla="*/ 163513 w 293688"/>
                <a:gd name="connsiteY206" fmla="*/ 84138 h 334963"/>
                <a:gd name="connsiteX207" fmla="*/ 163513 w 293688"/>
                <a:gd name="connsiteY207" fmla="*/ 85726 h 334963"/>
                <a:gd name="connsiteX208" fmla="*/ 160338 w 293688"/>
                <a:gd name="connsiteY208" fmla="*/ 85726 h 334963"/>
                <a:gd name="connsiteX209" fmla="*/ 160338 w 293688"/>
                <a:gd name="connsiteY209" fmla="*/ 88901 h 334963"/>
                <a:gd name="connsiteX210" fmla="*/ 160338 w 293688"/>
                <a:gd name="connsiteY210" fmla="*/ 90488 h 334963"/>
                <a:gd name="connsiteX211" fmla="*/ 158750 w 293688"/>
                <a:gd name="connsiteY211" fmla="*/ 90488 h 334963"/>
                <a:gd name="connsiteX212" fmla="*/ 158750 w 293688"/>
                <a:gd name="connsiteY212" fmla="*/ 93663 h 334963"/>
                <a:gd name="connsiteX213" fmla="*/ 158750 w 293688"/>
                <a:gd name="connsiteY213" fmla="*/ 95251 h 334963"/>
                <a:gd name="connsiteX214" fmla="*/ 160338 w 293688"/>
                <a:gd name="connsiteY214" fmla="*/ 95251 h 334963"/>
                <a:gd name="connsiteX215" fmla="*/ 163513 w 293688"/>
                <a:gd name="connsiteY215" fmla="*/ 93663 h 334963"/>
                <a:gd name="connsiteX216" fmla="*/ 165100 w 293688"/>
                <a:gd name="connsiteY216" fmla="*/ 93663 h 334963"/>
                <a:gd name="connsiteX217" fmla="*/ 168275 w 293688"/>
                <a:gd name="connsiteY217" fmla="*/ 93663 h 334963"/>
                <a:gd name="connsiteX218" fmla="*/ 168275 w 293688"/>
                <a:gd name="connsiteY218" fmla="*/ 90488 h 334963"/>
                <a:gd name="connsiteX219" fmla="*/ 169863 w 293688"/>
                <a:gd name="connsiteY219" fmla="*/ 90488 h 334963"/>
                <a:gd name="connsiteX220" fmla="*/ 179388 w 293688"/>
                <a:gd name="connsiteY220" fmla="*/ 88901 h 334963"/>
                <a:gd name="connsiteX221" fmla="*/ 185738 w 293688"/>
                <a:gd name="connsiteY221" fmla="*/ 85726 h 334963"/>
                <a:gd name="connsiteX222" fmla="*/ 187325 w 293688"/>
                <a:gd name="connsiteY222" fmla="*/ 85726 h 334963"/>
                <a:gd name="connsiteX223" fmla="*/ 190500 w 293688"/>
                <a:gd name="connsiteY223" fmla="*/ 85726 h 334963"/>
                <a:gd name="connsiteX224" fmla="*/ 190500 w 293688"/>
                <a:gd name="connsiteY224" fmla="*/ 84138 h 334963"/>
                <a:gd name="connsiteX225" fmla="*/ 192088 w 293688"/>
                <a:gd name="connsiteY225" fmla="*/ 84138 h 334963"/>
                <a:gd name="connsiteX226" fmla="*/ 195263 w 293688"/>
                <a:gd name="connsiteY226" fmla="*/ 84138 h 334963"/>
                <a:gd name="connsiteX227" fmla="*/ 196851 w 293688"/>
                <a:gd name="connsiteY227" fmla="*/ 84138 h 334963"/>
                <a:gd name="connsiteX228" fmla="*/ 196851 w 293688"/>
                <a:gd name="connsiteY228" fmla="*/ 82551 h 334963"/>
                <a:gd name="connsiteX229" fmla="*/ 198438 w 293688"/>
                <a:gd name="connsiteY229" fmla="*/ 82551 h 334963"/>
                <a:gd name="connsiteX230" fmla="*/ 201613 w 293688"/>
                <a:gd name="connsiteY230" fmla="*/ 82551 h 334963"/>
                <a:gd name="connsiteX231" fmla="*/ 203201 w 293688"/>
                <a:gd name="connsiteY231" fmla="*/ 82551 h 334963"/>
                <a:gd name="connsiteX232" fmla="*/ 206376 w 293688"/>
                <a:gd name="connsiteY232" fmla="*/ 79376 h 334963"/>
                <a:gd name="connsiteX233" fmla="*/ 203201 w 293688"/>
                <a:gd name="connsiteY233" fmla="*/ 79376 h 334963"/>
                <a:gd name="connsiteX234" fmla="*/ 201613 w 293688"/>
                <a:gd name="connsiteY234" fmla="*/ 79376 h 334963"/>
                <a:gd name="connsiteX235" fmla="*/ 201613 w 293688"/>
                <a:gd name="connsiteY235" fmla="*/ 77788 h 334963"/>
                <a:gd name="connsiteX236" fmla="*/ 203201 w 293688"/>
                <a:gd name="connsiteY236" fmla="*/ 77788 h 334963"/>
                <a:gd name="connsiteX237" fmla="*/ 206376 w 293688"/>
                <a:gd name="connsiteY237" fmla="*/ 77788 h 334963"/>
                <a:gd name="connsiteX238" fmla="*/ 211138 w 293688"/>
                <a:gd name="connsiteY238" fmla="*/ 77788 h 334963"/>
                <a:gd name="connsiteX239" fmla="*/ 214313 w 293688"/>
                <a:gd name="connsiteY239" fmla="*/ 77788 h 334963"/>
                <a:gd name="connsiteX240" fmla="*/ 217488 w 293688"/>
                <a:gd name="connsiteY240" fmla="*/ 77788 h 334963"/>
                <a:gd name="connsiteX241" fmla="*/ 219076 w 293688"/>
                <a:gd name="connsiteY241" fmla="*/ 74613 h 334963"/>
                <a:gd name="connsiteX242" fmla="*/ 219076 w 293688"/>
                <a:gd name="connsiteY242" fmla="*/ 77788 h 334963"/>
                <a:gd name="connsiteX243" fmla="*/ 222251 w 293688"/>
                <a:gd name="connsiteY243" fmla="*/ 77788 h 334963"/>
                <a:gd name="connsiteX244" fmla="*/ 223838 w 293688"/>
                <a:gd name="connsiteY244" fmla="*/ 77788 h 334963"/>
                <a:gd name="connsiteX245" fmla="*/ 227013 w 293688"/>
                <a:gd name="connsiteY245" fmla="*/ 77788 h 334963"/>
                <a:gd name="connsiteX246" fmla="*/ 228601 w 293688"/>
                <a:gd name="connsiteY246" fmla="*/ 74613 h 334963"/>
                <a:gd name="connsiteX247" fmla="*/ 230188 w 293688"/>
                <a:gd name="connsiteY247" fmla="*/ 74613 h 334963"/>
                <a:gd name="connsiteX248" fmla="*/ 233363 w 293688"/>
                <a:gd name="connsiteY248" fmla="*/ 74613 h 334963"/>
                <a:gd name="connsiteX249" fmla="*/ 234951 w 293688"/>
                <a:gd name="connsiteY249" fmla="*/ 74613 h 334963"/>
                <a:gd name="connsiteX250" fmla="*/ 234951 w 293688"/>
                <a:gd name="connsiteY250" fmla="*/ 77788 h 334963"/>
                <a:gd name="connsiteX251" fmla="*/ 238126 w 293688"/>
                <a:gd name="connsiteY251" fmla="*/ 77788 h 334963"/>
                <a:gd name="connsiteX252" fmla="*/ 239713 w 293688"/>
                <a:gd name="connsiteY252" fmla="*/ 77788 h 334963"/>
                <a:gd name="connsiteX253" fmla="*/ 244476 w 293688"/>
                <a:gd name="connsiteY253" fmla="*/ 79376 h 334963"/>
                <a:gd name="connsiteX254" fmla="*/ 246063 w 293688"/>
                <a:gd name="connsiteY254" fmla="*/ 79376 h 334963"/>
                <a:gd name="connsiteX255" fmla="*/ 249238 w 293688"/>
                <a:gd name="connsiteY255" fmla="*/ 79376 h 334963"/>
                <a:gd name="connsiteX256" fmla="*/ 249238 w 293688"/>
                <a:gd name="connsiteY256" fmla="*/ 77788 h 334963"/>
                <a:gd name="connsiteX257" fmla="*/ 246063 w 293688"/>
                <a:gd name="connsiteY257" fmla="*/ 74613 h 334963"/>
                <a:gd name="connsiteX258" fmla="*/ 246063 w 293688"/>
                <a:gd name="connsiteY258" fmla="*/ 73026 h 334963"/>
                <a:gd name="connsiteX259" fmla="*/ 246063 w 293688"/>
                <a:gd name="connsiteY259" fmla="*/ 69851 h 334963"/>
                <a:gd name="connsiteX260" fmla="*/ 244476 w 293688"/>
                <a:gd name="connsiteY260" fmla="*/ 69851 h 334963"/>
                <a:gd name="connsiteX261" fmla="*/ 244476 w 293688"/>
                <a:gd name="connsiteY261" fmla="*/ 68263 h 334963"/>
                <a:gd name="connsiteX262" fmla="*/ 242888 w 293688"/>
                <a:gd name="connsiteY262" fmla="*/ 68263 h 334963"/>
                <a:gd name="connsiteX263" fmla="*/ 242888 w 293688"/>
                <a:gd name="connsiteY263" fmla="*/ 66676 h 334963"/>
                <a:gd name="connsiteX264" fmla="*/ 239713 w 293688"/>
                <a:gd name="connsiteY264" fmla="*/ 66676 h 334963"/>
                <a:gd name="connsiteX265" fmla="*/ 238126 w 293688"/>
                <a:gd name="connsiteY265" fmla="*/ 63501 h 334963"/>
                <a:gd name="connsiteX266" fmla="*/ 238126 w 293688"/>
                <a:gd name="connsiteY266" fmla="*/ 61913 h 334963"/>
                <a:gd name="connsiteX267" fmla="*/ 234951 w 293688"/>
                <a:gd name="connsiteY267" fmla="*/ 61913 h 334963"/>
                <a:gd name="connsiteX268" fmla="*/ 234951 w 293688"/>
                <a:gd name="connsiteY268" fmla="*/ 58738 h 334963"/>
                <a:gd name="connsiteX269" fmla="*/ 233363 w 293688"/>
                <a:gd name="connsiteY269" fmla="*/ 58738 h 334963"/>
                <a:gd name="connsiteX270" fmla="*/ 230188 w 293688"/>
                <a:gd name="connsiteY270" fmla="*/ 57150 h 334963"/>
                <a:gd name="connsiteX271" fmla="*/ 228601 w 293688"/>
                <a:gd name="connsiteY271" fmla="*/ 57150 h 334963"/>
                <a:gd name="connsiteX272" fmla="*/ 228601 w 293688"/>
                <a:gd name="connsiteY272" fmla="*/ 55563 h 334963"/>
                <a:gd name="connsiteX273" fmla="*/ 227013 w 293688"/>
                <a:gd name="connsiteY273" fmla="*/ 55563 h 334963"/>
                <a:gd name="connsiteX274" fmla="*/ 227013 w 293688"/>
                <a:gd name="connsiteY274" fmla="*/ 57150 h 334963"/>
                <a:gd name="connsiteX275" fmla="*/ 225426 w 293688"/>
                <a:gd name="connsiteY275" fmla="*/ 57150 h 334963"/>
                <a:gd name="connsiteX276" fmla="*/ 225426 w 293688"/>
                <a:gd name="connsiteY276" fmla="*/ 58738 h 334963"/>
                <a:gd name="connsiteX277" fmla="*/ 223838 w 293688"/>
                <a:gd name="connsiteY277" fmla="*/ 58738 h 334963"/>
                <a:gd name="connsiteX278" fmla="*/ 223838 w 293688"/>
                <a:gd name="connsiteY278" fmla="*/ 57150 h 334963"/>
                <a:gd name="connsiteX279" fmla="*/ 223838 w 293688"/>
                <a:gd name="connsiteY279" fmla="*/ 57150 h 334963"/>
                <a:gd name="connsiteX280" fmla="*/ 223838 w 293688"/>
                <a:gd name="connsiteY280" fmla="*/ 55563 h 334963"/>
                <a:gd name="connsiteX281" fmla="*/ 222251 w 293688"/>
                <a:gd name="connsiteY281" fmla="*/ 55563 h 334963"/>
                <a:gd name="connsiteX282" fmla="*/ 219076 w 293688"/>
                <a:gd name="connsiteY282" fmla="*/ 55563 h 334963"/>
                <a:gd name="connsiteX283" fmla="*/ 217488 w 293688"/>
                <a:gd name="connsiteY283" fmla="*/ 55563 h 334963"/>
                <a:gd name="connsiteX284" fmla="*/ 214313 w 293688"/>
                <a:gd name="connsiteY284" fmla="*/ 55563 h 334963"/>
                <a:gd name="connsiteX285" fmla="*/ 217488 w 293688"/>
                <a:gd name="connsiteY285" fmla="*/ 52388 h 334963"/>
                <a:gd name="connsiteX286" fmla="*/ 219076 w 293688"/>
                <a:gd name="connsiteY286" fmla="*/ 52388 h 334963"/>
                <a:gd name="connsiteX287" fmla="*/ 222251 w 293688"/>
                <a:gd name="connsiteY287" fmla="*/ 52388 h 334963"/>
                <a:gd name="connsiteX288" fmla="*/ 217488 w 293688"/>
                <a:gd name="connsiteY288" fmla="*/ 50800 h 334963"/>
                <a:gd name="connsiteX289" fmla="*/ 214313 w 293688"/>
                <a:gd name="connsiteY289" fmla="*/ 50800 h 334963"/>
                <a:gd name="connsiteX290" fmla="*/ 214313 w 293688"/>
                <a:gd name="connsiteY290" fmla="*/ 52388 h 334963"/>
                <a:gd name="connsiteX291" fmla="*/ 212725 w 293688"/>
                <a:gd name="connsiteY291" fmla="*/ 52388 h 334963"/>
                <a:gd name="connsiteX292" fmla="*/ 212725 w 293688"/>
                <a:gd name="connsiteY292" fmla="*/ 50800 h 334963"/>
                <a:gd name="connsiteX293" fmla="*/ 211138 w 293688"/>
                <a:gd name="connsiteY293" fmla="*/ 50800 h 334963"/>
                <a:gd name="connsiteX294" fmla="*/ 211138 w 293688"/>
                <a:gd name="connsiteY294" fmla="*/ 49213 h 334963"/>
                <a:gd name="connsiteX295" fmla="*/ 211138 w 293688"/>
                <a:gd name="connsiteY295" fmla="*/ 47625 h 334963"/>
                <a:gd name="connsiteX296" fmla="*/ 211138 w 293688"/>
                <a:gd name="connsiteY296" fmla="*/ 47625 h 334963"/>
                <a:gd name="connsiteX297" fmla="*/ 212726 w 293688"/>
                <a:gd name="connsiteY297" fmla="*/ 47625 h 334963"/>
                <a:gd name="connsiteX298" fmla="*/ 212726 w 293688"/>
                <a:gd name="connsiteY298" fmla="*/ 47625 h 334963"/>
                <a:gd name="connsiteX299" fmla="*/ 214313 w 293688"/>
                <a:gd name="connsiteY299" fmla="*/ 47625 h 334963"/>
                <a:gd name="connsiteX300" fmla="*/ 219076 w 293688"/>
                <a:gd name="connsiteY300" fmla="*/ 47625 h 334963"/>
                <a:gd name="connsiteX301" fmla="*/ 222251 w 293688"/>
                <a:gd name="connsiteY301" fmla="*/ 46038 h 334963"/>
                <a:gd name="connsiteX302" fmla="*/ 223838 w 293688"/>
                <a:gd name="connsiteY302" fmla="*/ 46038 h 334963"/>
                <a:gd name="connsiteX303" fmla="*/ 223838 w 293688"/>
                <a:gd name="connsiteY303" fmla="*/ 47625 h 334963"/>
                <a:gd name="connsiteX304" fmla="*/ 227013 w 293688"/>
                <a:gd name="connsiteY304" fmla="*/ 47625 h 334963"/>
                <a:gd name="connsiteX305" fmla="*/ 228601 w 293688"/>
                <a:gd name="connsiteY305" fmla="*/ 47625 h 334963"/>
                <a:gd name="connsiteX306" fmla="*/ 230188 w 293688"/>
                <a:gd name="connsiteY306" fmla="*/ 47625 h 334963"/>
                <a:gd name="connsiteX307" fmla="*/ 230188 w 293688"/>
                <a:gd name="connsiteY307" fmla="*/ 50800 h 334963"/>
                <a:gd name="connsiteX308" fmla="*/ 233363 w 293688"/>
                <a:gd name="connsiteY308" fmla="*/ 47625 h 334963"/>
                <a:gd name="connsiteX309" fmla="*/ 233363 w 293688"/>
                <a:gd name="connsiteY309" fmla="*/ 50800 h 334963"/>
                <a:gd name="connsiteX310" fmla="*/ 234951 w 293688"/>
                <a:gd name="connsiteY310" fmla="*/ 50800 h 334963"/>
                <a:gd name="connsiteX311" fmla="*/ 238126 w 293688"/>
                <a:gd name="connsiteY311" fmla="*/ 50800 h 334963"/>
                <a:gd name="connsiteX312" fmla="*/ 238126 w 293688"/>
                <a:gd name="connsiteY312" fmla="*/ 52388 h 334963"/>
                <a:gd name="connsiteX313" fmla="*/ 239713 w 293688"/>
                <a:gd name="connsiteY313" fmla="*/ 52388 h 334963"/>
                <a:gd name="connsiteX314" fmla="*/ 242888 w 293688"/>
                <a:gd name="connsiteY314" fmla="*/ 52388 h 334963"/>
                <a:gd name="connsiteX315" fmla="*/ 244476 w 293688"/>
                <a:gd name="connsiteY315" fmla="*/ 55563 h 334963"/>
                <a:gd name="connsiteX316" fmla="*/ 246063 w 293688"/>
                <a:gd name="connsiteY316" fmla="*/ 55563 h 334963"/>
                <a:gd name="connsiteX317" fmla="*/ 254001 w 293688"/>
                <a:gd name="connsiteY317" fmla="*/ 57150 h 334963"/>
                <a:gd name="connsiteX318" fmla="*/ 254001 w 293688"/>
                <a:gd name="connsiteY318" fmla="*/ 58738 h 334963"/>
                <a:gd name="connsiteX319" fmla="*/ 255588 w 293688"/>
                <a:gd name="connsiteY319" fmla="*/ 58738 h 334963"/>
                <a:gd name="connsiteX320" fmla="*/ 255588 w 293688"/>
                <a:gd name="connsiteY320" fmla="*/ 61913 h 334963"/>
                <a:gd name="connsiteX321" fmla="*/ 258763 w 293688"/>
                <a:gd name="connsiteY321" fmla="*/ 63501 h 334963"/>
                <a:gd name="connsiteX322" fmla="*/ 260351 w 293688"/>
                <a:gd name="connsiteY322" fmla="*/ 68263 h 334963"/>
                <a:gd name="connsiteX323" fmla="*/ 261938 w 293688"/>
                <a:gd name="connsiteY323" fmla="*/ 68263 h 334963"/>
                <a:gd name="connsiteX324" fmla="*/ 261938 w 293688"/>
                <a:gd name="connsiteY324" fmla="*/ 69851 h 334963"/>
                <a:gd name="connsiteX325" fmla="*/ 265113 w 293688"/>
                <a:gd name="connsiteY325" fmla="*/ 69851 h 334963"/>
                <a:gd name="connsiteX326" fmla="*/ 266701 w 293688"/>
                <a:gd name="connsiteY326" fmla="*/ 73026 h 334963"/>
                <a:gd name="connsiteX327" fmla="*/ 269876 w 293688"/>
                <a:gd name="connsiteY327" fmla="*/ 73026 h 334963"/>
                <a:gd name="connsiteX328" fmla="*/ 269876 w 293688"/>
                <a:gd name="connsiteY328" fmla="*/ 74613 h 334963"/>
                <a:gd name="connsiteX329" fmla="*/ 266701 w 293688"/>
                <a:gd name="connsiteY329" fmla="*/ 74613 h 334963"/>
                <a:gd name="connsiteX330" fmla="*/ 266701 w 293688"/>
                <a:gd name="connsiteY330" fmla="*/ 77788 h 334963"/>
                <a:gd name="connsiteX331" fmla="*/ 269876 w 293688"/>
                <a:gd name="connsiteY331" fmla="*/ 77788 h 334963"/>
                <a:gd name="connsiteX332" fmla="*/ 269876 w 293688"/>
                <a:gd name="connsiteY332" fmla="*/ 79376 h 334963"/>
                <a:gd name="connsiteX333" fmla="*/ 271463 w 293688"/>
                <a:gd name="connsiteY333" fmla="*/ 79376 h 334963"/>
                <a:gd name="connsiteX334" fmla="*/ 271463 w 293688"/>
                <a:gd name="connsiteY334" fmla="*/ 82551 h 334963"/>
                <a:gd name="connsiteX335" fmla="*/ 271463 w 293688"/>
                <a:gd name="connsiteY335" fmla="*/ 84138 h 334963"/>
                <a:gd name="connsiteX336" fmla="*/ 271463 w 293688"/>
                <a:gd name="connsiteY336" fmla="*/ 85726 h 334963"/>
                <a:gd name="connsiteX337" fmla="*/ 271463 w 293688"/>
                <a:gd name="connsiteY337" fmla="*/ 88901 h 334963"/>
                <a:gd name="connsiteX338" fmla="*/ 273051 w 293688"/>
                <a:gd name="connsiteY338" fmla="*/ 90488 h 334963"/>
                <a:gd name="connsiteX339" fmla="*/ 273051 w 293688"/>
                <a:gd name="connsiteY339" fmla="*/ 93663 h 334963"/>
                <a:gd name="connsiteX340" fmla="*/ 273051 w 293688"/>
                <a:gd name="connsiteY340" fmla="*/ 95251 h 334963"/>
                <a:gd name="connsiteX341" fmla="*/ 271463 w 293688"/>
                <a:gd name="connsiteY341" fmla="*/ 93663 h 334963"/>
                <a:gd name="connsiteX342" fmla="*/ 269876 w 293688"/>
                <a:gd name="connsiteY342" fmla="*/ 95251 h 334963"/>
                <a:gd name="connsiteX343" fmla="*/ 269876 w 293688"/>
                <a:gd name="connsiteY343" fmla="*/ 98426 h 334963"/>
                <a:gd name="connsiteX344" fmla="*/ 271463 w 293688"/>
                <a:gd name="connsiteY344" fmla="*/ 98426 h 334963"/>
                <a:gd name="connsiteX345" fmla="*/ 271463 w 293688"/>
                <a:gd name="connsiteY345" fmla="*/ 100013 h 334963"/>
                <a:gd name="connsiteX346" fmla="*/ 273051 w 293688"/>
                <a:gd name="connsiteY346" fmla="*/ 100013 h 334963"/>
                <a:gd name="connsiteX347" fmla="*/ 276226 w 293688"/>
                <a:gd name="connsiteY347" fmla="*/ 101601 h 334963"/>
                <a:gd name="connsiteX348" fmla="*/ 276226 w 293688"/>
                <a:gd name="connsiteY348" fmla="*/ 104776 h 334963"/>
                <a:gd name="connsiteX349" fmla="*/ 277813 w 293688"/>
                <a:gd name="connsiteY349" fmla="*/ 104776 h 334963"/>
                <a:gd name="connsiteX350" fmla="*/ 277813 w 293688"/>
                <a:gd name="connsiteY350" fmla="*/ 106363 h 334963"/>
                <a:gd name="connsiteX351" fmla="*/ 280988 w 293688"/>
                <a:gd name="connsiteY351" fmla="*/ 106363 h 334963"/>
                <a:gd name="connsiteX352" fmla="*/ 280988 w 293688"/>
                <a:gd name="connsiteY352" fmla="*/ 109538 h 334963"/>
                <a:gd name="connsiteX353" fmla="*/ 282576 w 293688"/>
                <a:gd name="connsiteY353" fmla="*/ 109538 h 334963"/>
                <a:gd name="connsiteX354" fmla="*/ 282576 w 293688"/>
                <a:gd name="connsiteY354" fmla="*/ 111126 h 334963"/>
                <a:gd name="connsiteX355" fmla="*/ 282576 w 293688"/>
                <a:gd name="connsiteY355" fmla="*/ 114301 h 334963"/>
                <a:gd name="connsiteX356" fmla="*/ 285751 w 293688"/>
                <a:gd name="connsiteY356" fmla="*/ 115888 h 334963"/>
                <a:gd name="connsiteX357" fmla="*/ 285751 w 293688"/>
                <a:gd name="connsiteY357" fmla="*/ 117476 h 334963"/>
                <a:gd name="connsiteX358" fmla="*/ 285751 w 293688"/>
                <a:gd name="connsiteY358" fmla="*/ 120651 h 334963"/>
                <a:gd name="connsiteX359" fmla="*/ 285751 w 293688"/>
                <a:gd name="connsiteY359" fmla="*/ 122238 h 334963"/>
                <a:gd name="connsiteX360" fmla="*/ 287338 w 293688"/>
                <a:gd name="connsiteY360" fmla="*/ 122238 h 334963"/>
                <a:gd name="connsiteX361" fmla="*/ 287338 w 293688"/>
                <a:gd name="connsiteY361" fmla="*/ 125413 h 334963"/>
                <a:gd name="connsiteX362" fmla="*/ 287338 w 293688"/>
                <a:gd name="connsiteY362" fmla="*/ 127001 h 334963"/>
                <a:gd name="connsiteX363" fmla="*/ 287338 w 293688"/>
                <a:gd name="connsiteY363" fmla="*/ 130176 h 334963"/>
                <a:gd name="connsiteX364" fmla="*/ 287338 w 293688"/>
                <a:gd name="connsiteY364" fmla="*/ 131763 h 334963"/>
                <a:gd name="connsiteX365" fmla="*/ 288926 w 293688"/>
                <a:gd name="connsiteY365" fmla="*/ 133351 h 334963"/>
                <a:gd name="connsiteX366" fmla="*/ 288926 w 293688"/>
                <a:gd name="connsiteY366" fmla="*/ 136526 h 334963"/>
                <a:gd name="connsiteX367" fmla="*/ 288926 w 293688"/>
                <a:gd name="connsiteY367" fmla="*/ 138113 h 334963"/>
                <a:gd name="connsiteX368" fmla="*/ 288926 w 293688"/>
                <a:gd name="connsiteY368" fmla="*/ 141288 h 334963"/>
                <a:gd name="connsiteX369" fmla="*/ 288926 w 293688"/>
                <a:gd name="connsiteY369" fmla="*/ 142876 h 334963"/>
                <a:gd name="connsiteX370" fmla="*/ 292101 w 293688"/>
                <a:gd name="connsiteY370" fmla="*/ 142876 h 334963"/>
                <a:gd name="connsiteX371" fmla="*/ 292101 w 293688"/>
                <a:gd name="connsiteY371" fmla="*/ 144463 h 334963"/>
                <a:gd name="connsiteX372" fmla="*/ 292101 w 293688"/>
                <a:gd name="connsiteY372" fmla="*/ 147638 h 334963"/>
                <a:gd name="connsiteX373" fmla="*/ 292101 w 293688"/>
                <a:gd name="connsiteY373" fmla="*/ 149226 h 334963"/>
                <a:gd name="connsiteX374" fmla="*/ 292101 w 293688"/>
                <a:gd name="connsiteY374" fmla="*/ 152401 h 334963"/>
                <a:gd name="connsiteX375" fmla="*/ 292101 w 293688"/>
                <a:gd name="connsiteY375" fmla="*/ 153988 h 334963"/>
                <a:gd name="connsiteX376" fmla="*/ 292101 w 293688"/>
                <a:gd name="connsiteY376" fmla="*/ 158751 h 334963"/>
                <a:gd name="connsiteX377" fmla="*/ 293688 w 293688"/>
                <a:gd name="connsiteY377" fmla="*/ 163513 h 334963"/>
                <a:gd name="connsiteX378" fmla="*/ 293688 w 293688"/>
                <a:gd name="connsiteY378" fmla="*/ 165101 h 334963"/>
                <a:gd name="connsiteX379" fmla="*/ 293688 w 293688"/>
                <a:gd name="connsiteY379" fmla="*/ 168276 h 334963"/>
                <a:gd name="connsiteX380" fmla="*/ 293688 w 293688"/>
                <a:gd name="connsiteY380" fmla="*/ 173038 h 334963"/>
                <a:gd name="connsiteX381" fmla="*/ 292101 w 293688"/>
                <a:gd name="connsiteY381" fmla="*/ 176213 h 334963"/>
                <a:gd name="connsiteX382" fmla="*/ 292101 w 293688"/>
                <a:gd name="connsiteY382" fmla="*/ 188913 h 334963"/>
                <a:gd name="connsiteX383" fmla="*/ 292101 w 293688"/>
                <a:gd name="connsiteY383" fmla="*/ 192088 h 334963"/>
                <a:gd name="connsiteX384" fmla="*/ 292101 w 293688"/>
                <a:gd name="connsiteY384" fmla="*/ 195263 h 334963"/>
                <a:gd name="connsiteX385" fmla="*/ 288926 w 293688"/>
                <a:gd name="connsiteY385" fmla="*/ 196851 h 334963"/>
                <a:gd name="connsiteX386" fmla="*/ 288926 w 293688"/>
                <a:gd name="connsiteY386" fmla="*/ 200026 h 334963"/>
                <a:gd name="connsiteX387" fmla="*/ 288926 w 293688"/>
                <a:gd name="connsiteY387" fmla="*/ 201613 h 334963"/>
                <a:gd name="connsiteX388" fmla="*/ 288926 w 293688"/>
                <a:gd name="connsiteY388" fmla="*/ 204788 h 334963"/>
                <a:gd name="connsiteX389" fmla="*/ 288926 w 293688"/>
                <a:gd name="connsiteY389" fmla="*/ 206376 h 334963"/>
                <a:gd name="connsiteX390" fmla="*/ 287338 w 293688"/>
                <a:gd name="connsiteY390" fmla="*/ 207963 h 334963"/>
                <a:gd name="connsiteX391" fmla="*/ 287338 w 293688"/>
                <a:gd name="connsiteY391" fmla="*/ 212726 h 334963"/>
                <a:gd name="connsiteX392" fmla="*/ 285751 w 293688"/>
                <a:gd name="connsiteY392" fmla="*/ 217488 h 334963"/>
                <a:gd name="connsiteX393" fmla="*/ 287338 w 293688"/>
                <a:gd name="connsiteY393" fmla="*/ 219076 h 334963"/>
                <a:gd name="connsiteX394" fmla="*/ 285751 w 293688"/>
                <a:gd name="connsiteY394" fmla="*/ 222251 h 334963"/>
                <a:gd name="connsiteX395" fmla="*/ 285751 w 293688"/>
                <a:gd name="connsiteY395" fmla="*/ 223838 h 334963"/>
                <a:gd name="connsiteX396" fmla="*/ 282576 w 293688"/>
                <a:gd name="connsiteY396" fmla="*/ 223838 h 334963"/>
                <a:gd name="connsiteX397" fmla="*/ 282576 w 293688"/>
                <a:gd name="connsiteY397" fmla="*/ 227013 h 334963"/>
                <a:gd name="connsiteX398" fmla="*/ 282576 w 293688"/>
                <a:gd name="connsiteY398" fmla="*/ 228601 h 334963"/>
                <a:gd name="connsiteX399" fmla="*/ 280988 w 293688"/>
                <a:gd name="connsiteY399" fmla="*/ 231776 h 334963"/>
                <a:gd name="connsiteX400" fmla="*/ 280988 w 293688"/>
                <a:gd name="connsiteY400" fmla="*/ 233363 h 334963"/>
                <a:gd name="connsiteX401" fmla="*/ 280988 w 293688"/>
                <a:gd name="connsiteY401" fmla="*/ 234951 h 334963"/>
                <a:gd name="connsiteX402" fmla="*/ 277813 w 293688"/>
                <a:gd name="connsiteY402" fmla="*/ 234951 h 334963"/>
                <a:gd name="connsiteX403" fmla="*/ 277813 w 293688"/>
                <a:gd name="connsiteY403" fmla="*/ 238126 h 334963"/>
                <a:gd name="connsiteX404" fmla="*/ 277813 w 293688"/>
                <a:gd name="connsiteY404" fmla="*/ 239713 h 334963"/>
                <a:gd name="connsiteX405" fmla="*/ 276226 w 293688"/>
                <a:gd name="connsiteY405" fmla="*/ 242888 h 334963"/>
                <a:gd name="connsiteX406" fmla="*/ 276226 w 293688"/>
                <a:gd name="connsiteY406" fmla="*/ 244476 h 334963"/>
                <a:gd name="connsiteX407" fmla="*/ 273051 w 293688"/>
                <a:gd name="connsiteY407" fmla="*/ 249238 h 334963"/>
                <a:gd name="connsiteX408" fmla="*/ 271463 w 293688"/>
                <a:gd name="connsiteY408" fmla="*/ 254001 h 334963"/>
                <a:gd name="connsiteX409" fmla="*/ 269876 w 293688"/>
                <a:gd name="connsiteY409" fmla="*/ 258763 h 334963"/>
                <a:gd name="connsiteX410" fmla="*/ 266701 w 293688"/>
                <a:gd name="connsiteY410" fmla="*/ 263526 h 334963"/>
                <a:gd name="connsiteX411" fmla="*/ 265113 w 293688"/>
                <a:gd name="connsiteY411" fmla="*/ 265113 h 334963"/>
                <a:gd name="connsiteX412" fmla="*/ 261938 w 293688"/>
                <a:gd name="connsiteY412" fmla="*/ 269876 h 334963"/>
                <a:gd name="connsiteX413" fmla="*/ 261938 w 293688"/>
                <a:gd name="connsiteY413" fmla="*/ 271463 h 334963"/>
                <a:gd name="connsiteX414" fmla="*/ 260351 w 293688"/>
                <a:gd name="connsiteY414" fmla="*/ 276226 h 334963"/>
                <a:gd name="connsiteX415" fmla="*/ 255588 w 293688"/>
                <a:gd name="connsiteY415" fmla="*/ 282576 h 334963"/>
                <a:gd name="connsiteX416" fmla="*/ 249238 w 293688"/>
                <a:gd name="connsiteY416" fmla="*/ 287338 h 334963"/>
                <a:gd name="connsiteX417" fmla="*/ 246063 w 293688"/>
                <a:gd name="connsiteY417" fmla="*/ 292101 h 334963"/>
                <a:gd name="connsiteX418" fmla="*/ 244476 w 293688"/>
                <a:gd name="connsiteY418" fmla="*/ 293688 h 334963"/>
                <a:gd name="connsiteX419" fmla="*/ 239713 w 293688"/>
                <a:gd name="connsiteY419" fmla="*/ 296863 h 334963"/>
                <a:gd name="connsiteX420" fmla="*/ 238126 w 293688"/>
                <a:gd name="connsiteY420" fmla="*/ 298451 h 334963"/>
                <a:gd name="connsiteX421" fmla="*/ 234951 w 293688"/>
                <a:gd name="connsiteY421" fmla="*/ 298451 h 334963"/>
                <a:gd name="connsiteX422" fmla="*/ 234951 w 293688"/>
                <a:gd name="connsiteY422" fmla="*/ 301626 h 334963"/>
                <a:gd name="connsiteX423" fmla="*/ 233363 w 293688"/>
                <a:gd name="connsiteY423" fmla="*/ 301626 h 334963"/>
                <a:gd name="connsiteX424" fmla="*/ 230188 w 293688"/>
                <a:gd name="connsiteY424" fmla="*/ 301626 h 334963"/>
                <a:gd name="connsiteX425" fmla="*/ 228601 w 293688"/>
                <a:gd name="connsiteY425" fmla="*/ 303213 h 334963"/>
                <a:gd name="connsiteX426" fmla="*/ 228601 w 293688"/>
                <a:gd name="connsiteY426" fmla="*/ 306388 h 334963"/>
                <a:gd name="connsiteX427" fmla="*/ 223838 w 293688"/>
                <a:gd name="connsiteY427" fmla="*/ 306388 h 334963"/>
                <a:gd name="connsiteX428" fmla="*/ 222251 w 293688"/>
                <a:gd name="connsiteY428" fmla="*/ 307976 h 334963"/>
                <a:gd name="connsiteX429" fmla="*/ 219076 w 293688"/>
                <a:gd name="connsiteY429" fmla="*/ 309563 h 334963"/>
                <a:gd name="connsiteX430" fmla="*/ 217488 w 293688"/>
                <a:gd name="connsiteY430" fmla="*/ 312738 h 334963"/>
                <a:gd name="connsiteX431" fmla="*/ 212726 w 293688"/>
                <a:gd name="connsiteY431" fmla="*/ 314326 h 334963"/>
                <a:gd name="connsiteX432" fmla="*/ 211138 w 293688"/>
                <a:gd name="connsiteY432" fmla="*/ 317501 h 334963"/>
                <a:gd name="connsiteX433" fmla="*/ 207963 w 293688"/>
                <a:gd name="connsiteY433" fmla="*/ 319088 h 334963"/>
                <a:gd name="connsiteX434" fmla="*/ 206376 w 293688"/>
                <a:gd name="connsiteY434" fmla="*/ 319088 h 334963"/>
                <a:gd name="connsiteX435" fmla="*/ 203201 w 293688"/>
                <a:gd name="connsiteY435" fmla="*/ 319088 h 334963"/>
                <a:gd name="connsiteX436" fmla="*/ 203201 w 293688"/>
                <a:gd name="connsiteY436" fmla="*/ 322263 h 334963"/>
                <a:gd name="connsiteX437" fmla="*/ 201613 w 293688"/>
                <a:gd name="connsiteY437" fmla="*/ 323851 h 334963"/>
                <a:gd name="connsiteX438" fmla="*/ 198438 w 293688"/>
                <a:gd name="connsiteY438" fmla="*/ 323851 h 334963"/>
                <a:gd name="connsiteX439" fmla="*/ 196851 w 293688"/>
                <a:gd name="connsiteY439" fmla="*/ 325438 h 334963"/>
                <a:gd name="connsiteX440" fmla="*/ 192088 w 293688"/>
                <a:gd name="connsiteY440" fmla="*/ 325438 h 334963"/>
                <a:gd name="connsiteX441" fmla="*/ 187325 w 293688"/>
                <a:gd name="connsiteY441" fmla="*/ 328613 h 334963"/>
                <a:gd name="connsiteX442" fmla="*/ 182563 w 293688"/>
                <a:gd name="connsiteY442" fmla="*/ 330201 h 334963"/>
                <a:gd name="connsiteX443" fmla="*/ 180975 w 293688"/>
                <a:gd name="connsiteY443" fmla="*/ 330201 h 334963"/>
                <a:gd name="connsiteX444" fmla="*/ 179388 w 293688"/>
                <a:gd name="connsiteY444" fmla="*/ 333376 h 334963"/>
                <a:gd name="connsiteX445" fmla="*/ 176213 w 293688"/>
                <a:gd name="connsiteY445" fmla="*/ 333376 h 334963"/>
                <a:gd name="connsiteX446" fmla="*/ 174625 w 293688"/>
                <a:gd name="connsiteY446" fmla="*/ 333376 h 334963"/>
                <a:gd name="connsiteX447" fmla="*/ 171450 w 293688"/>
                <a:gd name="connsiteY447" fmla="*/ 334963 h 334963"/>
                <a:gd name="connsiteX448" fmla="*/ 169863 w 293688"/>
                <a:gd name="connsiteY448" fmla="*/ 334963 h 334963"/>
                <a:gd name="connsiteX449" fmla="*/ 169863 w 293688"/>
                <a:gd name="connsiteY449" fmla="*/ 333376 h 334963"/>
                <a:gd name="connsiteX450" fmla="*/ 171450 w 293688"/>
                <a:gd name="connsiteY450" fmla="*/ 330201 h 334963"/>
                <a:gd name="connsiteX451" fmla="*/ 174625 w 293688"/>
                <a:gd name="connsiteY451" fmla="*/ 330201 h 334963"/>
                <a:gd name="connsiteX452" fmla="*/ 176213 w 293688"/>
                <a:gd name="connsiteY452" fmla="*/ 328613 h 334963"/>
                <a:gd name="connsiteX453" fmla="*/ 174625 w 293688"/>
                <a:gd name="connsiteY453" fmla="*/ 328613 h 334963"/>
                <a:gd name="connsiteX454" fmla="*/ 171450 w 293688"/>
                <a:gd name="connsiteY454" fmla="*/ 328613 h 334963"/>
                <a:gd name="connsiteX455" fmla="*/ 169863 w 293688"/>
                <a:gd name="connsiteY455" fmla="*/ 328613 h 334963"/>
                <a:gd name="connsiteX456" fmla="*/ 168275 w 293688"/>
                <a:gd name="connsiteY456" fmla="*/ 328613 h 334963"/>
                <a:gd name="connsiteX457" fmla="*/ 168275 w 293688"/>
                <a:gd name="connsiteY457" fmla="*/ 330201 h 334963"/>
                <a:gd name="connsiteX458" fmla="*/ 165100 w 293688"/>
                <a:gd name="connsiteY458" fmla="*/ 330201 h 334963"/>
                <a:gd name="connsiteX459" fmla="*/ 165100 w 293688"/>
                <a:gd name="connsiteY459" fmla="*/ 333376 h 334963"/>
                <a:gd name="connsiteX460" fmla="*/ 165100 w 293688"/>
                <a:gd name="connsiteY460" fmla="*/ 334963 h 334963"/>
                <a:gd name="connsiteX461" fmla="*/ 163513 w 293688"/>
                <a:gd name="connsiteY461" fmla="*/ 334963 h 334963"/>
                <a:gd name="connsiteX462" fmla="*/ 160338 w 293688"/>
                <a:gd name="connsiteY462" fmla="*/ 334963 h 334963"/>
                <a:gd name="connsiteX463" fmla="*/ 158750 w 293688"/>
                <a:gd name="connsiteY463" fmla="*/ 334963 h 334963"/>
                <a:gd name="connsiteX464" fmla="*/ 155575 w 293688"/>
                <a:gd name="connsiteY464" fmla="*/ 334963 h 334963"/>
                <a:gd name="connsiteX465" fmla="*/ 153988 w 293688"/>
                <a:gd name="connsiteY465" fmla="*/ 334963 h 334963"/>
                <a:gd name="connsiteX466" fmla="*/ 152400 w 293688"/>
                <a:gd name="connsiteY466" fmla="*/ 333376 h 334963"/>
                <a:gd name="connsiteX467" fmla="*/ 149225 w 293688"/>
                <a:gd name="connsiteY467" fmla="*/ 333376 h 334963"/>
                <a:gd name="connsiteX468" fmla="*/ 147638 w 293688"/>
                <a:gd name="connsiteY468" fmla="*/ 333376 h 334963"/>
                <a:gd name="connsiteX469" fmla="*/ 144463 w 293688"/>
                <a:gd name="connsiteY469" fmla="*/ 333376 h 334963"/>
                <a:gd name="connsiteX470" fmla="*/ 142875 w 293688"/>
                <a:gd name="connsiteY470" fmla="*/ 333376 h 334963"/>
                <a:gd name="connsiteX471" fmla="*/ 139700 w 293688"/>
                <a:gd name="connsiteY471" fmla="*/ 333376 h 334963"/>
                <a:gd name="connsiteX472" fmla="*/ 138112 w 293688"/>
                <a:gd name="connsiteY472" fmla="*/ 334963 h 334963"/>
                <a:gd name="connsiteX473" fmla="*/ 136525 w 293688"/>
                <a:gd name="connsiteY473" fmla="*/ 333376 h 334963"/>
                <a:gd name="connsiteX474" fmla="*/ 133350 w 293688"/>
                <a:gd name="connsiteY474" fmla="*/ 333376 h 334963"/>
                <a:gd name="connsiteX475" fmla="*/ 133350 w 293688"/>
                <a:gd name="connsiteY475" fmla="*/ 330201 h 334963"/>
                <a:gd name="connsiteX476" fmla="*/ 131762 w 293688"/>
                <a:gd name="connsiteY476" fmla="*/ 330201 h 334963"/>
                <a:gd name="connsiteX477" fmla="*/ 128587 w 293688"/>
                <a:gd name="connsiteY477" fmla="*/ 330201 h 334963"/>
                <a:gd name="connsiteX478" fmla="*/ 127000 w 293688"/>
                <a:gd name="connsiteY478" fmla="*/ 330201 h 334963"/>
                <a:gd name="connsiteX479" fmla="*/ 127000 w 293688"/>
                <a:gd name="connsiteY479" fmla="*/ 328613 h 334963"/>
                <a:gd name="connsiteX480" fmla="*/ 123825 w 293688"/>
                <a:gd name="connsiteY480" fmla="*/ 328613 h 334963"/>
                <a:gd name="connsiteX481" fmla="*/ 122237 w 293688"/>
                <a:gd name="connsiteY481" fmla="*/ 328613 h 334963"/>
                <a:gd name="connsiteX482" fmla="*/ 122237 w 293688"/>
                <a:gd name="connsiteY482" fmla="*/ 325438 h 334963"/>
                <a:gd name="connsiteX483" fmla="*/ 120650 w 293688"/>
                <a:gd name="connsiteY483" fmla="*/ 325438 h 334963"/>
                <a:gd name="connsiteX484" fmla="*/ 117475 w 293688"/>
                <a:gd name="connsiteY484" fmla="*/ 323851 h 334963"/>
                <a:gd name="connsiteX485" fmla="*/ 115887 w 293688"/>
                <a:gd name="connsiteY485" fmla="*/ 322263 h 334963"/>
                <a:gd name="connsiteX486" fmla="*/ 112712 w 293688"/>
                <a:gd name="connsiteY486" fmla="*/ 322263 h 334963"/>
                <a:gd name="connsiteX487" fmla="*/ 111125 w 293688"/>
                <a:gd name="connsiteY487" fmla="*/ 322263 h 334963"/>
                <a:gd name="connsiteX488" fmla="*/ 107950 w 293688"/>
                <a:gd name="connsiteY488" fmla="*/ 322263 h 334963"/>
                <a:gd name="connsiteX489" fmla="*/ 106362 w 293688"/>
                <a:gd name="connsiteY489" fmla="*/ 322263 h 334963"/>
                <a:gd name="connsiteX490" fmla="*/ 104775 w 293688"/>
                <a:gd name="connsiteY490" fmla="*/ 322263 h 334963"/>
                <a:gd name="connsiteX491" fmla="*/ 104775 w 293688"/>
                <a:gd name="connsiteY491" fmla="*/ 319088 h 334963"/>
                <a:gd name="connsiteX492" fmla="*/ 101600 w 293688"/>
                <a:gd name="connsiteY492" fmla="*/ 319088 h 334963"/>
                <a:gd name="connsiteX493" fmla="*/ 100012 w 293688"/>
                <a:gd name="connsiteY493" fmla="*/ 319088 h 334963"/>
                <a:gd name="connsiteX494" fmla="*/ 96837 w 293688"/>
                <a:gd name="connsiteY494" fmla="*/ 319088 h 334963"/>
                <a:gd name="connsiteX495" fmla="*/ 96837 w 293688"/>
                <a:gd name="connsiteY495" fmla="*/ 317501 h 334963"/>
                <a:gd name="connsiteX496" fmla="*/ 96837 w 293688"/>
                <a:gd name="connsiteY496" fmla="*/ 314326 h 334963"/>
                <a:gd name="connsiteX497" fmla="*/ 95250 w 293688"/>
                <a:gd name="connsiteY497" fmla="*/ 314326 h 334963"/>
                <a:gd name="connsiteX498" fmla="*/ 93662 w 293688"/>
                <a:gd name="connsiteY498" fmla="*/ 312738 h 334963"/>
                <a:gd name="connsiteX499" fmla="*/ 93662 w 293688"/>
                <a:gd name="connsiteY499" fmla="*/ 314326 h 334963"/>
                <a:gd name="connsiteX500" fmla="*/ 90487 w 293688"/>
                <a:gd name="connsiteY500" fmla="*/ 314326 h 334963"/>
                <a:gd name="connsiteX501" fmla="*/ 90487 w 293688"/>
                <a:gd name="connsiteY501" fmla="*/ 312738 h 334963"/>
                <a:gd name="connsiteX502" fmla="*/ 88900 w 293688"/>
                <a:gd name="connsiteY502" fmla="*/ 312738 h 334963"/>
                <a:gd name="connsiteX503" fmla="*/ 88900 w 293688"/>
                <a:gd name="connsiteY503" fmla="*/ 314326 h 334963"/>
                <a:gd name="connsiteX504" fmla="*/ 85725 w 293688"/>
                <a:gd name="connsiteY504" fmla="*/ 314326 h 334963"/>
                <a:gd name="connsiteX505" fmla="*/ 85725 w 293688"/>
                <a:gd name="connsiteY505" fmla="*/ 312738 h 334963"/>
                <a:gd name="connsiteX506" fmla="*/ 84137 w 293688"/>
                <a:gd name="connsiteY506" fmla="*/ 312738 h 334963"/>
                <a:gd name="connsiteX507" fmla="*/ 80962 w 293688"/>
                <a:gd name="connsiteY507" fmla="*/ 312738 h 334963"/>
                <a:gd name="connsiteX508" fmla="*/ 80962 w 293688"/>
                <a:gd name="connsiteY508" fmla="*/ 309563 h 334963"/>
                <a:gd name="connsiteX509" fmla="*/ 80962 w 293688"/>
                <a:gd name="connsiteY509" fmla="*/ 307976 h 334963"/>
                <a:gd name="connsiteX510" fmla="*/ 79375 w 293688"/>
                <a:gd name="connsiteY510" fmla="*/ 309563 h 334963"/>
                <a:gd name="connsiteX511" fmla="*/ 77787 w 293688"/>
                <a:gd name="connsiteY511" fmla="*/ 307976 h 334963"/>
                <a:gd name="connsiteX512" fmla="*/ 74612 w 293688"/>
                <a:gd name="connsiteY512" fmla="*/ 306388 h 334963"/>
                <a:gd name="connsiteX513" fmla="*/ 73025 w 293688"/>
                <a:gd name="connsiteY513" fmla="*/ 303213 h 334963"/>
                <a:gd name="connsiteX514" fmla="*/ 74612 w 293688"/>
                <a:gd name="connsiteY514" fmla="*/ 303213 h 334963"/>
                <a:gd name="connsiteX515" fmla="*/ 77787 w 293688"/>
                <a:gd name="connsiteY515" fmla="*/ 303213 h 334963"/>
                <a:gd name="connsiteX516" fmla="*/ 79375 w 293688"/>
                <a:gd name="connsiteY516" fmla="*/ 303213 h 334963"/>
                <a:gd name="connsiteX517" fmla="*/ 79375 w 293688"/>
                <a:gd name="connsiteY517" fmla="*/ 301626 h 334963"/>
                <a:gd name="connsiteX518" fmla="*/ 77787 w 293688"/>
                <a:gd name="connsiteY518" fmla="*/ 301626 h 334963"/>
                <a:gd name="connsiteX519" fmla="*/ 74612 w 293688"/>
                <a:gd name="connsiteY519" fmla="*/ 298451 h 334963"/>
                <a:gd name="connsiteX520" fmla="*/ 73025 w 293688"/>
                <a:gd name="connsiteY520" fmla="*/ 298451 h 334963"/>
                <a:gd name="connsiteX521" fmla="*/ 73025 w 293688"/>
                <a:gd name="connsiteY521" fmla="*/ 296863 h 334963"/>
                <a:gd name="connsiteX522" fmla="*/ 69850 w 293688"/>
                <a:gd name="connsiteY522" fmla="*/ 296863 h 334963"/>
                <a:gd name="connsiteX523" fmla="*/ 69850 w 293688"/>
                <a:gd name="connsiteY523" fmla="*/ 298451 h 334963"/>
                <a:gd name="connsiteX524" fmla="*/ 73025 w 293688"/>
                <a:gd name="connsiteY524" fmla="*/ 298451 h 334963"/>
                <a:gd name="connsiteX525" fmla="*/ 73025 w 293688"/>
                <a:gd name="connsiteY525" fmla="*/ 301626 h 334963"/>
                <a:gd name="connsiteX526" fmla="*/ 69850 w 293688"/>
                <a:gd name="connsiteY526" fmla="*/ 301626 h 334963"/>
                <a:gd name="connsiteX527" fmla="*/ 68262 w 293688"/>
                <a:gd name="connsiteY527" fmla="*/ 301626 h 334963"/>
                <a:gd name="connsiteX528" fmla="*/ 65087 w 293688"/>
                <a:gd name="connsiteY528" fmla="*/ 298451 h 334963"/>
                <a:gd name="connsiteX529" fmla="*/ 65087 w 293688"/>
                <a:gd name="connsiteY529" fmla="*/ 296863 h 334963"/>
                <a:gd name="connsiteX530" fmla="*/ 63500 w 293688"/>
                <a:gd name="connsiteY530" fmla="*/ 296863 h 334963"/>
                <a:gd name="connsiteX531" fmla="*/ 61912 w 293688"/>
                <a:gd name="connsiteY531" fmla="*/ 296863 h 334963"/>
                <a:gd name="connsiteX532" fmla="*/ 61912 w 293688"/>
                <a:gd name="connsiteY532" fmla="*/ 293688 h 334963"/>
                <a:gd name="connsiteX533" fmla="*/ 58737 w 293688"/>
                <a:gd name="connsiteY533" fmla="*/ 293688 h 334963"/>
                <a:gd name="connsiteX534" fmla="*/ 57150 w 293688"/>
                <a:gd name="connsiteY534" fmla="*/ 293688 h 334963"/>
                <a:gd name="connsiteX535" fmla="*/ 57150 w 293688"/>
                <a:gd name="connsiteY535" fmla="*/ 296863 h 334963"/>
                <a:gd name="connsiteX536" fmla="*/ 53975 w 293688"/>
                <a:gd name="connsiteY536" fmla="*/ 293688 h 334963"/>
                <a:gd name="connsiteX537" fmla="*/ 53975 w 293688"/>
                <a:gd name="connsiteY537" fmla="*/ 292101 h 334963"/>
                <a:gd name="connsiteX538" fmla="*/ 52387 w 293688"/>
                <a:gd name="connsiteY538" fmla="*/ 292101 h 334963"/>
                <a:gd name="connsiteX539" fmla="*/ 52387 w 293688"/>
                <a:gd name="connsiteY539" fmla="*/ 290513 h 334963"/>
                <a:gd name="connsiteX540" fmla="*/ 52387 w 293688"/>
                <a:gd name="connsiteY540" fmla="*/ 287338 h 334963"/>
                <a:gd name="connsiteX541" fmla="*/ 52387 w 293688"/>
                <a:gd name="connsiteY541" fmla="*/ 285751 h 334963"/>
                <a:gd name="connsiteX542" fmla="*/ 49212 w 293688"/>
                <a:gd name="connsiteY542" fmla="*/ 287338 h 334963"/>
                <a:gd name="connsiteX543" fmla="*/ 47625 w 293688"/>
                <a:gd name="connsiteY543" fmla="*/ 285751 h 334963"/>
                <a:gd name="connsiteX544" fmla="*/ 46037 w 293688"/>
                <a:gd name="connsiteY544" fmla="*/ 285751 h 334963"/>
                <a:gd name="connsiteX545" fmla="*/ 46037 w 293688"/>
                <a:gd name="connsiteY545" fmla="*/ 282576 h 334963"/>
                <a:gd name="connsiteX546" fmla="*/ 42862 w 293688"/>
                <a:gd name="connsiteY546" fmla="*/ 282576 h 334963"/>
                <a:gd name="connsiteX547" fmla="*/ 41275 w 293688"/>
                <a:gd name="connsiteY547" fmla="*/ 280988 h 334963"/>
                <a:gd name="connsiteX548" fmla="*/ 38100 w 293688"/>
                <a:gd name="connsiteY548" fmla="*/ 280988 h 334963"/>
                <a:gd name="connsiteX549" fmla="*/ 36512 w 293688"/>
                <a:gd name="connsiteY549" fmla="*/ 279401 h 334963"/>
                <a:gd name="connsiteX550" fmla="*/ 36512 w 293688"/>
                <a:gd name="connsiteY550" fmla="*/ 276226 h 334963"/>
                <a:gd name="connsiteX551" fmla="*/ 33337 w 293688"/>
                <a:gd name="connsiteY551" fmla="*/ 274638 h 334963"/>
                <a:gd name="connsiteX552" fmla="*/ 36512 w 293688"/>
                <a:gd name="connsiteY552" fmla="*/ 271463 h 334963"/>
                <a:gd name="connsiteX553" fmla="*/ 33337 w 293688"/>
                <a:gd name="connsiteY553" fmla="*/ 271463 h 334963"/>
                <a:gd name="connsiteX554" fmla="*/ 31750 w 293688"/>
                <a:gd name="connsiteY554" fmla="*/ 271463 h 334963"/>
                <a:gd name="connsiteX555" fmla="*/ 30162 w 293688"/>
                <a:gd name="connsiteY555" fmla="*/ 269876 h 334963"/>
                <a:gd name="connsiteX556" fmla="*/ 30162 w 293688"/>
                <a:gd name="connsiteY556" fmla="*/ 266701 h 334963"/>
                <a:gd name="connsiteX557" fmla="*/ 26987 w 293688"/>
                <a:gd name="connsiteY557" fmla="*/ 265113 h 334963"/>
                <a:gd name="connsiteX558" fmla="*/ 26987 w 293688"/>
                <a:gd name="connsiteY558" fmla="*/ 263526 h 334963"/>
                <a:gd name="connsiteX559" fmla="*/ 26987 w 293688"/>
                <a:gd name="connsiteY559" fmla="*/ 260351 h 334963"/>
                <a:gd name="connsiteX560" fmla="*/ 25400 w 293688"/>
                <a:gd name="connsiteY560" fmla="*/ 260351 h 334963"/>
                <a:gd name="connsiteX561" fmla="*/ 26987 w 293688"/>
                <a:gd name="connsiteY561" fmla="*/ 258763 h 334963"/>
                <a:gd name="connsiteX562" fmla="*/ 25400 w 293688"/>
                <a:gd name="connsiteY562" fmla="*/ 258763 h 334963"/>
                <a:gd name="connsiteX563" fmla="*/ 25400 w 293688"/>
                <a:gd name="connsiteY563" fmla="*/ 255588 h 334963"/>
                <a:gd name="connsiteX564" fmla="*/ 22225 w 293688"/>
                <a:gd name="connsiteY564" fmla="*/ 255588 h 334963"/>
                <a:gd name="connsiteX565" fmla="*/ 22225 w 293688"/>
                <a:gd name="connsiteY565" fmla="*/ 254001 h 334963"/>
                <a:gd name="connsiteX566" fmla="*/ 20637 w 293688"/>
                <a:gd name="connsiteY566" fmla="*/ 255588 h 334963"/>
                <a:gd name="connsiteX567" fmla="*/ 17462 w 293688"/>
                <a:gd name="connsiteY567" fmla="*/ 254001 h 334963"/>
                <a:gd name="connsiteX568" fmla="*/ 17462 w 293688"/>
                <a:gd name="connsiteY568" fmla="*/ 250826 h 334963"/>
                <a:gd name="connsiteX569" fmla="*/ 17462 w 293688"/>
                <a:gd name="connsiteY569" fmla="*/ 249238 h 334963"/>
                <a:gd name="connsiteX570" fmla="*/ 15875 w 293688"/>
                <a:gd name="connsiteY570" fmla="*/ 247651 h 334963"/>
                <a:gd name="connsiteX571" fmla="*/ 15875 w 293688"/>
                <a:gd name="connsiteY571" fmla="*/ 244476 h 334963"/>
                <a:gd name="connsiteX572" fmla="*/ 15875 w 293688"/>
                <a:gd name="connsiteY572" fmla="*/ 242888 h 334963"/>
                <a:gd name="connsiteX573" fmla="*/ 15875 w 293688"/>
                <a:gd name="connsiteY573" fmla="*/ 239713 h 334963"/>
                <a:gd name="connsiteX574" fmla="*/ 15875 w 293688"/>
                <a:gd name="connsiteY574" fmla="*/ 238126 h 334963"/>
                <a:gd name="connsiteX575" fmla="*/ 14287 w 293688"/>
                <a:gd name="connsiteY575" fmla="*/ 238126 h 334963"/>
                <a:gd name="connsiteX576" fmla="*/ 14287 w 293688"/>
                <a:gd name="connsiteY576" fmla="*/ 234951 h 334963"/>
                <a:gd name="connsiteX577" fmla="*/ 11112 w 293688"/>
                <a:gd name="connsiteY577" fmla="*/ 234951 h 334963"/>
                <a:gd name="connsiteX578" fmla="*/ 11112 w 293688"/>
                <a:gd name="connsiteY578" fmla="*/ 233363 h 334963"/>
                <a:gd name="connsiteX579" fmla="*/ 9525 w 293688"/>
                <a:gd name="connsiteY579" fmla="*/ 231776 h 334963"/>
                <a:gd name="connsiteX580" fmla="*/ 9525 w 293688"/>
                <a:gd name="connsiteY580" fmla="*/ 228601 h 334963"/>
                <a:gd name="connsiteX581" fmla="*/ 6350 w 293688"/>
                <a:gd name="connsiteY581" fmla="*/ 222251 h 334963"/>
                <a:gd name="connsiteX582" fmla="*/ 4762 w 293688"/>
                <a:gd name="connsiteY582" fmla="*/ 217488 h 334963"/>
                <a:gd name="connsiteX583" fmla="*/ 3175 w 293688"/>
                <a:gd name="connsiteY583" fmla="*/ 215901 h 334963"/>
                <a:gd name="connsiteX584" fmla="*/ 3175 w 293688"/>
                <a:gd name="connsiteY584" fmla="*/ 212726 h 334963"/>
                <a:gd name="connsiteX585" fmla="*/ 3175 w 293688"/>
                <a:gd name="connsiteY585" fmla="*/ 211138 h 334963"/>
                <a:gd name="connsiteX586" fmla="*/ 3175 w 293688"/>
                <a:gd name="connsiteY586" fmla="*/ 207963 h 334963"/>
                <a:gd name="connsiteX587" fmla="*/ 0 w 293688"/>
                <a:gd name="connsiteY587" fmla="*/ 206376 h 334963"/>
                <a:gd name="connsiteX588" fmla="*/ 3175 w 293688"/>
                <a:gd name="connsiteY588" fmla="*/ 206376 h 334963"/>
                <a:gd name="connsiteX589" fmla="*/ 3175 w 293688"/>
                <a:gd name="connsiteY589" fmla="*/ 204788 h 334963"/>
                <a:gd name="connsiteX590" fmla="*/ 3175 w 293688"/>
                <a:gd name="connsiteY590" fmla="*/ 201613 h 334963"/>
                <a:gd name="connsiteX591" fmla="*/ 3175 w 293688"/>
                <a:gd name="connsiteY591" fmla="*/ 200026 h 334963"/>
                <a:gd name="connsiteX592" fmla="*/ 3175 w 293688"/>
                <a:gd name="connsiteY592" fmla="*/ 196851 h 334963"/>
                <a:gd name="connsiteX593" fmla="*/ 3175 w 293688"/>
                <a:gd name="connsiteY593" fmla="*/ 195263 h 334963"/>
                <a:gd name="connsiteX594" fmla="*/ 3175 w 293688"/>
                <a:gd name="connsiteY594" fmla="*/ 192088 h 334963"/>
                <a:gd name="connsiteX595" fmla="*/ 3175 w 293688"/>
                <a:gd name="connsiteY595" fmla="*/ 188913 h 334963"/>
                <a:gd name="connsiteX596" fmla="*/ 3175 w 293688"/>
                <a:gd name="connsiteY596" fmla="*/ 185738 h 334963"/>
                <a:gd name="connsiteX597" fmla="*/ 3175 w 293688"/>
                <a:gd name="connsiteY597" fmla="*/ 184151 h 334963"/>
                <a:gd name="connsiteX598" fmla="*/ 4762 w 293688"/>
                <a:gd name="connsiteY598" fmla="*/ 184151 h 334963"/>
                <a:gd name="connsiteX599" fmla="*/ 4762 w 293688"/>
                <a:gd name="connsiteY599" fmla="*/ 180976 h 334963"/>
                <a:gd name="connsiteX600" fmla="*/ 3175 w 293688"/>
                <a:gd name="connsiteY600" fmla="*/ 180976 h 334963"/>
                <a:gd name="connsiteX601" fmla="*/ 4762 w 293688"/>
                <a:gd name="connsiteY601" fmla="*/ 179388 h 334963"/>
                <a:gd name="connsiteX602" fmla="*/ 4762 w 293688"/>
                <a:gd name="connsiteY602" fmla="*/ 176213 h 334963"/>
                <a:gd name="connsiteX603" fmla="*/ 3175 w 293688"/>
                <a:gd name="connsiteY603" fmla="*/ 176213 h 334963"/>
                <a:gd name="connsiteX604" fmla="*/ 3175 w 293688"/>
                <a:gd name="connsiteY604" fmla="*/ 174626 h 334963"/>
                <a:gd name="connsiteX605" fmla="*/ 3175 w 293688"/>
                <a:gd name="connsiteY605" fmla="*/ 173038 h 334963"/>
                <a:gd name="connsiteX606" fmla="*/ 4762 w 293688"/>
                <a:gd name="connsiteY606" fmla="*/ 173038 h 334963"/>
                <a:gd name="connsiteX607" fmla="*/ 4762 w 293688"/>
                <a:gd name="connsiteY607" fmla="*/ 169863 h 334963"/>
                <a:gd name="connsiteX608" fmla="*/ 4762 w 293688"/>
                <a:gd name="connsiteY608" fmla="*/ 168276 h 334963"/>
                <a:gd name="connsiteX609" fmla="*/ 4762 w 293688"/>
                <a:gd name="connsiteY609" fmla="*/ 165101 h 334963"/>
                <a:gd name="connsiteX610" fmla="*/ 4762 w 293688"/>
                <a:gd name="connsiteY610" fmla="*/ 163513 h 334963"/>
                <a:gd name="connsiteX611" fmla="*/ 4762 w 293688"/>
                <a:gd name="connsiteY611" fmla="*/ 160338 h 334963"/>
                <a:gd name="connsiteX612" fmla="*/ 4762 w 293688"/>
                <a:gd name="connsiteY612" fmla="*/ 158751 h 334963"/>
                <a:gd name="connsiteX613" fmla="*/ 4762 w 293688"/>
                <a:gd name="connsiteY613" fmla="*/ 157163 h 334963"/>
                <a:gd name="connsiteX614" fmla="*/ 4762 w 293688"/>
                <a:gd name="connsiteY614" fmla="*/ 153988 h 334963"/>
                <a:gd name="connsiteX615" fmla="*/ 6350 w 293688"/>
                <a:gd name="connsiteY615" fmla="*/ 152401 h 334963"/>
                <a:gd name="connsiteX616" fmla="*/ 6350 w 293688"/>
                <a:gd name="connsiteY616" fmla="*/ 149226 h 334963"/>
                <a:gd name="connsiteX617" fmla="*/ 6350 w 293688"/>
                <a:gd name="connsiteY617" fmla="*/ 147638 h 334963"/>
                <a:gd name="connsiteX618" fmla="*/ 4762 w 293688"/>
                <a:gd name="connsiteY618" fmla="*/ 147638 h 334963"/>
                <a:gd name="connsiteX619" fmla="*/ 6350 w 293688"/>
                <a:gd name="connsiteY619" fmla="*/ 144463 h 334963"/>
                <a:gd name="connsiteX620" fmla="*/ 6350 w 293688"/>
                <a:gd name="connsiteY620" fmla="*/ 142876 h 334963"/>
                <a:gd name="connsiteX621" fmla="*/ 6350 w 293688"/>
                <a:gd name="connsiteY621" fmla="*/ 141288 h 334963"/>
                <a:gd name="connsiteX622" fmla="*/ 9525 w 293688"/>
                <a:gd name="connsiteY622" fmla="*/ 141288 h 334963"/>
                <a:gd name="connsiteX623" fmla="*/ 9525 w 293688"/>
                <a:gd name="connsiteY623" fmla="*/ 138113 h 334963"/>
                <a:gd name="connsiteX624" fmla="*/ 11112 w 293688"/>
                <a:gd name="connsiteY624" fmla="*/ 138113 h 334963"/>
                <a:gd name="connsiteX625" fmla="*/ 11112 w 293688"/>
                <a:gd name="connsiteY625" fmla="*/ 136526 h 334963"/>
                <a:gd name="connsiteX626" fmla="*/ 14287 w 293688"/>
                <a:gd name="connsiteY626" fmla="*/ 136526 h 334963"/>
                <a:gd name="connsiteX627" fmla="*/ 14287 w 293688"/>
                <a:gd name="connsiteY627" fmla="*/ 133351 h 334963"/>
                <a:gd name="connsiteX628" fmla="*/ 14287 w 293688"/>
                <a:gd name="connsiteY628" fmla="*/ 131763 h 334963"/>
                <a:gd name="connsiteX629" fmla="*/ 14287 w 293688"/>
                <a:gd name="connsiteY629" fmla="*/ 130176 h 334963"/>
                <a:gd name="connsiteX630" fmla="*/ 15875 w 293688"/>
                <a:gd name="connsiteY630" fmla="*/ 127001 h 334963"/>
                <a:gd name="connsiteX631" fmla="*/ 15875 w 293688"/>
                <a:gd name="connsiteY631" fmla="*/ 125413 h 334963"/>
                <a:gd name="connsiteX632" fmla="*/ 17462 w 293688"/>
                <a:gd name="connsiteY632" fmla="*/ 125413 h 334963"/>
                <a:gd name="connsiteX633" fmla="*/ 17462 w 293688"/>
                <a:gd name="connsiteY633" fmla="*/ 122238 h 334963"/>
                <a:gd name="connsiteX634" fmla="*/ 20637 w 293688"/>
                <a:gd name="connsiteY634" fmla="*/ 127001 h 334963"/>
                <a:gd name="connsiteX635" fmla="*/ 20637 w 293688"/>
                <a:gd name="connsiteY635" fmla="*/ 125413 h 334963"/>
                <a:gd name="connsiteX636" fmla="*/ 20637 w 293688"/>
                <a:gd name="connsiteY636" fmla="*/ 122238 h 334963"/>
                <a:gd name="connsiteX637" fmla="*/ 20637 w 293688"/>
                <a:gd name="connsiteY637" fmla="*/ 120651 h 334963"/>
                <a:gd name="connsiteX638" fmla="*/ 22225 w 293688"/>
                <a:gd name="connsiteY638" fmla="*/ 120651 h 334963"/>
                <a:gd name="connsiteX639" fmla="*/ 22225 w 293688"/>
                <a:gd name="connsiteY639" fmla="*/ 117476 h 334963"/>
                <a:gd name="connsiteX640" fmla="*/ 22225 w 293688"/>
                <a:gd name="connsiteY640" fmla="*/ 115888 h 334963"/>
                <a:gd name="connsiteX641" fmla="*/ 22225 w 293688"/>
                <a:gd name="connsiteY641" fmla="*/ 114301 h 334963"/>
                <a:gd name="connsiteX642" fmla="*/ 25400 w 293688"/>
                <a:gd name="connsiteY642" fmla="*/ 114301 h 334963"/>
                <a:gd name="connsiteX643" fmla="*/ 25400 w 293688"/>
                <a:gd name="connsiteY643" fmla="*/ 111126 h 334963"/>
                <a:gd name="connsiteX644" fmla="*/ 25400 w 293688"/>
                <a:gd name="connsiteY644" fmla="*/ 109538 h 334963"/>
                <a:gd name="connsiteX645" fmla="*/ 26987 w 293688"/>
                <a:gd name="connsiteY645" fmla="*/ 109538 h 334963"/>
                <a:gd name="connsiteX646" fmla="*/ 26987 w 293688"/>
                <a:gd name="connsiteY646" fmla="*/ 106363 h 334963"/>
                <a:gd name="connsiteX647" fmla="*/ 26987 w 293688"/>
                <a:gd name="connsiteY647" fmla="*/ 104776 h 334963"/>
                <a:gd name="connsiteX648" fmla="*/ 26987 w 293688"/>
                <a:gd name="connsiteY648" fmla="*/ 101601 h 334963"/>
                <a:gd name="connsiteX649" fmla="*/ 26987 w 293688"/>
                <a:gd name="connsiteY649" fmla="*/ 100013 h 334963"/>
                <a:gd name="connsiteX650" fmla="*/ 30162 w 293688"/>
                <a:gd name="connsiteY650" fmla="*/ 100013 h 334963"/>
                <a:gd name="connsiteX651" fmla="*/ 30162 w 293688"/>
                <a:gd name="connsiteY651" fmla="*/ 93663 h 334963"/>
                <a:gd name="connsiteX652" fmla="*/ 31750 w 293688"/>
                <a:gd name="connsiteY652" fmla="*/ 93663 h 334963"/>
                <a:gd name="connsiteX653" fmla="*/ 31750 w 293688"/>
                <a:gd name="connsiteY653" fmla="*/ 90488 h 334963"/>
                <a:gd name="connsiteX654" fmla="*/ 31750 w 293688"/>
                <a:gd name="connsiteY654" fmla="*/ 88901 h 334963"/>
                <a:gd name="connsiteX655" fmla="*/ 33337 w 293688"/>
                <a:gd name="connsiteY655" fmla="*/ 88901 h 334963"/>
                <a:gd name="connsiteX656" fmla="*/ 33337 w 293688"/>
                <a:gd name="connsiteY656" fmla="*/ 85726 h 334963"/>
                <a:gd name="connsiteX657" fmla="*/ 36512 w 293688"/>
                <a:gd name="connsiteY657" fmla="*/ 85726 h 334963"/>
                <a:gd name="connsiteX658" fmla="*/ 36512 w 293688"/>
                <a:gd name="connsiteY658" fmla="*/ 88901 h 334963"/>
                <a:gd name="connsiteX659" fmla="*/ 38100 w 293688"/>
                <a:gd name="connsiteY659" fmla="*/ 88901 h 334963"/>
                <a:gd name="connsiteX660" fmla="*/ 38100 w 293688"/>
                <a:gd name="connsiteY660" fmla="*/ 85726 h 334963"/>
                <a:gd name="connsiteX661" fmla="*/ 41275 w 293688"/>
                <a:gd name="connsiteY661" fmla="*/ 85726 h 334963"/>
                <a:gd name="connsiteX662" fmla="*/ 41275 w 293688"/>
                <a:gd name="connsiteY662" fmla="*/ 84138 h 334963"/>
                <a:gd name="connsiteX663" fmla="*/ 41275 w 293688"/>
                <a:gd name="connsiteY663" fmla="*/ 82551 h 334963"/>
                <a:gd name="connsiteX664" fmla="*/ 42862 w 293688"/>
                <a:gd name="connsiteY664" fmla="*/ 82551 h 334963"/>
                <a:gd name="connsiteX665" fmla="*/ 42862 w 293688"/>
                <a:gd name="connsiteY665" fmla="*/ 79376 h 334963"/>
                <a:gd name="connsiteX666" fmla="*/ 46037 w 293688"/>
                <a:gd name="connsiteY666" fmla="*/ 77788 h 334963"/>
                <a:gd name="connsiteX667" fmla="*/ 46037 w 293688"/>
                <a:gd name="connsiteY667" fmla="*/ 74613 h 334963"/>
                <a:gd name="connsiteX668" fmla="*/ 46037 w 293688"/>
                <a:gd name="connsiteY668" fmla="*/ 73026 h 334963"/>
                <a:gd name="connsiteX669" fmla="*/ 47625 w 293688"/>
                <a:gd name="connsiteY669" fmla="*/ 73026 h 334963"/>
                <a:gd name="connsiteX670" fmla="*/ 47625 w 293688"/>
                <a:gd name="connsiteY670" fmla="*/ 69851 h 334963"/>
                <a:gd name="connsiteX671" fmla="*/ 47625 w 293688"/>
                <a:gd name="connsiteY671" fmla="*/ 68263 h 334963"/>
                <a:gd name="connsiteX672" fmla="*/ 49212 w 293688"/>
                <a:gd name="connsiteY672" fmla="*/ 68263 h 334963"/>
                <a:gd name="connsiteX673" fmla="*/ 49212 w 293688"/>
                <a:gd name="connsiteY673" fmla="*/ 66676 h 334963"/>
                <a:gd name="connsiteX674" fmla="*/ 49212 w 293688"/>
                <a:gd name="connsiteY674" fmla="*/ 63501 h 334963"/>
                <a:gd name="connsiteX675" fmla="*/ 52387 w 293688"/>
                <a:gd name="connsiteY675" fmla="*/ 61913 h 334963"/>
                <a:gd name="connsiteX676" fmla="*/ 52387 w 293688"/>
                <a:gd name="connsiteY676" fmla="*/ 58738 h 334963"/>
                <a:gd name="connsiteX677" fmla="*/ 53975 w 293688"/>
                <a:gd name="connsiteY677" fmla="*/ 58738 h 334963"/>
                <a:gd name="connsiteX678" fmla="*/ 53975 w 293688"/>
                <a:gd name="connsiteY678" fmla="*/ 57150 h 334963"/>
                <a:gd name="connsiteX679" fmla="*/ 53975 w 293688"/>
                <a:gd name="connsiteY679" fmla="*/ 55563 h 334963"/>
                <a:gd name="connsiteX680" fmla="*/ 57150 w 293688"/>
                <a:gd name="connsiteY680" fmla="*/ 55563 h 334963"/>
                <a:gd name="connsiteX681" fmla="*/ 57150 w 293688"/>
                <a:gd name="connsiteY681" fmla="*/ 57150 h 334963"/>
                <a:gd name="connsiteX682" fmla="*/ 58737 w 293688"/>
                <a:gd name="connsiteY682" fmla="*/ 57150 h 334963"/>
                <a:gd name="connsiteX683" fmla="*/ 58737 w 293688"/>
                <a:gd name="connsiteY683" fmla="*/ 55563 h 334963"/>
                <a:gd name="connsiteX684" fmla="*/ 61912 w 293688"/>
                <a:gd name="connsiteY684" fmla="*/ 55563 h 334963"/>
                <a:gd name="connsiteX685" fmla="*/ 61912 w 293688"/>
                <a:gd name="connsiteY685" fmla="*/ 52388 h 334963"/>
                <a:gd name="connsiteX686" fmla="*/ 63500 w 293688"/>
                <a:gd name="connsiteY686" fmla="*/ 52388 h 334963"/>
                <a:gd name="connsiteX687" fmla="*/ 63500 w 293688"/>
                <a:gd name="connsiteY687" fmla="*/ 50800 h 334963"/>
                <a:gd name="connsiteX688" fmla="*/ 65087 w 293688"/>
                <a:gd name="connsiteY688" fmla="*/ 50800 h 334963"/>
                <a:gd name="connsiteX689" fmla="*/ 65087 w 293688"/>
                <a:gd name="connsiteY689" fmla="*/ 47625 h 334963"/>
                <a:gd name="connsiteX690" fmla="*/ 68262 w 293688"/>
                <a:gd name="connsiteY690" fmla="*/ 46038 h 334963"/>
                <a:gd name="connsiteX691" fmla="*/ 68262 w 293688"/>
                <a:gd name="connsiteY691" fmla="*/ 42863 h 334963"/>
                <a:gd name="connsiteX692" fmla="*/ 69850 w 293688"/>
                <a:gd name="connsiteY692" fmla="*/ 41275 h 334963"/>
                <a:gd name="connsiteX693" fmla="*/ 69850 w 293688"/>
                <a:gd name="connsiteY693" fmla="*/ 39688 h 334963"/>
                <a:gd name="connsiteX694" fmla="*/ 73025 w 293688"/>
                <a:gd name="connsiteY694" fmla="*/ 39688 h 334963"/>
                <a:gd name="connsiteX695" fmla="*/ 73025 w 293688"/>
                <a:gd name="connsiteY695" fmla="*/ 36513 h 334963"/>
                <a:gd name="connsiteX696" fmla="*/ 74612 w 293688"/>
                <a:gd name="connsiteY696" fmla="*/ 34925 h 334963"/>
                <a:gd name="connsiteX697" fmla="*/ 74612 w 293688"/>
                <a:gd name="connsiteY697" fmla="*/ 31750 h 334963"/>
                <a:gd name="connsiteX698" fmla="*/ 77787 w 293688"/>
                <a:gd name="connsiteY698" fmla="*/ 31750 h 334963"/>
                <a:gd name="connsiteX699" fmla="*/ 79375 w 293688"/>
                <a:gd name="connsiteY699" fmla="*/ 31750 h 334963"/>
                <a:gd name="connsiteX700" fmla="*/ 79375 w 293688"/>
                <a:gd name="connsiteY700" fmla="*/ 30163 h 334963"/>
                <a:gd name="connsiteX701" fmla="*/ 79375 w 293688"/>
                <a:gd name="connsiteY701" fmla="*/ 26988 h 334963"/>
                <a:gd name="connsiteX702" fmla="*/ 80962 w 293688"/>
                <a:gd name="connsiteY702" fmla="*/ 30163 h 334963"/>
                <a:gd name="connsiteX703" fmla="*/ 80962 w 293688"/>
                <a:gd name="connsiteY703" fmla="*/ 25400 h 334963"/>
                <a:gd name="connsiteX704" fmla="*/ 80962 w 293688"/>
                <a:gd name="connsiteY704" fmla="*/ 23813 h 334963"/>
                <a:gd name="connsiteX705" fmla="*/ 84137 w 293688"/>
                <a:gd name="connsiteY705" fmla="*/ 23813 h 334963"/>
                <a:gd name="connsiteX706" fmla="*/ 85725 w 293688"/>
                <a:gd name="connsiteY706" fmla="*/ 20638 h 334963"/>
                <a:gd name="connsiteX707" fmla="*/ 85725 w 293688"/>
                <a:gd name="connsiteY707" fmla="*/ 19050 h 334963"/>
                <a:gd name="connsiteX708" fmla="*/ 88900 w 293688"/>
                <a:gd name="connsiteY708" fmla="*/ 19050 h 334963"/>
                <a:gd name="connsiteX709" fmla="*/ 88900 w 293688"/>
                <a:gd name="connsiteY709" fmla="*/ 20638 h 334963"/>
                <a:gd name="connsiteX710" fmla="*/ 90487 w 293688"/>
                <a:gd name="connsiteY710" fmla="*/ 19050 h 334963"/>
                <a:gd name="connsiteX711" fmla="*/ 93662 w 293688"/>
                <a:gd name="connsiteY711" fmla="*/ 15875 h 334963"/>
                <a:gd name="connsiteX712" fmla="*/ 95250 w 293688"/>
                <a:gd name="connsiteY712" fmla="*/ 11113 h 334963"/>
                <a:gd name="connsiteX713" fmla="*/ 95250 w 293688"/>
                <a:gd name="connsiteY713" fmla="*/ 14288 h 334963"/>
                <a:gd name="connsiteX714" fmla="*/ 95250 w 293688"/>
                <a:gd name="connsiteY714" fmla="*/ 15875 h 334963"/>
                <a:gd name="connsiteX715" fmla="*/ 96837 w 293688"/>
                <a:gd name="connsiteY715" fmla="*/ 15875 h 334963"/>
                <a:gd name="connsiteX716" fmla="*/ 100012 w 293688"/>
                <a:gd name="connsiteY716" fmla="*/ 15875 h 334963"/>
                <a:gd name="connsiteX717" fmla="*/ 100012 w 293688"/>
                <a:gd name="connsiteY717" fmla="*/ 14288 h 334963"/>
                <a:gd name="connsiteX718" fmla="*/ 101600 w 293688"/>
                <a:gd name="connsiteY718" fmla="*/ 11113 h 334963"/>
                <a:gd name="connsiteX719" fmla="*/ 101600 w 293688"/>
                <a:gd name="connsiteY719" fmla="*/ 9525 h 334963"/>
                <a:gd name="connsiteX720" fmla="*/ 104775 w 293688"/>
                <a:gd name="connsiteY720" fmla="*/ 9525 h 334963"/>
                <a:gd name="connsiteX721" fmla="*/ 106362 w 293688"/>
                <a:gd name="connsiteY721" fmla="*/ 9525 h 334963"/>
                <a:gd name="connsiteX722" fmla="*/ 111125 w 293688"/>
                <a:gd name="connsiteY722" fmla="*/ 3175 h 334963"/>
                <a:gd name="connsiteX723" fmla="*/ 112713 w 293688"/>
                <a:gd name="connsiteY723" fmla="*/ 3175 h 334963"/>
                <a:gd name="connsiteX724" fmla="*/ 115888 w 293688"/>
                <a:gd name="connsiteY724" fmla="*/ 3175 h 334963"/>
                <a:gd name="connsiteX725" fmla="*/ 115888 w 293688"/>
                <a:gd name="connsiteY725" fmla="*/ 4763 h 334963"/>
                <a:gd name="connsiteX726" fmla="*/ 112713 w 293688"/>
                <a:gd name="connsiteY726" fmla="*/ 4763 h 334963"/>
                <a:gd name="connsiteX727" fmla="*/ 111125 w 293688"/>
                <a:gd name="connsiteY727" fmla="*/ 4763 h 334963"/>
                <a:gd name="connsiteX728" fmla="*/ 117476 w 293688"/>
                <a:gd name="connsiteY728" fmla="*/ 0 h 334963"/>
                <a:gd name="connsiteX729" fmla="*/ 117476 w 293688"/>
                <a:gd name="connsiteY729" fmla="*/ 3175 h 334963"/>
                <a:gd name="connsiteX730" fmla="*/ 115888 w 293688"/>
                <a:gd name="connsiteY730" fmla="*/ 3175 h 33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</a:cxnLst>
              <a:rect l="l" t="t" r="r" b="b"/>
              <a:pathLst>
                <a:path w="293688" h="334963">
                  <a:moveTo>
                    <a:pt x="142875" y="333376"/>
                  </a:moveTo>
                  <a:lnTo>
                    <a:pt x="144463" y="334963"/>
                  </a:lnTo>
                  <a:lnTo>
                    <a:pt x="142875" y="334963"/>
                  </a:lnTo>
                  <a:close/>
                  <a:moveTo>
                    <a:pt x="163513" y="330201"/>
                  </a:moveTo>
                  <a:lnTo>
                    <a:pt x="160338" y="333376"/>
                  </a:lnTo>
                  <a:lnTo>
                    <a:pt x="163513" y="333376"/>
                  </a:lnTo>
                  <a:close/>
                  <a:moveTo>
                    <a:pt x="93662" y="314326"/>
                  </a:moveTo>
                  <a:lnTo>
                    <a:pt x="95250" y="314326"/>
                  </a:lnTo>
                  <a:lnTo>
                    <a:pt x="95250" y="317501"/>
                  </a:lnTo>
                  <a:close/>
                  <a:moveTo>
                    <a:pt x="88900" y="314326"/>
                  </a:moveTo>
                  <a:lnTo>
                    <a:pt x="90487" y="317501"/>
                  </a:lnTo>
                  <a:lnTo>
                    <a:pt x="88900" y="317501"/>
                  </a:lnTo>
                  <a:close/>
                  <a:moveTo>
                    <a:pt x="74612" y="301626"/>
                  </a:moveTo>
                  <a:lnTo>
                    <a:pt x="77787" y="301626"/>
                  </a:lnTo>
                  <a:lnTo>
                    <a:pt x="74612" y="303213"/>
                  </a:lnTo>
                  <a:close/>
                  <a:moveTo>
                    <a:pt x="20637" y="263526"/>
                  </a:moveTo>
                  <a:lnTo>
                    <a:pt x="20637" y="265113"/>
                  </a:lnTo>
                  <a:lnTo>
                    <a:pt x="20637" y="266701"/>
                  </a:lnTo>
                  <a:lnTo>
                    <a:pt x="17462" y="265113"/>
                  </a:lnTo>
                  <a:close/>
                  <a:moveTo>
                    <a:pt x="20637" y="255588"/>
                  </a:moveTo>
                  <a:lnTo>
                    <a:pt x="22225" y="255588"/>
                  </a:lnTo>
                  <a:lnTo>
                    <a:pt x="22225" y="258763"/>
                  </a:lnTo>
                  <a:lnTo>
                    <a:pt x="20637" y="260351"/>
                  </a:lnTo>
                  <a:lnTo>
                    <a:pt x="17462" y="260351"/>
                  </a:lnTo>
                  <a:lnTo>
                    <a:pt x="20637" y="258763"/>
                  </a:lnTo>
                  <a:close/>
                  <a:moveTo>
                    <a:pt x="14287" y="250826"/>
                  </a:moveTo>
                  <a:lnTo>
                    <a:pt x="15875" y="250826"/>
                  </a:lnTo>
                  <a:lnTo>
                    <a:pt x="15875" y="254001"/>
                  </a:lnTo>
                  <a:close/>
                  <a:moveTo>
                    <a:pt x="14287" y="247651"/>
                  </a:moveTo>
                  <a:lnTo>
                    <a:pt x="15875" y="247651"/>
                  </a:lnTo>
                  <a:lnTo>
                    <a:pt x="15875" y="249238"/>
                  </a:lnTo>
                  <a:lnTo>
                    <a:pt x="14287" y="249238"/>
                  </a:lnTo>
                  <a:close/>
                  <a:moveTo>
                    <a:pt x="11112" y="242888"/>
                  </a:moveTo>
                  <a:lnTo>
                    <a:pt x="14287" y="244476"/>
                  </a:lnTo>
                  <a:lnTo>
                    <a:pt x="11112" y="244476"/>
                  </a:lnTo>
                  <a:close/>
                  <a:moveTo>
                    <a:pt x="9525" y="238126"/>
                  </a:moveTo>
                  <a:lnTo>
                    <a:pt x="11112" y="238126"/>
                  </a:lnTo>
                  <a:lnTo>
                    <a:pt x="11112" y="239713"/>
                  </a:lnTo>
                  <a:lnTo>
                    <a:pt x="11112" y="242888"/>
                  </a:lnTo>
                  <a:lnTo>
                    <a:pt x="9525" y="239713"/>
                  </a:lnTo>
                  <a:close/>
                  <a:moveTo>
                    <a:pt x="196850" y="55563"/>
                  </a:moveTo>
                  <a:lnTo>
                    <a:pt x="198438" y="55563"/>
                  </a:lnTo>
                  <a:lnTo>
                    <a:pt x="201613" y="55563"/>
                  </a:lnTo>
                  <a:lnTo>
                    <a:pt x="203200" y="55563"/>
                  </a:lnTo>
                  <a:lnTo>
                    <a:pt x="206376" y="55563"/>
                  </a:lnTo>
                  <a:lnTo>
                    <a:pt x="207963" y="55563"/>
                  </a:lnTo>
                  <a:lnTo>
                    <a:pt x="211138" y="55563"/>
                  </a:lnTo>
                  <a:lnTo>
                    <a:pt x="207963" y="57151"/>
                  </a:lnTo>
                  <a:lnTo>
                    <a:pt x="206376" y="57151"/>
                  </a:lnTo>
                  <a:lnTo>
                    <a:pt x="201613" y="57151"/>
                  </a:lnTo>
                  <a:close/>
                  <a:moveTo>
                    <a:pt x="57150" y="52388"/>
                  </a:moveTo>
                  <a:lnTo>
                    <a:pt x="58737" y="55563"/>
                  </a:lnTo>
                  <a:lnTo>
                    <a:pt x="57150" y="55563"/>
                  </a:lnTo>
                  <a:close/>
                  <a:moveTo>
                    <a:pt x="165100" y="36513"/>
                  </a:moveTo>
                  <a:lnTo>
                    <a:pt x="168275" y="36513"/>
                  </a:lnTo>
                  <a:lnTo>
                    <a:pt x="165100" y="39688"/>
                  </a:lnTo>
                  <a:close/>
                  <a:moveTo>
                    <a:pt x="165100" y="31750"/>
                  </a:moveTo>
                  <a:lnTo>
                    <a:pt x="168275" y="31750"/>
                  </a:lnTo>
                  <a:lnTo>
                    <a:pt x="165100" y="34925"/>
                  </a:lnTo>
                  <a:close/>
                  <a:moveTo>
                    <a:pt x="160338" y="30163"/>
                  </a:moveTo>
                  <a:lnTo>
                    <a:pt x="163513" y="31750"/>
                  </a:lnTo>
                  <a:lnTo>
                    <a:pt x="160338" y="31750"/>
                  </a:lnTo>
                  <a:close/>
                  <a:moveTo>
                    <a:pt x="160338" y="26988"/>
                  </a:moveTo>
                  <a:lnTo>
                    <a:pt x="163513" y="26988"/>
                  </a:lnTo>
                  <a:lnTo>
                    <a:pt x="160338" y="30163"/>
                  </a:lnTo>
                  <a:close/>
                  <a:moveTo>
                    <a:pt x="160338" y="20638"/>
                  </a:moveTo>
                  <a:lnTo>
                    <a:pt x="163513" y="20638"/>
                  </a:lnTo>
                  <a:lnTo>
                    <a:pt x="163513" y="23813"/>
                  </a:lnTo>
                  <a:lnTo>
                    <a:pt x="160338" y="23813"/>
                  </a:lnTo>
                  <a:close/>
                  <a:moveTo>
                    <a:pt x="107950" y="9525"/>
                  </a:moveTo>
                  <a:lnTo>
                    <a:pt x="111125" y="9525"/>
                  </a:lnTo>
                  <a:lnTo>
                    <a:pt x="111125" y="11113"/>
                  </a:lnTo>
                  <a:lnTo>
                    <a:pt x="107950" y="14288"/>
                  </a:lnTo>
                  <a:lnTo>
                    <a:pt x="107950" y="11113"/>
                  </a:lnTo>
                  <a:close/>
                  <a:moveTo>
                    <a:pt x="106362" y="7938"/>
                  </a:moveTo>
                  <a:lnTo>
                    <a:pt x="107950" y="9525"/>
                  </a:lnTo>
                  <a:lnTo>
                    <a:pt x="106362" y="11113"/>
                  </a:lnTo>
                  <a:lnTo>
                    <a:pt x="106362" y="14288"/>
                  </a:lnTo>
                  <a:lnTo>
                    <a:pt x="106363" y="14288"/>
                  </a:lnTo>
                  <a:lnTo>
                    <a:pt x="107950" y="14288"/>
                  </a:lnTo>
                  <a:lnTo>
                    <a:pt x="106363" y="15875"/>
                  </a:lnTo>
                  <a:lnTo>
                    <a:pt x="106363" y="15876"/>
                  </a:lnTo>
                  <a:lnTo>
                    <a:pt x="106362" y="15876"/>
                  </a:lnTo>
                  <a:lnTo>
                    <a:pt x="106362" y="19050"/>
                  </a:lnTo>
                  <a:lnTo>
                    <a:pt x="104776" y="20637"/>
                  </a:lnTo>
                  <a:lnTo>
                    <a:pt x="104776" y="20638"/>
                  </a:lnTo>
                  <a:lnTo>
                    <a:pt x="104775" y="20638"/>
                  </a:lnTo>
                  <a:lnTo>
                    <a:pt x="104775" y="20638"/>
                  </a:lnTo>
                  <a:lnTo>
                    <a:pt x="104775" y="23813"/>
                  </a:lnTo>
                  <a:lnTo>
                    <a:pt x="104775" y="25400"/>
                  </a:lnTo>
                  <a:lnTo>
                    <a:pt x="101600" y="26988"/>
                  </a:lnTo>
                  <a:lnTo>
                    <a:pt x="100012" y="30163"/>
                  </a:lnTo>
                  <a:lnTo>
                    <a:pt x="101600" y="30163"/>
                  </a:lnTo>
                  <a:lnTo>
                    <a:pt x="104775" y="30163"/>
                  </a:lnTo>
                  <a:lnTo>
                    <a:pt x="104775" y="26988"/>
                  </a:lnTo>
                  <a:lnTo>
                    <a:pt x="106362" y="26988"/>
                  </a:lnTo>
                  <a:lnTo>
                    <a:pt x="106362" y="25400"/>
                  </a:lnTo>
                  <a:lnTo>
                    <a:pt x="107950" y="25400"/>
                  </a:lnTo>
                  <a:lnTo>
                    <a:pt x="111125" y="25400"/>
                  </a:lnTo>
                  <a:lnTo>
                    <a:pt x="111125" y="26988"/>
                  </a:lnTo>
                  <a:lnTo>
                    <a:pt x="112712" y="26988"/>
                  </a:lnTo>
                  <a:lnTo>
                    <a:pt x="112712" y="25400"/>
                  </a:lnTo>
                  <a:lnTo>
                    <a:pt x="115887" y="23813"/>
                  </a:lnTo>
                  <a:lnTo>
                    <a:pt x="117475" y="23813"/>
                  </a:lnTo>
                  <a:lnTo>
                    <a:pt x="120650" y="23813"/>
                  </a:lnTo>
                  <a:lnTo>
                    <a:pt x="120650" y="20638"/>
                  </a:lnTo>
                  <a:lnTo>
                    <a:pt x="122237" y="19050"/>
                  </a:lnTo>
                  <a:lnTo>
                    <a:pt x="123825" y="19050"/>
                  </a:lnTo>
                  <a:lnTo>
                    <a:pt x="127000" y="15875"/>
                  </a:lnTo>
                  <a:lnTo>
                    <a:pt x="127000" y="19050"/>
                  </a:lnTo>
                  <a:lnTo>
                    <a:pt x="128587" y="19050"/>
                  </a:lnTo>
                  <a:lnTo>
                    <a:pt x="128587" y="15875"/>
                  </a:lnTo>
                  <a:lnTo>
                    <a:pt x="131762" y="15875"/>
                  </a:lnTo>
                  <a:lnTo>
                    <a:pt x="133350" y="15875"/>
                  </a:lnTo>
                  <a:lnTo>
                    <a:pt x="136525" y="15875"/>
                  </a:lnTo>
                  <a:lnTo>
                    <a:pt x="138112" y="15875"/>
                  </a:lnTo>
                  <a:lnTo>
                    <a:pt x="139700" y="15875"/>
                  </a:lnTo>
                  <a:lnTo>
                    <a:pt x="139700" y="14288"/>
                  </a:lnTo>
                  <a:lnTo>
                    <a:pt x="142875" y="14288"/>
                  </a:lnTo>
                  <a:lnTo>
                    <a:pt x="142875" y="11113"/>
                  </a:lnTo>
                  <a:lnTo>
                    <a:pt x="144463" y="9525"/>
                  </a:lnTo>
                  <a:lnTo>
                    <a:pt x="147638" y="9525"/>
                  </a:lnTo>
                  <a:lnTo>
                    <a:pt x="147638" y="14288"/>
                  </a:lnTo>
                  <a:lnTo>
                    <a:pt x="144463" y="14288"/>
                  </a:lnTo>
                  <a:lnTo>
                    <a:pt x="144463" y="15875"/>
                  </a:lnTo>
                  <a:lnTo>
                    <a:pt x="147638" y="15875"/>
                  </a:lnTo>
                  <a:lnTo>
                    <a:pt x="147638" y="14288"/>
                  </a:lnTo>
                  <a:lnTo>
                    <a:pt x="149225" y="14288"/>
                  </a:lnTo>
                  <a:lnTo>
                    <a:pt x="152400" y="14288"/>
                  </a:lnTo>
                  <a:lnTo>
                    <a:pt x="152400" y="11113"/>
                  </a:lnTo>
                  <a:lnTo>
                    <a:pt x="153988" y="11113"/>
                  </a:lnTo>
                  <a:lnTo>
                    <a:pt x="153988" y="14288"/>
                  </a:lnTo>
                  <a:lnTo>
                    <a:pt x="153988" y="15875"/>
                  </a:lnTo>
                  <a:lnTo>
                    <a:pt x="153988" y="19050"/>
                  </a:lnTo>
                  <a:lnTo>
                    <a:pt x="153988" y="20638"/>
                  </a:lnTo>
                  <a:lnTo>
                    <a:pt x="152400" y="23813"/>
                  </a:lnTo>
                  <a:lnTo>
                    <a:pt x="152400" y="25400"/>
                  </a:lnTo>
                  <a:lnTo>
                    <a:pt x="153988" y="25400"/>
                  </a:lnTo>
                  <a:lnTo>
                    <a:pt x="155575" y="25400"/>
                  </a:lnTo>
                  <a:lnTo>
                    <a:pt x="158750" y="25400"/>
                  </a:lnTo>
                  <a:lnTo>
                    <a:pt x="158750" y="23813"/>
                  </a:lnTo>
                  <a:lnTo>
                    <a:pt x="160338" y="23813"/>
                  </a:lnTo>
                  <a:lnTo>
                    <a:pt x="160338" y="25400"/>
                  </a:lnTo>
                  <a:lnTo>
                    <a:pt x="160338" y="25401"/>
                  </a:lnTo>
                  <a:lnTo>
                    <a:pt x="160337" y="25401"/>
                  </a:lnTo>
                  <a:lnTo>
                    <a:pt x="158750" y="26988"/>
                  </a:lnTo>
                  <a:lnTo>
                    <a:pt x="158750" y="30163"/>
                  </a:lnTo>
                  <a:lnTo>
                    <a:pt x="155575" y="31750"/>
                  </a:lnTo>
                  <a:lnTo>
                    <a:pt x="158750" y="31750"/>
                  </a:lnTo>
                  <a:lnTo>
                    <a:pt x="160338" y="31750"/>
                  </a:lnTo>
                  <a:lnTo>
                    <a:pt x="163513" y="34925"/>
                  </a:lnTo>
                  <a:lnTo>
                    <a:pt x="165100" y="34925"/>
                  </a:lnTo>
                  <a:lnTo>
                    <a:pt x="165100" y="36513"/>
                  </a:lnTo>
                  <a:lnTo>
                    <a:pt x="163513" y="36513"/>
                  </a:lnTo>
                  <a:lnTo>
                    <a:pt x="163513" y="39688"/>
                  </a:lnTo>
                  <a:lnTo>
                    <a:pt x="160338" y="39688"/>
                  </a:lnTo>
                  <a:lnTo>
                    <a:pt x="160338" y="41275"/>
                  </a:lnTo>
                  <a:lnTo>
                    <a:pt x="163513" y="41275"/>
                  </a:lnTo>
                  <a:lnTo>
                    <a:pt x="163513" y="41275"/>
                  </a:lnTo>
                  <a:lnTo>
                    <a:pt x="163513" y="39688"/>
                  </a:lnTo>
                  <a:lnTo>
                    <a:pt x="165100" y="39688"/>
                  </a:lnTo>
                  <a:lnTo>
                    <a:pt x="165100" y="41275"/>
                  </a:lnTo>
                  <a:lnTo>
                    <a:pt x="165100" y="41275"/>
                  </a:lnTo>
                  <a:lnTo>
                    <a:pt x="165100" y="42863"/>
                  </a:lnTo>
                  <a:lnTo>
                    <a:pt x="163513" y="46038"/>
                  </a:lnTo>
                  <a:lnTo>
                    <a:pt x="160338" y="46038"/>
                  </a:lnTo>
                  <a:lnTo>
                    <a:pt x="160338" y="47625"/>
                  </a:lnTo>
                  <a:lnTo>
                    <a:pt x="163513" y="46038"/>
                  </a:lnTo>
                  <a:lnTo>
                    <a:pt x="163513" y="47625"/>
                  </a:lnTo>
                  <a:lnTo>
                    <a:pt x="165100" y="47625"/>
                  </a:lnTo>
                  <a:lnTo>
                    <a:pt x="165100" y="50800"/>
                  </a:lnTo>
                  <a:lnTo>
                    <a:pt x="163513" y="50800"/>
                  </a:lnTo>
                  <a:lnTo>
                    <a:pt x="160338" y="50800"/>
                  </a:lnTo>
                  <a:lnTo>
                    <a:pt x="160338" y="52388"/>
                  </a:lnTo>
                  <a:lnTo>
                    <a:pt x="158750" y="52388"/>
                  </a:lnTo>
                  <a:lnTo>
                    <a:pt x="158750" y="55563"/>
                  </a:lnTo>
                  <a:lnTo>
                    <a:pt x="158750" y="57150"/>
                  </a:lnTo>
                  <a:lnTo>
                    <a:pt x="160338" y="57150"/>
                  </a:lnTo>
                  <a:lnTo>
                    <a:pt x="160338" y="58738"/>
                  </a:lnTo>
                  <a:lnTo>
                    <a:pt x="163513" y="58738"/>
                  </a:lnTo>
                  <a:lnTo>
                    <a:pt x="163513" y="57150"/>
                  </a:lnTo>
                  <a:lnTo>
                    <a:pt x="165100" y="57150"/>
                  </a:lnTo>
                  <a:lnTo>
                    <a:pt x="168275" y="55563"/>
                  </a:lnTo>
                  <a:lnTo>
                    <a:pt x="169863" y="52388"/>
                  </a:lnTo>
                  <a:lnTo>
                    <a:pt x="169863" y="55563"/>
                  </a:lnTo>
                  <a:lnTo>
                    <a:pt x="169863" y="57150"/>
                  </a:lnTo>
                  <a:lnTo>
                    <a:pt x="169863" y="58738"/>
                  </a:lnTo>
                  <a:lnTo>
                    <a:pt x="168275" y="61913"/>
                  </a:lnTo>
                  <a:lnTo>
                    <a:pt x="169863" y="63501"/>
                  </a:lnTo>
                  <a:lnTo>
                    <a:pt x="168275" y="63501"/>
                  </a:lnTo>
                  <a:lnTo>
                    <a:pt x="168275" y="66676"/>
                  </a:lnTo>
                  <a:lnTo>
                    <a:pt x="165100" y="68263"/>
                  </a:lnTo>
                  <a:lnTo>
                    <a:pt x="165100" y="69851"/>
                  </a:lnTo>
                  <a:lnTo>
                    <a:pt x="165100" y="73026"/>
                  </a:lnTo>
                  <a:lnTo>
                    <a:pt x="168275" y="73026"/>
                  </a:lnTo>
                  <a:lnTo>
                    <a:pt x="169863" y="73026"/>
                  </a:lnTo>
                  <a:lnTo>
                    <a:pt x="171450" y="73026"/>
                  </a:lnTo>
                  <a:lnTo>
                    <a:pt x="174625" y="69851"/>
                  </a:lnTo>
                  <a:lnTo>
                    <a:pt x="171450" y="74613"/>
                  </a:lnTo>
                  <a:lnTo>
                    <a:pt x="169863" y="74613"/>
                  </a:lnTo>
                  <a:lnTo>
                    <a:pt x="169863" y="77788"/>
                  </a:lnTo>
                  <a:lnTo>
                    <a:pt x="168275" y="77788"/>
                  </a:lnTo>
                  <a:lnTo>
                    <a:pt x="168275" y="79376"/>
                  </a:lnTo>
                  <a:lnTo>
                    <a:pt x="165100" y="79376"/>
                  </a:lnTo>
                  <a:lnTo>
                    <a:pt x="165100" y="82551"/>
                  </a:lnTo>
                  <a:lnTo>
                    <a:pt x="163513" y="82551"/>
                  </a:lnTo>
                  <a:lnTo>
                    <a:pt x="163513" y="84138"/>
                  </a:lnTo>
                  <a:lnTo>
                    <a:pt x="163513" y="85726"/>
                  </a:lnTo>
                  <a:lnTo>
                    <a:pt x="160338" y="85726"/>
                  </a:lnTo>
                  <a:lnTo>
                    <a:pt x="160338" y="88901"/>
                  </a:lnTo>
                  <a:lnTo>
                    <a:pt x="160338" y="90488"/>
                  </a:lnTo>
                  <a:lnTo>
                    <a:pt x="158750" y="90488"/>
                  </a:lnTo>
                  <a:lnTo>
                    <a:pt x="158750" y="93663"/>
                  </a:lnTo>
                  <a:lnTo>
                    <a:pt x="158750" y="95251"/>
                  </a:lnTo>
                  <a:lnTo>
                    <a:pt x="160338" y="95251"/>
                  </a:lnTo>
                  <a:lnTo>
                    <a:pt x="163513" y="93663"/>
                  </a:lnTo>
                  <a:lnTo>
                    <a:pt x="165100" y="93663"/>
                  </a:lnTo>
                  <a:lnTo>
                    <a:pt x="168275" y="93663"/>
                  </a:lnTo>
                  <a:lnTo>
                    <a:pt x="168275" y="90488"/>
                  </a:lnTo>
                  <a:lnTo>
                    <a:pt x="169863" y="90488"/>
                  </a:lnTo>
                  <a:lnTo>
                    <a:pt x="179388" y="88901"/>
                  </a:lnTo>
                  <a:lnTo>
                    <a:pt x="185738" y="85726"/>
                  </a:lnTo>
                  <a:lnTo>
                    <a:pt x="187325" y="85726"/>
                  </a:lnTo>
                  <a:lnTo>
                    <a:pt x="190500" y="85726"/>
                  </a:lnTo>
                  <a:lnTo>
                    <a:pt x="190500" y="84138"/>
                  </a:lnTo>
                  <a:lnTo>
                    <a:pt x="192088" y="84138"/>
                  </a:lnTo>
                  <a:lnTo>
                    <a:pt x="195263" y="84138"/>
                  </a:lnTo>
                  <a:lnTo>
                    <a:pt x="196851" y="84138"/>
                  </a:lnTo>
                  <a:lnTo>
                    <a:pt x="196851" y="82551"/>
                  </a:lnTo>
                  <a:lnTo>
                    <a:pt x="198438" y="82551"/>
                  </a:lnTo>
                  <a:lnTo>
                    <a:pt x="201613" y="82551"/>
                  </a:lnTo>
                  <a:lnTo>
                    <a:pt x="203201" y="82551"/>
                  </a:lnTo>
                  <a:lnTo>
                    <a:pt x="206376" y="79376"/>
                  </a:lnTo>
                  <a:lnTo>
                    <a:pt x="203201" y="79376"/>
                  </a:lnTo>
                  <a:lnTo>
                    <a:pt x="201613" y="79376"/>
                  </a:lnTo>
                  <a:lnTo>
                    <a:pt x="201613" y="77788"/>
                  </a:lnTo>
                  <a:lnTo>
                    <a:pt x="203201" y="77788"/>
                  </a:lnTo>
                  <a:lnTo>
                    <a:pt x="206376" y="77788"/>
                  </a:lnTo>
                  <a:lnTo>
                    <a:pt x="211138" y="77788"/>
                  </a:lnTo>
                  <a:lnTo>
                    <a:pt x="214313" y="77788"/>
                  </a:lnTo>
                  <a:lnTo>
                    <a:pt x="217488" y="77788"/>
                  </a:lnTo>
                  <a:lnTo>
                    <a:pt x="219076" y="74613"/>
                  </a:lnTo>
                  <a:lnTo>
                    <a:pt x="219076" y="77788"/>
                  </a:lnTo>
                  <a:lnTo>
                    <a:pt x="222251" y="77788"/>
                  </a:lnTo>
                  <a:lnTo>
                    <a:pt x="223838" y="77788"/>
                  </a:lnTo>
                  <a:lnTo>
                    <a:pt x="227013" y="77788"/>
                  </a:lnTo>
                  <a:lnTo>
                    <a:pt x="228601" y="74613"/>
                  </a:lnTo>
                  <a:lnTo>
                    <a:pt x="230188" y="74613"/>
                  </a:lnTo>
                  <a:lnTo>
                    <a:pt x="233363" y="74613"/>
                  </a:lnTo>
                  <a:lnTo>
                    <a:pt x="234951" y="74613"/>
                  </a:lnTo>
                  <a:lnTo>
                    <a:pt x="234951" y="77788"/>
                  </a:lnTo>
                  <a:lnTo>
                    <a:pt x="238126" y="77788"/>
                  </a:lnTo>
                  <a:lnTo>
                    <a:pt x="239713" y="77788"/>
                  </a:lnTo>
                  <a:lnTo>
                    <a:pt x="244476" y="79376"/>
                  </a:lnTo>
                  <a:lnTo>
                    <a:pt x="246063" y="79376"/>
                  </a:lnTo>
                  <a:lnTo>
                    <a:pt x="249238" y="79376"/>
                  </a:lnTo>
                  <a:lnTo>
                    <a:pt x="249238" y="77788"/>
                  </a:lnTo>
                  <a:lnTo>
                    <a:pt x="246063" y="74613"/>
                  </a:lnTo>
                  <a:lnTo>
                    <a:pt x="246063" y="73026"/>
                  </a:lnTo>
                  <a:lnTo>
                    <a:pt x="246063" y="69851"/>
                  </a:lnTo>
                  <a:lnTo>
                    <a:pt x="244476" y="69851"/>
                  </a:lnTo>
                  <a:lnTo>
                    <a:pt x="244476" y="68263"/>
                  </a:lnTo>
                  <a:lnTo>
                    <a:pt x="242888" y="68263"/>
                  </a:lnTo>
                  <a:lnTo>
                    <a:pt x="242888" y="66676"/>
                  </a:lnTo>
                  <a:lnTo>
                    <a:pt x="239713" y="66676"/>
                  </a:lnTo>
                  <a:lnTo>
                    <a:pt x="238126" y="63501"/>
                  </a:lnTo>
                  <a:lnTo>
                    <a:pt x="238126" y="61913"/>
                  </a:lnTo>
                  <a:lnTo>
                    <a:pt x="234951" y="61913"/>
                  </a:lnTo>
                  <a:lnTo>
                    <a:pt x="234951" y="58738"/>
                  </a:lnTo>
                  <a:lnTo>
                    <a:pt x="233363" y="58738"/>
                  </a:lnTo>
                  <a:lnTo>
                    <a:pt x="230188" y="57150"/>
                  </a:lnTo>
                  <a:lnTo>
                    <a:pt x="228601" y="57150"/>
                  </a:lnTo>
                  <a:lnTo>
                    <a:pt x="228601" y="55563"/>
                  </a:lnTo>
                  <a:lnTo>
                    <a:pt x="227013" y="55563"/>
                  </a:lnTo>
                  <a:lnTo>
                    <a:pt x="227013" y="57150"/>
                  </a:lnTo>
                  <a:lnTo>
                    <a:pt x="225426" y="57150"/>
                  </a:lnTo>
                  <a:lnTo>
                    <a:pt x="225426" y="58738"/>
                  </a:lnTo>
                  <a:lnTo>
                    <a:pt x="223838" y="58738"/>
                  </a:lnTo>
                  <a:lnTo>
                    <a:pt x="223838" y="57150"/>
                  </a:lnTo>
                  <a:lnTo>
                    <a:pt x="223838" y="57150"/>
                  </a:lnTo>
                  <a:lnTo>
                    <a:pt x="223838" y="55563"/>
                  </a:lnTo>
                  <a:lnTo>
                    <a:pt x="222251" y="55563"/>
                  </a:lnTo>
                  <a:lnTo>
                    <a:pt x="219076" y="55563"/>
                  </a:lnTo>
                  <a:lnTo>
                    <a:pt x="217488" y="55563"/>
                  </a:lnTo>
                  <a:lnTo>
                    <a:pt x="214313" y="55563"/>
                  </a:lnTo>
                  <a:lnTo>
                    <a:pt x="217488" y="52388"/>
                  </a:lnTo>
                  <a:lnTo>
                    <a:pt x="219076" y="52388"/>
                  </a:lnTo>
                  <a:lnTo>
                    <a:pt x="222251" y="52388"/>
                  </a:lnTo>
                  <a:lnTo>
                    <a:pt x="217488" y="50800"/>
                  </a:lnTo>
                  <a:lnTo>
                    <a:pt x="214313" y="50800"/>
                  </a:lnTo>
                  <a:lnTo>
                    <a:pt x="214313" y="52388"/>
                  </a:lnTo>
                  <a:lnTo>
                    <a:pt x="212725" y="52388"/>
                  </a:lnTo>
                  <a:lnTo>
                    <a:pt x="212725" y="50800"/>
                  </a:lnTo>
                  <a:lnTo>
                    <a:pt x="211138" y="50800"/>
                  </a:lnTo>
                  <a:lnTo>
                    <a:pt x="211138" y="49213"/>
                  </a:lnTo>
                  <a:lnTo>
                    <a:pt x="211138" y="47625"/>
                  </a:lnTo>
                  <a:lnTo>
                    <a:pt x="211138" y="47625"/>
                  </a:lnTo>
                  <a:lnTo>
                    <a:pt x="212726" y="47625"/>
                  </a:lnTo>
                  <a:lnTo>
                    <a:pt x="212726" y="47625"/>
                  </a:lnTo>
                  <a:lnTo>
                    <a:pt x="214313" y="47625"/>
                  </a:lnTo>
                  <a:lnTo>
                    <a:pt x="219076" y="47625"/>
                  </a:lnTo>
                  <a:lnTo>
                    <a:pt x="222251" y="46038"/>
                  </a:lnTo>
                  <a:lnTo>
                    <a:pt x="223838" y="46038"/>
                  </a:lnTo>
                  <a:lnTo>
                    <a:pt x="223838" y="47625"/>
                  </a:lnTo>
                  <a:lnTo>
                    <a:pt x="227013" y="47625"/>
                  </a:lnTo>
                  <a:lnTo>
                    <a:pt x="228601" y="47625"/>
                  </a:lnTo>
                  <a:lnTo>
                    <a:pt x="230188" y="47625"/>
                  </a:lnTo>
                  <a:lnTo>
                    <a:pt x="230188" y="50800"/>
                  </a:lnTo>
                  <a:lnTo>
                    <a:pt x="233363" y="47625"/>
                  </a:lnTo>
                  <a:lnTo>
                    <a:pt x="233363" y="50800"/>
                  </a:lnTo>
                  <a:lnTo>
                    <a:pt x="234951" y="50800"/>
                  </a:lnTo>
                  <a:lnTo>
                    <a:pt x="238126" y="50800"/>
                  </a:lnTo>
                  <a:lnTo>
                    <a:pt x="238126" y="52388"/>
                  </a:lnTo>
                  <a:lnTo>
                    <a:pt x="239713" y="52388"/>
                  </a:lnTo>
                  <a:lnTo>
                    <a:pt x="242888" y="52388"/>
                  </a:lnTo>
                  <a:lnTo>
                    <a:pt x="244476" y="55563"/>
                  </a:lnTo>
                  <a:lnTo>
                    <a:pt x="246063" y="55563"/>
                  </a:lnTo>
                  <a:lnTo>
                    <a:pt x="254001" y="57150"/>
                  </a:lnTo>
                  <a:lnTo>
                    <a:pt x="254001" y="58738"/>
                  </a:lnTo>
                  <a:lnTo>
                    <a:pt x="255588" y="58738"/>
                  </a:lnTo>
                  <a:lnTo>
                    <a:pt x="255588" y="61913"/>
                  </a:lnTo>
                  <a:lnTo>
                    <a:pt x="258763" y="63501"/>
                  </a:lnTo>
                  <a:lnTo>
                    <a:pt x="260351" y="68263"/>
                  </a:lnTo>
                  <a:lnTo>
                    <a:pt x="261938" y="68263"/>
                  </a:lnTo>
                  <a:lnTo>
                    <a:pt x="261938" y="69851"/>
                  </a:lnTo>
                  <a:lnTo>
                    <a:pt x="265113" y="69851"/>
                  </a:lnTo>
                  <a:lnTo>
                    <a:pt x="266701" y="73026"/>
                  </a:lnTo>
                  <a:lnTo>
                    <a:pt x="269876" y="73026"/>
                  </a:lnTo>
                  <a:lnTo>
                    <a:pt x="269876" y="74613"/>
                  </a:lnTo>
                  <a:lnTo>
                    <a:pt x="266701" y="74613"/>
                  </a:lnTo>
                  <a:lnTo>
                    <a:pt x="266701" y="77788"/>
                  </a:lnTo>
                  <a:lnTo>
                    <a:pt x="269876" y="77788"/>
                  </a:lnTo>
                  <a:lnTo>
                    <a:pt x="269876" y="79376"/>
                  </a:lnTo>
                  <a:lnTo>
                    <a:pt x="271463" y="79376"/>
                  </a:lnTo>
                  <a:lnTo>
                    <a:pt x="271463" y="82551"/>
                  </a:lnTo>
                  <a:lnTo>
                    <a:pt x="271463" y="84138"/>
                  </a:lnTo>
                  <a:lnTo>
                    <a:pt x="271463" y="85726"/>
                  </a:lnTo>
                  <a:lnTo>
                    <a:pt x="271463" y="88901"/>
                  </a:lnTo>
                  <a:lnTo>
                    <a:pt x="273051" y="90488"/>
                  </a:lnTo>
                  <a:lnTo>
                    <a:pt x="273051" y="93663"/>
                  </a:lnTo>
                  <a:lnTo>
                    <a:pt x="273051" y="95251"/>
                  </a:lnTo>
                  <a:lnTo>
                    <a:pt x="271463" y="93663"/>
                  </a:lnTo>
                  <a:lnTo>
                    <a:pt x="269876" y="95251"/>
                  </a:lnTo>
                  <a:lnTo>
                    <a:pt x="269876" y="98426"/>
                  </a:lnTo>
                  <a:lnTo>
                    <a:pt x="271463" y="98426"/>
                  </a:lnTo>
                  <a:lnTo>
                    <a:pt x="271463" y="100013"/>
                  </a:lnTo>
                  <a:lnTo>
                    <a:pt x="273051" y="100013"/>
                  </a:lnTo>
                  <a:lnTo>
                    <a:pt x="276226" y="101601"/>
                  </a:lnTo>
                  <a:lnTo>
                    <a:pt x="276226" y="104776"/>
                  </a:lnTo>
                  <a:lnTo>
                    <a:pt x="277813" y="104776"/>
                  </a:lnTo>
                  <a:lnTo>
                    <a:pt x="277813" y="106363"/>
                  </a:lnTo>
                  <a:lnTo>
                    <a:pt x="280988" y="106363"/>
                  </a:lnTo>
                  <a:lnTo>
                    <a:pt x="280988" y="109538"/>
                  </a:lnTo>
                  <a:lnTo>
                    <a:pt x="282576" y="109538"/>
                  </a:lnTo>
                  <a:lnTo>
                    <a:pt x="282576" y="111126"/>
                  </a:lnTo>
                  <a:lnTo>
                    <a:pt x="282576" y="114301"/>
                  </a:lnTo>
                  <a:lnTo>
                    <a:pt x="285751" y="115888"/>
                  </a:lnTo>
                  <a:lnTo>
                    <a:pt x="285751" y="117476"/>
                  </a:lnTo>
                  <a:lnTo>
                    <a:pt x="285751" y="120651"/>
                  </a:lnTo>
                  <a:lnTo>
                    <a:pt x="285751" y="122238"/>
                  </a:lnTo>
                  <a:lnTo>
                    <a:pt x="287338" y="122238"/>
                  </a:lnTo>
                  <a:lnTo>
                    <a:pt x="287338" y="125413"/>
                  </a:lnTo>
                  <a:lnTo>
                    <a:pt x="287338" y="127001"/>
                  </a:lnTo>
                  <a:lnTo>
                    <a:pt x="287338" y="130176"/>
                  </a:lnTo>
                  <a:lnTo>
                    <a:pt x="287338" y="131763"/>
                  </a:lnTo>
                  <a:lnTo>
                    <a:pt x="288926" y="133351"/>
                  </a:lnTo>
                  <a:lnTo>
                    <a:pt x="288926" y="136526"/>
                  </a:lnTo>
                  <a:lnTo>
                    <a:pt x="288926" y="138113"/>
                  </a:lnTo>
                  <a:lnTo>
                    <a:pt x="288926" y="141288"/>
                  </a:lnTo>
                  <a:lnTo>
                    <a:pt x="288926" y="142876"/>
                  </a:lnTo>
                  <a:lnTo>
                    <a:pt x="292101" y="142876"/>
                  </a:lnTo>
                  <a:lnTo>
                    <a:pt x="292101" y="144463"/>
                  </a:lnTo>
                  <a:lnTo>
                    <a:pt x="292101" y="147638"/>
                  </a:lnTo>
                  <a:lnTo>
                    <a:pt x="292101" y="149226"/>
                  </a:lnTo>
                  <a:lnTo>
                    <a:pt x="292101" y="152401"/>
                  </a:lnTo>
                  <a:lnTo>
                    <a:pt x="292101" y="153988"/>
                  </a:lnTo>
                  <a:lnTo>
                    <a:pt x="292101" y="158751"/>
                  </a:lnTo>
                  <a:lnTo>
                    <a:pt x="293688" y="163513"/>
                  </a:lnTo>
                  <a:lnTo>
                    <a:pt x="293688" y="165101"/>
                  </a:lnTo>
                  <a:lnTo>
                    <a:pt x="293688" y="168276"/>
                  </a:lnTo>
                  <a:lnTo>
                    <a:pt x="293688" y="173038"/>
                  </a:lnTo>
                  <a:lnTo>
                    <a:pt x="292101" y="176213"/>
                  </a:lnTo>
                  <a:lnTo>
                    <a:pt x="292101" y="188913"/>
                  </a:lnTo>
                  <a:lnTo>
                    <a:pt x="292101" y="192088"/>
                  </a:lnTo>
                  <a:lnTo>
                    <a:pt x="292101" y="195263"/>
                  </a:lnTo>
                  <a:lnTo>
                    <a:pt x="288926" y="196851"/>
                  </a:lnTo>
                  <a:lnTo>
                    <a:pt x="288926" y="200026"/>
                  </a:lnTo>
                  <a:lnTo>
                    <a:pt x="288926" y="201613"/>
                  </a:lnTo>
                  <a:lnTo>
                    <a:pt x="288926" y="204788"/>
                  </a:lnTo>
                  <a:lnTo>
                    <a:pt x="288926" y="206376"/>
                  </a:lnTo>
                  <a:lnTo>
                    <a:pt x="287338" y="207963"/>
                  </a:lnTo>
                  <a:lnTo>
                    <a:pt x="287338" y="212726"/>
                  </a:lnTo>
                  <a:lnTo>
                    <a:pt x="285751" y="217488"/>
                  </a:lnTo>
                  <a:lnTo>
                    <a:pt x="287338" y="219076"/>
                  </a:lnTo>
                  <a:lnTo>
                    <a:pt x="285751" y="222251"/>
                  </a:lnTo>
                  <a:lnTo>
                    <a:pt x="285751" y="223838"/>
                  </a:lnTo>
                  <a:lnTo>
                    <a:pt x="282576" y="223838"/>
                  </a:lnTo>
                  <a:lnTo>
                    <a:pt x="282576" y="227013"/>
                  </a:lnTo>
                  <a:lnTo>
                    <a:pt x="282576" y="228601"/>
                  </a:lnTo>
                  <a:lnTo>
                    <a:pt x="280988" y="231776"/>
                  </a:lnTo>
                  <a:lnTo>
                    <a:pt x="280988" y="233363"/>
                  </a:lnTo>
                  <a:lnTo>
                    <a:pt x="280988" y="234951"/>
                  </a:lnTo>
                  <a:lnTo>
                    <a:pt x="277813" y="234951"/>
                  </a:lnTo>
                  <a:lnTo>
                    <a:pt x="277813" y="238126"/>
                  </a:lnTo>
                  <a:lnTo>
                    <a:pt x="277813" y="239713"/>
                  </a:lnTo>
                  <a:lnTo>
                    <a:pt x="276226" y="242888"/>
                  </a:lnTo>
                  <a:lnTo>
                    <a:pt x="276226" y="244476"/>
                  </a:lnTo>
                  <a:lnTo>
                    <a:pt x="273051" y="249238"/>
                  </a:lnTo>
                  <a:lnTo>
                    <a:pt x="271463" y="254001"/>
                  </a:lnTo>
                  <a:lnTo>
                    <a:pt x="269876" y="258763"/>
                  </a:lnTo>
                  <a:lnTo>
                    <a:pt x="266701" y="263526"/>
                  </a:lnTo>
                  <a:lnTo>
                    <a:pt x="265113" y="265113"/>
                  </a:lnTo>
                  <a:lnTo>
                    <a:pt x="261938" y="269876"/>
                  </a:lnTo>
                  <a:lnTo>
                    <a:pt x="261938" y="271463"/>
                  </a:lnTo>
                  <a:lnTo>
                    <a:pt x="260351" y="276226"/>
                  </a:lnTo>
                  <a:lnTo>
                    <a:pt x="255588" y="282576"/>
                  </a:lnTo>
                  <a:lnTo>
                    <a:pt x="249238" y="287338"/>
                  </a:lnTo>
                  <a:lnTo>
                    <a:pt x="246063" y="292101"/>
                  </a:lnTo>
                  <a:lnTo>
                    <a:pt x="244476" y="293688"/>
                  </a:lnTo>
                  <a:lnTo>
                    <a:pt x="239713" y="296863"/>
                  </a:lnTo>
                  <a:lnTo>
                    <a:pt x="238126" y="298451"/>
                  </a:lnTo>
                  <a:lnTo>
                    <a:pt x="234951" y="298451"/>
                  </a:lnTo>
                  <a:lnTo>
                    <a:pt x="234951" y="301626"/>
                  </a:lnTo>
                  <a:lnTo>
                    <a:pt x="233363" y="301626"/>
                  </a:lnTo>
                  <a:lnTo>
                    <a:pt x="230188" y="301626"/>
                  </a:lnTo>
                  <a:lnTo>
                    <a:pt x="228601" y="303213"/>
                  </a:lnTo>
                  <a:lnTo>
                    <a:pt x="228601" y="306388"/>
                  </a:lnTo>
                  <a:lnTo>
                    <a:pt x="223838" y="306388"/>
                  </a:lnTo>
                  <a:lnTo>
                    <a:pt x="222251" y="307976"/>
                  </a:lnTo>
                  <a:lnTo>
                    <a:pt x="219076" y="309563"/>
                  </a:lnTo>
                  <a:lnTo>
                    <a:pt x="217488" y="312738"/>
                  </a:lnTo>
                  <a:lnTo>
                    <a:pt x="212726" y="314326"/>
                  </a:lnTo>
                  <a:lnTo>
                    <a:pt x="211138" y="317501"/>
                  </a:lnTo>
                  <a:lnTo>
                    <a:pt x="207963" y="319088"/>
                  </a:lnTo>
                  <a:lnTo>
                    <a:pt x="206376" y="319088"/>
                  </a:lnTo>
                  <a:lnTo>
                    <a:pt x="203201" y="319088"/>
                  </a:lnTo>
                  <a:lnTo>
                    <a:pt x="203201" y="322263"/>
                  </a:lnTo>
                  <a:lnTo>
                    <a:pt x="201613" y="323851"/>
                  </a:lnTo>
                  <a:lnTo>
                    <a:pt x="198438" y="323851"/>
                  </a:lnTo>
                  <a:lnTo>
                    <a:pt x="196851" y="325438"/>
                  </a:lnTo>
                  <a:lnTo>
                    <a:pt x="192088" y="325438"/>
                  </a:lnTo>
                  <a:lnTo>
                    <a:pt x="187325" y="328613"/>
                  </a:lnTo>
                  <a:lnTo>
                    <a:pt x="182563" y="330201"/>
                  </a:lnTo>
                  <a:lnTo>
                    <a:pt x="180975" y="330201"/>
                  </a:lnTo>
                  <a:lnTo>
                    <a:pt x="179388" y="333376"/>
                  </a:lnTo>
                  <a:lnTo>
                    <a:pt x="176213" y="333376"/>
                  </a:lnTo>
                  <a:lnTo>
                    <a:pt x="174625" y="333376"/>
                  </a:lnTo>
                  <a:lnTo>
                    <a:pt x="171450" y="334963"/>
                  </a:lnTo>
                  <a:lnTo>
                    <a:pt x="169863" y="334963"/>
                  </a:lnTo>
                  <a:lnTo>
                    <a:pt x="169863" y="333376"/>
                  </a:lnTo>
                  <a:lnTo>
                    <a:pt x="171450" y="330201"/>
                  </a:lnTo>
                  <a:lnTo>
                    <a:pt x="174625" y="330201"/>
                  </a:lnTo>
                  <a:lnTo>
                    <a:pt x="176213" y="328613"/>
                  </a:lnTo>
                  <a:lnTo>
                    <a:pt x="174625" y="328613"/>
                  </a:lnTo>
                  <a:lnTo>
                    <a:pt x="171450" y="328613"/>
                  </a:lnTo>
                  <a:lnTo>
                    <a:pt x="169863" y="328613"/>
                  </a:lnTo>
                  <a:lnTo>
                    <a:pt x="168275" y="328613"/>
                  </a:lnTo>
                  <a:lnTo>
                    <a:pt x="168275" y="330201"/>
                  </a:lnTo>
                  <a:lnTo>
                    <a:pt x="165100" y="330201"/>
                  </a:lnTo>
                  <a:lnTo>
                    <a:pt x="165100" y="333376"/>
                  </a:lnTo>
                  <a:lnTo>
                    <a:pt x="165100" y="334963"/>
                  </a:lnTo>
                  <a:lnTo>
                    <a:pt x="163513" y="334963"/>
                  </a:lnTo>
                  <a:lnTo>
                    <a:pt x="160338" y="334963"/>
                  </a:lnTo>
                  <a:lnTo>
                    <a:pt x="158750" y="334963"/>
                  </a:lnTo>
                  <a:lnTo>
                    <a:pt x="155575" y="334963"/>
                  </a:lnTo>
                  <a:lnTo>
                    <a:pt x="153988" y="334963"/>
                  </a:lnTo>
                  <a:lnTo>
                    <a:pt x="152400" y="333376"/>
                  </a:lnTo>
                  <a:lnTo>
                    <a:pt x="149225" y="333376"/>
                  </a:lnTo>
                  <a:lnTo>
                    <a:pt x="147638" y="333376"/>
                  </a:lnTo>
                  <a:lnTo>
                    <a:pt x="144463" y="333376"/>
                  </a:lnTo>
                  <a:lnTo>
                    <a:pt x="142875" y="333376"/>
                  </a:lnTo>
                  <a:lnTo>
                    <a:pt x="139700" y="333376"/>
                  </a:lnTo>
                  <a:lnTo>
                    <a:pt x="138112" y="334963"/>
                  </a:lnTo>
                  <a:lnTo>
                    <a:pt x="136525" y="333376"/>
                  </a:lnTo>
                  <a:lnTo>
                    <a:pt x="133350" y="333376"/>
                  </a:lnTo>
                  <a:lnTo>
                    <a:pt x="133350" y="330201"/>
                  </a:lnTo>
                  <a:lnTo>
                    <a:pt x="131762" y="330201"/>
                  </a:lnTo>
                  <a:lnTo>
                    <a:pt x="128587" y="330201"/>
                  </a:lnTo>
                  <a:lnTo>
                    <a:pt x="127000" y="330201"/>
                  </a:lnTo>
                  <a:lnTo>
                    <a:pt x="127000" y="328613"/>
                  </a:lnTo>
                  <a:lnTo>
                    <a:pt x="123825" y="328613"/>
                  </a:lnTo>
                  <a:lnTo>
                    <a:pt x="122237" y="328613"/>
                  </a:lnTo>
                  <a:lnTo>
                    <a:pt x="122237" y="325438"/>
                  </a:lnTo>
                  <a:lnTo>
                    <a:pt x="120650" y="325438"/>
                  </a:lnTo>
                  <a:lnTo>
                    <a:pt x="117475" y="323851"/>
                  </a:lnTo>
                  <a:lnTo>
                    <a:pt x="115887" y="322263"/>
                  </a:lnTo>
                  <a:lnTo>
                    <a:pt x="112712" y="322263"/>
                  </a:lnTo>
                  <a:lnTo>
                    <a:pt x="111125" y="322263"/>
                  </a:lnTo>
                  <a:lnTo>
                    <a:pt x="107950" y="322263"/>
                  </a:lnTo>
                  <a:lnTo>
                    <a:pt x="106362" y="322263"/>
                  </a:lnTo>
                  <a:lnTo>
                    <a:pt x="104775" y="322263"/>
                  </a:lnTo>
                  <a:lnTo>
                    <a:pt x="104775" y="319088"/>
                  </a:lnTo>
                  <a:lnTo>
                    <a:pt x="101600" y="319088"/>
                  </a:lnTo>
                  <a:lnTo>
                    <a:pt x="100012" y="319088"/>
                  </a:lnTo>
                  <a:lnTo>
                    <a:pt x="96837" y="319088"/>
                  </a:lnTo>
                  <a:lnTo>
                    <a:pt x="96837" y="317501"/>
                  </a:lnTo>
                  <a:lnTo>
                    <a:pt x="96837" y="314326"/>
                  </a:lnTo>
                  <a:lnTo>
                    <a:pt x="95250" y="314326"/>
                  </a:lnTo>
                  <a:lnTo>
                    <a:pt x="93662" y="312738"/>
                  </a:lnTo>
                  <a:lnTo>
                    <a:pt x="93662" y="314326"/>
                  </a:lnTo>
                  <a:lnTo>
                    <a:pt x="90487" y="314326"/>
                  </a:lnTo>
                  <a:lnTo>
                    <a:pt x="90487" y="312738"/>
                  </a:lnTo>
                  <a:lnTo>
                    <a:pt x="88900" y="312738"/>
                  </a:lnTo>
                  <a:lnTo>
                    <a:pt x="88900" y="314326"/>
                  </a:lnTo>
                  <a:lnTo>
                    <a:pt x="85725" y="314326"/>
                  </a:lnTo>
                  <a:lnTo>
                    <a:pt x="85725" y="312738"/>
                  </a:lnTo>
                  <a:lnTo>
                    <a:pt x="84137" y="312738"/>
                  </a:lnTo>
                  <a:lnTo>
                    <a:pt x="80962" y="312738"/>
                  </a:lnTo>
                  <a:lnTo>
                    <a:pt x="80962" y="309563"/>
                  </a:lnTo>
                  <a:lnTo>
                    <a:pt x="80962" y="307976"/>
                  </a:lnTo>
                  <a:lnTo>
                    <a:pt x="79375" y="309563"/>
                  </a:lnTo>
                  <a:lnTo>
                    <a:pt x="77787" y="307976"/>
                  </a:lnTo>
                  <a:lnTo>
                    <a:pt x="74612" y="306388"/>
                  </a:lnTo>
                  <a:lnTo>
                    <a:pt x="73025" y="303213"/>
                  </a:lnTo>
                  <a:lnTo>
                    <a:pt x="74612" y="303213"/>
                  </a:lnTo>
                  <a:lnTo>
                    <a:pt x="77787" y="303213"/>
                  </a:lnTo>
                  <a:lnTo>
                    <a:pt x="79375" y="303213"/>
                  </a:lnTo>
                  <a:lnTo>
                    <a:pt x="79375" y="301626"/>
                  </a:lnTo>
                  <a:lnTo>
                    <a:pt x="77787" y="301626"/>
                  </a:lnTo>
                  <a:lnTo>
                    <a:pt x="74612" y="298451"/>
                  </a:lnTo>
                  <a:lnTo>
                    <a:pt x="73025" y="298451"/>
                  </a:lnTo>
                  <a:lnTo>
                    <a:pt x="73025" y="296863"/>
                  </a:lnTo>
                  <a:lnTo>
                    <a:pt x="69850" y="296863"/>
                  </a:lnTo>
                  <a:lnTo>
                    <a:pt x="69850" y="298451"/>
                  </a:lnTo>
                  <a:lnTo>
                    <a:pt x="73025" y="298451"/>
                  </a:lnTo>
                  <a:lnTo>
                    <a:pt x="73025" y="301626"/>
                  </a:lnTo>
                  <a:lnTo>
                    <a:pt x="69850" y="301626"/>
                  </a:lnTo>
                  <a:lnTo>
                    <a:pt x="68262" y="301626"/>
                  </a:lnTo>
                  <a:lnTo>
                    <a:pt x="65087" y="298451"/>
                  </a:lnTo>
                  <a:lnTo>
                    <a:pt x="65087" y="296863"/>
                  </a:lnTo>
                  <a:lnTo>
                    <a:pt x="63500" y="296863"/>
                  </a:lnTo>
                  <a:lnTo>
                    <a:pt x="61912" y="296863"/>
                  </a:lnTo>
                  <a:lnTo>
                    <a:pt x="61912" y="293688"/>
                  </a:lnTo>
                  <a:lnTo>
                    <a:pt x="58737" y="293688"/>
                  </a:lnTo>
                  <a:lnTo>
                    <a:pt x="57150" y="293688"/>
                  </a:lnTo>
                  <a:lnTo>
                    <a:pt x="57150" y="296863"/>
                  </a:lnTo>
                  <a:lnTo>
                    <a:pt x="53975" y="293688"/>
                  </a:lnTo>
                  <a:lnTo>
                    <a:pt x="53975" y="292101"/>
                  </a:lnTo>
                  <a:lnTo>
                    <a:pt x="52387" y="292101"/>
                  </a:lnTo>
                  <a:lnTo>
                    <a:pt x="52387" y="290513"/>
                  </a:lnTo>
                  <a:lnTo>
                    <a:pt x="52387" y="287338"/>
                  </a:lnTo>
                  <a:lnTo>
                    <a:pt x="52387" y="285751"/>
                  </a:lnTo>
                  <a:lnTo>
                    <a:pt x="49212" y="287338"/>
                  </a:lnTo>
                  <a:lnTo>
                    <a:pt x="47625" y="285751"/>
                  </a:lnTo>
                  <a:lnTo>
                    <a:pt x="46037" y="285751"/>
                  </a:lnTo>
                  <a:lnTo>
                    <a:pt x="46037" y="282576"/>
                  </a:lnTo>
                  <a:lnTo>
                    <a:pt x="42862" y="282576"/>
                  </a:lnTo>
                  <a:lnTo>
                    <a:pt x="41275" y="280988"/>
                  </a:lnTo>
                  <a:lnTo>
                    <a:pt x="38100" y="280988"/>
                  </a:lnTo>
                  <a:lnTo>
                    <a:pt x="36512" y="279401"/>
                  </a:lnTo>
                  <a:lnTo>
                    <a:pt x="36512" y="276226"/>
                  </a:lnTo>
                  <a:lnTo>
                    <a:pt x="33337" y="274638"/>
                  </a:lnTo>
                  <a:lnTo>
                    <a:pt x="36512" y="271463"/>
                  </a:lnTo>
                  <a:lnTo>
                    <a:pt x="33337" y="271463"/>
                  </a:lnTo>
                  <a:lnTo>
                    <a:pt x="31750" y="271463"/>
                  </a:lnTo>
                  <a:lnTo>
                    <a:pt x="30162" y="269876"/>
                  </a:lnTo>
                  <a:lnTo>
                    <a:pt x="30162" y="266701"/>
                  </a:lnTo>
                  <a:lnTo>
                    <a:pt x="26987" y="265113"/>
                  </a:lnTo>
                  <a:lnTo>
                    <a:pt x="26987" y="263526"/>
                  </a:lnTo>
                  <a:lnTo>
                    <a:pt x="26987" y="260351"/>
                  </a:lnTo>
                  <a:lnTo>
                    <a:pt x="25400" y="260351"/>
                  </a:lnTo>
                  <a:lnTo>
                    <a:pt x="26987" y="258763"/>
                  </a:lnTo>
                  <a:lnTo>
                    <a:pt x="25400" y="258763"/>
                  </a:lnTo>
                  <a:lnTo>
                    <a:pt x="25400" y="255588"/>
                  </a:lnTo>
                  <a:lnTo>
                    <a:pt x="22225" y="255588"/>
                  </a:lnTo>
                  <a:lnTo>
                    <a:pt x="22225" y="254001"/>
                  </a:lnTo>
                  <a:lnTo>
                    <a:pt x="20637" y="255588"/>
                  </a:lnTo>
                  <a:lnTo>
                    <a:pt x="17462" y="254001"/>
                  </a:lnTo>
                  <a:lnTo>
                    <a:pt x="17462" y="250826"/>
                  </a:lnTo>
                  <a:lnTo>
                    <a:pt x="17462" y="249238"/>
                  </a:lnTo>
                  <a:lnTo>
                    <a:pt x="15875" y="247651"/>
                  </a:lnTo>
                  <a:lnTo>
                    <a:pt x="15875" y="244476"/>
                  </a:lnTo>
                  <a:lnTo>
                    <a:pt x="15875" y="242888"/>
                  </a:lnTo>
                  <a:lnTo>
                    <a:pt x="15875" y="239713"/>
                  </a:lnTo>
                  <a:lnTo>
                    <a:pt x="15875" y="238126"/>
                  </a:lnTo>
                  <a:lnTo>
                    <a:pt x="14287" y="238126"/>
                  </a:lnTo>
                  <a:lnTo>
                    <a:pt x="14287" y="234951"/>
                  </a:lnTo>
                  <a:lnTo>
                    <a:pt x="11112" y="234951"/>
                  </a:lnTo>
                  <a:lnTo>
                    <a:pt x="11112" y="233363"/>
                  </a:lnTo>
                  <a:lnTo>
                    <a:pt x="9525" y="231776"/>
                  </a:lnTo>
                  <a:lnTo>
                    <a:pt x="9525" y="228601"/>
                  </a:lnTo>
                  <a:lnTo>
                    <a:pt x="6350" y="222251"/>
                  </a:lnTo>
                  <a:lnTo>
                    <a:pt x="4762" y="217488"/>
                  </a:lnTo>
                  <a:lnTo>
                    <a:pt x="3175" y="215901"/>
                  </a:lnTo>
                  <a:lnTo>
                    <a:pt x="3175" y="212726"/>
                  </a:lnTo>
                  <a:lnTo>
                    <a:pt x="3175" y="211138"/>
                  </a:lnTo>
                  <a:lnTo>
                    <a:pt x="3175" y="207963"/>
                  </a:lnTo>
                  <a:lnTo>
                    <a:pt x="0" y="206376"/>
                  </a:lnTo>
                  <a:lnTo>
                    <a:pt x="3175" y="206376"/>
                  </a:lnTo>
                  <a:lnTo>
                    <a:pt x="3175" y="204788"/>
                  </a:lnTo>
                  <a:lnTo>
                    <a:pt x="3175" y="201613"/>
                  </a:lnTo>
                  <a:lnTo>
                    <a:pt x="3175" y="200026"/>
                  </a:lnTo>
                  <a:lnTo>
                    <a:pt x="3175" y="196851"/>
                  </a:lnTo>
                  <a:lnTo>
                    <a:pt x="3175" y="195263"/>
                  </a:lnTo>
                  <a:lnTo>
                    <a:pt x="3175" y="192088"/>
                  </a:lnTo>
                  <a:lnTo>
                    <a:pt x="3175" y="188913"/>
                  </a:lnTo>
                  <a:lnTo>
                    <a:pt x="3175" y="185738"/>
                  </a:lnTo>
                  <a:lnTo>
                    <a:pt x="3175" y="184151"/>
                  </a:lnTo>
                  <a:lnTo>
                    <a:pt x="4762" y="184151"/>
                  </a:lnTo>
                  <a:lnTo>
                    <a:pt x="4762" y="180976"/>
                  </a:lnTo>
                  <a:lnTo>
                    <a:pt x="3175" y="180976"/>
                  </a:lnTo>
                  <a:lnTo>
                    <a:pt x="4762" y="179388"/>
                  </a:lnTo>
                  <a:lnTo>
                    <a:pt x="4762" y="176213"/>
                  </a:lnTo>
                  <a:lnTo>
                    <a:pt x="3175" y="176213"/>
                  </a:lnTo>
                  <a:lnTo>
                    <a:pt x="3175" y="174626"/>
                  </a:lnTo>
                  <a:lnTo>
                    <a:pt x="3175" y="173038"/>
                  </a:lnTo>
                  <a:lnTo>
                    <a:pt x="4762" y="173038"/>
                  </a:lnTo>
                  <a:lnTo>
                    <a:pt x="4762" y="169863"/>
                  </a:lnTo>
                  <a:lnTo>
                    <a:pt x="4762" y="168276"/>
                  </a:lnTo>
                  <a:lnTo>
                    <a:pt x="4762" y="165101"/>
                  </a:lnTo>
                  <a:lnTo>
                    <a:pt x="4762" y="163513"/>
                  </a:lnTo>
                  <a:lnTo>
                    <a:pt x="4762" y="160338"/>
                  </a:lnTo>
                  <a:lnTo>
                    <a:pt x="4762" y="158751"/>
                  </a:lnTo>
                  <a:lnTo>
                    <a:pt x="4762" y="157163"/>
                  </a:lnTo>
                  <a:lnTo>
                    <a:pt x="4762" y="153988"/>
                  </a:lnTo>
                  <a:lnTo>
                    <a:pt x="6350" y="152401"/>
                  </a:lnTo>
                  <a:lnTo>
                    <a:pt x="6350" y="149226"/>
                  </a:lnTo>
                  <a:lnTo>
                    <a:pt x="6350" y="147638"/>
                  </a:lnTo>
                  <a:lnTo>
                    <a:pt x="4762" y="147638"/>
                  </a:lnTo>
                  <a:lnTo>
                    <a:pt x="6350" y="144463"/>
                  </a:lnTo>
                  <a:lnTo>
                    <a:pt x="6350" y="142876"/>
                  </a:lnTo>
                  <a:lnTo>
                    <a:pt x="6350" y="141288"/>
                  </a:lnTo>
                  <a:lnTo>
                    <a:pt x="9525" y="141288"/>
                  </a:lnTo>
                  <a:lnTo>
                    <a:pt x="9525" y="138113"/>
                  </a:lnTo>
                  <a:lnTo>
                    <a:pt x="11112" y="138113"/>
                  </a:lnTo>
                  <a:lnTo>
                    <a:pt x="11112" y="136526"/>
                  </a:lnTo>
                  <a:lnTo>
                    <a:pt x="14287" y="136526"/>
                  </a:lnTo>
                  <a:lnTo>
                    <a:pt x="14287" y="133351"/>
                  </a:lnTo>
                  <a:lnTo>
                    <a:pt x="14287" y="131763"/>
                  </a:lnTo>
                  <a:lnTo>
                    <a:pt x="14287" y="130176"/>
                  </a:lnTo>
                  <a:lnTo>
                    <a:pt x="15875" y="127001"/>
                  </a:lnTo>
                  <a:lnTo>
                    <a:pt x="15875" y="125413"/>
                  </a:lnTo>
                  <a:lnTo>
                    <a:pt x="17462" y="125413"/>
                  </a:lnTo>
                  <a:lnTo>
                    <a:pt x="17462" y="122238"/>
                  </a:lnTo>
                  <a:lnTo>
                    <a:pt x="20637" y="127001"/>
                  </a:lnTo>
                  <a:lnTo>
                    <a:pt x="20637" y="125413"/>
                  </a:lnTo>
                  <a:lnTo>
                    <a:pt x="20637" y="122238"/>
                  </a:lnTo>
                  <a:lnTo>
                    <a:pt x="20637" y="120651"/>
                  </a:lnTo>
                  <a:lnTo>
                    <a:pt x="22225" y="120651"/>
                  </a:lnTo>
                  <a:lnTo>
                    <a:pt x="22225" y="117476"/>
                  </a:lnTo>
                  <a:lnTo>
                    <a:pt x="22225" y="115888"/>
                  </a:lnTo>
                  <a:lnTo>
                    <a:pt x="22225" y="114301"/>
                  </a:lnTo>
                  <a:lnTo>
                    <a:pt x="25400" y="114301"/>
                  </a:lnTo>
                  <a:lnTo>
                    <a:pt x="25400" y="111126"/>
                  </a:lnTo>
                  <a:lnTo>
                    <a:pt x="25400" y="109538"/>
                  </a:lnTo>
                  <a:lnTo>
                    <a:pt x="26987" y="109538"/>
                  </a:lnTo>
                  <a:lnTo>
                    <a:pt x="26987" y="106363"/>
                  </a:lnTo>
                  <a:lnTo>
                    <a:pt x="26987" y="104776"/>
                  </a:lnTo>
                  <a:lnTo>
                    <a:pt x="26987" y="101601"/>
                  </a:lnTo>
                  <a:lnTo>
                    <a:pt x="26987" y="100013"/>
                  </a:lnTo>
                  <a:lnTo>
                    <a:pt x="30162" y="100013"/>
                  </a:lnTo>
                  <a:lnTo>
                    <a:pt x="30162" y="93663"/>
                  </a:lnTo>
                  <a:lnTo>
                    <a:pt x="31750" y="93663"/>
                  </a:lnTo>
                  <a:lnTo>
                    <a:pt x="31750" y="90488"/>
                  </a:lnTo>
                  <a:lnTo>
                    <a:pt x="31750" y="88901"/>
                  </a:lnTo>
                  <a:lnTo>
                    <a:pt x="33337" y="88901"/>
                  </a:lnTo>
                  <a:lnTo>
                    <a:pt x="33337" y="85726"/>
                  </a:lnTo>
                  <a:lnTo>
                    <a:pt x="36512" y="85726"/>
                  </a:lnTo>
                  <a:lnTo>
                    <a:pt x="36512" y="88901"/>
                  </a:lnTo>
                  <a:lnTo>
                    <a:pt x="38100" y="88901"/>
                  </a:lnTo>
                  <a:lnTo>
                    <a:pt x="38100" y="85726"/>
                  </a:lnTo>
                  <a:lnTo>
                    <a:pt x="41275" y="85726"/>
                  </a:lnTo>
                  <a:lnTo>
                    <a:pt x="41275" y="84138"/>
                  </a:lnTo>
                  <a:lnTo>
                    <a:pt x="41275" y="82551"/>
                  </a:lnTo>
                  <a:lnTo>
                    <a:pt x="42862" y="82551"/>
                  </a:lnTo>
                  <a:lnTo>
                    <a:pt x="42862" y="79376"/>
                  </a:lnTo>
                  <a:lnTo>
                    <a:pt x="46037" y="77788"/>
                  </a:lnTo>
                  <a:lnTo>
                    <a:pt x="46037" y="74613"/>
                  </a:lnTo>
                  <a:lnTo>
                    <a:pt x="46037" y="73026"/>
                  </a:lnTo>
                  <a:lnTo>
                    <a:pt x="47625" y="73026"/>
                  </a:lnTo>
                  <a:lnTo>
                    <a:pt x="47625" y="69851"/>
                  </a:lnTo>
                  <a:lnTo>
                    <a:pt x="47625" y="68263"/>
                  </a:lnTo>
                  <a:lnTo>
                    <a:pt x="49212" y="68263"/>
                  </a:lnTo>
                  <a:lnTo>
                    <a:pt x="49212" y="66676"/>
                  </a:lnTo>
                  <a:lnTo>
                    <a:pt x="49212" y="63501"/>
                  </a:lnTo>
                  <a:lnTo>
                    <a:pt x="52387" y="61913"/>
                  </a:lnTo>
                  <a:lnTo>
                    <a:pt x="52387" y="58738"/>
                  </a:lnTo>
                  <a:lnTo>
                    <a:pt x="53975" y="58738"/>
                  </a:lnTo>
                  <a:lnTo>
                    <a:pt x="53975" y="57150"/>
                  </a:lnTo>
                  <a:lnTo>
                    <a:pt x="53975" y="55563"/>
                  </a:lnTo>
                  <a:lnTo>
                    <a:pt x="57150" y="55563"/>
                  </a:lnTo>
                  <a:lnTo>
                    <a:pt x="57150" y="57150"/>
                  </a:lnTo>
                  <a:lnTo>
                    <a:pt x="58737" y="57150"/>
                  </a:lnTo>
                  <a:lnTo>
                    <a:pt x="58737" y="55563"/>
                  </a:lnTo>
                  <a:lnTo>
                    <a:pt x="61912" y="55563"/>
                  </a:lnTo>
                  <a:lnTo>
                    <a:pt x="61912" y="52388"/>
                  </a:lnTo>
                  <a:lnTo>
                    <a:pt x="63500" y="52388"/>
                  </a:lnTo>
                  <a:lnTo>
                    <a:pt x="63500" y="50800"/>
                  </a:lnTo>
                  <a:lnTo>
                    <a:pt x="65087" y="50800"/>
                  </a:lnTo>
                  <a:lnTo>
                    <a:pt x="65087" y="47625"/>
                  </a:lnTo>
                  <a:lnTo>
                    <a:pt x="68262" y="46038"/>
                  </a:lnTo>
                  <a:lnTo>
                    <a:pt x="68262" y="42863"/>
                  </a:lnTo>
                  <a:lnTo>
                    <a:pt x="69850" y="41275"/>
                  </a:lnTo>
                  <a:lnTo>
                    <a:pt x="69850" y="39688"/>
                  </a:lnTo>
                  <a:lnTo>
                    <a:pt x="73025" y="39688"/>
                  </a:lnTo>
                  <a:lnTo>
                    <a:pt x="73025" y="36513"/>
                  </a:lnTo>
                  <a:lnTo>
                    <a:pt x="74612" y="34925"/>
                  </a:lnTo>
                  <a:lnTo>
                    <a:pt x="74612" y="31750"/>
                  </a:lnTo>
                  <a:lnTo>
                    <a:pt x="77787" y="31750"/>
                  </a:lnTo>
                  <a:lnTo>
                    <a:pt x="79375" y="31750"/>
                  </a:lnTo>
                  <a:lnTo>
                    <a:pt x="79375" y="30163"/>
                  </a:lnTo>
                  <a:lnTo>
                    <a:pt x="79375" y="26988"/>
                  </a:lnTo>
                  <a:lnTo>
                    <a:pt x="80962" y="30163"/>
                  </a:lnTo>
                  <a:lnTo>
                    <a:pt x="80962" y="25400"/>
                  </a:lnTo>
                  <a:lnTo>
                    <a:pt x="80962" y="23813"/>
                  </a:lnTo>
                  <a:lnTo>
                    <a:pt x="84137" y="23813"/>
                  </a:lnTo>
                  <a:lnTo>
                    <a:pt x="85725" y="20638"/>
                  </a:lnTo>
                  <a:lnTo>
                    <a:pt x="85725" y="19050"/>
                  </a:lnTo>
                  <a:lnTo>
                    <a:pt x="88900" y="19050"/>
                  </a:lnTo>
                  <a:lnTo>
                    <a:pt x="88900" y="20638"/>
                  </a:lnTo>
                  <a:lnTo>
                    <a:pt x="90487" y="19050"/>
                  </a:lnTo>
                  <a:lnTo>
                    <a:pt x="93662" y="15875"/>
                  </a:lnTo>
                  <a:lnTo>
                    <a:pt x="95250" y="11113"/>
                  </a:lnTo>
                  <a:lnTo>
                    <a:pt x="95250" y="14288"/>
                  </a:lnTo>
                  <a:lnTo>
                    <a:pt x="95250" y="15875"/>
                  </a:lnTo>
                  <a:lnTo>
                    <a:pt x="96837" y="15875"/>
                  </a:lnTo>
                  <a:lnTo>
                    <a:pt x="100012" y="15875"/>
                  </a:lnTo>
                  <a:lnTo>
                    <a:pt x="100012" y="14288"/>
                  </a:lnTo>
                  <a:lnTo>
                    <a:pt x="101600" y="11113"/>
                  </a:lnTo>
                  <a:lnTo>
                    <a:pt x="101600" y="9525"/>
                  </a:lnTo>
                  <a:lnTo>
                    <a:pt x="104775" y="9525"/>
                  </a:lnTo>
                  <a:lnTo>
                    <a:pt x="106362" y="9525"/>
                  </a:lnTo>
                  <a:close/>
                  <a:moveTo>
                    <a:pt x="111125" y="3175"/>
                  </a:moveTo>
                  <a:lnTo>
                    <a:pt x="112713" y="3175"/>
                  </a:lnTo>
                  <a:lnTo>
                    <a:pt x="115888" y="3175"/>
                  </a:lnTo>
                  <a:lnTo>
                    <a:pt x="115888" y="4763"/>
                  </a:lnTo>
                  <a:lnTo>
                    <a:pt x="112713" y="4763"/>
                  </a:lnTo>
                  <a:lnTo>
                    <a:pt x="111125" y="4763"/>
                  </a:lnTo>
                  <a:close/>
                  <a:moveTo>
                    <a:pt x="117476" y="0"/>
                  </a:moveTo>
                  <a:lnTo>
                    <a:pt x="117476" y="3175"/>
                  </a:lnTo>
                  <a:lnTo>
                    <a:pt x="115888" y="3175"/>
                  </a:lnTo>
                  <a:close/>
                </a:path>
              </a:pathLst>
            </a:custGeom>
            <a:blipFill>
              <a:blip r:embed="rId4"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E67CF36-5773-4665-8734-1DC57FE5326E}"/>
                </a:ext>
              </a:extLst>
            </p:cNvPr>
            <p:cNvSpPr txBox="1"/>
            <p:nvPr/>
          </p:nvSpPr>
          <p:spPr>
            <a:xfrm>
              <a:off x="370763" y="228258"/>
              <a:ext cx="1015663" cy="78483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肆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E4BB457-89E0-4D9B-9D4A-02A0C2155A54}"/>
                </a:ext>
              </a:extLst>
            </p:cNvPr>
            <p:cNvSpPr txBox="1"/>
            <p:nvPr/>
          </p:nvSpPr>
          <p:spPr>
            <a:xfrm>
              <a:off x="1253640" y="215986"/>
              <a:ext cx="219803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下步计划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38057" y="1633970"/>
            <a:ext cx="5998256" cy="2209174"/>
          </a:xfrm>
          <a:prstGeom prst="rect">
            <a:avLst/>
          </a:prstGeom>
          <a:solidFill>
            <a:srgbClr val="5B4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503111" y="4294761"/>
            <a:ext cx="797934" cy="1237600"/>
            <a:chOff x="4521200" y="1692756"/>
            <a:chExt cx="1080000" cy="1675084"/>
          </a:xfrm>
        </p:grpSpPr>
        <p:grpSp>
          <p:nvGrpSpPr>
            <p:cNvPr id="6" name="组合 5"/>
            <p:cNvGrpSpPr/>
            <p:nvPr/>
          </p:nvGrpSpPr>
          <p:grpSpPr>
            <a:xfrm rot="16200000">
              <a:off x="4521200" y="1692756"/>
              <a:ext cx="1080000" cy="1080000"/>
              <a:chOff x="4521200" y="1692756"/>
              <a:chExt cx="1080000" cy="1080000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4521200" y="1692756"/>
                <a:ext cx="1079500" cy="1079500"/>
              </a:xfrm>
              <a:prstGeom prst="ellipse">
                <a:avLst/>
              </a:prstGeom>
              <a:noFill/>
              <a:ln w="50800" cap="rnd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" name="弧形 9"/>
              <p:cNvSpPr/>
              <p:nvPr/>
            </p:nvSpPr>
            <p:spPr>
              <a:xfrm>
                <a:off x="4521200" y="1692756"/>
                <a:ext cx="1080000" cy="1080000"/>
              </a:xfrm>
              <a:prstGeom prst="arc">
                <a:avLst>
                  <a:gd name="adj1" fmla="val 16200000"/>
                  <a:gd name="adj2" fmla="val 11430465"/>
                </a:avLst>
              </a:prstGeom>
              <a:ln w="50800" cap="rnd">
                <a:solidFill>
                  <a:srgbClr val="5B4E4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4630308" y="2992924"/>
              <a:ext cx="861788" cy="374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项目一</a:t>
              </a:r>
              <a:endPara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661767" y="2080782"/>
              <a:ext cx="798868" cy="4582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75%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231073" y="4294763"/>
            <a:ext cx="806750" cy="1237599"/>
            <a:chOff x="6249167" y="1692757"/>
            <a:chExt cx="1091933" cy="1675083"/>
          </a:xfrm>
        </p:grpSpPr>
        <p:grpSp>
          <p:nvGrpSpPr>
            <p:cNvPr id="12" name="组合 11"/>
            <p:cNvGrpSpPr/>
            <p:nvPr/>
          </p:nvGrpSpPr>
          <p:grpSpPr>
            <a:xfrm rot="16200000">
              <a:off x="6255134" y="1686790"/>
              <a:ext cx="1080000" cy="1091933"/>
              <a:chOff x="4521200" y="1680823"/>
              <a:chExt cx="1080000" cy="1091933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4521200" y="1680823"/>
                <a:ext cx="1079500" cy="1079500"/>
              </a:xfrm>
              <a:prstGeom prst="ellipse">
                <a:avLst/>
              </a:prstGeom>
              <a:noFill/>
              <a:ln w="50800" cap="rnd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" name="弧形 15"/>
              <p:cNvSpPr/>
              <p:nvPr/>
            </p:nvSpPr>
            <p:spPr>
              <a:xfrm>
                <a:off x="4521200" y="1692756"/>
                <a:ext cx="1080000" cy="1080000"/>
              </a:xfrm>
              <a:prstGeom prst="arc">
                <a:avLst>
                  <a:gd name="adj1" fmla="val 16200000"/>
                  <a:gd name="adj2" fmla="val 14201573"/>
                </a:avLst>
              </a:prstGeom>
              <a:ln w="50800" cap="rnd">
                <a:solidFill>
                  <a:srgbClr val="B4997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3" name="矩形 12"/>
            <p:cNvSpPr/>
            <p:nvPr/>
          </p:nvSpPr>
          <p:spPr>
            <a:xfrm>
              <a:off x="6370207" y="2992923"/>
              <a:ext cx="861789" cy="3749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项目二</a:t>
              </a:r>
              <a:endPara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401666" y="2080783"/>
              <a:ext cx="798868" cy="4582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90%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982911" y="4294761"/>
            <a:ext cx="797934" cy="1237600"/>
            <a:chOff x="8089900" y="1692756"/>
            <a:chExt cx="1080000" cy="1675084"/>
          </a:xfrm>
        </p:grpSpPr>
        <p:grpSp>
          <p:nvGrpSpPr>
            <p:cNvPr id="18" name="组合 17"/>
            <p:cNvGrpSpPr/>
            <p:nvPr/>
          </p:nvGrpSpPr>
          <p:grpSpPr>
            <a:xfrm rot="16200000">
              <a:off x="8089900" y="1692756"/>
              <a:ext cx="1080000" cy="1080000"/>
              <a:chOff x="4521200" y="1692756"/>
              <a:chExt cx="1080000" cy="1080000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4521200" y="1692756"/>
                <a:ext cx="1079500" cy="1079500"/>
              </a:xfrm>
              <a:prstGeom prst="ellipse">
                <a:avLst/>
              </a:prstGeom>
              <a:noFill/>
              <a:ln w="50800" cap="rnd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" name="弧形 21"/>
              <p:cNvSpPr/>
              <p:nvPr/>
            </p:nvSpPr>
            <p:spPr>
              <a:xfrm>
                <a:off x="4521200" y="1692756"/>
                <a:ext cx="1080000" cy="1080000"/>
              </a:xfrm>
              <a:prstGeom prst="arc">
                <a:avLst>
                  <a:gd name="adj1" fmla="val 16200000"/>
                  <a:gd name="adj2" fmla="val 13075040"/>
                </a:avLst>
              </a:prstGeom>
              <a:ln w="50800" cap="rnd">
                <a:solidFill>
                  <a:srgbClr val="5B4E4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9" name="矩形 18"/>
            <p:cNvSpPr/>
            <p:nvPr/>
          </p:nvSpPr>
          <p:spPr>
            <a:xfrm>
              <a:off x="8199008" y="2992924"/>
              <a:ext cx="861788" cy="374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项目三</a:t>
              </a:r>
              <a:endPara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230467" y="2080782"/>
              <a:ext cx="798868" cy="4582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80%</a:t>
              </a:r>
            </a:p>
          </p:txBody>
        </p:sp>
      </p:grpSp>
      <p:sp>
        <p:nvSpPr>
          <p:cNvPr id="23" name="Content Placeholder 2"/>
          <p:cNvSpPr txBox="1"/>
          <p:nvPr/>
        </p:nvSpPr>
        <p:spPr>
          <a:xfrm>
            <a:off x="6715569" y="2285970"/>
            <a:ext cx="4064907" cy="135389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200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字以内，据统计每页幻灯片的最好控制在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5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分钟之内。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715570" y="1734526"/>
            <a:ext cx="2608406" cy="649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08F373A-3879-4339-B5BE-87B95C9CCDED}"/>
              </a:ext>
            </a:extLst>
          </p:cNvPr>
          <p:cNvGrpSpPr/>
          <p:nvPr/>
        </p:nvGrpSpPr>
        <p:grpSpPr>
          <a:xfrm>
            <a:off x="370763" y="215986"/>
            <a:ext cx="3080915" cy="804232"/>
            <a:chOff x="370763" y="215986"/>
            <a:chExt cx="3080915" cy="804232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639624A2-1501-4C1D-80F8-9A655D7CB1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548" y="270439"/>
              <a:ext cx="657389" cy="749779"/>
            </a:xfrm>
            <a:custGeom>
              <a:avLst/>
              <a:gdLst>
                <a:gd name="connsiteX0" fmla="*/ 142875 w 293688"/>
                <a:gd name="connsiteY0" fmla="*/ 333376 h 334963"/>
                <a:gd name="connsiteX1" fmla="*/ 144463 w 293688"/>
                <a:gd name="connsiteY1" fmla="*/ 334963 h 334963"/>
                <a:gd name="connsiteX2" fmla="*/ 142875 w 293688"/>
                <a:gd name="connsiteY2" fmla="*/ 334963 h 334963"/>
                <a:gd name="connsiteX3" fmla="*/ 163513 w 293688"/>
                <a:gd name="connsiteY3" fmla="*/ 330201 h 334963"/>
                <a:gd name="connsiteX4" fmla="*/ 160338 w 293688"/>
                <a:gd name="connsiteY4" fmla="*/ 333376 h 334963"/>
                <a:gd name="connsiteX5" fmla="*/ 163513 w 293688"/>
                <a:gd name="connsiteY5" fmla="*/ 333376 h 334963"/>
                <a:gd name="connsiteX6" fmla="*/ 93662 w 293688"/>
                <a:gd name="connsiteY6" fmla="*/ 314326 h 334963"/>
                <a:gd name="connsiteX7" fmla="*/ 95250 w 293688"/>
                <a:gd name="connsiteY7" fmla="*/ 314326 h 334963"/>
                <a:gd name="connsiteX8" fmla="*/ 95250 w 293688"/>
                <a:gd name="connsiteY8" fmla="*/ 317501 h 334963"/>
                <a:gd name="connsiteX9" fmla="*/ 88900 w 293688"/>
                <a:gd name="connsiteY9" fmla="*/ 314326 h 334963"/>
                <a:gd name="connsiteX10" fmla="*/ 90487 w 293688"/>
                <a:gd name="connsiteY10" fmla="*/ 317501 h 334963"/>
                <a:gd name="connsiteX11" fmla="*/ 88900 w 293688"/>
                <a:gd name="connsiteY11" fmla="*/ 317501 h 334963"/>
                <a:gd name="connsiteX12" fmla="*/ 74612 w 293688"/>
                <a:gd name="connsiteY12" fmla="*/ 301626 h 334963"/>
                <a:gd name="connsiteX13" fmla="*/ 77787 w 293688"/>
                <a:gd name="connsiteY13" fmla="*/ 301626 h 334963"/>
                <a:gd name="connsiteX14" fmla="*/ 74612 w 293688"/>
                <a:gd name="connsiteY14" fmla="*/ 303213 h 334963"/>
                <a:gd name="connsiteX15" fmla="*/ 20637 w 293688"/>
                <a:gd name="connsiteY15" fmla="*/ 263526 h 334963"/>
                <a:gd name="connsiteX16" fmla="*/ 20637 w 293688"/>
                <a:gd name="connsiteY16" fmla="*/ 265113 h 334963"/>
                <a:gd name="connsiteX17" fmla="*/ 20637 w 293688"/>
                <a:gd name="connsiteY17" fmla="*/ 266701 h 334963"/>
                <a:gd name="connsiteX18" fmla="*/ 17462 w 293688"/>
                <a:gd name="connsiteY18" fmla="*/ 265113 h 334963"/>
                <a:gd name="connsiteX19" fmla="*/ 20637 w 293688"/>
                <a:gd name="connsiteY19" fmla="*/ 255588 h 334963"/>
                <a:gd name="connsiteX20" fmla="*/ 22225 w 293688"/>
                <a:gd name="connsiteY20" fmla="*/ 255588 h 334963"/>
                <a:gd name="connsiteX21" fmla="*/ 22225 w 293688"/>
                <a:gd name="connsiteY21" fmla="*/ 258763 h 334963"/>
                <a:gd name="connsiteX22" fmla="*/ 20637 w 293688"/>
                <a:gd name="connsiteY22" fmla="*/ 260351 h 334963"/>
                <a:gd name="connsiteX23" fmla="*/ 17462 w 293688"/>
                <a:gd name="connsiteY23" fmla="*/ 260351 h 334963"/>
                <a:gd name="connsiteX24" fmla="*/ 20637 w 293688"/>
                <a:gd name="connsiteY24" fmla="*/ 258763 h 334963"/>
                <a:gd name="connsiteX25" fmla="*/ 14287 w 293688"/>
                <a:gd name="connsiteY25" fmla="*/ 250826 h 334963"/>
                <a:gd name="connsiteX26" fmla="*/ 15875 w 293688"/>
                <a:gd name="connsiteY26" fmla="*/ 250826 h 334963"/>
                <a:gd name="connsiteX27" fmla="*/ 15875 w 293688"/>
                <a:gd name="connsiteY27" fmla="*/ 254001 h 334963"/>
                <a:gd name="connsiteX28" fmla="*/ 14287 w 293688"/>
                <a:gd name="connsiteY28" fmla="*/ 247651 h 334963"/>
                <a:gd name="connsiteX29" fmla="*/ 15875 w 293688"/>
                <a:gd name="connsiteY29" fmla="*/ 247651 h 334963"/>
                <a:gd name="connsiteX30" fmla="*/ 15875 w 293688"/>
                <a:gd name="connsiteY30" fmla="*/ 249238 h 334963"/>
                <a:gd name="connsiteX31" fmla="*/ 14287 w 293688"/>
                <a:gd name="connsiteY31" fmla="*/ 249238 h 334963"/>
                <a:gd name="connsiteX32" fmla="*/ 11112 w 293688"/>
                <a:gd name="connsiteY32" fmla="*/ 242888 h 334963"/>
                <a:gd name="connsiteX33" fmla="*/ 14287 w 293688"/>
                <a:gd name="connsiteY33" fmla="*/ 244476 h 334963"/>
                <a:gd name="connsiteX34" fmla="*/ 11112 w 293688"/>
                <a:gd name="connsiteY34" fmla="*/ 244476 h 334963"/>
                <a:gd name="connsiteX35" fmla="*/ 9525 w 293688"/>
                <a:gd name="connsiteY35" fmla="*/ 238126 h 334963"/>
                <a:gd name="connsiteX36" fmla="*/ 11112 w 293688"/>
                <a:gd name="connsiteY36" fmla="*/ 238126 h 334963"/>
                <a:gd name="connsiteX37" fmla="*/ 11112 w 293688"/>
                <a:gd name="connsiteY37" fmla="*/ 239713 h 334963"/>
                <a:gd name="connsiteX38" fmla="*/ 11112 w 293688"/>
                <a:gd name="connsiteY38" fmla="*/ 242888 h 334963"/>
                <a:gd name="connsiteX39" fmla="*/ 9525 w 293688"/>
                <a:gd name="connsiteY39" fmla="*/ 239713 h 334963"/>
                <a:gd name="connsiteX40" fmla="*/ 196850 w 293688"/>
                <a:gd name="connsiteY40" fmla="*/ 55563 h 334963"/>
                <a:gd name="connsiteX41" fmla="*/ 198438 w 293688"/>
                <a:gd name="connsiteY41" fmla="*/ 55563 h 334963"/>
                <a:gd name="connsiteX42" fmla="*/ 201613 w 293688"/>
                <a:gd name="connsiteY42" fmla="*/ 55563 h 334963"/>
                <a:gd name="connsiteX43" fmla="*/ 203200 w 293688"/>
                <a:gd name="connsiteY43" fmla="*/ 55563 h 334963"/>
                <a:gd name="connsiteX44" fmla="*/ 206376 w 293688"/>
                <a:gd name="connsiteY44" fmla="*/ 55563 h 334963"/>
                <a:gd name="connsiteX45" fmla="*/ 207963 w 293688"/>
                <a:gd name="connsiteY45" fmla="*/ 55563 h 334963"/>
                <a:gd name="connsiteX46" fmla="*/ 211138 w 293688"/>
                <a:gd name="connsiteY46" fmla="*/ 55563 h 334963"/>
                <a:gd name="connsiteX47" fmla="*/ 207963 w 293688"/>
                <a:gd name="connsiteY47" fmla="*/ 57151 h 334963"/>
                <a:gd name="connsiteX48" fmla="*/ 206376 w 293688"/>
                <a:gd name="connsiteY48" fmla="*/ 57151 h 334963"/>
                <a:gd name="connsiteX49" fmla="*/ 201613 w 293688"/>
                <a:gd name="connsiteY49" fmla="*/ 57151 h 334963"/>
                <a:gd name="connsiteX50" fmla="*/ 57150 w 293688"/>
                <a:gd name="connsiteY50" fmla="*/ 52388 h 334963"/>
                <a:gd name="connsiteX51" fmla="*/ 58737 w 293688"/>
                <a:gd name="connsiteY51" fmla="*/ 55563 h 334963"/>
                <a:gd name="connsiteX52" fmla="*/ 57150 w 293688"/>
                <a:gd name="connsiteY52" fmla="*/ 55563 h 334963"/>
                <a:gd name="connsiteX53" fmla="*/ 165100 w 293688"/>
                <a:gd name="connsiteY53" fmla="*/ 36513 h 334963"/>
                <a:gd name="connsiteX54" fmla="*/ 168275 w 293688"/>
                <a:gd name="connsiteY54" fmla="*/ 36513 h 334963"/>
                <a:gd name="connsiteX55" fmla="*/ 165100 w 293688"/>
                <a:gd name="connsiteY55" fmla="*/ 39688 h 334963"/>
                <a:gd name="connsiteX56" fmla="*/ 165100 w 293688"/>
                <a:gd name="connsiteY56" fmla="*/ 31750 h 334963"/>
                <a:gd name="connsiteX57" fmla="*/ 168275 w 293688"/>
                <a:gd name="connsiteY57" fmla="*/ 31750 h 334963"/>
                <a:gd name="connsiteX58" fmla="*/ 165100 w 293688"/>
                <a:gd name="connsiteY58" fmla="*/ 34925 h 334963"/>
                <a:gd name="connsiteX59" fmla="*/ 160338 w 293688"/>
                <a:gd name="connsiteY59" fmla="*/ 30163 h 334963"/>
                <a:gd name="connsiteX60" fmla="*/ 163513 w 293688"/>
                <a:gd name="connsiteY60" fmla="*/ 31750 h 334963"/>
                <a:gd name="connsiteX61" fmla="*/ 160338 w 293688"/>
                <a:gd name="connsiteY61" fmla="*/ 31750 h 334963"/>
                <a:gd name="connsiteX62" fmla="*/ 160338 w 293688"/>
                <a:gd name="connsiteY62" fmla="*/ 26988 h 334963"/>
                <a:gd name="connsiteX63" fmla="*/ 163513 w 293688"/>
                <a:gd name="connsiteY63" fmla="*/ 26988 h 334963"/>
                <a:gd name="connsiteX64" fmla="*/ 160338 w 293688"/>
                <a:gd name="connsiteY64" fmla="*/ 30163 h 334963"/>
                <a:gd name="connsiteX65" fmla="*/ 160338 w 293688"/>
                <a:gd name="connsiteY65" fmla="*/ 20638 h 334963"/>
                <a:gd name="connsiteX66" fmla="*/ 163513 w 293688"/>
                <a:gd name="connsiteY66" fmla="*/ 20638 h 334963"/>
                <a:gd name="connsiteX67" fmla="*/ 163513 w 293688"/>
                <a:gd name="connsiteY67" fmla="*/ 23813 h 334963"/>
                <a:gd name="connsiteX68" fmla="*/ 160338 w 293688"/>
                <a:gd name="connsiteY68" fmla="*/ 23813 h 334963"/>
                <a:gd name="connsiteX69" fmla="*/ 107950 w 293688"/>
                <a:gd name="connsiteY69" fmla="*/ 9525 h 334963"/>
                <a:gd name="connsiteX70" fmla="*/ 111125 w 293688"/>
                <a:gd name="connsiteY70" fmla="*/ 9525 h 334963"/>
                <a:gd name="connsiteX71" fmla="*/ 111125 w 293688"/>
                <a:gd name="connsiteY71" fmla="*/ 11113 h 334963"/>
                <a:gd name="connsiteX72" fmla="*/ 107950 w 293688"/>
                <a:gd name="connsiteY72" fmla="*/ 14288 h 334963"/>
                <a:gd name="connsiteX73" fmla="*/ 107950 w 293688"/>
                <a:gd name="connsiteY73" fmla="*/ 11113 h 334963"/>
                <a:gd name="connsiteX74" fmla="*/ 106362 w 293688"/>
                <a:gd name="connsiteY74" fmla="*/ 7938 h 334963"/>
                <a:gd name="connsiteX75" fmla="*/ 107950 w 293688"/>
                <a:gd name="connsiteY75" fmla="*/ 9525 h 334963"/>
                <a:gd name="connsiteX76" fmla="*/ 106362 w 293688"/>
                <a:gd name="connsiteY76" fmla="*/ 11113 h 334963"/>
                <a:gd name="connsiteX77" fmla="*/ 106362 w 293688"/>
                <a:gd name="connsiteY77" fmla="*/ 14288 h 334963"/>
                <a:gd name="connsiteX78" fmla="*/ 106363 w 293688"/>
                <a:gd name="connsiteY78" fmla="*/ 14288 h 334963"/>
                <a:gd name="connsiteX79" fmla="*/ 107950 w 293688"/>
                <a:gd name="connsiteY79" fmla="*/ 14288 h 334963"/>
                <a:gd name="connsiteX80" fmla="*/ 106363 w 293688"/>
                <a:gd name="connsiteY80" fmla="*/ 15875 h 334963"/>
                <a:gd name="connsiteX81" fmla="*/ 106363 w 293688"/>
                <a:gd name="connsiteY81" fmla="*/ 15876 h 334963"/>
                <a:gd name="connsiteX82" fmla="*/ 106362 w 293688"/>
                <a:gd name="connsiteY82" fmla="*/ 15876 h 334963"/>
                <a:gd name="connsiteX83" fmla="*/ 106362 w 293688"/>
                <a:gd name="connsiteY83" fmla="*/ 19050 h 334963"/>
                <a:gd name="connsiteX84" fmla="*/ 104776 w 293688"/>
                <a:gd name="connsiteY84" fmla="*/ 20637 h 334963"/>
                <a:gd name="connsiteX85" fmla="*/ 104776 w 293688"/>
                <a:gd name="connsiteY85" fmla="*/ 20638 h 334963"/>
                <a:gd name="connsiteX86" fmla="*/ 104775 w 293688"/>
                <a:gd name="connsiteY86" fmla="*/ 20638 h 334963"/>
                <a:gd name="connsiteX87" fmla="*/ 104775 w 293688"/>
                <a:gd name="connsiteY87" fmla="*/ 20638 h 334963"/>
                <a:gd name="connsiteX88" fmla="*/ 104775 w 293688"/>
                <a:gd name="connsiteY88" fmla="*/ 23813 h 334963"/>
                <a:gd name="connsiteX89" fmla="*/ 104775 w 293688"/>
                <a:gd name="connsiteY89" fmla="*/ 25400 h 334963"/>
                <a:gd name="connsiteX90" fmla="*/ 101600 w 293688"/>
                <a:gd name="connsiteY90" fmla="*/ 26988 h 334963"/>
                <a:gd name="connsiteX91" fmla="*/ 100012 w 293688"/>
                <a:gd name="connsiteY91" fmla="*/ 30163 h 334963"/>
                <a:gd name="connsiteX92" fmla="*/ 101600 w 293688"/>
                <a:gd name="connsiteY92" fmla="*/ 30163 h 334963"/>
                <a:gd name="connsiteX93" fmla="*/ 104775 w 293688"/>
                <a:gd name="connsiteY93" fmla="*/ 30163 h 334963"/>
                <a:gd name="connsiteX94" fmla="*/ 104775 w 293688"/>
                <a:gd name="connsiteY94" fmla="*/ 26988 h 334963"/>
                <a:gd name="connsiteX95" fmla="*/ 106362 w 293688"/>
                <a:gd name="connsiteY95" fmla="*/ 26988 h 334963"/>
                <a:gd name="connsiteX96" fmla="*/ 106362 w 293688"/>
                <a:gd name="connsiteY96" fmla="*/ 25400 h 334963"/>
                <a:gd name="connsiteX97" fmla="*/ 107950 w 293688"/>
                <a:gd name="connsiteY97" fmla="*/ 25400 h 334963"/>
                <a:gd name="connsiteX98" fmla="*/ 111125 w 293688"/>
                <a:gd name="connsiteY98" fmla="*/ 25400 h 334963"/>
                <a:gd name="connsiteX99" fmla="*/ 111125 w 293688"/>
                <a:gd name="connsiteY99" fmla="*/ 26988 h 334963"/>
                <a:gd name="connsiteX100" fmla="*/ 112712 w 293688"/>
                <a:gd name="connsiteY100" fmla="*/ 26988 h 334963"/>
                <a:gd name="connsiteX101" fmla="*/ 112712 w 293688"/>
                <a:gd name="connsiteY101" fmla="*/ 25400 h 334963"/>
                <a:gd name="connsiteX102" fmla="*/ 115887 w 293688"/>
                <a:gd name="connsiteY102" fmla="*/ 23813 h 334963"/>
                <a:gd name="connsiteX103" fmla="*/ 117475 w 293688"/>
                <a:gd name="connsiteY103" fmla="*/ 23813 h 334963"/>
                <a:gd name="connsiteX104" fmla="*/ 120650 w 293688"/>
                <a:gd name="connsiteY104" fmla="*/ 23813 h 334963"/>
                <a:gd name="connsiteX105" fmla="*/ 120650 w 293688"/>
                <a:gd name="connsiteY105" fmla="*/ 20638 h 334963"/>
                <a:gd name="connsiteX106" fmla="*/ 122237 w 293688"/>
                <a:gd name="connsiteY106" fmla="*/ 19050 h 334963"/>
                <a:gd name="connsiteX107" fmla="*/ 123825 w 293688"/>
                <a:gd name="connsiteY107" fmla="*/ 19050 h 334963"/>
                <a:gd name="connsiteX108" fmla="*/ 127000 w 293688"/>
                <a:gd name="connsiteY108" fmla="*/ 15875 h 334963"/>
                <a:gd name="connsiteX109" fmla="*/ 127000 w 293688"/>
                <a:gd name="connsiteY109" fmla="*/ 19050 h 334963"/>
                <a:gd name="connsiteX110" fmla="*/ 128587 w 293688"/>
                <a:gd name="connsiteY110" fmla="*/ 19050 h 334963"/>
                <a:gd name="connsiteX111" fmla="*/ 128587 w 293688"/>
                <a:gd name="connsiteY111" fmla="*/ 15875 h 334963"/>
                <a:gd name="connsiteX112" fmla="*/ 131762 w 293688"/>
                <a:gd name="connsiteY112" fmla="*/ 15875 h 334963"/>
                <a:gd name="connsiteX113" fmla="*/ 133350 w 293688"/>
                <a:gd name="connsiteY113" fmla="*/ 15875 h 334963"/>
                <a:gd name="connsiteX114" fmla="*/ 136525 w 293688"/>
                <a:gd name="connsiteY114" fmla="*/ 15875 h 334963"/>
                <a:gd name="connsiteX115" fmla="*/ 138112 w 293688"/>
                <a:gd name="connsiteY115" fmla="*/ 15875 h 334963"/>
                <a:gd name="connsiteX116" fmla="*/ 139700 w 293688"/>
                <a:gd name="connsiteY116" fmla="*/ 15875 h 334963"/>
                <a:gd name="connsiteX117" fmla="*/ 139700 w 293688"/>
                <a:gd name="connsiteY117" fmla="*/ 14288 h 334963"/>
                <a:gd name="connsiteX118" fmla="*/ 142875 w 293688"/>
                <a:gd name="connsiteY118" fmla="*/ 14288 h 334963"/>
                <a:gd name="connsiteX119" fmla="*/ 142875 w 293688"/>
                <a:gd name="connsiteY119" fmla="*/ 11113 h 334963"/>
                <a:gd name="connsiteX120" fmla="*/ 144463 w 293688"/>
                <a:gd name="connsiteY120" fmla="*/ 9525 h 334963"/>
                <a:gd name="connsiteX121" fmla="*/ 147638 w 293688"/>
                <a:gd name="connsiteY121" fmla="*/ 9525 h 334963"/>
                <a:gd name="connsiteX122" fmla="*/ 147638 w 293688"/>
                <a:gd name="connsiteY122" fmla="*/ 14288 h 334963"/>
                <a:gd name="connsiteX123" fmla="*/ 144463 w 293688"/>
                <a:gd name="connsiteY123" fmla="*/ 14288 h 334963"/>
                <a:gd name="connsiteX124" fmla="*/ 144463 w 293688"/>
                <a:gd name="connsiteY124" fmla="*/ 15875 h 334963"/>
                <a:gd name="connsiteX125" fmla="*/ 147638 w 293688"/>
                <a:gd name="connsiteY125" fmla="*/ 15875 h 334963"/>
                <a:gd name="connsiteX126" fmla="*/ 147638 w 293688"/>
                <a:gd name="connsiteY126" fmla="*/ 14288 h 334963"/>
                <a:gd name="connsiteX127" fmla="*/ 149225 w 293688"/>
                <a:gd name="connsiteY127" fmla="*/ 14288 h 334963"/>
                <a:gd name="connsiteX128" fmla="*/ 152400 w 293688"/>
                <a:gd name="connsiteY128" fmla="*/ 14288 h 334963"/>
                <a:gd name="connsiteX129" fmla="*/ 152400 w 293688"/>
                <a:gd name="connsiteY129" fmla="*/ 11113 h 334963"/>
                <a:gd name="connsiteX130" fmla="*/ 153988 w 293688"/>
                <a:gd name="connsiteY130" fmla="*/ 11113 h 334963"/>
                <a:gd name="connsiteX131" fmla="*/ 153988 w 293688"/>
                <a:gd name="connsiteY131" fmla="*/ 14288 h 334963"/>
                <a:gd name="connsiteX132" fmla="*/ 153988 w 293688"/>
                <a:gd name="connsiteY132" fmla="*/ 15875 h 334963"/>
                <a:gd name="connsiteX133" fmla="*/ 153988 w 293688"/>
                <a:gd name="connsiteY133" fmla="*/ 19050 h 334963"/>
                <a:gd name="connsiteX134" fmla="*/ 153988 w 293688"/>
                <a:gd name="connsiteY134" fmla="*/ 20638 h 334963"/>
                <a:gd name="connsiteX135" fmla="*/ 152400 w 293688"/>
                <a:gd name="connsiteY135" fmla="*/ 23813 h 334963"/>
                <a:gd name="connsiteX136" fmla="*/ 152400 w 293688"/>
                <a:gd name="connsiteY136" fmla="*/ 25400 h 334963"/>
                <a:gd name="connsiteX137" fmla="*/ 153988 w 293688"/>
                <a:gd name="connsiteY137" fmla="*/ 25400 h 334963"/>
                <a:gd name="connsiteX138" fmla="*/ 155575 w 293688"/>
                <a:gd name="connsiteY138" fmla="*/ 25400 h 334963"/>
                <a:gd name="connsiteX139" fmla="*/ 158750 w 293688"/>
                <a:gd name="connsiteY139" fmla="*/ 25400 h 334963"/>
                <a:gd name="connsiteX140" fmla="*/ 158750 w 293688"/>
                <a:gd name="connsiteY140" fmla="*/ 23813 h 334963"/>
                <a:gd name="connsiteX141" fmla="*/ 160338 w 293688"/>
                <a:gd name="connsiteY141" fmla="*/ 23813 h 334963"/>
                <a:gd name="connsiteX142" fmla="*/ 160338 w 293688"/>
                <a:gd name="connsiteY142" fmla="*/ 25400 h 334963"/>
                <a:gd name="connsiteX143" fmla="*/ 160338 w 293688"/>
                <a:gd name="connsiteY143" fmla="*/ 25401 h 334963"/>
                <a:gd name="connsiteX144" fmla="*/ 160337 w 293688"/>
                <a:gd name="connsiteY144" fmla="*/ 25401 h 334963"/>
                <a:gd name="connsiteX145" fmla="*/ 158750 w 293688"/>
                <a:gd name="connsiteY145" fmla="*/ 26988 h 334963"/>
                <a:gd name="connsiteX146" fmla="*/ 158750 w 293688"/>
                <a:gd name="connsiteY146" fmla="*/ 30163 h 334963"/>
                <a:gd name="connsiteX147" fmla="*/ 155575 w 293688"/>
                <a:gd name="connsiteY147" fmla="*/ 31750 h 334963"/>
                <a:gd name="connsiteX148" fmla="*/ 158750 w 293688"/>
                <a:gd name="connsiteY148" fmla="*/ 31750 h 334963"/>
                <a:gd name="connsiteX149" fmla="*/ 160338 w 293688"/>
                <a:gd name="connsiteY149" fmla="*/ 31750 h 334963"/>
                <a:gd name="connsiteX150" fmla="*/ 163513 w 293688"/>
                <a:gd name="connsiteY150" fmla="*/ 34925 h 334963"/>
                <a:gd name="connsiteX151" fmla="*/ 165100 w 293688"/>
                <a:gd name="connsiteY151" fmla="*/ 34925 h 334963"/>
                <a:gd name="connsiteX152" fmla="*/ 165100 w 293688"/>
                <a:gd name="connsiteY152" fmla="*/ 36513 h 334963"/>
                <a:gd name="connsiteX153" fmla="*/ 163513 w 293688"/>
                <a:gd name="connsiteY153" fmla="*/ 36513 h 334963"/>
                <a:gd name="connsiteX154" fmla="*/ 163513 w 293688"/>
                <a:gd name="connsiteY154" fmla="*/ 39688 h 334963"/>
                <a:gd name="connsiteX155" fmla="*/ 160338 w 293688"/>
                <a:gd name="connsiteY155" fmla="*/ 39688 h 334963"/>
                <a:gd name="connsiteX156" fmla="*/ 160338 w 293688"/>
                <a:gd name="connsiteY156" fmla="*/ 41275 h 334963"/>
                <a:gd name="connsiteX157" fmla="*/ 163513 w 293688"/>
                <a:gd name="connsiteY157" fmla="*/ 41275 h 334963"/>
                <a:gd name="connsiteX158" fmla="*/ 163513 w 293688"/>
                <a:gd name="connsiteY158" fmla="*/ 41275 h 334963"/>
                <a:gd name="connsiteX159" fmla="*/ 163513 w 293688"/>
                <a:gd name="connsiteY159" fmla="*/ 39688 h 334963"/>
                <a:gd name="connsiteX160" fmla="*/ 165100 w 293688"/>
                <a:gd name="connsiteY160" fmla="*/ 39688 h 334963"/>
                <a:gd name="connsiteX161" fmla="*/ 165100 w 293688"/>
                <a:gd name="connsiteY161" fmla="*/ 41275 h 334963"/>
                <a:gd name="connsiteX162" fmla="*/ 165100 w 293688"/>
                <a:gd name="connsiteY162" fmla="*/ 41275 h 334963"/>
                <a:gd name="connsiteX163" fmla="*/ 165100 w 293688"/>
                <a:gd name="connsiteY163" fmla="*/ 42863 h 334963"/>
                <a:gd name="connsiteX164" fmla="*/ 163513 w 293688"/>
                <a:gd name="connsiteY164" fmla="*/ 46038 h 334963"/>
                <a:gd name="connsiteX165" fmla="*/ 160338 w 293688"/>
                <a:gd name="connsiteY165" fmla="*/ 46038 h 334963"/>
                <a:gd name="connsiteX166" fmla="*/ 160338 w 293688"/>
                <a:gd name="connsiteY166" fmla="*/ 47625 h 334963"/>
                <a:gd name="connsiteX167" fmla="*/ 163513 w 293688"/>
                <a:gd name="connsiteY167" fmla="*/ 46038 h 334963"/>
                <a:gd name="connsiteX168" fmla="*/ 163513 w 293688"/>
                <a:gd name="connsiteY168" fmla="*/ 47625 h 334963"/>
                <a:gd name="connsiteX169" fmla="*/ 165100 w 293688"/>
                <a:gd name="connsiteY169" fmla="*/ 47625 h 334963"/>
                <a:gd name="connsiteX170" fmla="*/ 165100 w 293688"/>
                <a:gd name="connsiteY170" fmla="*/ 50800 h 334963"/>
                <a:gd name="connsiteX171" fmla="*/ 163513 w 293688"/>
                <a:gd name="connsiteY171" fmla="*/ 50800 h 334963"/>
                <a:gd name="connsiteX172" fmla="*/ 160338 w 293688"/>
                <a:gd name="connsiteY172" fmla="*/ 50800 h 334963"/>
                <a:gd name="connsiteX173" fmla="*/ 160338 w 293688"/>
                <a:gd name="connsiteY173" fmla="*/ 52388 h 334963"/>
                <a:gd name="connsiteX174" fmla="*/ 158750 w 293688"/>
                <a:gd name="connsiteY174" fmla="*/ 52388 h 334963"/>
                <a:gd name="connsiteX175" fmla="*/ 158750 w 293688"/>
                <a:gd name="connsiteY175" fmla="*/ 55563 h 334963"/>
                <a:gd name="connsiteX176" fmla="*/ 158750 w 293688"/>
                <a:gd name="connsiteY176" fmla="*/ 57150 h 334963"/>
                <a:gd name="connsiteX177" fmla="*/ 160338 w 293688"/>
                <a:gd name="connsiteY177" fmla="*/ 57150 h 334963"/>
                <a:gd name="connsiteX178" fmla="*/ 160338 w 293688"/>
                <a:gd name="connsiteY178" fmla="*/ 58738 h 334963"/>
                <a:gd name="connsiteX179" fmla="*/ 163513 w 293688"/>
                <a:gd name="connsiteY179" fmla="*/ 58738 h 334963"/>
                <a:gd name="connsiteX180" fmla="*/ 163513 w 293688"/>
                <a:gd name="connsiteY180" fmla="*/ 57150 h 334963"/>
                <a:gd name="connsiteX181" fmla="*/ 165100 w 293688"/>
                <a:gd name="connsiteY181" fmla="*/ 57150 h 334963"/>
                <a:gd name="connsiteX182" fmla="*/ 168275 w 293688"/>
                <a:gd name="connsiteY182" fmla="*/ 55563 h 334963"/>
                <a:gd name="connsiteX183" fmla="*/ 169863 w 293688"/>
                <a:gd name="connsiteY183" fmla="*/ 52388 h 334963"/>
                <a:gd name="connsiteX184" fmla="*/ 169863 w 293688"/>
                <a:gd name="connsiteY184" fmla="*/ 55563 h 334963"/>
                <a:gd name="connsiteX185" fmla="*/ 169863 w 293688"/>
                <a:gd name="connsiteY185" fmla="*/ 57150 h 334963"/>
                <a:gd name="connsiteX186" fmla="*/ 169863 w 293688"/>
                <a:gd name="connsiteY186" fmla="*/ 58738 h 334963"/>
                <a:gd name="connsiteX187" fmla="*/ 168275 w 293688"/>
                <a:gd name="connsiteY187" fmla="*/ 61913 h 334963"/>
                <a:gd name="connsiteX188" fmla="*/ 169863 w 293688"/>
                <a:gd name="connsiteY188" fmla="*/ 63501 h 334963"/>
                <a:gd name="connsiteX189" fmla="*/ 168275 w 293688"/>
                <a:gd name="connsiteY189" fmla="*/ 63501 h 334963"/>
                <a:gd name="connsiteX190" fmla="*/ 168275 w 293688"/>
                <a:gd name="connsiteY190" fmla="*/ 66676 h 334963"/>
                <a:gd name="connsiteX191" fmla="*/ 165100 w 293688"/>
                <a:gd name="connsiteY191" fmla="*/ 68263 h 334963"/>
                <a:gd name="connsiteX192" fmla="*/ 165100 w 293688"/>
                <a:gd name="connsiteY192" fmla="*/ 69851 h 334963"/>
                <a:gd name="connsiteX193" fmla="*/ 165100 w 293688"/>
                <a:gd name="connsiteY193" fmla="*/ 73026 h 334963"/>
                <a:gd name="connsiteX194" fmla="*/ 168275 w 293688"/>
                <a:gd name="connsiteY194" fmla="*/ 73026 h 334963"/>
                <a:gd name="connsiteX195" fmla="*/ 169863 w 293688"/>
                <a:gd name="connsiteY195" fmla="*/ 73026 h 334963"/>
                <a:gd name="connsiteX196" fmla="*/ 171450 w 293688"/>
                <a:gd name="connsiteY196" fmla="*/ 73026 h 334963"/>
                <a:gd name="connsiteX197" fmla="*/ 174625 w 293688"/>
                <a:gd name="connsiteY197" fmla="*/ 69851 h 334963"/>
                <a:gd name="connsiteX198" fmla="*/ 171450 w 293688"/>
                <a:gd name="connsiteY198" fmla="*/ 74613 h 334963"/>
                <a:gd name="connsiteX199" fmla="*/ 169863 w 293688"/>
                <a:gd name="connsiteY199" fmla="*/ 74613 h 334963"/>
                <a:gd name="connsiteX200" fmla="*/ 169863 w 293688"/>
                <a:gd name="connsiteY200" fmla="*/ 77788 h 334963"/>
                <a:gd name="connsiteX201" fmla="*/ 168275 w 293688"/>
                <a:gd name="connsiteY201" fmla="*/ 77788 h 334963"/>
                <a:gd name="connsiteX202" fmla="*/ 168275 w 293688"/>
                <a:gd name="connsiteY202" fmla="*/ 79376 h 334963"/>
                <a:gd name="connsiteX203" fmla="*/ 165100 w 293688"/>
                <a:gd name="connsiteY203" fmla="*/ 79376 h 334963"/>
                <a:gd name="connsiteX204" fmla="*/ 165100 w 293688"/>
                <a:gd name="connsiteY204" fmla="*/ 82551 h 334963"/>
                <a:gd name="connsiteX205" fmla="*/ 163513 w 293688"/>
                <a:gd name="connsiteY205" fmla="*/ 82551 h 334963"/>
                <a:gd name="connsiteX206" fmla="*/ 163513 w 293688"/>
                <a:gd name="connsiteY206" fmla="*/ 84138 h 334963"/>
                <a:gd name="connsiteX207" fmla="*/ 163513 w 293688"/>
                <a:gd name="connsiteY207" fmla="*/ 85726 h 334963"/>
                <a:gd name="connsiteX208" fmla="*/ 160338 w 293688"/>
                <a:gd name="connsiteY208" fmla="*/ 85726 h 334963"/>
                <a:gd name="connsiteX209" fmla="*/ 160338 w 293688"/>
                <a:gd name="connsiteY209" fmla="*/ 88901 h 334963"/>
                <a:gd name="connsiteX210" fmla="*/ 160338 w 293688"/>
                <a:gd name="connsiteY210" fmla="*/ 90488 h 334963"/>
                <a:gd name="connsiteX211" fmla="*/ 158750 w 293688"/>
                <a:gd name="connsiteY211" fmla="*/ 90488 h 334963"/>
                <a:gd name="connsiteX212" fmla="*/ 158750 w 293688"/>
                <a:gd name="connsiteY212" fmla="*/ 93663 h 334963"/>
                <a:gd name="connsiteX213" fmla="*/ 158750 w 293688"/>
                <a:gd name="connsiteY213" fmla="*/ 95251 h 334963"/>
                <a:gd name="connsiteX214" fmla="*/ 160338 w 293688"/>
                <a:gd name="connsiteY214" fmla="*/ 95251 h 334963"/>
                <a:gd name="connsiteX215" fmla="*/ 163513 w 293688"/>
                <a:gd name="connsiteY215" fmla="*/ 93663 h 334963"/>
                <a:gd name="connsiteX216" fmla="*/ 165100 w 293688"/>
                <a:gd name="connsiteY216" fmla="*/ 93663 h 334963"/>
                <a:gd name="connsiteX217" fmla="*/ 168275 w 293688"/>
                <a:gd name="connsiteY217" fmla="*/ 93663 h 334963"/>
                <a:gd name="connsiteX218" fmla="*/ 168275 w 293688"/>
                <a:gd name="connsiteY218" fmla="*/ 90488 h 334963"/>
                <a:gd name="connsiteX219" fmla="*/ 169863 w 293688"/>
                <a:gd name="connsiteY219" fmla="*/ 90488 h 334963"/>
                <a:gd name="connsiteX220" fmla="*/ 179388 w 293688"/>
                <a:gd name="connsiteY220" fmla="*/ 88901 h 334963"/>
                <a:gd name="connsiteX221" fmla="*/ 185738 w 293688"/>
                <a:gd name="connsiteY221" fmla="*/ 85726 h 334963"/>
                <a:gd name="connsiteX222" fmla="*/ 187325 w 293688"/>
                <a:gd name="connsiteY222" fmla="*/ 85726 h 334963"/>
                <a:gd name="connsiteX223" fmla="*/ 190500 w 293688"/>
                <a:gd name="connsiteY223" fmla="*/ 85726 h 334963"/>
                <a:gd name="connsiteX224" fmla="*/ 190500 w 293688"/>
                <a:gd name="connsiteY224" fmla="*/ 84138 h 334963"/>
                <a:gd name="connsiteX225" fmla="*/ 192088 w 293688"/>
                <a:gd name="connsiteY225" fmla="*/ 84138 h 334963"/>
                <a:gd name="connsiteX226" fmla="*/ 195263 w 293688"/>
                <a:gd name="connsiteY226" fmla="*/ 84138 h 334963"/>
                <a:gd name="connsiteX227" fmla="*/ 196851 w 293688"/>
                <a:gd name="connsiteY227" fmla="*/ 84138 h 334963"/>
                <a:gd name="connsiteX228" fmla="*/ 196851 w 293688"/>
                <a:gd name="connsiteY228" fmla="*/ 82551 h 334963"/>
                <a:gd name="connsiteX229" fmla="*/ 198438 w 293688"/>
                <a:gd name="connsiteY229" fmla="*/ 82551 h 334963"/>
                <a:gd name="connsiteX230" fmla="*/ 201613 w 293688"/>
                <a:gd name="connsiteY230" fmla="*/ 82551 h 334963"/>
                <a:gd name="connsiteX231" fmla="*/ 203201 w 293688"/>
                <a:gd name="connsiteY231" fmla="*/ 82551 h 334963"/>
                <a:gd name="connsiteX232" fmla="*/ 206376 w 293688"/>
                <a:gd name="connsiteY232" fmla="*/ 79376 h 334963"/>
                <a:gd name="connsiteX233" fmla="*/ 203201 w 293688"/>
                <a:gd name="connsiteY233" fmla="*/ 79376 h 334963"/>
                <a:gd name="connsiteX234" fmla="*/ 201613 w 293688"/>
                <a:gd name="connsiteY234" fmla="*/ 79376 h 334963"/>
                <a:gd name="connsiteX235" fmla="*/ 201613 w 293688"/>
                <a:gd name="connsiteY235" fmla="*/ 77788 h 334963"/>
                <a:gd name="connsiteX236" fmla="*/ 203201 w 293688"/>
                <a:gd name="connsiteY236" fmla="*/ 77788 h 334963"/>
                <a:gd name="connsiteX237" fmla="*/ 206376 w 293688"/>
                <a:gd name="connsiteY237" fmla="*/ 77788 h 334963"/>
                <a:gd name="connsiteX238" fmla="*/ 211138 w 293688"/>
                <a:gd name="connsiteY238" fmla="*/ 77788 h 334963"/>
                <a:gd name="connsiteX239" fmla="*/ 214313 w 293688"/>
                <a:gd name="connsiteY239" fmla="*/ 77788 h 334963"/>
                <a:gd name="connsiteX240" fmla="*/ 217488 w 293688"/>
                <a:gd name="connsiteY240" fmla="*/ 77788 h 334963"/>
                <a:gd name="connsiteX241" fmla="*/ 219076 w 293688"/>
                <a:gd name="connsiteY241" fmla="*/ 74613 h 334963"/>
                <a:gd name="connsiteX242" fmla="*/ 219076 w 293688"/>
                <a:gd name="connsiteY242" fmla="*/ 77788 h 334963"/>
                <a:gd name="connsiteX243" fmla="*/ 222251 w 293688"/>
                <a:gd name="connsiteY243" fmla="*/ 77788 h 334963"/>
                <a:gd name="connsiteX244" fmla="*/ 223838 w 293688"/>
                <a:gd name="connsiteY244" fmla="*/ 77788 h 334963"/>
                <a:gd name="connsiteX245" fmla="*/ 227013 w 293688"/>
                <a:gd name="connsiteY245" fmla="*/ 77788 h 334963"/>
                <a:gd name="connsiteX246" fmla="*/ 228601 w 293688"/>
                <a:gd name="connsiteY246" fmla="*/ 74613 h 334963"/>
                <a:gd name="connsiteX247" fmla="*/ 230188 w 293688"/>
                <a:gd name="connsiteY247" fmla="*/ 74613 h 334963"/>
                <a:gd name="connsiteX248" fmla="*/ 233363 w 293688"/>
                <a:gd name="connsiteY248" fmla="*/ 74613 h 334963"/>
                <a:gd name="connsiteX249" fmla="*/ 234951 w 293688"/>
                <a:gd name="connsiteY249" fmla="*/ 74613 h 334963"/>
                <a:gd name="connsiteX250" fmla="*/ 234951 w 293688"/>
                <a:gd name="connsiteY250" fmla="*/ 77788 h 334963"/>
                <a:gd name="connsiteX251" fmla="*/ 238126 w 293688"/>
                <a:gd name="connsiteY251" fmla="*/ 77788 h 334963"/>
                <a:gd name="connsiteX252" fmla="*/ 239713 w 293688"/>
                <a:gd name="connsiteY252" fmla="*/ 77788 h 334963"/>
                <a:gd name="connsiteX253" fmla="*/ 244476 w 293688"/>
                <a:gd name="connsiteY253" fmla="*/ 79376 h 334963"/>
                <a:gd name="connsiteX254" fmla="*/ 246063 w 293688"/>
                <a:gd name="connsiteY254" fmla="*/ 79376 h 334963"/>
                <a:gd name="connsiteX255" fmla="*/ 249238 w 293688"/>
                <a:gd name="connsiteY255" fmla="*/ 79376 h 334963"/>
                <a:gd name="connsiteX256" fmla="*/ 249238 w 293688"/>
                <a:gd name="connsiteY256" fmla="*/ 77788 h 334963"/>
                <a:gd name="connsiteX257" fmla="*/ 246063 w 293688"/>
                <a:gd name="connsiteY257" fmla="*/ 74613 h 334963"/>
                <a:gd name="connsiteX258" fmla="*/ 246063 w 293688"/>
                <a:gd name="connsiteY258" fmla="*/ 73026 h 334963"/>
                <a:gd name="connsiteX259" fmla="*/ 246063 w 293688"/>
                <a:gd name="connsiteY259" fmla="*/ 69851 h 334963"/>
                <a:gd name="connsiteX260" fmla="*/ 244476 w 293688"/>
                <a:gd name="connsiteY260" fmla="*/ 69851 h 334963"/>
                <a:gd name="connsiteX261" fmla="*/ 244476 w 293688"/>
                <a:gd name="connsiteY261" fmla="*/ 68263 h 334963"/>
                <a:gd name="connsiteX262" fmla="*/ 242888 w 293688"/>
                <a:gd name="connsiteY262" fmla="*/ 68263 h 334963"/>
                <a:gd name="connsiteX263" fmla="*/ 242888 w 293688"/>
                <a:gd name="connsiteY263" fmla="*/ 66676 h 334963"/>
                <a:gd name="connsiteX264" fmla="*/ 239713 w 293688"/>
                <a:gd name="connsiteY264" fmla="*/ 66676 h 334963"/>
                <a:gd name="connsiteX265" fmla="*/ 238126 w 293688"/>
                <a:gd name="connsiteY265" fmla="*/ 63501 h 334963"/>
                <a:gd name="connsiteX266" fmla="*/ 238126 w 293688"/>
                <a:gd name="connsiteY266" fmla="*/ 61913 h 334963"/>
                <a:gd name="connsiteX267" fmla="*/ 234951 w 293688"/>
                <a:gd name="connsiteY267" fmla="*/ 61913 h 334963"/>
                <a:gd name="connsiteX268" fmla="*/ 234951 w 293688"/>
                <a:gd name="connsiteY268" fmla="*/ 58738 h 334963"/>
                <a:gd name="connsiteX269" fmla="*/ 233363 w 293688"/>
                <a:gd name="connsiteY269" fmla="*/ 58738 h 334963"/>
                <a:gd name="connsiteX270" fmla="*/ 230188 w 293688"/>
                <a:gd name="connsiteY270" fmla="*/ 57150 h 334963"/>
                <a:gd name="connsiteX271" fmla="*/ 228601 w 293688"/>
                <a:gd name="connsiteY271" fmla="*/ 57150 h 334963"/>
                <a:gd name="connsiteX272" fmla="*/ 228601 w 293688"/>
                <a:gd name="connsiteY272" fmla="*/ 55563 h 334963"/>
                <a:gd name="connsiteX273" fmla="*/ 227013 w 293688"/>
                <a:gd name="connsiteY273" fmla="*/ 55563 h 334963"/>
                <a:gd name="connsiteX274" fmla="*/ 227013 w 293688"/>
                <a:gd name="connsiteY274" fmla="*/ 57150 h 334963"/>
                <a:gd name="connsiteX275" fmla="*/ 225426 w 293688"/>
                <a:gd name="connsiteY275" fmla="*/ 57150 h 334963"/>
                <a:gd name="connsiteX276" fmla="*/ 225426 w 293688"/>
                <a:gd name="connsiteY276" fmla="*/ 58738 h 334963"/>
                <a:gd name="connsiteX277" fmla="*/ 223838 w 293688"/>
                <a:gd name="connsiteY277" fmla="*/ 58738 h 334963"/>
                <a:gd name="connsiteX278" fmla="*/ 223838 w 293688"/>
                <a:gd name="connsiteY278" fmla="*/ 57150 h 334963"/>
                <a:gd name="connsiteX279" fmla="*/ 223838 w 293688"/>
                <a:gd name="connsiteY279" fmla="*/ 57150 h 334963"/>
                <a:gd name="connsiteX280" fmla="*/ 223838 w 293688"/>
                <a:gd name="connsiteY280" fmla="*/ 55563 h 334963"/>
                <a:gd name="connsiteX281" fmla="*/ 222251 w 293688"/>
                <a:gd name="connsiteY281" fmla="*/ 55563 h 334963"/>
                <a:gd name="connsiteX282" fmla="*/ 219076 w 293688"/>
                <a:gd name="connsiteY282" fmla="*/ 55563 h 334963"/>
                <a:gd name="connsiteX283" fmla="*/ 217488 w 293688"/>
                <a:gd name="connsiteY283" fmla="*/ 55563 h 334963"/>
                <a:gd name="connsiteX284" fmla="*/ 214313 w 293688"/>
                <a:gd name="connsiteY284" fmla="*/ 55563 h 334963"/>
                <a:gd name="connsiteX285" fmla="*/ 217488 w 293688"/>
                <a:gd name="connsiteY285" fmla="*/ 52388 h 334963"/>
                <a:gd name="connsiteX286" fmla="*/ 219076 w 293688"/>
                <a:gd name="connsiteY286" fmla="*/ 52388 h 334963"/>
                <a:gd name="connsiteX287" fmla="*/ 222251 w 293688"/>
                <a:gd name="connsiteY287" fmla="*/ 52388 h 334963"/>
                <a:gd name="connsiteX288" fmla="*/ 217488 w 293688"/>
                <a:gd name="connsiteY288" fmla="*/ 50800 h 334963"/>
                <a:gd name="connsiteX289" fmla="*/ 214313 w 293688"/>
                <a:gd name="connsiteY289" fmla="*/ 50800 h 334963"/>
                <a:gd name="connsiteX290" fmla="*/ 214313 w 293688"/>
                <a:gd name="connsiteY290" fmla="*/ 52388 h 334963"/>
                <a:gd name="connsiteX291" fmla="*/ 212725 w 293688"/>
                <a:gd name="connsiteY291" fmla="*/ 52388 h 334963"/>
                <a:gd name="connsiteX292" fmla="*/ 212725 w 293688"/>
                <a:gd name="connsiteY292" fmla="*/ 50800 h 334963"/>
                <a:gd name="connsiteX293" fmla="*/ 211138 w 293688"/>
                <a:gd name="connsiteY293" fmla="*/ 50800 h 334963"/>
                <a:gd name="connsiteX294" fmla="*/ 211138 w 293688"/>
                <a:gd name="connsiteY294" fmla="*/ 49213 h 334963"/>
                <a:gd name="connsiteX295" fmla="*/ 211138 w 293688"/>
                <a:gd name="connsiteY295" fmla="*/ 47625 h 334963"/>
                <a:gd name="connsiteX296" fmla="*/ 211138 w 293688"/>
                <a:gd name="connsiteY296" fmla="*/ 47625 h 334963"/>
                <a:gd name="connsiteX297" fmla="*/ 212726 w 293688"/>
                <a:gd name="connsiteY297" fmla="*/ 47625 h 334963"/>
                <a:gd name="connsiteX298" fmla="*/ 212726 w 293688"/>
                <a:gd name="connsiteY298" fmla="*/ 47625 h 334963"/>
                <a:gd name="connsiteX299" fmla="*/ 214313 w 293688"/>
                <a:gd name="connsiteY299" fmla="*/ 47625 h 334963"/>
                <a:gd name="connsiteX300" fmla="*/ 219076 w 293688"/>
                <a:gd name="connsiteY300" fmla="*/ 47625 h 334963"/>
                <a:gd name="connsiteX301" fmla="*/ 222251 w 293688"/>
                <a:gd name="connsiteY301" fmla="*/ 46038 h 334963"/>
                <a:gd name="connsiteX302" fmla="*/ 223838 w 293688"/>
                <a:gd name="connsiteY302" fmla="*/ 46038 h 334963"/>
                <a:gd name="connsiteX303" fmla="*/ 223838 w 293688"/>
                <a:gd name="connsiteY303" fmla="*/ 47625 h 334963"/>
                <a:gd name="connsiteX304" fmla="*/ 227013 w 293688"/>
                <a:gd name="connsiteY304" fmla="*/ 47625 h 334963"/>
                <a:gd name="connsiteX305" fmla="*/ 228601 w 293688"/>
                <a:gd name="connsiteY305" fmla="*/ 47625 h 334963"/>
                <a:gd name="connsiteX306" fmla="*/ 230188 w 293688"/>
                <a:gd name="connsiteY306" fmla="*/ 47625 h 334963"/>
                <a:gd name="connsiteX307" fmla="*/ 230188 w 293688"/>
                <a:gd name="connsiteY307" fmla="*/ 50800 h 334963"/>
                <a:gd name="connsiteX308" fmla="*/ 233363 w 293688"/>
                <a:gd name="connsiteY308" fmla="*/ 47625 h 334963"/>
                <a:gd name="connsiteX309" fmla="*/ 233363 w 293688"/>
                <a:gd name="connsiteY309" fmla="*/ 50800 h 334963"/>
                <a:gd name="connsiteX310" fmla="*/ 234951 w 293688"/>
                <a:gd name="connsiteY310" fmla="*/ 50800 h 334963"/>
                <a:gd name="connsiteX311" fmla="*/ 238126 w 293688"/>
                <a:gd name="connsiteY311" fmla="*/ 50800 h 334963"/>
                <a:gd name="connsiteX312" fmla="*/ 238126 w 293688"/>
                <a:gd name="connsiteY312" fmla="*/ 52388 h 334963"/>
                <a:gd name="connsiteX313" fmla="*/ 239713 w 293688"/>
                <a:gd name="connsiteY313" fmla="*/ 52388 h 334963"/>
                <a:gd name="connsiteX314" fmla="*/ 242888 w 293688"/>
                <a:gd name="connsiteY314" fmla="*/ 52388 h 334963"/>
                <a:gd name="connsiteX315" fmla="*/ 244476 w 293688"/>
                <a:gd name="connsiteY315" fmla="*/ 55563 h 334963"/>
                <a:gd name="connsiteX316" fmla="*/ 246063 w 293688"/>
                <a:gd name="connsiteY316" fmla="*/ 55563 h 334963"/>
                <a:gd name="connsiteX317" fmla="*/ 254001 w 293688"/>
                <a:gd name="connsiteY317" fmla="*/ 57150 h 334963"/>
                <a:gd name="connsiteX318" fmla="*/ 254001 w 293688"/>
                <a:gd name="connsiteY318" fmla="*/ 58738 h 334963"/>
                <a:gd name="connsiteX319" fmla="*/ 255588 w 293688"/>
                <a:gd name="connsiteY319" fmla="*/ 58738 h 334963"/>
                <a:gd name="connsiteX320" fmla="*/ 255588 w 293688"/>
                <a:gd name="connsiteY320" fmla="*/ 61913 h 334963"/>
                <a:gd name="connsiteX321" fmla="*/ 258763 w 293688"/>
                <a:gd name="connsiteY321" fmla="*/ 63501 h 334963"/>
                <a:gd name="connsiteX322" fmla="*/ 260351 w 293688"/>
                <a:gd name="connsiteY322" fmla="*/ 68263 h 334963"/>
                <a:gd name="connsiteX323" fmla="*/ 261938 w 293688"/>
                <a:gd name="connsiteY323" fmla="*/ 68263 h 334963"/>
                <a:gd name="connsiteX324" fmla="*/ 261938 w 293688"/>
                <a:gd name="connsiteY324" fmla="*/ 69851 h 334963"/>
                <a:gd name="connsiteX325" fmla="*/ 265113 w 293688"/>
                <a:gd name="connsiteY325" fmla="*/ 69851 h 334963"/>
                <a:gd name="connsiteX326" fmla="*/ 266701 w 293688"/>
                <a:gd name="connsiteY326" fmla="*/ 73026 h 334963"/>
                <a:gd name="connsiteX327" fmla="*/ 269876 w 293688"/>
                <a:gd name="connsiteY327" fmla="*/ 73026 h 334963"/>
                <a:gd name="connsiteX328" fmla="*/ 269876 w 293688"/>
                <a:gd name="connsiteY328" fmla="*/ 74613 h 334963"/>
                <a:gd name="connsiteX329" fmla="*/ 266701 w 293688"/>
                <a:gd name="connsiteY329" fmla="*/ 74613 h 334963"/>
                <a:gd name="connsiteX330" fmla="*/ 266701 w 293688"/>
                <a:gd name="connsiteY330" fmla="*/ 77788 h 334963"/>
                <a:gd name="connsiteX331" fmla="*/ 269876 w 293688"/>
                <a:gd name="connsiteY331" fmla="*/ 77788 h 334963"/>
                <a:gd name="connsiteX332" fmla="*/ 269876 w 293688"/>
                <a:gd name="connsiteY332" fmla="*/ 79376 h 334963"/>
                <a:gd name="connsiteX333" fmla="*/ 271463 w 293688"/>
                <a:gd name="connsiteY333" fmla="*/ 79376 h 334963"/>
                <a:gd name="connsiteX334" fmla="*/ 271463 w 293688"/>
                <a:gd name="connsiteY334" fmla="*/ 82551 h 334963"/>
                <a:gd name="connsiteX335" fmla="*/ 271463 w 293688"/>
                <a:gd name="connsiteY335" fmla="*/ 84138 h 334963"/>
                <a:gd name="connsiteX336" fmla="*/ 271463 w 293688"/>
                <a:gd name="connsiteY336" fmla="*/ 85726 h 334963"/>
                <a:gd name="connsiteX337" fmla="*/ 271463 w 293688"/>
                <a:gd name="connsiteY337" fmla="*/ 88901 h 334963"/>
                <a:gd name="connsiteX338" fmla="*/ 273051 w 293688"/>
                <a:gd name="connsiteY338" fmla="*/ 90488 h 334963"/>
                <a:gd name="connsiteX339" fmla="*/ 273051 w 293688"/>
                <a:gd name="connsiteY339" fmla="*/ 93663 h 334963"/>
                <a:gd name="connsiteX340" fmla="*/ 273051 w 293688"/>
                <a:gd name="connsiteY340" fmla="*/ 95251 h 334963"/>
                <a:gd name="connsiteX341" fmla="*/ 271463 w 293688"/>
                <a:gd name="connsiteY341" fmla="*/ 93663 h 334963"/>
                <a:gd name="connsiteX342" fmla="*/ 269876 w 293688"/>
                <a:gd name="connsiteY342" fmla="*/ 95251 h 334963"/>
                <a:gd name="connsiteX343" fmla="*/ 269876 w 293688"/>
                <a:gd name="connsiteY343" fmla="*/ 98426 h 334963"/>
                <a:gd name="connsiteX344" fmla="*/ 271463 w 293688"/>
                <a:gd name="connsiteY344" fmla="*/ 98426 h 334963"/>
                <a:gd name="connsiteX345" fmla="*/ 271463 w 293688"/>
                <a:gd name="connsiteY345" fmla="*/ 100013 h 334963"/>
                <a:gd name="connsiteX346" fmla="*/ 273051 w 293688"/>
                <a:gd name="connsiteY346" fmla="*/ 100013 h 334963"/>
                <a:gd name="connsiteX347" fmla="*/ 276226 w 293688"/>
                <a:gd name="connsiteY347" fmla="*/ 101601 h 334963"/>
                <a:gd name="connsiteX348" fmla="*/ 276226 w 293688"/>
                <a:gd name="connsiteY348" fmla="*/ 104776 h 334963"/>
                <a:gd name="connsiteX349" fmla="*/ 277813 w 293688"/>
                <a:gd name="connsiteY349" fmla="*/ 104776 h 334963"/>
                <a:gd name="connsiteX350" fmla="*/ 277813 w 293688"/>
                <a:gd name="connsiteY350" fmla="*/ 106363 h 334963"/>
                <a:gd name="connsiteX351" fmla="*/ 280988 w 293688"/>
                <a:gd name="connsiteY351" fmla="*/ 106363 h 334963"/>
                <a:gd name="connsiteX352" fmla="*/ 280988 w 293688"/>
                <a:gd name="connsiteY352" fmla="*/ 109538 h 334963"/>
                <a:gd name="connsiteX353" fmla="*/ 282576 w 293688"/>
                <a:gd name="connsiteY353" fmla="*/ 109538 h 334963"/>
                <a:gd name="connsiteX354" fmla="*/ 282576 w 293688"/>
                <a:gd name="connsiteY354" fmla="*/ 111126 h 334963"/>
                <a:gd name="connsiteX355" fmla="*/ 282576 w 293688"/>
                <a:gd name="connsiteY355" fmla="*/ 114301 h 334963"/>
                <a:gd name="connsiteX356" fmla="*/ 285751 w 293688"/>
                <a:gd name="connsiteY356" fmla="*/ 115888 h 334963"/>
                <a:gd name="connsiteX357" fmla="*/ 285751 w 293688"/>
                <a:gd name="connsiteY357" fmla="*/ 117476 h 334963"/>
                <a:gd name="connsiteX358" fmla="*/ 285751 w 293688"/>
                <a:gd name="connsiteY358" fmla="*/ 120651 h 334963"/>
                <a:gd name="connsiteX359" fmla="*/ 285751 w 293688"/>
                <a:gd name="connsiteY359" fmla="*/ 122238 h 334963"/>
                <a:gd name="connsiteX360" fmla="*/ 287338 w 293688"/>
                <a:gd name="connsiteY360" fmla="*/ 122238 h 334963"/>
                <a:gd name="connsiteX361" fmla="*/ 287338 w 293688"/>
                <a:gd name="connsiteY361" fmla="*/ 125413 h 334963"/>
                <a:gd name="connsiteX362" fmla="*/ 287338 w 293688"/>
                <a:gd name="connsiteY362" fmla="*/ 127001 h 334963"/>
                <a:gd name="connsiteX363" fmla="*/ 287338 w 293688"/>
                <a:gd name="connsiteY363" fmla="*/ 130176 h 334963"/>
                <a:gd name="connsiteX364" fmla="*/ 287338 w 293688"/>
                <a:gd name="connsiteY364" fmla="*/ 131763 h 334963"/>
                <a:gd name="connsiteX365" fmla="*/ 288926 w 293688"/>
                <a:gd name="connsiteY365" fmla="*/ 133351 h 334963"/>
                <a:gd name="connsiteX366" fmla="*/ 288926 w 293688"/>
                <a:gd name="connsiteY366" fmla="*/ 136526 h 334963"/>
                <a:gd name="connsiteX367" fmla="*/ 288926 w 293688"/>
                <a:gd name="connsiteY367" fmla="*/ 138113 h 334963"/>
                <a:gd name="connsiteX368" fmla="*/ 288926 w 293688"/>
                <a:gd name="connsiteY368" fmla="*/ 141288 h 334963"/>
                <a:gd name="connsiteX369" fmla="*/ 288926 w 293688"/>
                <a:gd name="connsiteY369" fmla="*/ 142876 h 334963"/>
                <a:gd name="connsiteX370" fmla="*/ 292101 w 293688"/>
                <a:gd name="connsiteY370" fmla="*/ 142876 h 334963"/>
                <a:gd name="connsiteX371" fmla="*/ 292101 w 293688"/>
                <a:gd name="connsiteY371" fmla="*/ 144463 h 334963"/>
                <a:gd name="connsiteX372" fmla="*/ 292101 w 293688"/>
                <a:gd name="connsiteY372" fmla="*/ 147638 h 334963"/>
                <a:gd name="connsiteX373" fmla="*/ 292101 w 293688"/>
                <a:gd name="connsiteY373" fmla="*/ 149226 h 334963"/>
                <a:gd name="connsiteX374" fmla="*/ 292101 w 293688"/>
                <a:gd name="connsiteY374" fmla="*/ 152401 h 334963"/>
                <a:gd name="connsiteX375" fmla="*/ 292101 w 293688"/>
                <a:gd name="connsiteY375" fmla="*/ 153988 h 334963"/>
                <a:gd name="connsiteX376" fmla="*/ 292101 w 293688"/>
                <a:gd name="connsiteY376" fmla="*/ 158751 h 334963"/>
                <a:gd name="connsiteX377" fmla="*/ 293688 w 293688"/>
                <a:gd name="connsiteY377" fmla="*/ 163513 h 334963"/>
                <a:gd name="connsiteX378" fmla="*/ 293688 w 293688"/>
                <a:gd name="connsiteY378" fmla="*/ 165101 h 334963"/>
                <a:gd name="connsiteX379" fmla="*/ 293688 w 293688"/>
                <a:gd name="connsiteY379" fmla="*/ 168276 h 334963"/>
                <a:gd name="connsiteX380" fmla="*/ 293688 w 293688"/>
                <a:gd name="connsiteY380" fmla="*/ 173038 h 334963"/>
                <a:gd name="connsiteX381" fmla="*/ 292101 w 293688"/>
                <a:gd name="connsiteY381" fmla="*/ 176213 h 334963"/>
                <a:gd name="connsiteX382" fmla="*/ 292101 w 293688"/>
                <a:gd name="connsiteY382" fmla="*/ 188913 h 334963"/>
                <a:gd name="connsiteX383" fmla="*/ 292101 w 293688"/>
                <a:gd name="connsiteY383" fmla="*/ 192088 h 334963"/>
                <a:gd name="connsiteX384" fmla="*/ 292101 w 293688"/>
                <a:gd name="connsiteY384" fmla="*/ 195263 h 334963"/>
                <a:gd name="connsiteX385" fmla="*/ 288926 w 293688"/>
                <a:gd name="connsiteY385" fmla="*/ 196851 h 334963"/>
                <a:gd name="connsiteX386" fmla="*/ 288926 w 293688"/>
                <a:gd name="connsiteY386" fmla="*/ 200026 h 334963"/>
                <a:gd name="connsiteX387" fmla="*/ 288926 w 293688"/>
                <a:gd name="connsiteY387" fmla="*/ 201613 h 334963"/>
                <a:gd name="connsiteX388" fmla="*/ 288926 w 293688"/>
                <a:gd name="connsiteY388" fmla="*/ 204788 h 334963"/>
                <a:gd name="connsiteX389" fmla="*/ 288926 w 293688"/>
                <a:gd name="connsiteY389" fmla="*/ 206376 h 334963"/>
                <a:gd name="connsiteX390" fmla="*/ 287338 w 293688"/>
                <a:gd name="connsiteY390" fmla="*/ 207963 h 334963"/>
                <a:gd name="connsiteX391" fmla="*/ 287338 w 293688"/>
                <a:gd name="connsiteY391" fmla="*/ 212726 h 334963"/>
                <a:gd name="connsiteX392" fmla="*/ 285751 w 293688"/>
                <a:gd name="connsiteY392" fmla="*/ 217488 h 334963"/>
                <a:gd name="connsiteX393" fmla="*/ 287338 w 293688"/>
                <a:gd name="connsiteY393" fmla="*/ 219076 h 334963"/>
                <a:gd name="connsiteX394" fmla="*/ 285751 w 293688"/>
                <a:gd name="connsiteY394" fmla="*/ 222251 h 334963"/>
                <a:gd name="connsiteX395" fmla="*/ 285751 w 293688"/>
                <a:gd name="connsiteY395" fmla="*/ 223838 h 334963"/>
                <a:gd name="connsiteX396" fmla="*/ 282576 w 293688"/>
                <a:gd name="connsiteY396" fmla="*/ 223838 h 334963"/>
                <a:gd name="connsiteX397" fmla="*/ 282576 w 293688"/>
                <a:gd name="connsiteY397" fmla="*/ 227013 h 334963"/>
                <a:gd name="connsiteX398" fmla="*/ 282576 w 293688"/>
                <a:gd name="connsiteY398" fmla="*/ 228601 h 334963"/>
                <a:gd name="connsiteX399" fmla="*/ 280988 w 293688"/>
                <a:gd name="connsiteY399" fmla="*/ 231776 h 334963"/>
                <a:gd name="connsiteX400" fmla="*/ 280988 w 293688"/>
                <a:gd name="connsiteY400" fmla="*/ 233363 h 334963"/>
                <a:gd name="connsiteX401" fmla="*/ 280988 w 293688"/>
                <a:gd name="connsiteY401" fmla="*/ 234951 h 334963"/>
                <a:gd name="connsiteX402" fmla="*/ 277813 w 293688"/>
                <a:gd name="connsiteY402" fmla="*/ 234951 h 334963"/>
                <a:gd name="connsiteX403" fmla="*/ 277813 w 293688"/>
                <a:gd name="connsiteY403" fmla="*/ 238126 h 334963"/>
                <a:gd name="connsiteX404" fmla="*/ 277813 w 293688"/>
                <a:gd name="connsiteY404" fmla="*/ 239713 h 334963"/>
                <a:gd name="connsiteX405" fmla="*/ 276226 w 293688"/>
                <a:gd name="connsiteY405" fmla="*/ 242888 h 334963"/>
                <a:gd name="connsiteX406" fmla="*/ 276226 w 293688"/>
                <a:gd name="connsiteY406" fmla="*/ 244476 h 334963"/>
                <a:gd name="connsiteX407" fmla="*/ 273051 w 293688"/>
                <a:gd name="connsiteY407" fmla="*/ 249238 h 334963"/>
                <a:gd name="connsiteX408" fmla="*/ 271463 w 293688"/>
                <a:gd name="connsiteY408" fmla="*/ 254001 h 334963"/>
                <a:gd name="connsiteX409" fmla="*/ 269876 w 293688"/>
                <a:gd name="connsiteY409" fmla="*/ 258763 h 334963"/>
                <a:gd name="connsiteX410" fmla="*/ 266701 w 293688"/>
                <a:gd name="connsiteY410" fmla="*/ 263526 h 334963"/>
                <a:gd name="connsiteX411" fmla="*/ 265113 w 293688"/>
                <a:gd name="connsiteY411" fmla="*/ 265113 h 334963"/>
                <a:gd name="connsiteX412" fmla="*/ 261938 w 293688"/>
                <a:gd name="connsiteY412" fmla="*/ 269876 h 334963"/>
                <a:gd name="connsiteX413" fmla="*/ 261938 w 293688"/>
                <a:gd name="connsiteY413" fmla="*/ 271463 h 334963"/>
                <a:gd name="connsiteX414" fmla="*/ 260351 w 293688"/>
                <a:gd name="connsiteY414" fmla="*/ 276226 h 334963"/>
                <a:gd name="connsiteX415" fmla="*/ 255588 w 293688"/>
                <a:gd name="connsiteY415" fmla="*/ 282576 h 334963"/>
                <a:gd name="connsiteX416" fmla="*/ 249238 w 293688"/>
                <a:gd name="connsiteY416" fmla="*/ 287338 h 334963"/>
                <a:gd name="connsiteX417" fmla="*/ 246063 w 293688"/>
                <a:gd name="connsiteY417" fmla="*/ 292101 h 334963"/>
                <a:gd name="connsiteX418" fmla="*/ 244476 w 293688"/>
                <a:gd name="connsiteY418" fmla="*/ 293688 h 334963"/>
                <a:gd name="connsiteX419" fmla="*/ 239713 w 293688"/>
                <a:gd name="connsiteY419" fmla="*/ 296863 h 334963"/>
                <a:gd name="connsiteX420" fmla="*/ 238126 w 293688"/>
                <a:gd name="connsiteY420" fmla="*/ 298451 h 334963"/>
                <a:gd name="connsiteX421" fmla="*/ 234951 w 293688"/>
                <a:gd name="connsiteY421" fmla="*/ 298451 h 334963"/>
                <a:gd name="connsiteX422" fmla="*/ 234951 w 293688"/>
                <a:gd name="connsiteY422" fmla="*/ 301626 h 334963"/>
                <a:gd name="connsiteX423" fmla="*/ 233363 w 293688"/>
                <a:gd name="connsiteY423" fmla="*/ 301626 h 334963"/>
                <a:gd name="connsiteX424" fmla="*/ 230188 w 293688"/>
                <a:gd name="connsiteY424" fmla="*/ 301626 h 334963"/>
                <a:gd name="connsiteX425" fmla="*/ 228601 w 293688"/>
                <a:gd name="connsiteY425" fmla="*/ 303213 h 334963"/>
                <a:gd name="connsiteX426" fmla="*/ 228601 w 293688"/>
                <a:gd name="connsiteY426" fmla="*/ 306388 h 334963"/>
                <a:gd name="connsiteX427" fmla="*/ 223838 w 293688"/>
                <a:gd name="connsiteY427" fmla="*/ 306388 h 334963"/>
                <a:gd name="connsiteX428" fmla="*/ 222251 w 293688"/>
                <a:gd name="connsiteY428" fmla="*/ 307976 h 334963"/>
                <a:gd name="connsiteX429" fmla="*/ 219076 w 293688"/>
                <a:gd name="connsiteY429" fmla="*/ 309563 h 334963"/>
                <a:gd name="connsiteX430" fmla="*/ 217488 w 293688"/>
                <a:gd name="connsiteY430" fmla="*/ 312738 h 334963"/>
                <a:gd name="connsiteX431" fmla="*/ 212726 w 293688"/>
                <a:gd name="connsiteY431" fmla="*/ 314326 h 334963"/>
                <a:gd name="connsiteX432" fmla="*/ 211138 w 293688"/>
                <a:gd name="connsiteY432" fmla="*/ 317501 h 334963"/>
                <a:gd name="connsiteX433" fmla="*/ 207963 w 293688"/>
                <a:gd name="connsiteY433" fmla="*/ 319088 h 334963"/>
                <a:gd name="connsiteX434" fmla="*/ 206376 w 293688"/>
                <a:gd name="connsiteY434" fmla="*/ 319088 h 334963"/>
                <a:gd name="connsiteX435" fmla="*/ 203201 w 293688"/>
                <a:gd name="connsiteY435" fmla="*/ 319088 h 334963"/>
                <a:gd name="connsiteX436" fmla="*/ 203201 w 293688"/>
                <a:gd name="connsiteY436" fmla="*/ 322263 h 334963"/>
                <a:gd name="connsiteX437" fmla="*/ 201613 w 293688"/>
                <a:gd name="connsiteY437" fmla="*/ 323851 h 334963"/>
                <a:gd name="connsiteX438" fmla="*/ 198438 w 293688"/>
                <a:gd name="connsiteY438" fmla="*/ 323851 h 334963"/>
                <a:gd name="connsiteX439" fmla="*/ 196851 w 293688"/>
                <a:gd name="connsiteY439" fmla="*/ 325438 h 334963"/>
                <a:gd name="connsiteX440" fmla="*/ 192088 w 293688"/>
                <a:gd name="connsiteY440" fmla="*/ 325438 h 334963"/>
                <a:gd name="connsiteX441" fmla="*/ 187325 w 293688"/>
                <a:gd name="connsiteY441" fmla="*/ 328613 h 334963"/>
                <a:gd name="connsiteX442" fmla="*/ 182563 w 293688"/>
                <a:gd name="connsiteY442" fmla="*/ 330201 h 334963"/>
                <a:gd name="connsiteX443" fmla="*/ 180975 w 293688"/>
                <a:gd name="connsiteY443" fmla="*/ 330201 h 334963"/>
                <a:gd name="connsiteX444" fmla="*/ 179388 w 293688"/>
                <a:gd name="connsiteY444" fmla="*/ 333376 h 334963"/>
                <a:gd name="connsiteX445" fmla="*/ 176213 w 293688"/>
                <a:gd name="connsiteY445" fmla="*/ 333376 h 334963"/>
                <a:gd name="connsiteX446" fmla="*/ 174625 w 293688"/>
                <a:gd name="connsiteY446" fmla="*/ 333376 h 334963"/>
                <a:gd name="connsiteX447" fmla="*/ 171450 w 293688"/>
                <a:gd name="connsiteY447" fmla="*/ 334963 h 334963"/>
                <a:gd name="connsiteX448" fmla="*/ 169863 w 293688"/>
                <a:gd name="connsiteY448" fmla="*/ 334963 h 334963"/>
                <a:gd name="connsiteX449" fmla="*/ 169863 w 293688"/>
                <a:gd name="connsiteY449" fmla="*/ 333376 h 334963"/>
                <a:gd name="connsiteX450" fmla="*/ 171450 w 293688"/>
                <a:gd name="connsiteY450" fmla="*/ 330201 h 334963"/>
                <a:gd name="connsiteX451" fmla="*/ 174625 w 293688"/>
                <a:gd name="connsiteY451" fmla="*/ 330201 h 334963"/>
                <a:gd name="connsiteX452" fmla="*/ 176213 w 293688"/>
                <a:gd name="connsiteY452" fmla="*/ 328613 h 334963"/>
                <a:gd name="connsiteX453" fmla="*/ 174625 w 293688"/>
                <a:gd name="connsiteY453" fmla="*/ 328613 h 334963"/>
                <a:gd name="connsiteX454" fmla="*/ 171450 w 293688"/>
                <a:gd name="connsiteY454" fmla="*/ 328613 h 334963"/>
                <a:gd name="connsiteX455" fmla="*/ 169863 w 293688"/>
                <a:gd name="connsiteY455" fmla="*/ 328613 h 334963"/>
                <a:gd name="connsiteX456" fmla="*/ 168275 w 293688"/>
                <a:gd name="connsiteY456" fmla="*/ 328613 h 334963"/>
                <a:gd name="connsiteX457" fmla="*/ 168275 w 293688"/>
                <a:gd name="connsiteY457" fmla="*/ 330201 h 334963"/>
                <a:gd name="connsiteX458" fmla="*/ 165100 w 293688"/>
                <a:gd name="connsiteY458" fmla="*/ 330201 h 334963"/>
                <a:gd name="connsiteX459" fmla="*/ 165100 w 293688"/>
                <a:gd name="connsiteY459" fmla="*/ 333376 h 334963"/>
                <a:gd name="connsiteX460" fmla="*/ 165100 w 293688"/>
                <a:gd name="connsiteY460" fmla="*/ 334963 h 334963"/>
                <a:gd name="connsiteX461" fmla="*/ 163513 w 293688"/>
                <a:gd name="connsiteY461" fmla="*/ 334963 h 334963"/>
                <a:gd name="connsiteX462" fmla="*/ 160338 w 293688"/>
                <a:gd name="connsiteY462" fmla="*/ 334963 h 334963"/>
                <a:gd name="connsiteX463" fmla="*/ 158750 w 293688"/>
                <a:gd name="connsiteY463" fmla="*/ 334963 h 334963"/>
                <a:gd name="connsiteX464" fmla="*/ 155575 w 293688"/>
                <a:gd name="connsiteY464" fmla="*/ 334963 h 334963"/>
                <a:gd name="connsiteX465" fmla="*/ 153988 w 293688"/>
                <a:gd name="connsiteY465" fmla="*/ 334963 h 334963"/>
                <a:gd name="connsiteX466" fmla="*/ 152400 w 293688"/>
                <a:gd name="connsiteY466" fmla="*/ 333376 h 334963"/>
                <a:gd name="connsiteX467" fmla="*/ 149225 w 293688"/>
                <a:gd name="connsiteY467" fmla="*/ 333376 h 334963"/>
                <a:gd name="connsiteX468" fmla="*/ 147638 w 293688"/>
                <a:gd name="connsiteY468" fmla="*/ 333376 h 334963"/>
                <a:gd name="connsiteX469" fmla="*/ 144463 w 293688"/>
                <a:gd name="connsiteY469" fmla="*/ 333376 h 334963"/>
                <a:gd name="connsiteX470" fmla="*/ 142875 w 293688"/>
                <a:gd name="connsiteY470" fmla="*/ 333376 h 334963"/>
                <a:gd name="connsiteX471" fmla="*/ 139700 w 293688"/>
                <a:gd name="connsiteY471" fmla="*/ 333376 h 334963"/>
                <a:gd name="connsiteX472" fmla="*/ 138112 w 293688"/>
                <a:gd name="connsiteY472" fmla="*/ 334963 h 334963"/>
                <a:gd name="connsiteX473" fmla="*/ 136525 w 293688"/>
                <a:gd name="connsiteY473" fmla="*/ 333376 h 334963"/>
                <a:gd name="connsiteX474" fmla="*/ 133350 w 293688"/>
                <a:gd name="connsiteY474" fmla="*/ 333376 h 334963"/>
                <a:gd name="connsiteX475" fmla="*/ 133350 w 293688"/>
                <a:gd name="connsiteY475" fmla="*/ 330201 h 334963"/>
                <a:gd name="connsiteX476" fmla="*/ 131762 w 293688"/>
                <a:gd name="connsiteY476" fmla="*/ 330201 h 334963"/>
                <a:gd name="connsiteX477" fmla="*/ 128587 w 293688"/>
                <a:gd name="connsiteY477" fmla="*/ 330201 h 334963"/>
                <a:gd name="connsiteX478" fmla="*/ 127000 w 293688"/>
                <a:gd name="connsiteY478" fmla="*/ 330201 h 334963"/>
                <a:gd name="connsiteX479" fmla="*/ 127000 w 293688"/>
                <a:gd name="connsiteY479" fmla="*/ 328613 h 334963"/>
                <a:gd name="connsiteX480" fmla="*/ 123825 w 293688"/>
                <a:gd name="connsiteY480" fmla="*/ 328613 h 334963"/>
                <a:gd name="connsiteX481" fmla="*/ 122237 w 293688"/>
                <a:gd name="connsiteY481" fmla="*/ 328613 h 334963"/>
                <a:gd name="connsiteX482" fmla="*/ 122237 w 293688"/>
                <a:gd name="connsiteY482" fmla="*/ 325438 h 334963"/>
                <a:gd name="connsiteX483" fmla="*/ 120650 w 293688"/>
                <a:gd name="connsiteY483" fmla="*/ 325438 h 334963"/>
                <a:gd name="connsiteX484" fmla="*/ 117475 w 293688"/>
                <a:gd name="connsiteY484" fmla="*/ 323851 h 334963"/>
                <a:gd name="connsiteX485" fmla="*/ 115887 w 293688"/>
                <a:gd name="connsiteY485" fmla="*/ 322263 h 334963"/>
                <a:gd name="connsiteX486" fmla="*/ 112712 w 293688"/>
                <a:gd name="connsiteY486" fmla="*/ 322263 h 334963"/>
                <a:gd name="connsiteX487" fmla="*/ 111125 w 293688"/>
                <a:gd name="connsiteY487" fmla="*/ 322263 h 334963"/>
                <a:gd name="connsiteX488" fmla="*/ 107950 w 293688"/>
                <a:gd name="connsiteY488" fmla="*/ 322263 h 334963"/>
                <a:gd name="connsiteX489" fmla="*/ 106362 w 293688"/>
                <a:gd name="connsiteY489" fmla="*/ 322263 h 334963"/>
                <a:gd name="connsiteX490" fmla="*/ 104775 w 293688"/>
                <a:gd name="connsiteY490" fmla="*/ 322263 h 334963"/>
                <a:gd name="connsiteX491" fmla="*/ 104775 w 293688"/>
                <a:gd name="connsiteY491" fmla="*/ 319088 h 334963"/>
                <a:gd name="connsiteX492" fmla="*/ 101600 w 293688"/>
                <a:gd name="connsiteY492" fmla="*/ 319088 h 334963"/>
                <a:gd name="connsiteX493" fmla="*/ 100012 w 293688"/>
                <a:gd name="connsiteY493" fmla="*/ 319088 h 334963"/>
                <a:gd name="connsiteX494" fmla="*/ 96837 w 293688"/>
                <a:gd name="connsiteY494" fmla="*/ 319088 h 334963"/>
                <a:gd name="connsiteX495" fmla="*/ 96837 w 293688"/>
                <a:gd name="connsiteY495" fmla="*/ 317501 h 334963"/>
                <a:gd name="connsiteX496" fmla="*/ 96837 w 293688"/>
                <a:gd name="connsiteY496" fmla="*/ 314326 h 334963"/>
                <a:gd name="connsiteX497" fmla="*/ 95250 w 293688"/>
                <a:gd name="connsiteY497" fmla="*/ 314326 h 334963"/>
                <a:gd name="connsiteX498" fmla="*/ 93662 w 293688"/>
                <a:gd name="connsiteY498" fmla="*/ 312738 h 334963"/>
                <a:gd name="connsiteX499" fmla="*/ 93662 w 293688"/>
                <a:gd name="connsiteY499" fmla="*/ 314326 h 334963"/>
                <a:gd name="connsiteX500" fmla="*/ 90487 w 293688"/>
                <a:gd name="connsiteY500" fmla="*/ 314326 h 334963"/>
                <a:gd name="connsiteX501" fmla="*/ 90487 w 293688"/>
                <a:gd name="connsiteY501" fmla="*/ 312738 h 334963"/>
                <a:gd name="connsiteX502" fmla="*/ 88900 w 293688"/>
                <a:gd name="connsiteY502" fmla="*/ 312738 h 334963"/>
                <a:gd name="connsiteX503" fmla="*/ 88900 w 293688"/>
                <a:gd name="connsiteY503" fmla="*/ 314326 h 334963"/>
                <a:gd name="connsiteX504" fmla="*/ 85725 w 293688"/>
                <a:gd name="connsiteY504" fmla="*/ 314326 h 334963"/>
                <a:gd name="connsiteX505" fmla="*/ 85725 w 293688"/>
                <a:gd name="connsiteY505" fmla="*/ 312738 h 334963"/>
                <a:gd name="connsiteX506" fmla="*/ 84137 w 293688"/>
                <a:gd name="connsiteY506" fmla="*/ 312738 h 334963"/>
                <a:gd name="connsiteX507" fmla="*/ 80962 w 293688"/>
                <a:gd name="connsiteY507" fmla="*/ 312738 h 334963"/>
                <a:gd name="connsiteX508" fmla="*/ 80962 w 293688"/>
                <a:gd name="connsiteY508" fmla="*/ 309563 h 334963"/>
                <a:gd name="connsiteX509" fmla="*/ 80962 w 293688"/>
                <a:gd name="connsiteY509" fmla="*/ 307976 h 334963"/>
                <a:gd name="connsiteX510" fmla="*/ 79375 w 293688"/>
                <a:gd name="connsiteY510" fmla="*/ 309563 h 334963"/>
                <a:gd name="connsiteX511" fmla="*/ 77787 w 293688"/>
                <a:gd name="connsiteY511" fmla="*/ 307976 h 334963"/>
                <a:gd name="connsiteX512" fmla="*/ 74612 w 293688"/>
                <a:gd name="connsiteY512" fmla="*/ 306388 h 334963"/>
                <a:gd name="connsiteX513" fmla="*/ 73025 w 293688"/>
                <a:gd name="connsiteY513" fmla="*/ 303213 h 334963"/>
                <a:gd name="connsiteX514" fmla="*/ 74612 w 293688"/>
                <a:gd name="connsiteY514" fmla="*/ 303213 h 334963"/>
                <a:gd name="connsiteX515" fmla="*/ 77787 w 293688"/>
                <a:gd name="connsiteY515" fmla="*/ 303213 h 334963"/>
                <a:gd name="connsiteX516" fmla="*/ 79375 w 293688"/>
                <a:gd name="connsiteY516" fmla="*/ 303213 h 334963"/>
                <a:gd name="connsiteX517" fmla="*/ 79375 w 293688"/>
                <a:gd name="connsiteY517" fmla="*/ 301626 h 334963"/>
                <a:gd name="connsiteX518" fmla="*/ 77787 w 293688"/>
                <a:gd name="connsiteY518" fmla="*/ 301626 h 334963"/>
                <a:gd name="connsiteX519" fmla="*/ 74612 w 293688"/>
                <a:gd name="connsiteY519" fmla="*/ 298451 h 334963"/>
                <a:gd name="connsiteX520" fmla="*/ 73025 w 293688"/>
                <a:gd name="connsiteY520" fmla="*/ 298451 h 334963"/>
                <a:gd name="connsiteX521" fmla="*/ 73025 w 293688"/>
                <a:gd name="connsiteY521" fmla="*/ 296863 h 334963"/>
                <a:gd name="connsiteX522" fmla="*/ 69850 w 293688"/>
                <a:gd name="connsiteY522" fmla="*/ 296863 h 334963"/>
                <a:gd name="connsiteX523" fmla="*/ 69850 w 293688"/>
                <a:gd name="connsiteY523" fmla="*/ 298451 h 334963"/>
                <a:gd name="connsiteX524" fmla="*/ 73025 w 293688"/>
                <a:gd name="connsiteY524" fmla="*/ 298451 h 334963"/>
                <a:gd name="connsiteX525" fmla="*/ 73025 w 293688"/>
                <a:gd name="connsiteY525" fmla="*/ 301626 h 334963"/>
                <a:gd name="connsiteX526" fmla="*/ 69850 w 293688"/>
                <a:gd name="connsiteY526" fmla="*/ 301626 h 334963"/>
                <a:gd name="connsiteX527" fmla="*/ 68262 w 293688"/>
                <a:gd name="connsiteY527" fmla="*/ 301626 h 334963"/>
                <a:gd name="connsiteX528" fmla="*/ 65087 w 293688"/>
                <a:gd name="connsiteY528" fmla="*/ 298451 h 334963"/>
                <a:gd name="connsiteX529" fmla="*/ 65087 w 293688"/>
                <a:gd name="connsiteY529" fmla="*/ 296863 h 334963"/>
                <a:gd name="connsiteX530" fmla="*/ 63500 w 293688"/>
                <a:gd name="connsiteY530" fmla="*/ 296863 h 334963"/>
                <a:gd name="connsiteX531" fmla="*/ 61912 w 293688"/>
                <a:gd name="connsiteY531" fmla="*/ 296863 h 334963"/>
                <a:gd name="connsiteX532" fmla="*/ 61912 w 293688"/>
                <a:gd name="connsiteY532" fmla="*/ 293688 h 334963"/>
                <a:gd name="connsiteX533" fmla="*/ 58737 w 293688"/>
                <a:gd name="connsiteY533" fmla="*/ 293688 h 334963"/>
                <a:gd name="connsiteX534" fmla="*/ 57150 w 293688"/>
                <a:gd name="connsiteY534" fmla="*/ 293688 h 334963"/>
                <a:gd name="connsiteX535" fmla="*/ 57150 w 293688"/>
                <a:gd name="connsiteY535" fmla="*/ 296863 h 334963"/>
                <a:gd name="connsiteX536" fmla="*/ 53975 w 293688"/>
                <a:gd name="connsiteY536" fmla="*/ 293688 h 334963"/>
                <a:gd name="connsiteX537" fmla="*/ 53975 w 293688"/>
                <a:gd name="connsiteY537" fmla="*/ 292101 h 334963"/>
                <a:gd name="connsiteX538" fmla="*/ 52387 w 293688"/>
                <a:gd name="connsiteY538" fmla="*/ 292101 h 334963"/>
                <a:gd name="connsiteX539" fmla="*/ 52387 w 293688"/>
                <a:gd name="connsiteY539" fmla="*/ 290513 h 334963"/>
                <a:gd name="connsiteX540" fmla="*/ 52387 w 293688"/>
                <a:gd name="connsiteY540" fmla="*/ 287338 h 334963"/>
                <a:gd name="connsiteX541" fmla="*/ 52387 w 293688"/>
                <a:gd name="connsiteY541" fmla="*/ 285751 h 334963"/>
                <a:gd name="connsiteX542" fmla="*/ 49212 w 293688"/>
                <a:gd name="connsiteY542" fmla="*/ 287338 h 334963"/>
                <a:gd name="connsiteX543" fmla="*/ 47625 w 293688"/>
                <a:gd name="connsiteY543" fmla="*/ 285751 h 334963"/>
                <a:gd name="connsiteX544" fmla="*/ 46037 w 293688"/>
                <a:gd name="connsiteY544" fmla="*/ 285751 h 334963"/>
                <a:gd name="connsiteX545" fmla="*/ 46037 w 293688"/>
                <a:gd name="connsiteY545" fmla="*/ 282576 h 334963"/>
                <a:gd name="connsiteX546" fmla="*/ 42862 w 293688"/>
                <a:gd name="connsiteY546" fmla="*/ 282576 h 334963"/>
                <a:gd name="connsiteX547" fmla="*/ 41275 w 293688"/>
                <a:gd name="connsiteY547" fmla="*/ 280988 h 334963"/>
                <a:gd name="connsiteX548" fmla="*/ 38100 w 293688"/>
                <a:gd name="connsiteY548" fmla="*/ 280988 h 334963"/>
                <a:gd name="connsiteX549" fmla="*/ 36512 w 293688"/>
                <a:gd name="connsiteY549" fmla="*/ 279401 h 334963"/>
                <a:gd name="connsiteX550" fmla="*/ 36512 w 293688"/>
                <a:gd name="connsiteY550" fmla="*/ 276226 h 334963"/>
                <a:gd name="connsiteX551" fmla="*/ 33337 w 293688"/>
                <a:gd name="connsiteY551" fmla="*/ 274638 h 334963"/>
                <a:gd name="connsiteX552" fmla="*/ 36512 w 293688"/>
                <a:gd name="connsiteY552" fmla="*/ 271463 h 334963"/>
                <a:gd name="connsiteX553" fmla="*/ 33337 w 293688"/>
                <a:gd name="connsiteY553" fmla="*/ 271463 h 334963"/>
                <a:gd name="connsiteX554" fmla="*/ 31750 w 293688"/>
                <a:gd name="connsiteY554" fmla="*/ 271463 h 334963"/>
                <a:gd name="connsiteX555" fmla="*/ 30162 w 293688"/>
                <a:gd name="connsiteY555" fmla="*/ 269876 h 334963"/>
                <a:gd name="connsiteX556" fmla="*/ 30162 w 293688"/>
                <a:gd name="connsiteY556" fmla="*/ 266701 h 334963"/>
                <a:gd name="connsiteX557" fmla="*/ 26987 w 293688"/>
                <a:gd name="connsiteY557" fmla="*/ 265113 h 334963"/>
                <a:gd name="connsiteX558" fmla="*/ 26987 w 293688"/>
                <a:gd name="connsiteY558" fmla="*/ 263526 h 334963"/>
                <a:gd name="connsiteX559" fmla="*/ 26987 w 293688"/>
                <a:gd name="connsiteY559" fmla="*/ 260351 h 334963"/>
                <a:gd name="connsiteX560" fmla="*/ 25400 w 293688"/>
                <a:gd name="connsiteY560" fmla="*/ 260351 h 334963"/>
                <a:gd name="connsiteX561" fmla="*/ 26987 w 293688"/>
                <a:gd name="connsiteY561" fmla="*/ 258763 h 334963"/>
                <a:gd name="connsiteX562" fmla="*/ 25400 w 293688"/>
                <a:gd name="connsiteY562" fmla="*/ 258763 h 334963"/>
                <a:gd name="connsiteX563" fmla="*/ 25400 w 293688"/>
                <a:gd name="connsiteY563" fmla="*/ 255588 h 334963"/>
                <a:gd name="connsiteX564" fmla="*/ 22225 w 293688"/>
                <a:gd name="connsiteY564" fmla="*/ 255588 h 334963"/>
                <a:gd name="connsiteX565" fmla="*/ 22225 w 293688"/>
                <a:gd name="connsiteY565" fmla="*/ 254001 h 334963"/>
                <a:gd name="connsiteX566" fmla="*/ 20637 w 293688"/>
                <a:gd name="connsiteY566" fmla="*/ 255588 h 334963"/>
                <a:gd name="connsiteX567" fmla="*/ 17462 w 293688"/>
                <a:gd name="connsiteY567" fmla="*/ 254001 h 334963"/>
                <a:gd name="connsiteX568" fmla="*/ 17462 w 293688"/>
                <a:gd name="connsiteY568" fmla="*/ 250826 h 334963"/>
                <a:gd name="connsiteX569" fmla="*/ 17462 w 293688"/>
                <a:gd name="connsiteY569" fmla="*/ 249238 h 334963"/>
                <a:gd name="connsiteX570" fmla="*/ 15875 w 293688"/>
                <a:gd name="connsiteY570" fmla="*/ 247651 h 334963"/>
                <a:gd name="connsiteX571" fmla="*/ 15875 w 293688"/>
                <a:gd name="connsiteY571" fmla="*/ 244476 h 334963"/>
                <a:gd name="connsiteX572" fmla="*/ 15875 w 293688"/>
                <a:gd name="connsiteY572" fmla="*/ 242888 h 334963"/>
                <a:gd name="connsiteX573" fmla="*/ 15875 w 293688"/>
                <a:gd name="connsiteY573" fmla="*/ 239713 h 334963"/>
                <a:gd name="connsiteX574" fmla="*/ 15875 w 293688"/>
                <a:gd name="connsiteY574" fmla="*/ 238126 h 334963"/>
                <a:gd name="connsiteX575" fmla="*/ 14287 w 293688"/>
                <a:gd name="connsiteY575" fmla="*/ 238126 h 334963"/>
                <a:gd name="connsiteX576" fmla="*/ 14287 w 293688"/>
                <a:gd name="connsiteY576" fmla="*/ 234951 h 334963"/>
                <a:gd name="connsiteX577" fmla="*/ 11112 w 293688"/>
                <a:gd name="connsiteY577" fmla="*/ 234951 h 334963"/>
                <a:gd name="connsiteX578" fmla="*/ 11112 w 293688"/>
                <a:gd name="connsiteY578" fmla="*/ 233363 h 334963"/>
                <a:gd name="connsiteX579" fmla="*/ 9525 w 293688"/>
                <a:gd name="connsiteY579" fmla="*/ 231776 h 334963"/>
                <a:gd name="connsiteX580" fmla="*/ 9525 w 293688"/>
                <a:gd name="connsiteY580" fmla="*/ 228601 h 334963"/>
                <a:gd name="connsiteX581" fmla="*/ 6350 w 293688"/>
                <a:gd name="connsiteY581" fmla="*/ 222251 h 334963"/>
                <a:gd name="connsiteX582" fmla="*/ 4762 w 293688"/>
                <a:gd name="connsiteY582" fmla="*/ 217488 h 334963"/>
                <a:gd name="connsiteX583" fmla="*/ 3175 w 293688"/>
                <a:gd name="connsiteY583" fmla="*/ 215901 h 334963"/>
                <a:gd name="connsiteX584" fmla="*/ 3175 w 293688"/>
                <a:gd name="connsiteY584" fmla="*/ 212726 h 334963"/>
                <a:gd name="connsiteX585" fmla="*/ 3175 w 293688"/>
                <a:gd name="connsiteY585" fmla="*/ 211138 h 334963"/>
                <a:gd name="connsiteX586" fmla="*/ 3175 w 293688"/>
                <a:gd name="connsiteY586" fmla="*/ 207963 h 334963"/>
                <a:gd name="connsiteX587" fmla="*/ 0 w 293688"/>
                <a:gd name="connsiteY587" fmla="*/ 206376 h 334963"/>
                <a:gd name="connsiteX588" fmla="*/ 3175 w 293688"/>
                <a:gd name="connsiteY588" fmla="*/ 206376 h 334963"/>
                <a:gd name="connsiteX589" fmla="*/ 3175 w 293688"/>
                <a:gd name="connsiteY589" fmla="*/ 204788 h 334963"/>
                <a:gd name="connsiteX590" fmla="*/ 3175 w 293688"/>
                <a:gd name="connsiteY590" fmla="*/ 201613 h 334963"/>
                <a:gd name="connsiteX591" fmla="*/ 3175 w 293688"/>
                <a:gd name="connsiteY591" fmla="*/ 200026 h 334963"/>
                <a:gd name="connsiteX592" fmla="*/ 3175 w 293688"/>
                <a:gd name="connsiteY592" fmla="*/ 196851 h 334963"/>
                <a:gd name="connsiteX593" fmla="*/ 3175 w 293688"/>
                <a:gd name="connsiteY593" fmla="*/ 195263 h 334963"/>
                <a:gd name="connsiteX594" fmla="*/ 3175 w 293688"/>
                <a:gd name="connsiteY594" fmla="*/ 192088 h 334963"/>
                <a:gd name="connsiteX595" fmla="*/ 3175 w 293688"/>
                <a:gd name="connsiteY595" fmla="*/ 188913 h 334963"/>
                <a:gd name="connsiteX596" fmla="*/ 3175 w 293688"/>
                <a:gd name="connsiteY596" fmla="*/ 185738 h 334963"/>
                <a:gd name="connsiteX597" fmla="*/ 3175 w 293688"/>
                <a:gd name="connsiteY597" fmla="*/ 184151 h 334963"/>
                <a:gd name="connsiteX598" fmla="*/ 4762 w 293688"/>
                <a:gd name="connsiteY598" fmla="*/ 184151 h 334963"/>
                <a:gd name="connsiteX599" fmla="*/ 4762 w 293688"/>
                <a:gd name="connsiteY599" fmla="*/ 180976 h 334963"/>
                <a:gd name="connsiteX600" fmla="*/ 3175 w 293688"/>
                <a:gd name="connsiteY600" fmla="*/ 180976 h 334963"/>
                <a:gd name="connsiteX601" fmla="*/ 4762 w 293688"/>
                <a:gd name="connsiteY601" fmla="*/ 179388 h 334963"/>
                <a:gd name="connsiteX602" fmla="*/ 4762 w 293688"/>
                <a:gd name="connsiteY602" fmla="*/ 176213 h 334963"/>
                <a:gd name="connsiteX603" fmla="*/ 3175 w 293688"/>
                <a:gd name="connsiteY603" fmla="*/ 176213 h 334963"/>
                <a:gd name="connsiteX604" fmla="*/ 3175 w 293688"/>
                <a:gd name="connsiteY604" fmla="*/ 174626 h 334963"/>
                <a:gd name="connsiteX605" fmla="*/ 3175 w 293688"/>
                <a:gd name="connsiteY605" fmla="*/ 173038 h 334963"/>
                <a:gd name="connsiteX606" fmla="*/ 4762 w 293688"/>
                <a:gd name="connsiteY606" fmla="*/ 173038 h 334963"/>
                <a:gd name="connsiteX607" fmla="*/ 4762 w 293688"/>
                <a:gd name="connsiteY607" fmla="*/ 169863 h 334963"/>
                <a:gd name="connsiteX608" fmla="*/ 4762 w 293688"/>
                <a:gd name="connsiteY608" fmla="*/ 168276 h 334963"/>
                <a:gd name="connsiteX609" fmla="*/ 4762 w 293688"/>
                <a:gd name="connsiteY609" fmla="*/ 165101 h 334963"/>
                <a:gd name="connsiteX610" fmla="*/ 4762 w 293688"/>
                <a:gd name="connsiteY610" fmla="*/ 163513 h 334963"/>
                <a:gd name="connsiteX611" fmla="*/ 4762 w 293688"/>
                <a:gd name="connsiteY611" fmla="*/ 160338 h 334963"/>
                <a:gd name="connsiteX612" fmla="*/ 4762 w 293688"/>
                <a:gd name="connsiteY612" fmla="*/ 158751 h 334963"/>
                <a:gd name="connsiteX613" fmla="*/ 4762 w 293688"/>
                <a:gd name="connsiteY613" fmla="*/ 157163 h 334963"/>
                <a:gd name="connsiteX614" fmla="*/ 4762 w 293688"/>
                <a:gd name="connsiteY614" fmla="*/ 153988 h 334963"/>
                <a:gd name="connsiteX615" fmla="*/ 6350 w 293688"/>
                <a:gd name="connsiteY615" fmla="*/ 152401 h 334963"/>
                <a:gd name="connsiteX616" fmla="*/ 6350 w 293688"/>
                <a:gd name="connsiteY616" fmla="*/ 149226 h 334963"/>
                <a:gd name="connsiteX617" fmla="*/ 6350 w 293688"/>
                <a:gd name="connsiteY617" fmla="*/ 147638 h 334963"/>
                <a:gd name="connsiteX618" fmla="*/ 4762 w 293688"/>
                <a:gd name="connsiteY618" fmla="*/ 147638 h 334963"/>
                <a:gd name="connsiteX619" fmla="*/ 6350 w 293688"/>
                <a:gd name="connsiteY619" fmla="*/ 144463 h 334963"/>
                <a:gd name="connsiteX620" fmla="*/ 6350 w 293688"/>
                <a:gd name="connsiteY620" fmla="*/ 142876 h 334963"/>
                <a:gd name="connsiteX621" fmla="*/ 6350 w 293688"/>
                <a:gd name="connsiteY621" fmla="*/ 141288 h 334963"/>
                <a:gd name="connsiteX622" fmla="*/ 9525 w 293688"/>
                <a:gd name="connsiteY622" fmla="*/ 141288 h 334963"/>
                <a:gd name="connsiteX623" fmla="*/ 9525 w 293688"/>
                <a:gd name="connsiteY623" fmla="*/ 138113 h 334963"/>
                <a:gd name="connsiteX624" fmla="*/ 11112 w 293688"/>
                <a:gd name="connsiteY624" fmla="*/ 138113 h 334963"/>
                <a:gd name="connsiteX625" fmla="*/ 11112 w 293688"/>
                <a:gd name="connsiteY625" fmla="*/ 136526 h 334963"/>
                <a:gd name="connsiteX626" fmla="*/ 14287 w 293688"/>
                <a:gd name="connsiteY626" fmla="*/ 136526 h 334963"/>
                <a:gd name="connsiteX627" fmla="*/ 14287 w 293688"/>
                <a:gd name="connsiteY627" fmla="*/ 133351 h 334963"/>
                <a:gd name="connsiteX628" fmla="*/ 14287 w 293688"/>
                <a:gd name="connsiteY628" fmla="*/ 131763 h 334963"/>
                <a:gd name="connsiteX629" fmla="*/ 14287 w 293688"/>
                <a:gd name="connsiteY629" fmla="*/ 130176 h 334963"/>
                <a:gd name="connsiteX630" fmla="*/ 15875 w 293688"/>
                <a:gd name="connsiteY630" fmla="*/ 127001 h 334963"/>
                <a:gd name="connsiteX631" fmla="*/ 15875 w 293688"/>
                <a:gd name="connsiteY631" fmla="*/ 125413 h 334963"/>
                <a:gd name="connsiteX632" fmla="*/ 17462 w 293688"/>
                <a:gd name="connsiteY632" fmla="*/ 125413 h 334963"/>
                <a:gd name="connsiteX633" fmla="*/ 17462 w 293688"/>
                <a:gd name="connsiteY633" fmla="*/ 122238 h 334963"/>
                <a:gd name="connsiteX634" fmla="*/ 20637 w 293688"/>
                <a:gd name="connsiteY634" fmla="*/ 127001 h 334963"/>
                <a:gd name="connsiteX635" fmla="*/ 20637 w 293688"/>
                <a:gd name="connsiteY635" fmla="*/ 125413 h 334963"/>
                <a:gd name="connsiteX636" fmla="*/ 20637 w 293688"/>
                <a:gd name="connsiteY636" fmla="*/ 122238 h 334963"/>
                <a:gd name="connsiteX637" fmla="*/ 20637 w 293688"/>
                <a:gd name="connsiteY637" fmla="*/ 120651 h 334963"/>
                <a:gd name="connsiteX638" fmla="*/ 22225 w 293688"/>
                <a:gd name="connsiteY638" fmla="*/ 120651 h 334963"/>
                <a:gd name="connsiteX639" fmla="*/ 22225 w 293688"/>
                <a:gd name="connsiteY639" fmla="*/ 117476 h 334963"/>
                <a:gd name="connsiteX640" fmla="*/ 22225 w 293688"/>
                <a:gd name="connsiteY640" fmla="*/ 115888 h 334963"/>
                <a:gd name="connsiteX641" fmla="*/ 22225 w 293688"/>
                <a:gd name="connsiteY641" fmla="*/ 114301 h 334963"/>
                <a:gd name="connsiteX642" fmla="*/ 25400 w 293688"/>
                <a:gd name="connsiteY642" fmla="*/ 114301 h 334963"/>
                <a:gd name="connsiteX643" fmla="*/ 25400 w 293688"/>
                <a:gd name="connsiteY643" fmla="*/ 111126 h 334963"/>
                <a:gd name="connsiteX644" fmla="*/ 25400 w 293688"/>
                <a:gd name="connsiteY644" fmla="*/ 109538 h 334963"/>
                <a:gd name="connsiteX645" fmla="*/ 26987 w 293688"/>
                <a:gd name="connsiteY645" fmla="*/ 109538 h 334963"/>
                <a:gd name="connsiteX646" fmla="*/ 26987 w 293688"/>
                <a:gd name="connsiteY646" fmla="*/ 106363 h 334963"/>
                <a:gd name="connsiteX647" fmla="*/ 26987 w 293688"/>
                <a:gd name="connsiteY647" fmla="*/ 104776 h 334963"/>
                <a:gd name="connsiteX648" fmla="*/ 26987 w 293688"/>
                <a:gd name="connsiteY648" fmla="*/ 101601 h 334963"/>
                <a:gd name="connsiteX649" fmla="*/ 26987 w 293688"/>
                <a:gd name="connsiteY649" fmla="*/ 100013 h 334963"/>
                <a:gd name="connsiteX650" fmla="*/ 30162 w 293688"/>
                <a:gd name="connsiteY650" fmla="*/ 100013 h 334963"/>
                <a:gd name="connsiteX651" fmla="*/ 30162 w 293688"/>
                <a:gd name="connsiteY651" fmla="*/ 93663 h 334963"/>
                <a:gd name="connsiteX652" fmla="*/ 31750 w 293688"/>
                <a:gd name="connsiteY652" fmla="*/ 93663 h 334963"/>
                <a:gd name="connsiteX653" fmla="*/ 31750 w 293688"/>
                <a:gd name="connsiteY653" fmla="*/ 90488 h 334963"/>
                <a:gd name="connsiteX654" fmla="*/ 31750 w 293688"/>
                <a:gd name="connsiteY654" fmla="*/ 88901 h 334963"/>
                <a:gd name="connsiteX655" fmla="*/ 33337 w 293688"/>
                <a:gd name="connsiteY655" fmla="*/ 88901 h 334963"/>
                <a:gd name="connsiteX656" fmla="*/ 33337 w 293688"/>
                <a:gd name="connsiteY656" fmla="*/ 85726 h 334963"/>
                <a:gd name="connsiteX657" fmla="*/ 36512 w 293688"/>
                <a:gd name="connsiteY657" fmla="*/ 85726 h 334963"/>
                <a:gd name="connsiteX658" fmla="*/ 36512 w 293688"/>
                <a:gd name="connsiteY658" fmla="*/ 88901 h 334963"/>
                <a:gd name="connsiteX659" fmla="*/ 38100 w 293688"/>
                <a:gd name="connsiteY659" fmla="*/ 88901 h 334963"/>
                <a:gd name="connsiteX660" fmla="*/ 38100 w 293688"/>
                <a:gd name="connsiteY660" fmla="*/ 85726 h 334963"/>
                <a:gd name="connsiteX661" fmla="*/ 41275 w 293688"/>
                <a:gd name="connsiteY661" fmla="*/ 85726 h 334963"/>
                <a:gd name="connsiteX662" fmla="*/ 41275 w 293688"/>
                <a:gd name="connsiteY662" fmla="*/ 84138 h 334963"/>
                <a:gd name="connsiteX663" fmla="*/ 41275 w 293688"/>
                <a:gd name="connsiteY663" fmla="*/ 82551 h 334963"/>
                <a:gd name="connsiteX664" fmla="*/ 42862 w 293688"/>
                <a:gd name="connsiteY664" fmla="*/ 82551 h 334963"/>
                <a:gd name="connsiteX665" fmla="*/ 42862 w 293688"/>
                <a:gd name="connsiteY665" fmla="*/ 79376 h 334963"/>
                <a:gd name="connsiteX666" fmla="*/ 46037 w 293688"/>
                <a:gd name="connsiteY666" fmla="*/ 77788 h 334963"/>
                <a:gd name="connsiteX667" fmla="*/ 46037 w 293688"/>
                <a:gd name="connsiteY667" fmla="*/ 74613 h 334963"/>
                <a:gd name="connsiteX668" fmla="*/ 46037 w 293688"/>
                <a:gd name="connsiteY668" fmla="*/ 73026 h 334963"/>
                <a:gd name="connsiteX669" fmla="*/ 47625 w 293688"/>
                <a:gd name="connsiteY669" fmla="*/ 73026 h 334963"/>
                <a:gd name="connsiteX670" fmla="*/ 47625 w 293688"/>
                <a:gd name="connsiteY670" fmla="*/ 69851 h 334963"/>
                <a:gd name="connsiteX671" fmla="*/ 47625 w 293688"/>
                <a:gd name="connsiteY671" fmla="*/ 68263 h 334963"/>
                <a:gd name="connsiteX672" fmla="*/ 49212 w 293688"/>
                <a:gd name="connsiteY672" fmla="*/ 68263 h 334963"/>
                <a:gd name="connsiteX673" fmla="*/ 49212 w 293688"/>
                <a:gd name="connsiteY673" fmla="*/ 66676 h 334963"/>
                <a:gd name="connsiteX674" fmla="*/ 49212 w 293688"/>
                <a:gd name="connsiteY674" fmla="*/ 63501 h 334963"/>
                <a:gd name="connsiteX675" fmla="*/ 52387 w 293688"/>
                <a:gd name="connsiteY675" fmla="*/ 61913 h 334963"/>
                <a:gd name="connsiteX676" fmla="*/ 52387 w 293688"/>
                <a:gd name="connsiteY676" fmla="*/ 58738 h 334963"/>
                <a:gd name="connsiteX677" fmla="*/ 53975 w 293688"/>
                <a:gd name="connsiteY677" fmla="*/ 58738 h 334963"/>
                <a:gd name="connsiteX678" fmla="*/ 53975 w 293688"/>
                <a:gd name="connsiteY678" fmla="*/ 57150 h 334963"/>
                <a:gd name="connsiteX679" fmla="*/ 53975 w 293688"/>
                <a:gd name="connsiteY679" fmla="*/ 55563 h 334963"/>
                <a:gd name="connsiteX680" fmla="*/ 57150 w 293688"/>
                <a:gd name="connsiteY680" fmla="*/ 55563 h 334963"/>
                <a:gd name="connsiteX681" fmla="*/ 57150 w 293688"/>
                <a:gd name="connsiteY681" fmla="*/ 57150 h 334963"/>
                <a:gd name="connsiteX682" fmla="*/ 58737 w 293688"/>
                <a:gd name="connsiteY682" fmla="*/ 57150 h 334963"/>
                <a:gd name="connsiteX683" fmla="*/ 58737 w 293688"/>
                <a:gd name="connsiteY683" fmla="*/ 55563 h 334963"/>
                <a:gd name="connsiteX684" fmla="*/ 61912 w 293688"/>
                <a:gd name="connsiteY684" fmla="*/ 55563 h 334963"/>
                <a:gd name="connsiteX685" fmla="*/ 61912 w 293688"/>
                <a:gd name="connsiteY685" fmla="*/ 52388 h 334963"/>
                <a:gd name="connsiteX686" fmla="*/ 63500 w 293688"/>
                <a:gd name="connsiteY686" fmla="*/ 52388 h 334963"/>
                <a:gd name="connsiteX687" fmla="*/ 63500 w 293688"/>
                <a:gd name="connsiteY687" fmla="*/ 50800 h 334963"/>
                <a:gd name="connsiteX688" fmla="*/ 65087 w 293688"/>
                <a:gd name="connsiteY688" fmla="*/ 50800 h 334963"/>
                <a:gd name="connsiteX689" fmla="*/ 65087 w 293688"/>
                <a:gd name="connsiteY689" fmla="*/ 47625 h 334963"/>
                <a:gd name="connsiteX690" fmla="*/ 68262 w 293688"/>
                <a:gd name="connsiteY690" fmla="*/ 46038 h 334963"/>
                <a:gd name="connsiteX691" fmla="*/ 68262 w 293688"/>
                <a:gd name="connsiteY691" fmla="*/ 42863 h 334963"/>
                <a:gd name="connsiteX692" fmla="*/ 69850 w 293688"/>
                <a:gd name="connsiteY692" fmla="*/ 41275 h 334963"/>
                <a:gd name="connsiteX693" fmla="*/ 69850 w 293688"/>
                <a:gd name="connsiteY693" fmla="*/ 39688 h 334963"/>
                <a:gd name="connsiteX694" fmla="*/ 73025 w 293688"/>
                <a:gd name="connsiteY694" fmla="*/ 39688 h 334963"/>
                <a:gd name="connsiteX695" fmla="*/ 73025 w 293688"/>
                <a:gd name="connsiteY695" fmla="*/ 36513 h 334963"/>
                <a:gd name="connsiteX696" fmla="*/ 74612 w 293688"/>
                <a:gd name="connsiteY696" fmla="*/ 34925 h 334963"/>
                <a:gd name="connsiteX697" fmla="*/ 74612 w 293688"/>
                <a:gd name="connsiteY697" fmla="*/ 31750 h 334963"/>
                <a:gd name="connsiteX698" fmla="*/ 77787 w 293688"/>
                <a:gd name="connsiteY698" fmla="*/ 31750 h 334963"/>
                <a:gd name="connsiteX699" fmla="*/ 79375 w 293688"/>
                <a:gd name="connsiteY699" fmla="*/ 31750 h 334963"/>
                <a:gd name="connsiteX700" fmla="*/ 79375 w 293688"/>
                <a:gd name="connsiteY700" fmla="*/ 30163 h 334963"/>
                <a:gd name="connsiteX701" fmla="*/ 79375 w 293688"/>
                <a:gd name="connsiteY701" fmla="*/ 26988 h 334963"/>
                <a:gd name="connsiteX702" fmla="*/ 80962 w 293688"/>
                <a:gd name="connsiteY702" fmla="*/ 30163 h 334963"/>
                <a:gd name="connsiteX703" fmla="*/ 80962 w 293688"/>
                <a:gd name="connsiteY703" fmla="*/ 25400 h 334963"/>
                <a:gd name="connsiteX704" fmla="*/ 80962 w 293688"/>
                <a:gd name="connsiteY704" fmla="*/ 23813 h 334963"/>
                <a:gd name="connsiteX705" fmla="*/ 84137 w 293688"/>
                <a:gd name="connsiteY705" fmla="*/ 23813 h 334963"/>
                <a:gd name="connsiteX706" fmla="*/ 85725 w 293688"/>
                <a:gd name="connsiteY706" fmla="*/ 20638 h 334963"/>
                <a:gd name="connsiteX707" fmla="*/ 85725 w 293688"/>
                <a:gd name="connsiteY707" fmla="*/ 19050 h 334963"/>
                <a:gd name="connsiteX708" fmla="*/ 88900 w 293688"/>
                <a:gd name="connsiteY708" fmla="*/ 19050 h 334963"/>
                <a:gd name="connsiteX709" fmla="*/ 88900 w 293688"/>
                <a:gd name="connsiteY709" fmla="*/ 20638 h 334963"/>
                <a:gd name="connsiteX710" fmla="*/ 90487 w 293688"/>
                <a:gd name="connsiteY710" fmla="*/ 19050 h 334963"/>
                <a:gd name="connsiteX711" fmla="*/ 93662 w 293688"/>
                <a:gd name="connsiteY711" fmla="*/ 15875 h 334963"/>
                <a:gd name="connsiteX712" fmla="*/ 95250 w 293688"/>
                <a:gd name="connsiteY712" fmla="*/ 11113 h 334963"/>
                <a:gd name="connsiteX713" fmla="*/ 95250 w 293688"/>
                <a:gd name="connsiteY713" fmla="*/ 14288 h 334963"/>
                <a:gd name="connsiteX714" fmla="*/ 95250 w 293688"/>
                <a:gd name="connsiteY714" fmla="*/ 15875 h 334963"/>
                <a:gd name="connsiteX715" fmla="*/ 96837 w 293688"/>
                <a:gd name="connsiteY715" fmla="*/ 15875 h 334963"/>
                <a:gd name="connsiteX716" fmla="*/ 100012 w 293688"/>
                <a:gd name="connsiteY716" fmla="*/ 15875 h 334963"/>
                <a:gd name="connsiteX717" fmla="*/ 100012 w 293688"/>
                <a:gd name="connsiteY717" fmla="*/ 14288 h 334963"/>
                <a:gd name="connsiteX718" fmla="*/ 101600 w 293688"/>
                <a:gd name="connsiteY718" fmla="*/ 11113 h 334963"/>
                <a:gd name="connsiteX719" fmla="*/ 101600 w 293688"/>
                <a:gd name="connsiteY719" fmla="*/ 9525 h 334963"/>
                <a:gd name="connsiteX720" fmla="*/ 104775 w 293688"/>
                <a:gd name="connsiteY720" fmla="*/ 9525 h 334963"/>
                <a:gd name="connsiteX721" fmla="*/ 106362 w 293688"/>
                <a:gd name="connsiteY721" fmla="*/ 9525 h 334963"/>
                <a:gd name="connsiteX722" fmla="*/ 111125 w 293688"/>
                <a:gd name="connsiteY722" fmla="*/ 3175 h 334963"/>
                <a:gd name="connsiteX723" fmla="*/ 112713 w 293688"/>
                <a:gd name="connsiteY723" fmla="*/ 3175 h 334963"/>
                <a:gd name="connsiteX724" fmla="*/ 115888 w 293688"/>
                <a:gd name="connsiteY724" fmla="*/ 3175 h 334963"/>
                <a:gd name="connsiteX725" fmla="*/ 115888 w 293688"/>
                <a:gd name="connsiteY725" fmla="*/ 4763 h 334963"/>
                <a:gd name="connsiteX726" fmla="*/ 112713 w 293688"/>
                <a:gd name="connsiteY726" fmla="*/ 4763 h 334963"/>
                <a:gd name="connsiteX727" fmla="*/ 111125 w 293688"/>
                <a:gd name="connsiteY727" fmla="*/ 4763 h 334963"/>
                <a:gd name="connsiteX728" fmla="*/ 117476 w 293688"/>
                <a:gd name="connsiteY728" fmla="*/ 0 h 334963"/>
                <a:gd name="connsiteX729" fmla="*/ 117476 w 293688"/>
                <a:gd name="connsiteY729" fmla="*/ 3175 h 334963"/>
                <a:gd name="connsiteX730" fmla="*/ 115888 w 293688"/>
                <a:gd name="connsiteY730" fmla="*/ 3175 h 33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</a:cxnLst>
              <a:rect l="l" t="t" r="r" b="b"/>
              <a:pathLst>
                <a:path w="293688" h="334963">
                  <a:moveTo>
                    <a:pt x="142875" y="333376"/>
                  </a:moveTo>
                  <a:lnTo>
                    <a:pt x="144463" y="334963"/>
                  </a:lnTo>
                  <a:lnTo>
                    <a:pt x="142875" y="334963"/>
                  </a:lnTo>
                  <a:close/>
                  <a:moveTo>
                    <a:pt x="163513" y="330201"/>
                  </a:moveTo>
                  <a:lnTo>
                    <a:pt x="160338" y="333376"/>
                  </a:lnTo>
                  <a:lnTo>
                    <a:pt x="163513" y="333376"/>
                  </a:lnTo>
                  <a:close/>
                  <a:moveTo>
                    <a:pt x="93662" y="314326"/>
                  </a:moveTo>
                  <a:lnTo>
                    <a:pt x="95250" y="314326"/>
                  </a:lnTo>
                  <a:lnTo>
                    <a:pt x="95250" y="317501"/>
                  </a:lnTo>
                  <a:close/>
                  <a:moveTo>
                    <a:pt x="88900" y="314326"/>
                  </a:moveTo>
                  <a:lnTo>
                    <a:pt x="90487" y="317501"/>
                  </a:lnTo>
                  <a:lnTo>
                    <a:pt x="88900" y="317501"/>
                  </a:lnTo>
                  <a:close/>
                  <a:moveTo>
                    <a:pt x="74612" y="301626"/>
                  </a:moveTo>
                  <a:lnTo>
                    <a:pt x="77787" y="301626"/>
                  </a:lnTo>
                  <a:lnTo>
                    <a:pt x="74612" y="303213"/>
                  </a:lnTo>
                  <a:close/>
                  <a:moveTo>
                    <a:pt x="20637" y="263526"/>
                  </a:moveTo>
                  <a:lnTo>
                    <a:pt x="20637" y="265113"/>
                  </a:lnTo>
                  <a:lnTo>
                    <a:pt x="20637" y="266701"/>
                  </a:lnTo>
                  <a:lnTo>
                    <a:pt x="17462" y="265113"/>
                  </a:lnTo>
                  <a:close/>
                  <a:moveTo>
                    <a:pt x="20637" y="255588"/>
                  </a:moveTo>
                  <a:lnTo>
                    <a:pt x="22225" y="255588"/>
                  </a:lnTo>
                  <a:lnTo>
                    <a:pt x="22225" y="258763"/>
                  </a:lnTo>
                  <a:lnTo>
                    <a:pt x="20637" y="260351"/>
                  </a:lnTo>
                  <a:lnTo>
                    <a:pt x="17462" y="260351"/>
                  </a:lnTo>
                  <a:lnTo>
                    <a:pt x="20637" y="258763"/>
                  </a:lnTo>
                  <a:close/>
                  <a:moveTo>
                    <a:pt x="14287" y="250826"/>
                  </a:moveTo>
                  <a:lnTo>
                    <a:pt x="15875" y="250826"/>
                  </a:lnTo>
                  <a:lnTo>
                    <a:pt x="15875" y="254001"/>
                  </a:lnTo>
                  <a:close/>
                  <a:moveTo>
                    <a:pt x="14287" y="247651"/>
                  </a:moveTo>
                  <a:lnTo>
                    <a:pt x="15875" y="247651"/>
                  </a:lnTo>
                  <a:lnTo>
                    <a:pt x="15875" y="249238"/>
                  </a:lnTo>
                  <a:lnTo>
                    <a:pt x="14287" y="249238"/>
                  </a:lnTo>
                  <a:close/>
                  <a:moveTo>
                    <a:pt x="11112" y="242888"/>
                  </a:moveTo>
                  <a:lnTo>
                    <a:pt x="14287" y="244476"/>
                  </a:lnTo>
                  <a:lnTo>
                    <a:pt x="11112" y="244476"/>
                  </a:lnTo>
                  <a:close/>
                  <a:moveTo>
                    <a:pt x="9525" y="238126"/>
                  </a:moveTo>
                  <a:lnTo>
                    <a:pt x="11112" y="238126"/>
                  </a:lnTo>
                  <a:lnTo>
                    <a:pt x="11112" y="239713"/>
                  </a:lnTo>
                  <a:lnTo>
                    <a:pt x="11112" y="242888"/>
                  </a:lnTo>
                  <a:lnTo>
                    <a:pt x="9525" y="239713"/>
                  </a:lnTo>
                  <a:close/>
                  <a:moveTo>
                    <a:pt x="196850" y="55563"/>
                  </a:moveTo>
                  <a:lnTo>
                    <a:pt x="198438" y="55563"/>
                  </a:lnTo>
                  <a:lnTo>
                    <a:pt x="201613" y="55563"/>
                  </a:lnTo>
                  <a:lnTo>
                    <a:pt x="203200" y="55563"/>
                  </a:lnTo>
                  <a:lnTo>
                    <a:pt x="206376" y="55563"/>
                  </a:lnTo>
                  <a:lnTo>
                    <a:pt x="207963" y="55563"/>
                  </a:lnTo>
                  <a:lnTo>
                    <a:pt x="211138" y="55563"/>
                  </a:lnTo>
                  <a:lnTo>
                    <a:pt x="207963" y="57151"/>
                  </a:lnTo>
                  <a:lnTo>
                    <a:pt x="206376" y="57151"/>
                  </a:lnTo>
                  <a:lnTo>
                    <a:pt x="201613" y="57151"/>
                  </a:lnTo>
                  <a:close/>
                  <a:moveTo>
                    <a:pt x="57150" y="52388"/>
                  </a:moveTo>
                  <a:lnTo>
                    <a:pt x="58737" y="55563"/>
                  </a:lnTo>
                  <a:lnTo>
                    <a:pt x="57150" y="55563"/>
                  </a:lnTo>
                  <a:close/>
                  <a:moveTo>
                    <a:pt x="165100" y="36513"/>
                  </a:moveTo>
                  <a:lnTo>
                    <a:pt x="168275" y="36513"/>
                  </a:lnTo>
                  <a:lnTo>
                    <a:pt x="165100" y="39688"/>
                  </a:lnTo>
                  <a:close/>
                  <a:moveTo>
                    <a:pt x="165100" y="31750"/>
                  </a:moveTo>
                  <a:lnTo>
                    <a:pt x="168275" y="31750"/>
                  </a:lnTo>
                  <a:lnTo>
                    <a:pt x="165100" y="34925"/>
                  </a:lnTo>
                  <a:close/>
                  <a:moveTo>
                    <a:pt x="160338" y="30163"/>
                  </a:moveTo>
                  <a:lnTo>
                    <a:pt x="163513" y="31750"/>
                  </a:lnTo>
                  <a:lnTo>
                    <a:pt x="160338" y="31750"/>
                  </a:lnTo>
                  <a:close/>
                  <a:moveTo>
                    <a:pt x="160338" y="26988"/>
                  </a:moveTo>
                  <a:lnTo>
                    <a:pt x="163513" y="26988"/>
                  </a:lnTo>
                  <a:lnTo>
                    <a:pt x="160338" y="30163"/>
                  </a:lnTo>
                  <a:close/>
                  <a:moveTo>
                    <a:pt x="160338" y="20638"/>
                  </a:moveTo>
                  <a:lnTo>
                    <a:pt x="163513" y="20638"/>
                  </a:lnTo>
                  <a:lnTo>
                    <a:pt x="163513" y="23813"/>
                  </a:lnTo>
                  <a:lnTo>
                    <a:pt x="160338" y="23813"/>
                  </a:lnTo>
                  <a:close/>
                  <a:moveTo>
                    <a:pt x="107950" y="9525"/>
                  </a:moveTo>
                  <a:lnTo>
                    <a:pt x="111125" y="9525"/>
                  </a:lnTo>
                  <a:lnTo>
                    <a:pt x="111125" y="11113"/>
                  </a:lnTo>
                  <a:lnTo>
                    <a:pt x="107950" y="14288"/>
                  </a:lnTo>
                  <a:lnTo>
                    <a:pt x="107950" y="11113"/>
                  </a:lnTo>
                  <a:close/>
                  <a:moveTo>
                    <a:pt x="106362" y="7938"/>
                  </a:moveTo>
                  <a:lnTo>
                    <a:pt x="107950" y="9525"/>
                  </a:lnTo>
                  <a:lnTo>
                    <a:pt x="106362" y="11113"/>
                  </a:lnTo>
                  <a:lnTo>
                    <a:pt x="106362" y="14288"/>
                  </a:lnTo>
                  <a:lnTo>
                    <a:pt x="106363" y="14288"/>
                  </a:lnTo>
                  <a:lnTo>
                    <a:pt x="107950" y="14288"/>
                  </a:lnTo>
                  <a:lnTo>
                    <a:pt x="106363" y="15875"/>
                  </a:lnTo>
                  <a:lnTo>
                    <a:pt x="106363" y="15876"/>
                  </a:lnTo>
                  <a:lnTo>
                    <a:pt x="106362" y="15876"/>
                  </a:lnTo>
                  <a:lnTo>
                    <a:pt x="106362" y="19050"/>
                  </a:lnTo>
                  <a:lnTo>
                    <a:pt x="104776" y="20637"/>
                  </a:lnTo>
                  <a:lnTo>
                    <a:pt x="104776" y="20638"/>
                  </a:lnTo>
                  <a:lnTo>
                    <a:pt x="104775" y="20638"/>
                  </a:lnTo>
                  <a:lnTo>
                    <a:pt x="104775" y="20638"/>
                  </a:lnTo>
                  <a:lnTo>
                    <a:pt x="104775" y="23813"/>
                  </a:lnTo>
                  <a:lnTo>
                    <a:pt x="104775" y="25400"/>
                  </a:lnTo>
                  <a:lnTo>
                    <a:pt x="101600" y="26988"/>
                  </a:lnTo>
                  <a:lnTo>
                    <a:pt x="100012" y="30163"/>
                  </a:lnTo>
                  <a:lnTo>
                    <a:pt x="101600" y="30163"/>
                  </a:lnTo>
                  <a:lnTo>
                    <a:pt x="104775" y="30163"/>
                  </a:lnTo>
                  <a:lnTo>
                    <a:pt x="104775" y="26988"/>
                  </a:lnTo>
                  <a:lnTo>
                    <a:pt x="106362" y="26988"/>
                  </a:lnTo>
                  <a:lnTo>
                    <a:pt x="106362" y="25400"/>
                  </a:lnTo>
                  <a:lnTo>
                    <a:pt x="107950" y="25400"/>
                  </a:lnTo>
                  <a:lnTo>
                    <a:pt x="111125" y="25400"/>
                  </a:lnTo>
                  <a:lnTo>
                    <a:pt x="111125" y="26988"/>
                  </a:lnTo>
                  <a:lnTo>
                    <a:pt x="112712" y="26988"/>
                  </a:lnTo>
                  <a:lnTo>
                    <a:pt x="112712" y="25400"/>
                  </a:lnTo>
                  <a:lnTo>
                    <a:pt x="115887" y="23813"/>
                  </a:lnTo>
                  <a:lnTo>
                    <a:pt x="117475" y="23813"/>
                  </a:lnTo>
                  <a:lnTo>
                    <a:pt x="120650" y="23813"/>
                  </a:lnTo>
                  <a:lnTo>
                    <a:pt x="120650" y="20638"/>
                  </a:lnTo>
                  <a:lnTo>
                    <a:pt x="122237" y="19050"/>
                  </a:lnTo>
                  <a:lnTo>
                    <a:pt x="123825" y="19050"/>
                  </a:lnTo>
                  <a:lnTo>
                    <a:pt x="127000" y="15875"/>
                  </a:lnTo>
                  <a:lnTo>
                    <a:pt x="127000" y="19050"/>
                  </a:lnTo>
                  <a:lnTo>
                    <a:pt x="128587" y="19050"/>
                  </a:lnTo>
                  <a:lnTo>
                    <a:pt x="128587" y="15875"/>
                  </a:lnTo>
                  <a:lnTo>
                    <a:pt x="131762" y="15875"/>
                  </a:lnTo>
                  <a:lnTo>
                    <a:pt x="133350" y="15875"/>
                  </a:lnTo>
                  <a:lnTo>
                    <a:pt x="136525" y="15875"/>
                  </a:lnTo>
                  <a:lnTo>
                    <a:pt x="138112" y="15875"/>
                  </a:lnTo>
                  <a:lnTo>
                    <a:pt x="139700" y="15875"/>
                  </a:lnTo>
                  <a:lnTo>
                    <a:pt x="139700" y="14288"/>
                  </a:lnTo>
                  <a:lnTo>
                    <a:pt x="142875" y="14288"/>
                  </a:lnTo>
                  <a:lnTo>
                    <a:pt x="142875" y="11113"/>
                  </a:lnTo>
                  <a:lnTo>
                    <a:pt x="144463" y="9525"/>
                  </a:lnTo>
                  <a:lnTo>
                    <a:pt x="147638" y="9525"/>
                  </a:lnTo>
                  <a:lnTo>
                    <a:pt x="147638" y="14288"/>
                  </a:lnTo>
                  <a:lnTo>
                    <a:pt x="144463" y="14288"/>
                  </a:lnTo>
                  <a:lnTo>
                    <a:pt x="144463" y="15875"/>
                  </a:lnTo>
                  <a:lnTo>
                    <a:pt x="147638" y="15875"/>
                  </a:lnTo>
                  <a:lnTo>
                    <a:pt x="147638" y="14288"/>
                  </a:lnTo>
                  <a:lnTo>
                    <a:pt x="149225" y="14288"/>
                  </a:lnTo>
                  <a:lnTo>
                    <a:pt x="152400" y="14288"/>
                  </a:lnTo>
                  <a:lnTo>
                    <a:pt x="152400" y="11113"/>
                  </a:lnTo>
                  <a:lnTo>
                    <a:pt x="153988" y="11113"/>
                  </a:lnTo>
                  <a:lnTo>
                    <a:pt x="153988" y="14288"/>
                  </a:lnTo>
                  <a:lnTo>
                    <a:pt x="153988" y="15875"/>
                  </a:lnTo>
                  <a:lnTo>
                    <a:pt x="153988" y="19050"/>
                  </a:lnTo>
                  <a:lnTo>
                    <a:pt x="153988" y="20638"/>
                  </a:lnTo>
                  <a:lnTo>
                    <a:pt x="152400" y="23813"/>
                  </a:lnTo>
                  <a:lnTo>
                    <a:pt x="152400" y="25400"/>
                  </a:lnTo>
                  <a:lnTo>
                    <a:pt x="153988" y="25400"/>
                  </a:lnTo>
                  <a:lnTo>
                    <a:pt x="155575" y="25400"/>
                  </a:lnTo>
                  <a:lnTo>
                    <a:pt x="158750" y="25400"/>
                  </a:lnTo>
                  <a:lnTo>
                    <a:pt x="158750" y="23813"/>
                  </a:lnTo>
                  <a:lnTo>
                    <a:pt x="160338" y="23813"/>
                  </a:lnTo>
                  <a:lnTo>
                    <a:pt x="160338" y="25400"/>
                  </a:lnTo>
                  <a:lnTo>
                    <a:pt x="160338" y="25401"/>
                  </a:lnTo>
                  <a:lnTo>
                    <a:pt x="160337" y="25401"/>
                  </a:lnTo>
                  <a:lnTo>
                    <a:pt x="158750" y="26988"/>
                  </a:lnTo>
                  <a:lnTo>
                    <a:pt x="158750" y="30163"/>
                  </a:lnTo>
                  <a:lnTo>
                    <a:pt x="155575" y="31750"/>
                  </a:lnTo>
                  <a:lnTo>
                    <a:pt x="158750" y="31750"/>
                  </a:lnTo>
                  <a:lnTo>
                    <a:pt x="160338" y="31750"/>
                  </a:lnTo>
                  <a:lnTo>
                    <a:pt x="163513" y="34925"/>
                  </a:lnTo>
                  <a:lnTo>
                    <a:pt x="165100" y="34925"/>
                  </a:lnTo>
                  <a:lnTo>
                    <a:pt x="165100" y="36513"/>
                  </a:lnTo>
                  <a:lnTo>
                    <a:pt x="163513" y="36513"/>
                  </a:lnTo>
                  <a:lnTo>
                    <a:pt x="163513" y="39688"/>
                  </a:lnTo>
                  <a:lnTo>
                    <a:pt x="160338" y="39688"/>
                  </a:lnTo>
                  <a:lnTo>
                    <a:pt x="160338" y="41275"/>
                  </a:lnTo>
                  <a:lnTo>
                    <a:pt x="163513" y="41275"/>
                  </a:lnTo>
                  <a:lnTo>
                    <a:pt x="163513" y="41275"/>
                  </a:lnTo>
                  <a:lnTo>
                    <a:pt x="163513" y="39688"/>
                  </a:lnTo>
                  <a:lnTo>
                    <a:pt x="165100" y="39688"/>
                  </a:lnTo>
                  <a:lnTo>
                    <a:pt x="165100" y="41275"/>
                  </a:lnTo>
                  <a:lnTo>
                    <a:pt x="165100" y="41275"/>
                  </a:lnTo>
                  <a:lnTo>
                    <a:pt x="165100" y="42863"/>
                  </a:lnTo>
                  <a:lnTo>
                    <a:pt x="163513" y="46038"/>
                  </a:lnTo>
                  <a:lnTo>
                    <a:pt x="160338" y="46038"/>
                  </a:lnTo>
                  <a:lnTo>
                    <a:pt x="160338" y="47625"/>
                  </a:lnTo>
                  <a:lnTo>
                    <a:pt x="163513" y="46038"/>
                  </a:lnTo>
                  <a:lnTo>
                    <a:pt x="163513" y="47625"/>
                  </a:lnTo>
                  <a:lnTo>
                    <a:pt x="165100" y="47625"/>
                  </a:lnTo>
                  <a:lnTo>
                    <a:pt x="165100" y="50800"/>
                  </a:lnTo>
                  <a:lnTo>
                    <a:pt x="163513" y="50800"/>
                  </a:lnTo>
                  <a:lnTo>
                    <a:pt x="160338" y="50800"/>
                  </a:lnTo>
                  <a:lnTo>
                    <a:pt x="160338" y="52388"/>
                  </a:lnTo>
                  <a:lnTo>
                    <a:pt x="158750" y="52388"/>
                  </a:lnTo>
                  <a:lnTo>
                    <a:pt x="158750" y="55563"/>
                  </a:lnTo>
                  <a:lnTo>
                    <a:pt x="158750" y="57150"/>
                  </a:lnTo>
                  <a:lnTo>
                    <a:pt x="160338" y="57150"/>
                  </a:lnTo>
                  <a:lnTo>
                    <a:pt x="160338" y="58738"/>
                  </a:lnTo>
                  <a:lnTo>
                    <a:pt x="163513" y="58738"/>
                  </a:lnTo>
                  <a:lnTo>
                    <a:pt x="163513" y="57150"/>
                  </a:lnTo>
                  <a:lnTo>
                    <a:pt x="165100" y="57150"/>
                  </a:lnTo>
                  <a:lnTo>
                    <a:pt x="168275" y="55563"/>
                  </a:lnTo>
                  <a:lnTo>
                    <a:pt x="169863" y="52388"/>
                  </a:lnTo>
                  <a:lnTo>
                    <a:pt x="169863" y="55563"/>
                  </a:lnTo>
                  <a:lnTo>
                    <a:pt x="169863" y="57150"/>
                  </a:lnTo>
                  <a:lnTo>
                    <a:pt x="169863" y="58738"/>
                  </a:lnTo>
                  <a:lnTo>
                    <a:pt x="168275" y="61913"/>
                  </a:lnTo>
                  <a:lnTo>
                    <a:pt x="169863" y="63501"/>
                  </a:lnTo>
                  <a:lnTo>
                    <a:pt x="168275" y="63501"/>
                  </a:lnTo>
                  <a:lnTo>
                    <a:pt x="168275" y="66676"/>
                  </a:lnTo>
                  <a:lnTo>
                    <a:pt x="165100" y="68263"/>
                  </a:lnTo>
                  <a:lnTo>
                    <a:pt x="165100" y="69851"/>
                  </a:lnTo>
                  <a:lnTo>
                    <a:pt x="165100" y="73026"/>
                  </a:lnTo>
                  <a:lnTo>
                    <a:pt x="168275" y="73026"/>
                  </a:lnTo>
                  <a:lnTo>
                    <a:pt x="169863" y="73026"/>
                  </a:lnTo>
                  <a:lnTo>
                    <a:pt x="171450" y="73026"/>
                  </a:lnTo>
                  <a:lnTo>
                    <a:pt x="174625" y="69851"/>
                  </a:lnTo>
                  <a:lnTo>
                    <a:pt x="171450" y="74613"/>
                  </a:lnTo>
                  <a:lnTo>
                    <a:pt x="169863" y="74613"/>
                  </a:lnTo>
                  <a:lnTo>
                    <a:pt x="169863" y="77788"/>
                  </a:lnTo>
                  <a:lnTo>
                    <a:pt x="168275" y="77788"/>
                  </a:lnTo>
                  <a:lnTo>
                    <a:pt x="168275" y="79376"/>
                  </a:lnTo>
                  <a:lnTo>
                    <a:pt x="165100" y="79376"/>
                  </a:lnTo>
                  <a:lnTo>
                    <a:pt x="165100" y="82551"/>
                  </a:lnTo>
                  <a:lnTo>
                    <a:pt x="163513" y="82551"/>
                  </a:lnTo>
                  <a:lnTo>
                    <a:pt x="163513" y="84138"/>
                  </a:lnTo>
                  <a:lnTo>
                    <a:pt x="163513" y="85726"/>
                  </a:lnTo>
                  <a:lnTo>
                    <a:pt x="160338" y="85726"/>
                  </a:lnTo>
                  <a:lnTo>
                    <a:pt x="160338" y="88901"/>
                  </a:lnTo>
                  <a:lnTo>
                    <a:pt x="160338" y="90488"/>
                  </a:lnTo>
                  <a:lnTo>
                    <a:pt x="158750" y="90488"/>
                  </a:lnTo>
                  <a:lnTo>
                    <a:pt x="158750" y="93663"/>
                  </a:lnTo>
                  <a:lnTo>
                    <a:pt x="158750" y="95251"/>
                  </a:lnTo>
                  <a:lnTo>
                    <a:pt x="160338" y="95251"/>
                  </a:lnTo>
                  <a:lnTo>
                    <a:pt x="163513" y="93663"/>
                  </a:lnTo>
                  <a:lnTo>
                    <a:pt x="165100" y="93663"/>
                  </a:lnTo>
                  <a:lnTo>
                    <a:pt x="168275" y="93663"/>
                  </a:lnTo>
                  <a:lnTo>
                    <a:pt x="168275" y="90488"/>
                  </a:lnTo>
                  <a:lnTo>
                    <a:pt x="169863" y="90488"/>
                  </a:lnTo>
                  <a:lnTo>
                    <a:pt x="179388" y="88901"/>
                  </a:lnTo>
                  <a:lnTo>
                    <a:pt x="185738" y="85726"/>
                  </a:lnTo>
                  <a:lnTo>
                    <a:pt x="187325" y="85726"/>
                  </a:lnTo>
                  <a:lnTo>
                    <a:pt x="190500" y="85726"/>
                  </a:lnTo>
                  <a:lnTo>
                    <a:pt x="190500" y="84138"/>
                  </a:lnTo>
                  <a:lnTo>
                    <a:pt x="192088" y="84138"/>
                  </a:lnTo>
                  <a:lnTo>
                    <a:pt x="195263" y="84138"/>
                  </a:lnTo>
                  <a:lnTo>
                    <a:pt x="196851" y="84138"/>
                  </a:lnTo>
                  <a:lnTo>
                    <a:pt x="196851" y="82551"/>
                  </a:lnTo>
                  <a:lnTo>
                    <a:pt x="198438" y="82551"/>
                  </a:lnTo>
                  <a:lnTo>
                    <a:pt x="201613" y="82551"/>
                  </a:lnTo>
                  <a:lnTo>
                    <a:pt x="203201" y="82551"/>
                  </a:lnTo>
                  <a:lnTo>
                    <a:pt x="206376" y="79376"/>
                  </a:lnTo>
                  <a:lnTo>
                    <a:pt x="203201" y="79376"/>
                  </a:lnTo>
                  <a:lnTo>
                    <a:pt x="201613" y="79376"/>
                  </a:lnTo>
                  <a:lnTo>
                    <a:pt x="201613" y="77788"/>
                  </a:lnTo>
                  <a:lnTo>
                    <a:pt x="203201" y="77788"/>
                  </a:lnTo>
                  <a:lnTo>
                    <a:pt x="206376" y="77788"/>
                  </a:lnTo>
                  <a:lnTo>
                    <a:pt x="211138" y="77788"/>
                  </a:lnTo>
                  <a:lnTo>
                    <a:pt x="214313" y="77788"/>
                  </a:lnTo>
                  <a:lnTo>
                    <a:pt x="217488" y="77788"/>
                  </a:lnTo>
                  <a:lnTo>
                    <a:pt x="219076" y="74613"/>
                  </a:lnTo>
                  <a:lnTo>
                    <a:pt x="219076" y="77788"/>
                  </a:lnTo>
                  <a:lnTo>
                    <a:pt x="222251" y="77788"/>
                  </a:lnTo>
                  <a:lnTo>
                    <a:pt x="223838" y="77788"/>
                  </a:lnTo>
                  <a:lnTo>
                    <a:pt x="227013" y="77788"/>
                  </a:lnTo>
                  <a:lnTo>
                    <a:pt x="228601" y="74613"/>
                  </a:lnTo>
                  <a:lnTo>
                    <a:pt x="230188" y="74613"/>
                  </a:lnTo>
                  <a:lnTo>
                    <a:pt x="233363" y="74613"/>
                  </a:lnTo>
                  <a:lnTo>
                    <a:pt x="234951" y="74613"/>
                  </a:lnTo>
                  <a:lnTo>
                    <a:pt x="234951" y="77788"/>
                  </a:lnTo>
                  <a:lnTo>
                    <a:pt x="238126" y="77788"/>
                  </a:lnTo>
                  <a:lnTo>
                    <a:pt x="239713" y="77788"/>
                  </a:lnTo>
                  <a:lnTo>
                    <a:pt x="244476" y="79376"/>
                  </a:lnTo>
                  <a:lnTo>
                    <a:pt x="246063" y="79376"/>
                  </a:lnTo>
                  <a:lnTo>
                    <a:pt x="249238" y="79376"/>
                  </a:lnTo>
                  <a:lnTo>
                    <a:pt x="249238" y="77788"/>
                  </a:lnTo>
                  <a:lnTo>
                    <a:pt x="246063" y="74613"/>
                  </a:lnTo>
                  <a:lnTo>
                    <a:pt x="246063" y="73026"/>
                  </a:lnTo>
                  <a:lnTo>
                    <a:pt x="246063" y="69851"/>
                  </a:lnTo>
                  <a:lnTo>
                    <a:pt x="244476" y="69851"/>
                  </a:lnTo>
                  <a:lnTo>
                    <a:pt x="244476" y="68263"/>
                  </a:lnTo>
                  <a:lnTo>
                    <a:pt x="242888" y="68263"/>
                  </a:lnTo>
                  <a:lnTo>
                    <a:pt x="242888" y="66676"/>
                  </a:lnTo>
                  <a:lnTo>
                    <a:pt x="239713" y="66676"/>
                  </a:lnTo>
                  <a:lnTo>
                    <a:pt x="238126" y="63501"/>
                  </a:lnTo>
                  <a:lnTo>
                    <a:pt x="238126" y="61913"/>
                  </a:lnTo>
                  <a:lnTo>
                    <a:pt x="234951" y="61913"/>
                  </a:lnTo>
                  <a:lnTo>
                    <a:pt x="234951" y="58738"/>
                  </a:lnTo>
                  <a:lnTo>
                    <a:pt x="233363" y="58738"/>
                  </a:lnTo>
                  <a:lnTo>
                    <a:pt x="230188" y="57150"/>
                  </a:lnTo>
                  <a:lnTo>
                    <a:pt x="228601" y="57150"/>
                  </a:lnTo>
                  <a:lnTo>
                    <a:pt x="228601" y="55563"/>
                  </a:lnTo>
                  <a:lnTo>
                    <a:pt x="227013" y="55563"/>
                  </a:lnTo>
                  <a:lnTo>
                    <a:pt x="227013" y="57150"/>
                  </a:lnTo>
                  <a:lnTo>
                    <a:pt x="225426" y="57150"/>
                  </a:lnTo>
                  <a:lnTo>
                    <a:pt x="225426" y="58738"/>
                  </a:lnTo>
                  <a:lnTo>
                    <a:pt x="223838" y="58738"/>
                  </a:lnTo>
                  <a:lnTo>
                    <a:pt x="223838" y="57150"/>
                  </a:lnTo>
                  <a:lnTo>
                    <a:pt x="223838" y="57150"/>
                  </a:lnTo>
                  <a:lnTo>
                    <a:pt x="223838" y="55563"/>
                  </a:lnTo>
                  <a:lnTo>
                    <a:pt x="222251" y="55563"/>
                  </a:lnTo>
                  <a:lnTo>
                    <a:pt x="219076" y="55563"/>
                  </a:lnTo>
                  <a:lnTo>
                    <a:pt x="217488" y="55563"/>
                  </a:lnTo>
                  <a:lnTo>
                    <a:pt x="214313" y="55563"/>
                  </a:lnTo>
                  <a:lnTo>
                    <a:pt x="217488" y="52388"/>
                  </a:lnTo>
                  <a:lnTo>
                    <a:pt x="219076" y="52388"/>
                  </a:lnTo>
                  <a:lnTo>
                    <a:pt x="222251" y="52388"/>
                  </a:lnTo>
                  <a:lnTo>
                    <a:pt x="217488" y="50800"/>
                  </a:lnTo>
                  <a:lnTo>
                    <a:pt x="214313" y="50800"/>
                  </a:lnTo>
                  <a:lnTo>
                    <a:pt x="214313" y="52388"/>
                  </a:lnTo>
                  <a:lnTo>
                    <a:pt x="212725" y="52388"/>
                  </a:lnTo>
                  <a:lnTo>
                    <a:pt x="212725" y="50800"/>
                  </a:lnTo>
                  <a:lnTo>
                    <a:pt x="211138" y="50800"/>
                  </a:lnTo>
                  <a:lnTo>
                    <a:pt x="211138" y="49213"/>
                  </a:lnTo>
                  <a:lnTo>
                    <a:pt x="211138" y="47625"/>
                  </a:lnTo>
                  <a:lnTo>
                    <a:pt x="211138" y="47625"/>
                  </a:lnTo>
                  <a:lnTo>
                    <a:pt x="212726" y="47625"/>
                  </a:lnTo>
                  <a:lnTo>
                    <a:pt x="212726" y="47625"/>
                  </a:lnTo>
                  <a:lnTo>
                    <a:pt x="214313" y="47625"/>
                  </a:lnTo>
                  <a:lnTo>
                    <a:pt x="219076" y="47625"/>
                  </a:lnTo>
                  <a:lnTo>
                    <a:pt x="222251" y="46038"/>
                  </a:lnTo>
                  <a:lnTo>
                    <a:pt x="223838" y="46038"/>
                  </a:lnTo>
                  <a:lnTo>
                    <a:pt x="223838" y="47625"/>
                  </a:lnTo>
                  <a:lnTo>
                    <a:pt x="227013" y="47625"/>
                  </a:lnTo>
                  <a:lnTo>
                    <a:pt x="228601" y="47625"/>
                  </a:lnTo>
                  <a:lnTo>
                    <a:pt x="230188" y="47625"/>
                  </a:lnTo>
                  <a:lnTo>
                    <a:pt x="230188" y="50800"/>
                  </a:lnTo>
                  <a:lnTo>
                    <a:pt x="233363" y="47625"/>
                  </a:lnTo>
                  <a:lnTo>
                    <a:pt x="233363" y="50800"/>
                  </a:lnTo>
                  <a:lnTo>
                    <a:pt x="234951" y="50800"/>
                  </a:lnTo>
                  <a:lnTo>
                    <a:pt x="238126" y="50800"/>
                  </a:lnTo>
                  <a:lnTo>
                    <a:pt x="238126" y="52388"/>
                  </a:lnTo>
                  <a:lnTo>
                    <a:pt x="239713" y="52388"/>
                  </a:lnTo>
                  <a:lnTo>
                    <a:pt x="242888" y="52388"/>
                  </a:lnTo>
                  <a:lnTo>
                    <a:pt x="244476" y="55563"/>
                  </a:lnTo>
                  <a:lnTo>
                    <a:pt x="246063" y="55563"/>
                  </a:lnTo>
                  <a:lnTo>
                    <a:pt x="254001" y="57150"/>
                  </a:lnTo>
                  <a:lnTo>
                    <a:pt x="254001" y="58738"/>
                  </a:lnTo>
                  <a:lnTo>
                    <a:pt x="255588" y="58738"/>
                  </a:lnTo>
                  <a:lnTo>
                    <a:pt x="255588" y="61913"/>
                  </a:lnTo>
                  <a:lnTo>
                    <a:pt x="258763" y="63501"/>
                  </a:lnTo>
                  <a:lnTo>
                    <a:pt x="260351" y="68263"/>
                  </a:lnTo>
                  <a:lnTo>
                    <a:pt x="261938" y="68263"/>
                  </a:lnTo>
                  <a:lnTo>
                    <a:pt x="261938" y="69851"/>
                  </a:lnTo>
                  <a:lnTo>
                    <a:pt x="265113" y="69851"/>
                  </a:lnTo>
                  <a:lnTo>
                    <a:pt x="266701" y="73026"/>
                  </a:lnTo>
                  <a:lnTo>
                    <a:pt x="269876" y="73026"/>
                  </a:lnTo>
                  <a:lnTo>
                    <a:pt x="269876" y="74613"/>
                  </a:lnTo>
                  <a:lnTo>
                    <a:pt x="266701" y="74613"/>
                  </a:lnTo>
                  <a:lnTo>
                    <a:pt x="266701" y="77788"/>
                  </a:lnTo>
                  <a:lnTo>
                    <a:pt x="269876" y="77788"/>
                  </a:lnTo>
                  <a:lnTo>
                    <a:pt x="269876" y="79376"/>
                  </a:lnTo>
                  <a:lnTo>
                    <a:pt x="271463" y="79376"/>
                  </a:lnTo>
                  <a:lnTo>
                    <a:pt x="271463" y="82551"/>
                  </a:lnTo>
                  <a:lnTo>
                    <a:pt x="271463" y="84138"/>
                  </a:lnTo>
                  <a:lnTo>
                    <a:pt x="271463" y="85726"/>
                  </a:lnTo>
                  <a:lnTo>
                    <a:pt x="271463" y="88901"/>
                  </a:lnTo>
                  <a:lnTo>
                    <a:pt x="273051" y="90488"/>
                  </a:lnTo>
                  <a:lnTo>
                    <a:pt x="273051" y="93663"/>
                  </a:lnTo>
                  <a:lnTo>
                    <a:pt x="273051" y="95251"/>
                  </a:lnTo>
                  <a:lnTo>
                    <a:pt x="271463" y="93663"/>
                  </a:lnTo>
                  <a:lnTo>
                    <a:pt x="269876" y="95251"/>
                  </a:lnTo>
                  <a:lnTo>
                    <a:pt x="269876" y="98426"/>
                  </a:lnTo>
                  <a:lnTo>
                    <a:pt x="271463" y="98426"/>
                  </a:lnTo>
                  <a:lnTo>
                    <a:pt x="271463" y="100013"/>
                  </a:lnTo>
                  <a:lnTo>
                    <a:pt x="273051" y="100013"/>
                  </a:lnTo>
                  <a:lnTo>
                    <a:pt x="276226" y="101601"/>
                  </a:lnTo>
                  <a:lnTo>
                    <a:pt x="276226" y="104776"/>
                  </a:lnTo>
                  <a:lnTo>
                    <a:pt x="277813" y="104776"/>
                  </a:lnTo>
                  <a:lnTo>
                    <a:pt x="277813" y="106363"/>
                  </a:lnTo>
                  <a:lnTo>
                    <a:pt x="280988" y="106363"/>
                  </a:lnTo>
                  <a:lnTo>
                    <a:pt x="280988" y="109538"/>
                  </a:lnTo>
                  <a:lnTo>
                    <a:pt x="282576" y="109538"/>
                  </a:lnTo>
                  <a:lnTo>
                    <a:pt x="282576" y="111126"/>
                  </a:lnTo>
                  <a:lnTo>
                    <a:pt x="282576" y="114301"/>
                  </a:lnTo>
                  <a:lnTo>
                    <a:pt x="285751" y="115888"/>
                  </a:lnTo>
                  <a:lnTo>
                    <a:pt x="285751" y="117476"/>
                  </a:lnTo>
                  <a:lnTo>
                    <a:pt x="285751" y="120651"/>
                  </a:lnTo>
                  <a:lnTo>
                    <a:pt x="285751" y="122238"/>
                  </a:lnTo>
                  <a:lnTo>
                    <a:pt x="287338" y="122238"/>
                  </a:lnTo>
                  <a:lnTo>
                    <a:pt x="287338" y="125413"/>
                  </a:lnTo>
                  <a:lnTo>
                    <a:pt x="287338" y="127001"/>
                  </a:lnTo>
                  <a:lnTo>
                    <a:pt x="287338" y="130176"/>
                  </a:lnTo>
                  <a:lnTo>
                    <a:pt x="287338" y="131763"/>
                  </a:lnTo>
                  <a:lnTo>
                    <a:pt x="288926" y="133351"/>
                  </a:lnTo>
                  <a:lnTo>
                    <a:pt x="288926" y="136526"/>
                  </a:lnTo>
                  <a:lnTo>
                    <a:pt x="288926" y="138113"/>
                  </a:lnTo>
                  <a:lnTo>
                    <a:pt x="288926" y="141288"/>
                  </a:lnTo>
                  <a:lnTo>
                    <a:pt x="288926" y="142876"/>
                  </a:lnTo>
                  <a:lnTo>
                    <a:pt x="292101" y="142876"/>
                  </a:lnTo>
                  <a:lnTo>
                    <a:pt x="292101" y="144463"/>
                  </a:lnTo>
                  <a:lnTo>
                    <a:pt x="292101" y="147638"/>
                  </a:lnTo>
                  <a:lnTo>
                    <a:pt x="292101" y="149226"/>
                  </a:lnTo>
                  <a:lnTo>
                    <a:pt x="292101" y="152401"/>
                  </a:lnTo>
                  <a:lnTo>
                    <a:pt x="292101" y="153988"/>
                  </a:lnTo>
                  <a:lnTo>
                    <a:pt x="292101" y="158751"/>
                  </a:lnTo>
                  <a:lnTo>
                    <a:pt x="293688" y="163513"/>
                  </a:lnTo>
                  <a:lnTo>
                    <a:pt x="293688" y="165101"/>
                  </a:lnTo>
                  <a:lnTo>
                    <a:pt x="293688" y="168276"/>
                  </a:lnTo>
                  <a:lnTo>
                    <a:pt x="293688" y="173038"/>
                  </a:lnTo>
                  <a:lnTo>
                    <a:pt x="292101" y="176213"/>
                  </a:lnTo>
                  <a:lnTo>
                    <a:pt x="292101" y="188913"/>
                  </a:lnTo>
                  <a:lnTo>
                    <a:pt x="292101" y="192088"/>
                  </a:lnTo>
                  <a:lnTo>
                    <a:pt x="292101" y="195263"/>
                  </a:lnTo>
                  <a:lnTo>
                    <a:pt x="288926" y="196851"/>
                  </a:lnTo>
                  <a:lnTo>
                    <a:pt x="288926" y="200026"/>
                  </a:lnTo>
                  <a:lnTo>
                    <a:pt x="288926" y="201613"/>
                  </a:lnTo>
                  <a:lnTo>
                    <a:pt x="288926" y="204788"/>
                  </a:lnTo>
                  <a:lnTo>
                    <a:pt x="288926" y="206376"/>
                  </a:lnTo>
                  <a:lnTo>
                    <a:pt x="287338" y="207963"/>
                  </a:lnTo>
                  <a:lnTo>
                    <a:pt x="287338" y="212726"/>
                  </a:lnTo>
                  <a:lnTo>
                    <a:pt x="285751" y="217488"/>
                  </a:lnTo>
                  <a:lnTo>
                    <a:pt x="287338" y="219076"/>
                  </a:lnTo>
                  <a:lnTo>
                    <a:pt x="285751" y="222251"/>
                  </a:lnTo>
                  <a:lnTo>
                    <a:pt x="285751" y="223838"/>
                  </a:lnTo>
                  <a:lnTo>
                    <a:pt x="282576" y="223838"/>
                  </a:lnTo>
                  <a:lnTo>
                    <a:pt x="282576" y="227013"/>
                  </a:lnTo>
                  <a:lnTo>
                    <a:pt x="282576" y="228601"/>
                  </a:lnTo>
                  <a:lnTo>
                    <a:pt x="280988" y="231776"/>
                  </a:lnTo>
                  <a:lnTo>
                    <a:pt x="280988" y="233363"/>
                  </a:lnTo>
                  <a:lnTo>
                    <a:pt x="280988" y="234951"/>
                  </a:lnTo>
                  <a:lnTo>
                    <a:pt x="277813" y="234951"/>
                  </a:lnTo>
                  <a:lnTo>
                    <a:pt x="277813" y="238126"/>
                  </a:lnTo>
                  <a:lnTo>
                    <a:pt x="277813" y="239713"/>
                  </a:lnTo>
                  <a:lnTo>
                    <a:pt x="276226" y="242888"/>
                  </a:lnTo>
                  <a:lnTo>
                    <a:pt x="276226" y="244476"/>
                  </a:lnTo>
                  <a:lnTo>
                    <a:pt x="273051" y="249238"/>
                  </a:lnTo>
                  <a:lnTo>
                    <a:pt x="271463" y="254001"/>
                  </a:lnTo>
                  <a:lnTo>
                    <a:pt x="269876" y="258763"/>
                  </a:lnTo>
                  <a:lnTo>
                    <a:pt x="266701" y="263526"/>
                  </a:lnTo>
                  <a:lnTo>
                    <a:pt x="265113" y="265113"/>
                  </a:lnTo>
                  <a:lnTo>
                    <a:pt x="261938" y="269876"/>
                  </a:lnTo>
                  <a:lnTo>
                    <a:pt x="261938" y="271463"/>
                  </a:lnTo>
                  <a:lnTo>
                    <a:pt x="260351" y="276226"/>
                  </a:lnTo>
                  <a:lnTo>
                    <a:pt x="255588" y="282576"/>
                  </a:lnTo>
                  <a:lnTo>
                    <a:pt x="249238" y="287338"/>
                  </a:lnTo>
                  <a:lnTo>
                    <a:pt x="246063" y="292101"/>
                  </a:lnTo>
                  <a:lnTo>
                    <a:pt x="244476" y="293688"/>
                  </a:lnTo>
                  <a:lnTo>
                    <a:pt x="239713" y="296863"/>
                  </a:lnTo>
                  <a:lnTo>
                    <a:pt x="238126" y="298451"/>
                  </a:lnTo>
                  <a:lnTo>
                    <a:pt x="234951" y="298451"/>
                  </a:lnTo>
                  <a:lnTo>
                    <a:pt x="234951" y="301626"/>
                  </a:lnTo>
                  <a:lnTo>
                    <a:pt x="233363" y="301626"/>
                  </a:lnTo>
                  <a:lnTo>
                    <a:pt x="230188" y="301626"/>
                  </a:lnTo>
                  <a:lnTo>
                    <a:pt x="228601" y="303213"/>
                  </a:lnTo>
                  <a:lnTo>
                    <a:pt x="228601" y="306388"/>
                  </a:lnTo>
                  <a:lnTo>
                    <a:pt x="223838" y="306388"/>
                  </a:lnTo>
                  <a:lnTo>
                    <a:pt x="222251" y="307976"/>
                  </a:lnTo>
                  <a:lnTo>
                    <a:pt x="219076" y="309563"/>
                  </a:lnTo>
                  <a:lnTo>
                    <a:pt x="217488" y="312738"/>
                  </a:lnTo>
                  <a:lnTo>
                    <a:pt x="212726" y="314326"/>
                  </a:lnTo>
                  <a:lnTo>
                    <a:pt x="211138" y="317501"/>
                  </a:lnTo>
                  <a:lnTo>
                    <a:pt x="207963" y="319088"/>
                  </a:lnTo>
                  <a:lnTo>
                    <a:pt x="206376" y="319088"/>
                  </a:lnTo>
                  <a:lnTo>
                    <a:pt x="203201" y="319088"/>
                  </a:lnTo>
                  <a:lnTo>
                    <a:pt x="203201" y="322263"/>
                  </a:lnTo>
                  <a:lnTo>
                    <a:pt x="201613" y="323851"/>
                  </a:lnTo>
                  <a:lnTo>
                    <a:pt x="198438" y="323851"/>
                  </a:lnTo>
                  <a:lnTo>
                    <a:pt x="196851" y="325438"/>
                  </a:lnTo>
                  <a:lnTo>
                    <a:pt x="192088" y="325438"/>
                  </a:lnTo>
                  <a:lnTo>
                    <a:pt x="187325" y="328613"/>
                  </a:lnTo>
                  <a:lnTo>
                    <a:pt x="182563" y="330201"/>
                  </a:lnTo>
                  <a:lnTo>
                    <a:pt x="180975" y="330201"/>
                  </a:lnTo>
                  <a:lnTo>
                    <a:pt x="179388" y="333376"/>
                  </a:lnTo>
                  <a:lnTo>
                    <a:pt x="176213" y="333376"/>
                  </a:lnTo>
                  <a:lnTo>
                    <a:pt x="174625" y="333376"/>
                  </a:lnTo>
                  <a:lnTo>
                    <a:pt x="171450" y="334963"/>
                  </a:lnTo>
                  <a:lnTo>
                    <a:pt x="169863" y="334963"/>
                  </a:lnTo>
                  <a:lnTo>
                    <a:pt x="169863" y="333376"/>
                  </a:lnTo>
                  <a:lnTo>
                    <a:pt x="171450" y="330201"/>
                  </a:lnTo>
                  <a:lnTo>
                    <a:pt x="174625" y="330201"/>
                  </a:lnTo>
                  <a:lnTo>
                    <a:pt x="176213" y="328613"/>
                  </a:lnTo>
                  <a:lnTo>
                    <a:pt x="174625" y="328613"/>
                  </a:lnTo>
                  <a:lnTo>
                    <a:pt x="171450" y="328613"/>
                  </a:lnTo>
                  <a:lnTo>
                    <a:pt x="169863" y="328613"/>
                  </a:lnTo>
                  <a:lnTo>
                    <a:pt x="168275" y="328613"/>
                  </a:lnTo>
                  <a:lnTo>
                    <a:pt x="168275" y="330201"/>
                  </a:lnTo>
                  <a:lnTo>
                    <a:pt x="165100" y="330201"/>
                  </a:lnTo>
                  <a:lnTo>
                    <a:pt x="165100" y="333376"/>
                  </a:lnTo>
                  <a:lnTo>
                    <a:pt x="165100" y="334963"/>
                  </a:lnTo>
                  <a:lnTo>
                    <a:pt x="163513" y="334963"/>
                  </a:lnTo>
                  <a:lnTo>
                    <a:pt x="160338" y="334963"/>
                  </a:lnTo>
                  <a:lnTo>
                    <a:pt x="158750" y="334963"/>
                  </a:lnTo>
                  <a:lnTo>
                    <a:pt x="155575" y="334963"/>
                  </a:lnTo>
                  <a:lnTo>
                    <a:pt x="153988" y="334963"/>
                  </a:lnTo>
                  <a:lnTo>
                    <a:pt x="152400" y="333376"/>
                  </a:lnTo>
                  <a:lnTo>
                    <a:pt x="149225" y="333376"/>
                  </a:lnTo>
                  <a:lnTo>
                    <a:pt x="147638" y="333376"/>
                  </a:lnTo>
                  <a:lnTo>
                    <a:pt x="144463" y="333376"/>
                  </a:lnTo>
                  <a:lnTo>
                    <a:pt x="142875" y="333376"/>
                  </a:lnTo>
                  <a:lnTo>
                    <a:pt x="139700" y="333376"/>
                  </a:lnTo>
                  <a:lnTo>
                    <a:pt x="138112" y="334963"/>
                  </a:lnTo>
                  <a:lnTo>
                    <a:pt x="136525" y="333376"/>
                  </a:lnTo>
                  <a:lnTo>
                    <a:pt x="133350" y="333376"/>
                  </a:lnTo>
                  <a:lnTo>
                    <a:pt x="133350" y="330201"/>
                  </a:lnTo>
                  <a:lnTo>
                    <a:pt x="131762" y="330201"/>
                  </a:lnTo>
                  <a:lnTo>
                    <a:pt x="128587" y="330201"/>
                  </a:lnTo>
                  <a:lnTo>
                    <a:pt x="127000" y="330201"/>
                  </a:lnTo>
                  <a:lnTo>
                    <a:pt x="127000" y="328613"/>
                  </a:lnTo>
                  <a:lnTo>
                    <a:pt x="123825" y="328613"/>
                  </a:lnTo>
                  <a:lnTo>
                    <a:pt x="122237" y="328613"/>
                  </a:lnTo>
                  <a:lnTo>
                    <a:pt x="122237" y="325438"/>
                  </a:lnTo>
                  <a:lnTo>
                    <a:pt x="120650" y="325438"/>
                  </a:lnTo>
                  <a:lnTo>
                    <a:pt x="117475" y="323851"/>
                  </a:lnTo>
                  <a:lnTo>
                    <a:pt x="115887" y="322263"/>
                  </a:lnTo>
                  <a:lnTo>
                    <a:pt x="112712" y="322263"/>
                  </a:lnTo>
                  <a:lnTo>
                    <a:pt x="111125" y="322263"/>
                  </a:lnTo>
                  <a:lnTo>
                    <a:pt x="107950" y="322263"/>
                  </a:lnTo>
                  <a:lnTo>
                    <a:pt x="106362" y="322263"/>
                  </a:lnTo>
                  <a:lnTo>
                    <a:pt x="104775" y="322263"/>
                  </a:lnTo>
                  <a:lnTo>
                    <a:pt x="104775" y="319088"/>
                  </a:lnTo>
                  <a:lnTo>
                    <a:pt x="101600" y="319088"/>
                  </a:lnTo>
                  <a:lnTo>
                    <a:pt x="100012" y="319088"/>
                  </a:lnTo>
                  <a:lnTo>
                    <a:pt x="96837" y="319088"/>
                  </a:lnTo>
                  <a:lnTo>
                    <a:pt x="96837" y="317501"/>
                  </a:lnTo>
                  <a:lnTo>
                    <a:pt x="96837" y="314326"/>
                  </a:lnTo>
                  <a:lnTo>
                    <a:pt x="95250" y="314326"/>
                  </a:lnTo>
                  <a:lnTo>
                    <a:pt x="93662" y="312738"/>
                  </a:lnTo>
                  <a:lnTo>
                    <a:pt x="93662" y="314326"/>
                  </a:lnTo>
                  <a:lnTo>
                    <a:pt x="90487" y="314326"/>
                  </a:lnTo>
                  <a:lnTo>
                    <a:pt x="90487" y="312738"/>
                  </a:lnTo>
                  <a:lnTo>
                    <a:pt x="88900" y="312738"/>
                  </a:lnTo>
                  <a:lnTo>
                    <a:pt x="88900" y="314326"/>
                  </a:lnTo>
                  <a:lnTo>
                    <a:pt x="85725" y="314326"/>
                  </a:lnTo>
                  <a:lnTo>
                    <a:pt x="85725" y="312738"/>
                  </a:lnTo>
                  <a:lnTo>
                    <a:pt x="84137" y="312738"/>
                  </a:lnTo>
                  <a:lnTo>
                    <a:pt x="80962" y="312738"/>
                  </a:lnTo>
                  <a:lnTo>
                    <a:pt x="80962" y="309563"/>
                  </a:lnTo>
                  <a:lnTo>
                    <a:pt x="80962" y="307976"/>
                  </a:lnTo>
                  <a:lnTo>
                    <a:pt x="79375" y="309563"/>
                  </a:lnTo>
                  <a:lnTo>
                    <a:pt x="77787" y="307976"/>
                  </a:lnTo>
                  <a:lnTo>
                    <a:pt x="74612" y="306388"/>
                  </a:lnTo>
                  <a:lnTo>
                    <a:pt x="73025" y="303213"/>
                  </a:lnTo>
                  <a:lnTo>
                    <a:pt x="74612" y="303213"/>
                  </a:lnTo>
                  <a:lnTo>
                    <a:pt x="77787" y="303213"/>
                  </a:lnTo>
                  <a:lnTo>
                    <a:pt x="79375" y="303213"/>
                  </a:lnTo>
                  <a:lnTo>
                    <a:pt x="79375" y="301626"/>
                  </a:lnTo>
                  <a:lnTo>
                    <a:pt x="77787" y="301626"/>
                  </a:lnTo>
                  <a:lnTo>
                    <a:pt x="74612" y="298451"/>
                  </a:lnTo>
                  <a:lnTo>
                    <a:pt x="73025" y="298451"/>
                  </a:lnTo>
                  <a:lnTo>
                    <a:pt x="73025" y="296863"/>
                  </a:lnTo>
                  <a:lnTo>
                    <a:pt x="69850" y="296863"/>
                  </a:lnTo>
                  <a:lnTo>
                    <a:pt x="69850" y="298451"/>
                  </a:lnTo>
                  <a:lnTo>
                    <a:pt x="73025" y="298451"/>
                  </a:lnTo>
                  <a:lnTo>
                    <a:pt x="73025" y="301626"/>
                  </a:lnTo>
                  <a:lnTo>
                    <a:pt x="69850" y="301626"/>
                  </a:lnTo>
                  <a:lnTo>
                    <a:pt x="68262" y="301626"/>
                  </a:lnTo>
                  <a:lnTo>
                    <a:pt x="65087" y="298451"/>
                  </a:lnTo>
                  <a:lnTo>
                    <a:pt x="65087" y="296863"/>
                  </a:lnTo>
                  <a:lnTo>
                    <a:pt x="63500" y="296863"/>
                  </a:lnTo>
                  <a:lnTo>
                    <a:pt x="61912" y="296863"/>
                  </a:lnTo>
                  <a:lnTo>
                    <a:pt x="61912" y="293688"/>
                  </a:lnTo>
                  <a:lnTo>
                    <a:pt x="58737" y="293688"/>
                  </a:lnTo>
                  <a:lnTo>
                    <a:pt x="57150" y="293688"/>
                  </a:lnTo>
                  <a:lnTo>
                    <a:pt x="57150" y="296863"/>
                  </a:lnTo>
                  <a:lnTo>
                    <a:pt x="53975" y="293688"/>
                  </a:lnTo>
                  <a:lnTo>
                    <a:pt x="53975" y="292101"/>
                  </a:lnTo>
                  <a:lnTo>
                    <a:pt x="52387" y="292101"/>
                  </a:lnTo>
                  <a:lnTo>
                    <a:pt x="52387" y="290513"/>
                  </a:lnTo>
                  <a:lnTo>
                    <a:pt x="52387" y="287338"/>
                  </a:lnTo>
                  <a:lnTo>
                    <a:pt x="52387" y="285751"/>
                  </a:lnTo>
                  <a:lnTo>
                    <a:pt x="49212" y="287338"/>
                  </a:lnTo>
                  <a:lnTo>
                    <a:pt x="47625" y="285751"/>
                  </a:lnTo>
                  <a:lnTo>
                    <a:pt x="46037" y="285751"/>
                  </a:lnTo>
                  <a:lnTo>
                    <a:pt x="46037" y="282576"/>
                  </a:lnTo>
                  <a:lnTo>
                    <a:pt x="42862" y="282576"/>
                  </a:lnTo>
                  <a:lnTo>
                    <a:pt x="41275" y="280988"/>
                  </a:lnTo>
                  <a:lnTo>
                    <a:pt x="38100" y="280988"/>
                  </a:lnTo>
                  <a:lnTo>
                    <a:pt x="36512" y="279401"/>
                  </a:lnTo>
                  <a:lnTo>
                    <a:pt x="36512" y="276226"/>
                  </a:lnTo>
                  <a:lnTo>
                    <a:pt x="33337" y="274638"/>
                  </a:lnTo>
                  <a:lnTo>
                    <a:pt x="36512" y="271463"/>
                  </a:lnTo>
                  <a:lnTo>
                    <a:pt x="33337" y="271463"/>
                  </a:lnTo>
                  <a:lnTo>
                    <a:pt x="31750" y="271463"/>
                  </a:lnTo>
                  <a:lnTo>
                    <a:pt x="30162" y="269876"/>
                  </a:lnTo>
                  <a:lnTo>
                    <a:pt x="30162" y="266701"/>
                  </a:lnTo>
                  <a:lnTo>
                    <a:pt x="26987" y="265113"/>
                  </a:lnTo>
                  <a:lnTo>
                    <a:pt x="26987" y="263526"/>
                  </a:lnTo>
                  <a:lnTo>
                    <a:pt x="26987" y="260351"/>
                  </a:lnTo>
                  <a:lnTo>
                    <a:pt x="25400" y="260351"/>
                  </a:lnTo>
                  <a:lnTo>
                    <a:pt x="26987" y="258763"/>
                  </a:lnTo>
                  <a:lnTo>
                    <a:pt x="25400" y="258763"/>
                  </a:lnTo>
                  <a:lnTo>
                    <a:pt x="25400" y="255588"/>
                  </a:lnTo>
                  <a:lnTo>
                    <a:pt x="22225" y="255588"/>
                  </a:lnTo>
                  <a:lnTo>
                    <a:pt x="22225" y="254001"/>
                  </a:lnTo>
                  <a:lnTo>
                    <a:pt x="20637" y="255588"/>
                  </a:lnTo>
                  <a:lnTo>
                    <a:pt x="17462" y="254001"/>
                  </a:lnTo>
                  <a:lnTo>
                    <a:pt x="17462" y="250826"/>
                  </a:lnTo>
                  <a:lnTo>
                    <a:pt x="17462" y="249238"/>
                  </a:lnTo>
                  <a:lnTo>
                    <a:pt x="15875" y="247651"/>
                  </a:lnTo>
                  <a:lnTo>
                    <a:pt x="15875" y="244476"/>
                  </a:lnTo>
                  <a:lnTo>
                    <a:pt x="15875" y="242888"/>
                  </a:lnTo>
                  <a:lnTo>
                    <a:pt x="15875" y="239713"/>
                  </a:lnTo>
                  <a:lnTo>
                    <a:pt x="15875" y="238126"/>
                  </a:lnTo>
                  <a:lnTo>
                    <a:pt x="14287" y="238126"/>
                  </a:lnTo>
                  <a:lnTo>
                    <a:pt x="14287" y="234951"/>
                  </a:lnTo>
                  <a:lnTo>
                    <a:pt x="11112" y="234951"/>
                  </a:lnTo>
                  <a:lnTo>
                    <a:pt x="11112" y="233363"/>
                  </a:lnTo>
                  <a:lnTo>
                    <a:pt x="9525" y="231776"/>
                  </a:lnTo>
                  <a:lnTo>
                    <a:pt x="9525" y="228601"/>
                  </a:lnTo>
                  <a:lnTo>
                    <a:pt x="6350" y="222251"/>
                  </a:lnTo>
                  <a:lnTo>
                    <a:pt x="4762" y="217488"/>
                  </a:lnTo>
                  <a:lnTo>
                    <a:pt x="3175" y="215901"/>
                  </a:lnTo>
                  <a:lnTo>
                    <a:pt x="3175" y="212726"/>
                  </a:lnTo>
                  <a:lnTo>
                    <a:pt x="3175" y="211138"/>
                  </a:lnTo>
                  <a:lnTo>
                    <a:pt x="3175" y="207963"/>
                  </a:lnTo>
                  <a:lnTo>
                    <a:pt x="0" y="206376"/>
                  </a:lnTo>
                  <a:lnTo>
                    <a:pt x="3175" y="206376"/>
                  </a:lnTo>
                  <a:lnTo>
                    <a:pt x="3175" y="204788"/>
                  </a:lnTo>
                  <a:lnTo>
                    <a:pt x="3175" y="201613"/>
                  </a:lnTo>
                  <a:lnTo>
                    <a:pt x="3175" y="200026"/>
                  </a:lnTo>
                  <a:lnTo>
                    <a:pt x="3175" y="196851"/>
                  </a:lnTo>
                  <a:lnTo>
                    <a:pt x="3175" y="195263"/>
                  </a:lnTo>
                  <a:lnTo>
                    <a:pt x="3175" y="192088"/>
                  </a:lnTo>
                  <a:lnTo>
                    <a:pt x="3175" y="188913"/>
                  </a:lnTo>
                  <a:lnTo>
                    <a:pt x="3175" y="185738"/>
                  </a:lnTo>
                  <a:lnTo>
                    <a:pt x="3175" y="184151"/>
                  </a:lnTo>
                  <a:lnTo>
                    <a:pt x="4762" y="184151"/>
                  </a:lnTo>
                  <a:lnTo>
                    <a:pt x="4762" y="180976"/>
                  </a:lnTo>
                  <a:lnTo>
                    <a:pt x="3175" y="180976"/>
                  </a:lnTo>
                  <a:lnTo>
                    <a:pt x="4762" y="179388"/>
                  </a:lnTo>
                  <a:lnTo>
                    <a:pt x="4762" y="176213"/>
                  </a:lnTo>
                  <a:lnTo>
                    <a:pt x="3175" y="176213"/>
                  </a:lnTo>
                  <a:lnTo>
                    <a:pt x="3175" y="174626"/>
                  </a:lnTo>
                  <a:lnTo>
                    <a:pt x="3175" y="173038"/>
                  </a:lnTo>
                  <a:lnTo>
                    <a:pt x="4762" y="173038"/>
                  </a:lnTo>
                  <a:lnTo>
                    <a:pt x="4762" y="169863"/>
                  </a:lnTo>
                  <a:lnTo>
                    <a:pt x="4762" y="168276"/>
                  </a:lnTo>
                  <a:lnTo>
                    <a:pt x="4762" y="165101"/>
                  </a:lnTo>
                  <a:lnTo>
                    <a:pt x="4762" y="163513"/>
                  </a:lnTo>
                  <a:lnTo>
                    <a:pt x="4762" y="160338"/>
                  </a:lnTo>
                  <a:lnTo>
                    <a:pt x="4762" y="158751"/>
                  </a:lnTo>
                  <a:lnTo>
                    <a:pt x="4762" y="157163"/>
                  </a:lnTo>
                  <a:lnTo>
                    <a:pt x="4762" y="153988"/>
                  </a:lnTo>
                  <a:lnTo>
                    <a:pt x="6350" y="152401"/>
                  </a:lnTo>
                  <a:lnTo>
                    <a:pt x="6350" y="149226"/>
                  </a:lnTo>
                  <a:lnTo>
                    <a:pt x="6350" y="147638"/>
                  </a:lnTo>
                  <a:lnTo>
                    <a:pt x="4762" y="147638"/>
                  </a:lnTo>
                  <a:lnTo>
                    <a:pt x="6350" y="144463"/>
                  </a:lnTo>
                  <a:lnTo>
                    <a:pt x="6350" y="142876"/>
                  </a:lnTo>
                  <a:lnTo>
                    <a:pt x="6350" y="141288"/>
                  </a:lnTo>
                  <a:lnTo>
                    <a:pt x="9525" y="141288"/>
                  </a:lnTo>
                  <a:lnTo>
                    <a:pt x="9525" y="138113"/>
                  </a:lnTo>
                  <a:lnTo>
                    <a:pt x="11112" y="138113"/>
                  </a:lnTo>
                  <a:lnTo>
                    <a:pt x="11112" y="136526"/>
                  </a:lnTo>
                  <a:lnTo>
                    <a:pt x="14287" y="136526"/>
                  </a:lnTo>
                  <a:lnTo>
                    <a:pt x="14287" y="133351"/>
                  </a:lnTo>
                  <a:lnTo>
                    <a:pt x="14287" y="131763"/>
                  </a:lnTo>
                  <a:lnTo>
                    <a:pt x="14287" y="130176"/>
                  </a:lnTo>
                  <a:lnTo>
                    <a:pt x="15875" y="127001"/>
                  </a:lnTo>
                  <a:lnTo>
                    <a:pt x="15875" y="125413"/>
                  </a:lnTo>
                  <a:lnTo>
                    <a:pt x="17462" y="125413"/>
                  </a:lnTo>
                  <a:lnTo>
                    <a:pt x="17462" y="122238"/>
                  </a:lnTo>
                  <a:lnTo>
                    <a:pt x="20637" y="127001"/>
                  </a:lnTo>
                  <a:lnTo>
                    <a:pt x="20637" y="125413"/>
                  </a:lnTo>
                  <a:lnTo>
                    <a:pt x="20637" y="122238"/>
                  </a:lnTo>
                  <a:lnTo>
                    <a:pt x="20637" y="120651"/>
                  </a:lnTo>
                  <a:lnTo>
                    <a:pt x="22225" y="120651"/>
                  </a:lnTo>
                  <a:lnTo>
                    <a:pt x="22225" y="117476"/>
                  </a:lnTo>
                  <a:lnTo>
                    <a:pt x="22225" y="115888"/>
                  </a:lnTo>
                  <a:lnTo>
                    <a:pt x="22225" y="114301"/>
                  </a:lnTo>
                  <a:lnTo>
                    <a:pt x="25400" y="114301"/>
                  </a:lnTo>
                  <a:lnTo>
                    <a:pt x="25400" y="111126"/>
                  </a:lnTo>
                  <a:lnTo>
                    <a:pt x="25400" y="109538"/>
                  </a:lnTo>
                  <a:lnTo>
                    <a:pt x="26987" y="109538"/>
                  </a:lnTo>
                  <a:lnTo>
                    <a:pt x="26987" y="106363"/>
                  </a:lnTo>
                  <a:lnTo>
                    <a:pt x="26987" y="104776"/>
                  </a:lnTo>
                  <a:lnTo>
                    <a:pt x="26987" y="101601"/>
                  </a:lnTo>
                  <a:lnTo>
                    <a:pt x="26987" y="100013"/>
                  </a:lnTo>
                  <a:lnTo>
                    <a:pt x="30162" y="100013"/>
                  </a:lnTo>
                  <a:lnTo>
                    <a:pt x="30162" y="93663"/>
                  </a:lnTo>
                  <a:lnTo>
                    <a:pt x="31750" y="93663"/>
                  </a:lnTo>
                  <a:lnTo>
                    <a:pt x="31750" y="90488"/>
                  </a:lnTo>
                  <a:lnTo>
                    <a:pt x="31750" y="88901"/>
                  </a:lnTo>
                  <a:lnTo>
                    <a:pt x="33337" y="88901"/>
                  </a:lnTo>
                  <a:lnTo>
                    <a:pt x="33337" y="85726"/>
                  </a:lnTo>
                  <a:lnTo>
                    <a:pt x="36512" y="85726"/>
                  </a:lnTo>
                  <a:lnTo>
                    <a:pt x="36512" y="88901"/>
                  </a:lnTo>
                  <a:lnTo>
                    <a:pt x="38100" y="88901"/>
                  </a:lnTo>
                  <a:lnTo>
                    <a:pt x="38100" y="85726"/>
                  </a:lnTo>
                  <a:lnTo>
                    <a:pt x="41275" y="85726"/>
                  </a:lnTo>
                  <a:lnTo>
                    <a:pt x="41275" y="84138"/>
                  </a:lnTo>
                  <a:lnTo>
                    <a:pt x="41275" y="82551"/>
                  </a:lnTo>
                  <a:lnTo>
                    <a:pt x="42862" y="82551"/>
                  </a:lnTo>
                  <a:lnTo>
                    <a:pt x="42862" y="79376"/>
                  </a:lnTo>
                  <a:lnTo>
                    <a:pt x="46037" y="77788"/>
                  </a:lnTo>
                  <a:lnTo>
                    <a:pt x="46037" y="74613"/>
                  </a:lnTo>
                  <a:lnTo>
                    <a:pt x="46037" y="73026"/>
                  </a:lnTo>
                  <a:lnTo>
                    <a:pt x="47625" y="73026"/>
                  </a:lnTo>
                  <a:lnTo>
                    <a:pt x="47625" y="69851"/>
                  </a:lnTo>
                  <a:lnTo>
                    <a:pt x="47625" y="68263"/>
                  </a:lnTo>
                  <a:lnTo>
                    <a:pt x="49212" y="68263"/>
                  </a:lnTo>
                  <a:lnTo>
                    <a:pt x="49212" y="66676"/>
                  </a:lnTo>
                  <a:lnTo>
                    <a:pt x="49212" y="63501"/>
                  </a:lnTo>
                  <a:lnTo>
                    <a:pt x="52387" y="61913"/>
                  </a:lnTo>
                  <a:lnTo>
                    <a:pt x="52387" y="58738"/>
                  </a:lnTo>
                  <a:lnTo>
                    <a:pt x="53975" y="58738"/>
                  </a:lnTo>
                  <a:lnTo>
                    <a:pt x="53975" y="57150"/>
                  </a:lnTo>
                  <a:lnTo>
                    <a:pt x="53975" y="55563"/>
                  </a:lnTo>
                  <a:lnTo>
                    <a:pt x="57150" y="55563"/>
                  </a:lnTo>
                  <a:lnTo>
                    <a:pt x="57150" y="57150"/>
                  </a:lnTo>
                  <a:lnTo>
                    <a:pt x="58737" y="57150"/>
                  </a:lnTo>
                  <a:lnTo>
                    <a:pt x="58737" y="55563"/>
                  </a:lnTo>
                  <a:lnTo>
                    <a:pt x="61912" y="55563"/>
                  </a:lnTo>
                  <a:lnTo>
                    <a:pt x="61912" y="52388"/>
                  </a:lnTo>
                  <a:lnTo>
                    <a:pt x="63500" y="52388"/>
                  </a:lnTo>
                  <a:lnTo>
                    <a:pt x="63500" y="50800"/>
                  </a:lnTo>
                  <a:lnTo>
                    <a:pt x="65087" y="50800"/>
                  </a:lnTo>
                  <a:lnTo>
                    <a:pt x="65087" y="47625"/>
                  </a:lnTo>
                  <a:lnTo>
                    <a:pt x="68262" y="46038"/>
                  </a:lnTo>
                  <a:lnTo>
                    <a:pt x="68262" y="42863"/>
                  </a:lnTo>
                  <a:lnTo>
                    <a:pt x="69850" y="41275"/>
                  </a:lnTo>
                  <a:lnTo>
                    <a:pt x="69850" y="39688"/>
                  </a:lnTo>
                  <a:lnTo>
                    <a:pt x="73025" y="39688"/>
                  </a:lnTo>
                  <a:lnTo>
                    <a:pt x="73025" y="36513"/>
                  </a:lnTo>
                  <a:lnTo>
                    <a:pt x="74612" y="34925"/>
                  </a:lnTo>
                  <a:lnTo>
                    <a:pt x="74612" y="31750"/>
                  </a:lnTo>
                  <a:lnTo>
                    <a:pt x="77787" y="31750"/>
                  </a:lnTo>
                  <a:lnTo>
                    <a:pt x="79375" y="31750"/>
                  </a:lnTo>
                  <a:lnTo>
                    <a:pt x="79375" y="30163"/>
                  </a:lnTo>
                  <a:lnTo>
                    <a:pt x="79375" y="26988"/>
                  </a:lnTo>
                  <a:lnTo>
                    <a:pt x="80962" y="30163"/>
                  </a:lnTo>
                  <a:lnTo>
                    <a:pt x="80962" y="25400"/>
                  </a:lnTo>
                  <a:lnTo>
                    <a:pt x="80962" y="23813"/>
                  </a:lnTo>
                  <a:lnTo>
                    <a:pt x="84137" y="23813"/>
                  </a:lnTo>
                  <a:lnTo>
                    <a:pt x="85725" y="20638"/>
                  </a:lnTo>
                  <a:lnTo>
                    <a:pt x="85725" y="19050"/>
                  </a:lnTo>
                  <a:lnTo>
                    <a:pt x="88900" y="19050"/>
                  </a:lnTo>
                  <a:lnTo>
                    <a:pt x="88900" y="20638"/>
                  </a:lnTo>
                  <a:lnTo>
                    <a:pt x="90487" y="19050"/>
                  </a:lnTo>
                  <a:lnTo>
                    <a:pt x="93662" y="15875"/>
                  </a:lnTo>
                  <a:lnTo>
                    <a:pt x="95250" y="11113"/>
                  </a:lnTo>
                  <a:lnTo>
                    <a:pt x="95250" y="14288"/>
                  </a:lnTo>
                  <a:lnTo>
                    <a:pt x="95250" y="15875"/>
                  </a:lnTo>
                  <a:lnTo>
                    <a:pt x="96837" y="15875"/>
                  </a:lnTo>
                  <a:lnTo>
                    <a:pt x="100012" y="15875"/>
                  </a:lnTo>
                  <a:lnTo>
                    <a:pt x="100012" y="14288"/>
                  </a:lnTo>
                  <a:lnTo>
                    <a:pt x="101600" y="11113"/>
                  </a:lnTo>
                  <a:lnTo>
                    <a:pt x="101600" y="9525"/>
                  </a:lnTo>
                  <a:lnTo>
                    <a:pt x="104775" y="9525"/>
                  </a:lnTo>
                  <a:lnTo>
                    <a:pt x="106362" y="9525"/>
                  </a:lnTo>
                  <a:close/>
                  <a:moveTo>
                    <a:pt x="111125" y="3175"/>
                  </a:moveTo>
                  <a:lnTo>
                    <a:pt x="112713" y="3175"/>
                  </a:lnTo>
                  <a:lnTo>
                    <a:pt x="115888" y="3175"/>
                  </a:lnTo>
                  <a:lnTo>
                    <a:pt x="115888" y="4763"/>
                  </a:lnTo>
                  <a:lnTo>
                    <a:pt x="112713" y="4763"/>
                  </a:lnTo>
                  <a:lnTo>
                    <a:pt x="111125" y="4763"/>
                  </a:lnTo>
                  <a:close/>
                  <a:moveTo>
                    <a:pt x="117476" y="0"/>
                  </a:moveTo>
                  <a:lnTo>
                    <a:pt x="117476" y="3175"/>
                  </a:lnTo>
                  <a:lnTo>
                    <a:pt x="115888" y="3175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7D6D181-43F3-40B7-98C9-125C1C3A273C}"/>
                </a:ext>
              </a:extLst>
            </p:cNvPr>
            <p:cNvSpPr txBox="1"/>
            <p:nvPr/>
          </p:nvSpPr>
          <p:spPr>
            <a:xfrm>
              <a:off x="370763" y="228258"/>
              <a:ext cx="1015663" cy="78483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肆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A7134AE-B7E1-4B2E-B21F-E7DC8D169398}"/>
                </a:ext>
              </a:extLst>
            </p:cNvPr>
            <p:cNvSpPr txBox="1"/>
            <p:nvPr/>
          </p:nvSpPr>
          <p:spPr>
            <a:xfrm>
              <a:off x="1253640" y="215986"/>
              <a:ext cx="219803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下步计划</a:t>
              </a:r>
            </a:p>
          </p:txBody>
        </p:sp>
      </p:grpSp>
      <p:pic>
        <p:nvPicPr>
          <p:cNvPr id="31" name="图片 30">
            <a:extLst>
              <a:ext uri="{FF2B5EF4-FFF2-40B4-BE49-F238E27FC236}">
                <a16:creationId xmlns:a16="http://schemas.microsoft.com/office/drawing/2014/main" id="{DA2DE5A2-633D-4A07-BA5D-777DDCC72C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8" y="1633969"/>
            <a:ext cx="5852160" cy="38983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8936924" y="0"/>
            <a:ext cx="3255076" cy="6858000"/>
          </a:xfrm>
          <a:prstGeom prst="rect">
            <a:avLst/>
          </a:prstGeom>
          <a:solidFill>
            <a:srgbClr val="5B4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Picture Placeholder 1"/>
          <p:cNvSpPr txBox="1"/>
          <p:nvPr/>
        </p:nvSpPr>
        <p:spPr>
          <a:xfrm>
            <a:off x="7401253" y="1830277"/>
            <a:ext cx="3181350" cy="3181350"/>
          </a:xfrm>
          <a:custGeom>
            <a:avLst/>
            <a:gdLst>
              <a:gd name="connsiteX0" fmla="*/ 0 w 3181350"/>
              <a:gd name="connsiteY0" fmla="*/ 0 h 3181350"/>
              <a:gd name="connsiteX1" fmla="*/ 3181350 w 3181350"/>
              <a:gd name="connsiteY1" fmla="*/ 0 h 3181350"/>
              <a:gd name="connsiteX2" fmla="*/ 3181350 w 3181350"/>
              <a:gd name="connsiteY2" fmla="*/ 3181350 h 3181350"/>
              <a:gd name="connsiteX3" fmla="*/ 0 w 3181350"/>
              <a:gd name="connsiteY3" fmla="*/ 3181350 h 3181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1350" h="3181350">
                <a:moveTo>
                  <a:pt x="0" y="0"/>
                </a:moveTo>
                <a:lnTo>
                  <a:pt x="3181350" y="0"/>
                </a:lnTo>
                <a:lnTo>
                  <a:pt x="3181350" y="3181350"/>
                </a:lnTo>
                <a:lnTo>
                  <a:pt x="0" y="3181350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TextBox 7"/>
          <p:cNvSpPr txBox="1"/>
          <p:nvPr/>
        </p:nvSpPr>
        <p:spPr>
          <a:xfrm>
            <a:off x="937442" y="1409417"/>
            <a:ext cx="26084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" name="Google Shape;86;p19"/>
          <p:cNvSpPr txBox="1"/>
          <p:nvPr/>
        </p:nvSpPr>
        <p:spPr>
          <a:xfrm>
            <a:off x="937442" y="1910626"/>
            <a:ext cx="3782640" cy="434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Click here to add title text</a:t>
            </a:r>
            <a:endParaRPr sz="2400" b="0" i="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TextBox 24"/>
          <p:cNvSpPr txBox="1"/>
          <p:nvPr/>
        </p:nvSpPr>
        <p:spPr>
          <a:xfrm>
            <a:off x="950149" y="2495401"/>
            <a:ext cx="5245357" cy="1360293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lvl="0" defTabSz="1217930">
              <a:lnSpc>
                <a:spcPts val="2000"/>
              </a:lnSpc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0C49F77-D0C0-40F5-94F0-EC3321A50F5C}"/>
              </a:ext>
            </a:extLst>
          </p:cNvPr>
          <p:cNvGrpSpPr/>
          <p:nvPr/>
        </p:nvGrpSpPr>
        <p:grpSpPr>
          <a:xfrm>
            <a:off x="370763" y="215986"/>
            <a:ext cx="3080915" cy="804232"/>
            <a:chOff x="370763" y="215986"/>
            <a:chExt cx="3080915" cy="804232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ADDA9CDA-3C08-4AAB-9559-DC2514648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548" y="270439"/>
              <a:ext cx="657389" cy="749779"/>
            </a:xfrm>
            <a:custGeom>
              <a:avLst/>
              <a:gdLst>
                <a:gd name="connsiteX0" fmla="*/ 142875 w 293688"/>
                <a:gd name="connsiteY0" fmla="*/ 333376 h 334963"/>
                <a:gd name="connsiteX1" fmla="*/ 144463 w 293688"/>
                <a:gd name="connsiteY1" fmla="*/ 334963 h 334963"/>
                <a:gd name="connsiteX2" fmla="*/ 142875 w 293688"/>
                <a:gd name="connsiteY2" fmla="*/ 334963 h 334963"/>
                <a:gd name="connsiteX3" fmla="*/ 163513 w 293688"/>
                <a:gd name="connsiteY3" fmla="*/ 330201 h 334963"/>
                <a:gd name="connsiteX4" fmla="*/ 160338 w 293688"/>
                <a:gd name="connsiteY4" fmla="*/ 333376 h 334963"/>
                <a:gd name="connsiteX5" fmla="*/ 163513 w 293688"/>
                <a:gd name="connsiteY5" fmla="*/ 333376 h 334963"/>
                <a:gd name="connsiteX6" fmla="*/ 93662 w 293688"/>
                <a:gd name="connsiteY6" fmla="*/ 314326 h 334963"/>
                <a:gd name="connsiteX7" fmla="*/ 95250 w 293688"/>
                <a:gd name="connsiteY7" fmla="*/ 314326 h 334963"/>
                <a:gd name="connsiteX8" fmla="*/ 95250 w 293688"/>
                <a:gd name="connsiteY8" fmla="*/ 317501 h 334963"/>
                <a:gd name="connsiteX9" fmla="*/ 88900 w 293688"/>
                <a:gd name="connsiteY9" fmla="*/ 314326 h 334963"/>
                <a:gd name="connsiteX10" fmla="*/ 90487 w 293688"/>
                <a:gd name="connsiteY10" fmla="*/ 317501 h 334963"/>
                <a:gd name="connsiteX11" fmla="*/ 88900 w 293688"/>
                <a:gd name="connsiteY11" fmla="*/ 317501 h 334963"/>
                <a:gd name="connsiteX12" fmla="*/ 74612 w 293688"/>
                <a:gd name="connsiteY12" fmla="*/ 301626 h 334963"/>
                <a:gd name="connsiteX13" fmla="*/ 77787 w 293688"/>
                <a:gd name="connsiteY13" fmla="*/ 301626 h 334963"/>
                <a:gd name="connsiteX14" fmla="*/ 74612 w 293688"/>
                <a:gd name="connsiteY14" fmla="*/ 303213 h 334963"/>
                <a:gd name="connsiteX15" fmla="*/ 20637 w 293688"/>
                <a:gd name="connsiteY15" fmla="*/ 263526 h 334963"/>
                <a:gd name="connsiteX16" fmla="*/ 20637 w 293688"/>
                <a:gd name="connsiteY16" fmla="*/ 265113 h 334963"/>
                <a:gd name="connsiteX17" fmla="*/ 20637 w 293688"/>
                <a:gd name="connsiteY17" fmla="*/ 266701 h 334963"/>
                <a:gd name="connsiteX18" fmla="*/ 17462 w 293688"/>
                <a:gd name="connsiteY18" fmla="*/ 265113 h 334963"/>
                <a:gd name="connsiteX19" fmla="*/ 20637 w 293688"/>
                <a:gd name="connsiteY19" fmla="*/ 255588 h 334963"/>
                <a:gd name="connsiteX20" fmla="*/ 22225 w 293688"/>
                <a:gd name="connsiteY20" fmla="*/ 255588 h 334963"/>
                <a:gd name="connsiteX21" fmla="*/ 22225 w 293688"/>
                <a:gd name="connsiteY21" fmla="*/ 258763 h 334963"/>
                <a:gd name="connsiteX22" fmla="*/ 20637 w 293688"/>
                <a:gd name="connsiteY22" fmla="*/ 260351 h 334963"/>
                <a:gd name="connsiteX23" fmla="*/ 17462 w 293688"/>
                <a:gd name="connsiteY23" fmla="*/ 260351 h 334963"/>
                <a:gd name="connsiteX24" fmla="*/ 20637 w 293688"/>
                <a:gd name="connsiteY24" fmla="*/ 258763 h 334963"/>
                <a:gd name="connsiteX25" fmla="*/ 14287 w 293688"/>
                <a:gd name="connsiteY25" fmla="*/ 250826 h 334963"/>
                <a:gd name="connsiteX26" fmla="*/ 15875 w 293688"/>
                <a:gd name="connsiteY26" fmla="*/ 250826 h 334963"/>
                <a:gd name="connsiteX27" fmla="*/ 15875 w 293688"/>
                <a:gd name="connsiteY27" fmla="*/ 254001 h 334963"/>
                <a:gd name="connsiteX28" fmla="*/ 14287 w 293688"/>
                <a:gd name="connsiteY28" fmla="*/ 247651 h 334963"/>
                <a:gd name="connsiteX29" fmla="*/ 15875 w 293688"/>
                <a:gd name="connsiteY29" fmla="*/ 247651 h 334963"/>
                <a:gd name="connsiteX30" fmla="*/ 15875 w 293688"/>
                <a:gd name="connsiteY30" fmla="*/ 249238 h 334963"/>
                <a:gd name="connsiteX31" fmla="*/ 14287 w 293688"/>
                <a:gd name="connsiteY31" fmla="*/ 249238 h 334963"/>
                <a:gd name="connsiteX32" fmla="*/ 11112 w 293688"/>
                <a:gd name="connsiteY32" fmla="*/ 242888 h 334963"/>
                <a:gd name="connsiteX33" fmla="*/ 14287 w 293688"/>
                <a:gd name="connsiteY33" fmla="*/ 244476 h 334963"/>
                <a:gd name="connsiteX34" fmla="*/ 11112 w 293688"/>
                <a:gd name="connsiteY34" fmla="*/ 244476 h 334963"/>
                <a:gd name="connsiteX35" fmla="*/ 9525 w 293688"/>
                <a:gd name="connsiteY35" fmla="*/ 238126 h 334963"/>
                <a:gd name="connsiteX36" fmla="*/ 11112 w 293688"/>
                <a:gd name="connsiteY36" fmla="*/ 238126 h 334963"/>
                <a:gd name="connsiteX37" fmla="*/ 11112 w 293688"/>
                <a:gd name="connsiteY37" fmla="*/ 239713 h 334963"/>
                <a:gd name="connsiteX38" fmla="*/ 11112 w 293688"/>
                <a:gd name="connsiteY38" fmla="*/ 242888 h 334963"/>
                <a:gd name="connsiteX39" fmla="*/ 9525 w 293688"/>
                <a:gd name="connsiteY39" fmla="*/ 239713 h 334963"/>
                <a:gd name="connsiteX40" fmla="*/ 196850 w 293688"/>
                <a:gd name="connsiteY40" fmla="*/ 55563 h 334963"/>
                <a:gd name="connsiteX41" fmla="*/ 198438 w 293688"/>
                <a:gd name="connsiteY41" fmla="*/ 55563 h 334963"/>
                <a:gd name="connsiteX42" fmla="*/ 201613 w 293688"/>
                <a:gd name="connsiteY42" fmla="*/ 55563 h 334963"/>
                <a:gd name="connsiteX43" fmla="*/ 203200 w 293688"/>
                <a:gd name="connsiteY43" fmla="*/ 55563 h 334963"/>
                <a:gd name="connsiteX44" fmla="*/ 206376 w 293688"/>
                <a:gd name="connsiteY44" fmla="*/ 55563 h 334963"/>
                <a:gd name="connsiteX45" fmla="*/ 207963 w 293688"/>
                <a:gd name="connsiteY45" fmla="*/ 55563 h 334963"/>
                <a:gd name="connsiteX46" fmla="*/ 211138 w 293688"/>
                <a:gd name="connsiteY46" fmla="*/ 55563 h 334963"/>
                <a:gd name="connsiteX47" fmla="*/ 207963 w 293688"/>
                <a:gd name="connsiteY47" fmla="*/ 57151 h 334963"/>
                <a:gd name="connsiteX48" fmla="*/ 206376 w 293688"/>
                <a:gd name="connsiteY48" fmla="*/ 57151 h 334963"/>
                <a:gd name="connsiteX49" fmla="*/ 201613 w 293688"/>
                <a:gd name="connsiteY49" fmla="*/ 57151 h 334963"/>
                <a:gd name="connsiteX50" fmla="*/ 57150 w 293688"/>
                <a:gd name="connsiteY50" fmla="*/ 52388 h 334963"/>
                <a:gd name="connsiteX51" fmla="*/ 58737 w 293688"/>
                <a:gd name="connsiteY51" fmla="*/ 55563 h 334963"/>
                <a:gd name="connsiteX52" fmla="*/ 57150 w 293688"/>
                <a:gd name="connsiteY52" fmla="*/ 55563 h 334963"/>
                <a:gd name="connsiteX53" fmla="*/ 165100 w 293688"/>
                <a:gd name="connsiteY53" fmla="*/ 36513 h 334963"/>
                <a:gd name="connsiteX54" fmla="*/ 168275 w 293688"/>
                <a:gd name="connsiteY54" fmla="*/ 36513 h 334963"/>
                <a:gd name="connsiteX55" fmla="*/ 165100 w 293688"/>
                <a:gd name="connsiteY55" fmla="*/ 39688 h 334963"/>
                <a:gd name="connsiteX56" fmla="*/ 165100 w 293688"/>
                <a:gd name="connsiteY56" fmla="*/ 31750 h 334963"/>
                <a:gd name="connsiteX57" fmla="*/ 168275 w 293688"/>
                <a:gd name="connsiteY57" fmla="*/ 31750 h 334963"/>
                <a:gd name="connsiteX58" fmla="*/ 165100 w 293688"/>
                <a:gd name="connsiteY58" fmla="*/ 34925 h 334963"/>
                <a:gd name="connsiteX59" fmla="*/ 160338 w 293688"/>
                <a:gd name="connsiteY59" fmla="*/ 30163 h 334963"/>
                <a:gd name="connsiteX60" fmla="*/ 163513 w 293688"/>
                <a:gd name="connsiteY60" fmla="*/ 31750 h 334963"/>
                <a:gd name="connsiteX61" fmla="*/ 160338 w 293688"/>
                <a:gd name="connsiteY61" fmla="*/ 31750 h 334963"/>
                <a:gd name="connsiteX62" fmla="*/ 160338 w 293688"/>
                <a:gd name="connsiteY62" fmla="*/ 26988 h 334963"/>
                <a:gd name="connsiteX63" fmla="*/ 163513 w 293688"/>
                <a:gd name="connsiteY63" fmla="*/ 26988 h 334963"/>
                <a:gd name="connsiteX64" fmla="*/ 160338 w 293688"/>
                <a:gd name="connsiteY64" fmla="*/ 30163 h 334963"/>
                <a:gd name="connsiteX65" fmla="*/ 160338 w 293688"/>
                <a:gd name="connsiteY65" fmla="*/ 20638 h 334963"/>
                <a:gd name="connsiteX66" fmla="*/ 163513 w 293688"/>
                <a:gd name="connsiteY66" fmla="*/ 20638 h 334963"/>
                <a:gd name="connsiteX67" fmla="*/ 163513 w 293688"/>
                <a:gd name="connsiteY67" fmla="*/ 23813 h 334963"/>
                <a:gd name="connsiteX68" fmla="*/ 160338 w 293688"/>
                <a:gd name="connsiteY68" fmla="*/ 23813 h 334963"/>
                <a:gd name="connsiteX69" fmla="*/ 107950 w 293688"/>
                <a:gd name="connsiteY69" fmla="*/ 9525 h 334963"/>
                <a:gd name="connsiteX70" fmla="*/ 111125 w 293688"/>
                <a:gd name="connsiteY70" fmla="*/ 9525 h 334963"/>
                <a:gd name="connsiteX71" fmla="*/ 111125 w 293688"/>
                <a:gd name="connsiteY71" fmla="*/ 11113 h 334963"/>
                <a:gd name="connsiteX72" fmla="*/ 107950 w 293688"/>
                <a:gd name="connsiteY72" fmla="*/ 14288 h 334963"/>
                <a:gd name="connsiteX73" fmla="*/ 107950 w 293688"/>
                <a:gd name="connsiteY73" fmla="*/ 11113 h 334963"/>
                <a:gd name="connsiteX74" fmla="*/ 106362 w 293688"/>
                <a:gd name="connsiteY74" fmla="*/ 7938 h 334963"/>
                <a:gd name="connsiteX75" fmla="*/ 107950 w 293688"/>
                <a:gd name="connsiteY75" fmla="*/ 9525 h 334963"/>
                <a:gd name="connsiteX76" fmla="*/ 106362 w 293688"/>
                <a:gd name="connsiteY76" fmla="*/ 11113 h 334963"/>
                <a:gd name="connsiteX77" fmla="*/ 106362 w 293688"/>
                <a:gd name="connsiteY77" fmla="*/ 14288 h 334963"/>
                <a:gd name="connsiteX78" fmla="*/ 106363 w 293688"/>
                <a:gd name="connsiteY78" fmla="*/ 14288 h 334963"/>
                <a:gd name="connsiteX79" fmla="*/ 107950 w 293688"/>
                <a:gd name="connsiteY79" fmla="*/ 14288 h 334963"/>
                <a:gd name="connsiteX80" fmla="*/ 106363 w 293688"/>
                <a:gd name="connsiteY80" fmla="*/ 15875 h 334963"/>
                <a:gd name="connsiteX81" fmla="*/ 106363 w 293688"/>
                <a:gd name="connsiteY81" fmla="*/ 15876 h 334963"/>
                <a:gd name="connsiteX82" fmla="*/ 106362 w 293688"/>
                <a:gd name="connsiteY82" fmla="*/ 15876 h 334963"/>
                <a:gd name="connsiteX83" fmla="*/ 106362 w 293688"/>
                <a:gd name="connsiteY83" fmla="*/ 19050 h 334963"/>
                <a:gd name="connsiteX84" fmla="*/ 104776 w 293688"/>
                <a:gd name="connsiteY84" fmla="*/ 20637 h 334963"/>
                <a:gd name="connsiteX85" fmla="*/ 104776 w 293688"/>
                <a:gd name="connsiteY85" fmla="*/ 20638 h 334963"/>
                <a:gd name="connsiteX86" fmla="*/ 104775 w 293688"/>
                <a:gd name="connsiteY86" fmla="*/ 20638 h 334963"/>
                <a:gd name="connsiteX87" fmla="*/ 104775 w 293688"/>
                <a:gd name="connsiteY87" fmla="*/ 20638 h 334963"/>
                <a:gd name="connsiteX88" fmla="*/ 104775 w 293688"/>
                <a:gd name="connsiteY88" fmla="*/ 23813 h 334963"/>
                <a:gd name="connsiteX89" fmla="*/ 104775 w 293688"/>
                <a:gd name="connsiteY89" fmla="*/ 25400 h 334963"/>
                <a:gd name="connsiteX90" fmla="*/ 101600 w 293688"/>
                <a:gd name="connsiteY90" fmla="*/ 26988 h 334963"/>
                <a:gd name="connsiteX91" fmla="*/ 100012 w 293688"/>
                <a:gd name="connsiteY91" fmla="*/ 30163 h 334963"/>
                <a:gd name="connsiteX92" fmla="*/ 101600 w 293688"/>
                <a:gd name="connsiteY92" fmla="*/ 30163 h 334963"/>
                <a:gd name="connsiteX93" fmla="*/ 104775 w 293688"/>
                <a:gd name="connsiteY93" fmla="*/ 30163 h 334963"/>
                <a:gd name="connsiteX94" fmla="*/ 104775 w 293688"/>
                <a:gd name="connsiteY94" fmla="*/ 26988 h 334963"/>
                <a:gd name="connsiteX95" fmla="*/ 106362 w 293688"/>
                <a:gd name="connsiteY95" fmla="*/ 26988 h 334963"/>
                <a:gd name="connsiteX96" fmla="*/ 106362 w 293688"/>
                <a:gd name="connsiteY96" fmla="*/ 25400 h 334963"/>
                <a:gd name="connsiteX97" fmla="*/ 107950 w 293688"/>
                <a:gd name="connsiteY97" fmla="*/ 25400 h 334963"/>
                <a:gd name="connsiteX98" fmla="*/ 111125 w 293688"/>
                <a:gd name="connsiteY98" fmla="*/ 25400 h 334963"/>
                <a:gd name="connsiteX99" fmla="*/ 111125 w 293688"/>
                <a:gd name="connsiteY99" fmla="*/ 26988 h 334963"/>
                <a:gd name="connsiteX100" fmla="*/ 112712 w 293688"/>
                <a:gd name="connsiteY100" fmla="*/ 26988 h 334963"/>
                <a:gd name="connsiteX101" fmla="*/ 112712 w 293688"/>
                <a:gd name="connsiteY101" fmla="*/ 25400 h 334963"/>
                <a:gd name="connsiteX102" fmla="*/ 115887 w 293688"/>
                <a:gd name="connsiteY102" fmla="*/ 23813 h 334963"/>
                <a:gd name="connsiteX103" fmla="*/ 117475 w 293688"/>
                <a:gd name="connsiteY103" fmla="*/ 23813 h 334963"/>
                <a:gd name="connsiteX104" fmla="*/ 120650 w 293688"/>
                <a:gd name="connsiteY104" fmla="*/ 23813 h 334963"/>
                <a:gd name="connsiteX105" fmla="*/ 120650 w 293688"/>
                <a:gd name="connsiteY105" fmla="*/ 20638 h 334963"/>
                <a:gd name="connsiteX106" fmla="*/ 122237 w 293688"/>
                <a:gd name="connsiteY106" fmla="*/ 19050 h 334963"/>
                <a:gd name="connsiteX107" fmla="*/ 123825 w 293688"/>
                <a:gd name="connsiteY107" fmla="*/ 19050 h 334963"/>
                <a:gd name="connsiteX108" fmla="*/ 127000 w 293688"/>
                <a:gd name="connsiteY108" fmla="*/ 15875 h 334963"/>
                <a:gd name="connsiteX109" fmla="*/ 127000 w 293688"/>
                <a:gd name="connsiteY109" fmla="*/ 19050 h 334963"/>
                <a:gd name="connsiteX110" fmla="*/ 128587 w 293688"/>
                <a:gd name="connsiteY110" fmla="*/ 19050 h 334963"/>
                <a:gd name="connsiteX111" fmla="*/ 128587 w 293688"/>
                <a:gd name="connsiteY111" fmla="*/ 15875 h 334963"/>
                <a:gd name="connsiteX112" fmla="*/ 131762 w 293688"/>
                <a:gd name="connsiteY112" fmla="*/ 15875 h 334963"/>
                <a:gd name="connsiteX113" fmla="*/ 133350 w 293688"/>
                <a:gd name="connsiteY113" fmla="*/ 15875 h 334963"/>
                <a:gd name="connsiteX114" fmla="*/ 136525 w 293688"/>
                <a:gd name="connsiteY114" fmla="*/ 15875 h 334963"/>
                <a:gd name="connsiteX115" fmla="*/ 138112 w 293688"/>
                <a:gd name="connsiteY115" fmla="*/ 15875 h 334963"/>
                <a:gd name="connsiteX116" fmla="*/ 139700 w 293688"/>
                <a:gd name="connsiteY116" fmla="*/ 15875 h 334963"/>
                <a:gd name="connsiteX117" fmla="*/ 139700 w 293688"/>
                <a:gd name="connsiteY117" fmla="*/ 14288 h 334963"/>
                <a:gd name="connsiteX118" fmla="*/ 142875 w 293688"/>
                <a:gd name="connsiteY118" fmla="*/ 14288 h 334963"/>
                <a:gd name="connsiteX119" fmla="*/ 142875 w 293688"/>
                <a:gd name="connsiteY119" fmla="*/ 11113 h 334963"/>
                <a:gd name="connsiteX120" fmla="*/ 144463 w 293688"/>
                <a:gd name="connsiteY120" fmla="*/ 9525 h 334963"/>
                <a:gd name="connsiteX121" fmla="*/ 147638 w 293688"/>
                <a:gd name="connsiteY121" fmla="*/ 9525 h 334963"/>
                <a:gd name="connsiteX122" fmla="*/ 147638 w 293688"/>
                <a:gd name="connsiteY122" fmla="*/ 14288 h 334963"/>
                <a:gd name="connsiteX123" fmla="*/ 144463 w 293688"/>
                <a:gd name="connsiteY123" fmla="*/ 14288 h 334963"/>
                <a:gd name="connsiteX124" fmla="*/ 144463 w 293688"/>
                <a:gd name="connsiteY124" fmla="*/ 15875 h 334963"/>
                <a:gd name="connsiteX125" fmla="*/ 147638 w 293688"/>
                <a:gd name="connsiteY125" fmla="*/ 15875 h 334963"/>
                <a:gd name="connsiteX126" fmla="*/ 147638 w 293688"/>
                <a:gd name="connsiteY126" fmla="*/ 14288 h 334963"/>
                <a:gd name="connsiteX127" fmla="*/ 149225 w 293688"/>
                <a:gd name="connsiteY127" fmla="*/ 14288 h 334963"/>
                <a:gd name="connsiteX128" fmla="*/ 152400 w 293688"/>
                <a:gd name="connsiteY128" fmla="*/ 14288 h 334963"/>
                <a:gd name="connsiteX129" fmla="*/ 152400 w 293688"/>
                <a:gd name="connsiteY129" fmla="*/ 11113 h 334963"/>
                <a:gd name="connsiteX130" fmla="*/ 153988 w 293688"/>
                <a:gd name="connsiteY130" fmla="*/ 11113 h 334963"/>
                <a:gd name="connsiteX131" fmla="*/ 153988 w 293688"/>
                <a:gd name="connsiteY131" fmla="*/ 14288 h 334963"/>
                <a:gd name="connsiteX132" fmla="*/ 153988 w 293688"/>
                <a:gd name="connsiteY132" fmla="*/ 15875 h 334963"/>
                <a:gd name="connsiteX133" fmla="*/ 153988 w 293688"/>
                <a:gd name="connsiteY133" fmla="*/ 19050 h 334963"/>
                <a:gd name="connsiteX134" fmla="*/ 153988 w 293688"/>
                <a:gd name="connsiteY134" fmla="*/ 20638 h 334963"/>
                <a:gd name="connsiteX135" fmla="*/ 152400 w 293688"/>
                <a:gd name="connsiteY135" fmla="*/ 23813 h 334963"/>
                <a:gd name="connsiteX136" fmla="*/ 152400 w 293688"/>
                <a:gd name="connsiteY136" fmla="*/ 25400 h 334963"/>
                <a:gd name="connsiteX137" fmla="*/ 153988 w 293688"/>
                <a:gd name="connsiteY137" fmla="*/ 25400 h 334963"/>
                <a:gd name="connsiteX138" fmla="*/ 155575 w 293688"/>
                <a:gd name="connsiteY138" fmla="*/ 25400 h 334963"/>
                <a:gd name="connsiteX139" fmla="*/ 158750 w 293688"/>
                <a:gd name="connsiteY139" fmla="*/ 25400 h 334963"/>
                <a:gd name="connsiteX140" fmla="*/ 158750 w 293688"/>
                <a:gd name="connsiteY140" fmla="*/ 23813 h 334963"/>
                <a:gd name="connsiteX141" fmla="*/ 160338 w 293688"/>
                <a:gd name="connsiteY141" fmla="*/ 23813 h 334963"/>
                <a:gd name="connsiteX142" fmla="*/ 160338 w 293688"/>
                <a:gd name="connsiteY142" fmla="*/ 25400 h 334963"/>
                <a:gd name="connsiteX143" fmla="*/ 160338 w 293688"/>
                <a:gd name="connsiteY143" fmla="*/ 25401 h 334963"/>
                <a:gd name="connsiteX144" fmla="*/ 160337 w 293688"/>
                <a:gd name="connsiteY144" fmla="*/ 25401 h 334963"/>
                <a:gd name="connsiteX145" fmla="*/ 158750 w 293688"/>
                <a:gd name="connsiteY145" fmla="*/ 26988 h 334963"/>
                <a:gd name="connsiteX146" fmla="*/ 158750 w 293688"/>
                <a:gd name="connsiteY146" fmla="*/ 30163 h 334963"/>
                <a:gd name="connsiteX147" fmla="*/ 155575 w 293688"/>
                <a:gd name="connsiteY147" fmla="*/ 31750 h 334963"/>
                <a:gd name="connsiteX148" fmla="*/ 158750 w 293688"/>
                <a:gd name="connsiteY148" fmla="*/ 31750 h 334963"/>
                <a:gd name="connsiteX149" fmla="*/ 160338 w 293688"/>
                <a:gd name="connsiteY149" fmla="*/ 31750 h 334963"/>
                <a:gd name="connsiteX150" fmla="*/ 163513 w 293688"/>
                <a:gd name="connsiteY150" fmla="*/ 34925 h 334963"/>
                <a:gd name="connsiteX151" fmla="*/ 165100 w 293688"/>
                <a:gd name="connsiteY151" fmla="*/ 34925 h 334963"/>
                <a:gd name="connsiteX152" fmla="*/ 165100 w 293688"/>
                <a:gd name="connsiteY152" fmla="*/ 36513 h 334963"/>
                <a:gd name="connsiteX153" fmla="*/ 163513 w 293688"/>
                <a:gd name="connsiteY153" fmla="*/ 36513 h 334963"/>
                <a:gd name="connsiteX154" fmla="*/ 163513 w 293688"/>
                <a:gd name="connsiteY154" fmla="*/ 39688 h 334963"/>
                <a:gd name="connsiteX155" fmla="*/ 160338 w 293688"/>
                <a:gd name="connsiteY155" fmla="*/ 39688 h 334963"/>
                <a:gd name="connsiteX156" fmla="*/ 160338 w 293688"/>
                <a:gd name="connsiteY156" fmla="*/ 41275 h 334963"/>
                <a:gd name="connsiteX157" fmla="*/ 163513 w 293688"/>
                <a:gd name="connsiteY157" fmla="*/ 41275 h 334963"/>
                <a:gd name="connsiteX158" fmla="*/ 163513 w 293688"/>
                <a:gd name="connsiteY158" fmla="*/ 41275 h 334963"/>
                <a:gd name="connsiteX159" fmla="*/ 163513 w 293688"/>
                <a:gd name="connsiteY159" fmla="*/ 39688 h 334963"/>
                <a:gd name="connsiteX160" fmla="*/ 165100 w 293688"/>
                <a:gd name="connsiteY160" fmla="*/ 39688 h 334963"/>
                <a:gd name="connsiteX161" fmla="*/ 165100 w 293688"/>
                <a:gd name="connsiteY161" fmla="*/ 41275 h 334963"/>
                <a:gd name="connsiteX162" fmla="*/ 165100 w 293688"/>
                <a:gd name="connsiteY162" fmla="*/ 41275 h 334963"/>
                <a:gd name="connsiteX163" fmla="*/ 165100 w 293688"/>
                <a:gd name="connsiteY163" fmla="*/ 42863 h 334963"/>
                <a:gd name="connsiteX164" fmla="*/ 163513 w 293688"/>
                <a:gd name="connsiteY164" fmla="*/ 46038 h 334963"/>
                <a:gd name="connsiteX165" fmla="*/ 160338 w 293688"/>
                <a:gd name="connsiteY165" fmla="*/ 46038 h 334963"/>
                <a:gd name="connsiteX166" fmla="*/ 160338 w 293688"/>
                <a:gd name="connsiteY166" fmla="*/ 47625 h 334963"/>
                <a:gd name="connsiteX167" fmla="*/ 163513 w 293688"/>
                <a:gd name="connsiteY167" fmla="*/ 46038 h 334963"/>
                <a:gd name="connsiteX168" fmla="*/ 163513 w 293688"/>
                <a:gd name="connsiteY168" fmla="*/ 47625 h 334963"/>
                <a:gd name="connsiteX169" fmla="*/ 165100 w 293688"/>
                <a:gd name="connsiteY169" fmla="*/ 47625 h 334963"/>
                <a:gd name="connsiteX170" fmla="*/ 165100 w 293688"/>
                <a:gd name="connsiteY170" fmla="*/ 50800 h 334963"/>
                <a:gd name="connsiteX171" fmla="*/ 163513 w 293688"/>
                <a:gd name="connsiteY171" fmla="*/ 50800 h 334963"/>
                <a:gd name="connsiteX172" fmla="*/ 160338 w 293688"/>
                <a:gd name="connsiteY172" fmla="*/ 50800 h 334963"/>
                <a:gd name="connsiteX173" fmla="*/ 160338 w 293688"/>
                <a:gd name="connsiteY173" fmla="*/ 52388 h 334963"/>
                <a:gd name="connsiteX174" fmla="*/ 158750 w 293688"/>
                <a:gd name="connsiteY174" fmla="*/ 52388 h 334963"/>
                <a:gd name="connsiteX175" fmla="*/ 158750 w 293688"/>
                <a:gd name="connsiteY175" fmla="*/ 55563 h 334963"/>
                <a:gd name="connsiteX176" fmla="*/ 158750 w 293688"/>
                <a:gd name="connsiteY176" fmla="*/ 57150 h 334963"/>
                <a:gd name="connsiteX177" fmla="*/ 160338 w 293688"/>
                <a:gd name="connsiteY177" fmla="*/ 57150 h 334963"/>
                <a:gd name="connsiteX178" fmla="*/ 160338 w 293688"/>
                <a:gd name="connsiteY178" fmla="*/ 58738 h 334963"/>
                <a:gd name="connsiteX179" fmla="*/ 163513 w 293688"/>
                <a:gd name="connsiteY179" fmla="*/ 58738 h 334963"/>
                <a:gd name="connsiteX180" fmla="*/ 163513 w 293688"/>
                <a:gd name="connsiteY180" fmla="*/ 57150 h 334963"/>
                <a:gd name="connsiteX181" fmla="*/ 165100 w 293688"/>
                <a:gd name="connsiteY181" fmla="*/ 57150 h 334963"/>
                <a:gd name="connsiteX182" fmla="*/ 168275 w 293688"/>
                <a:gd name="connsiteY182" fmla="*/ 55563 h 334963"/>
                <a:gd name="connsiteX183" fmla="*/ 169863 w 293688"/>
                <a:gd name="connsiteY183" fmla="*/ 52388 h 334963"/>
                <a:gd name="connsiteX184" fmla="*/ 169863 w 293688"/>
                <a:gd name="connsiteY184" fmla="*/ 55563 h 334963"/>
                <a:gd name="connsiteX185" fmla="*/ 169863 w 293688"/>
                <a:gd name="connsiteY185" fmla="*/ 57150 h 334963"/>
                <a:gd name="connsiteX186" fmla="*/ 169863 w 293688"/>
                <a:gd name="connsiteY186" fmla="*/ 58738 h 334963"/>
                <a:gd name="connsiteX187" fmla="*/ 168275 w 293688"/>
                <a:gd name="connsiteY187" fmla="*/ 61913 h 334963"/>
                <a:gd name="connsiteX188" fmla="*/ 169863 w 293688"/>
                <a:gd name="connsiteY188" fmla="*/ 63501 h 334963"/>
                <a:gd name="connsiteX189" fmla="*/ 168275 w 293688"/>
                <a:gd name="connsiteY189" fmla="*/ 63501 h 334963"/>
                <a:gd name="connsiteX190" fmla="*/ 168275 w 293688"/>
                <a:gd name="connsiteY190" fmla="*/ 66676 h 334963"/>
                <a:gd name="connsiteX191" fmla="*/ 165100 w 293688"/>
                <a:gd name="connsiteY191" fmla="*/ 68263 h 334963"/>
                <a:gd name="connsiteX192" fmla="*/ 165100 w 293688"/>
                <a:gd name="connsiteY192" fmla="*/ 69851 h 334963"/>
                <a:gd name="connsiteX193" fmla="*/ 165100 w 293688"/>
                <a:gd name="connsiteY193" fmla="*/ 73026 h 334963"/>
                <a:gd name="connsiteX194" fmla="*/ 168275 w 293688"/>
                <a:gd name="connsiteY194" fmla="*/ 73026 h 334963"/>
                <a:gd name="connsiteX195" fmla="*/ 169863 w 293688"/>
                <a:gd name="connsiteY195" fmla="*/ 73026 h 334963"/>
                <a:gd name="connsiteX196" fmla="*/ 171450 w 293688"/>
                <a:gd name="connsiteY196" fmla="*/ 73026 h 334963"/>
                <a:gd name="connsiteX197" fmla="*/ 174625 w 293688"/>
                <a:gd name="connsiteY197" fmla="*/ 69851 h 334963"/>
                <a:gd name="connsiteX198" fmla="*/ 171450 w 293688"/>
                <a:gd name="connsiteY198" fmla="*/ 74613 h 334963"/>
                <a:gd name="connsiteX199" fmla="*/ 169863 w 293688"/>
                <a:gd name="connsiteY199" fmla="*/ 74613 h 334963"/>
                <a:gd name="connsiteX200" fmla="*/ 169863 w 293688"/>
                <a:gd name="connsiteY200" fmla="*/ 77788 h 334963"/>
                <a:gd name="connsiteX201" fmla="*/ 168275 w 293688"/>
                <a:gd name="connsiteY201" fmla="*/ 77788 h 334963"/>
                <a:gd name="connsiteX202" fmla="*/ 168275 w 293688"/>
                <a:gd name="connsiteY202" fmla="*/ 79376 h 334963"/>
                <a:gd name="connsiteX203" fmla="*/ 165100 w 293688"/>
                <a:gd name="connsiteY203" fmla="*/ 79376 h 334963"/>
                <a:gd name="connsiteX204" fmla="*/ 165100 w 293688"/>
                <a:gd name="connsiteY204" fmla="*/ 82551 h 334963"/>
                <a:gd name="connsiteX205" fmla="*/ 163513 w 293688"/>
                <a:gd name="connsiteY205" fmla="*/ 82551 h 334963"/>
                <a:gd name="connsiteX206" fmla="*/ 163513 w 293688"/>
                <a:gd name="connsiteY206" fmla="*/ 84138 h 334963"/>
                <a:gd name="connsiteX207" fmla="*/ 163513 w 293688"/>
                <a:gd name="connsiteY207" fmla="*/ 85726 h 334963"/>
                <a:gd name="connsiteX208" fmla="*/ 160338 w 293688"/>
                <a:gd name="connsiteY208" fmla="*/ 85726 h 334963"/>
                <a:gd name="connsiteX209" fmla="*/ 160338 w 293688"/>
                <a:gd name="connsiteY209" fmla="*/ 88901 h 334963"/>
                <a:gd name="connsiteX210" fmla="*/ 160338 w 293688"/>
                <a:gd name="connsiteY210" fmla="*/ 90488 h 334963"/>
                <a:gd name="connsiteX211" fmla="*/ 158750 w 293688"/>
                <a:gd name="connsiteY211" fmla="*/ 90488 h 334963"/>
                <a:gd name="connsiteX212" fmla="*/ 158750 w 293688"/>
                <a:gd name="connsiteY212" fmla="*/ 93663 h 334963"/>
                <a:gd name="connsiteX213" fmla="*/ 158750 w 293688"/>
                <a:gd name="connsiteY213" fmla="*/ 95251 h 334963"/>
                <a:gd name="connsiteX214" fmla="*/ 160338 w 293688"/>
                <a:gd name="connsiteY214" fmla="*/ 95251 h 334963"/>
                <a:gd name="connsiteX215" fmla="*/ 163513 w 293688"/>
                <a:gd name="connsiteY215" fmla="*/ 93663 h 334963"/>
                <a:gd name="connsiteX216" fmla="*/ 165100 w 293688"/>
                <a:gd name="connsiteY216" fmla="*/ 93663 h 334963"/>
                <a:gd name="connsiteX217" fmla="*/ 168275 w 293688"/>
                <a:gd name="connsiteY217" fmla="*/ 93663 h 334963"/>
                <a:gd name="connsiteX218" fmla="*/ 168275 w 293688"/>
                <a:gd name="connsiteY218" fmla="*/ 90488 h 334963"/>
                <a:gd name="connsiteX219" fmla="*/ 169863 w 293688"/>
                <a:gd name="connsiteY219" fmla="*/ 90488 h 334963"/>
                <a:gd name="connsiteX220" fmla="*/ 179388 w 293688"/>
                <a:gd name="connsiteY220" fmla="*/ 88901 h 334963"/>
                <a:gd name="connsiteX221" fmla="*/ 185738 w 293688"/>
                <a:gd name="connsiteY221" fmla="*/ 85726 h 334963"/>
                <a:gd name="connsiteX222" fmla="*/ 187325 w 293688"/>
                <a:gd name="connsiteY222" fmla="*/ 85726 h 334963"/>
                <a:gd name="connsiteX223" fmla="*/ 190500 w 293688"/>
                <a:gd name="connsiteY223" fmla="*/ 85726 h 334963"/>
                <a:gd name="connsiteX224" fmla="*/ 190500 w 293688"/>
                <a:gd name="connsiteY224" fmla="*/ 84138 h 334963"/>
                <a:gd name="connsiteX225" fmla="*/ 192088 w 293688"/>
                <a:gd name="connsiteY225" fmla="*/ 84138 h 334963"/>
                <a:gd name="connsiteX226" fmla="*/ 195263 w 293688"/>
                <a:gd name="connsiteY226" fmla="*/ 84138 h 334963"/>
                <a:gd name="connsiteX227" fmla="*/ 196851 w 293688"/>
                <a:gd name="connsiteY227" fmla="*/ 84138 h 334963"/>
                <a:gd name="connsiteX228" fmla="*/ 196851 w 293688"/>
                <a:gd name="connsiteY228" fmla="*/ 82551 h 334963"/>
                <a:gd name="connsiteX229" fmla="*/ 198438 w 293688"/>
                <a:gd name="connsiteY229" fmla="*/ 82551 h 334963"/>
                <a:gd name="connsiteX230" fmla="*/ 201613 w 293688"/>
                <a:gd name="connsiteY230" fmla="*/ 82551 h 334963"/>
                <a:gd name="connsiteX231" fmla="*/ 203201 w 293688"/>
                <a:gd name="connsiteY231" fmla="*/ 82551 h 334963"/>
                <a:gd name="connsiteX232" fmla="*/ 206376 w 293688"/>
                <a:gd name="connsiteY232" fmla="*/ 79376 h 334963"/>
                <a:gd name="connsiteX233" fmla="*/ 203201 w 293688"/>
                <a:gd name="connsiteY233" fmla="*/ 79376 h 334963"/>
                <a:gd name="connsiteX234" fmla="*/ 201613 w 293688"/>
                <a:gd name="connsiteY234" fmla="*/ 79376 h 334963"/>
                <a:gd name="connsiteX235" fmla="*/ 201613 w 293688"/>
                <a:gd name="connsiteY235" fmla="*/ 77788 h 334963"/>
                <a:gd name="connsiteX236" fmla="*/ 203201 w 293688"/>
                <a:gd name="connsiteY236" fmla="*/ 77788 h 334963"/>
                <a:gd name="connsiteX237" fmla="*/ 206376 w 293688"/>
                <a:gd name="connsiteY237" fmla="*/ 77788 h 334963"/>
                <a:gd name="connsiteX238" fmla="*/ 211138 w 293688"/>
                <a:gd name="connsiteY238" fmla="*/ 77788 h 334963"/>
                <a:gd name="connsiteX239" fmla="*/ 214313 w 293688"/>
                <a:gd name="connsiteY239" fmla="*/ 77788 h 334963"/>
                <a:gd name="connsiteX240" fmla="*/ 217488 w 293688"/>
                <a:gd name="connsiteY240" fmla="*/ 77788 h 334963"/>
                <a:gd name="connsiteX241" fmla="*/ 219076 w 293688"/>
                <a:gd name="connsiteY241" fmla="*/ 74613 h 334963"/>
                <a:gd name="connsiteX242" fmla="*/ 219076 w 293688"/>
                <a:gd name="connsiteY242" fmla="*/ 77788 h 334963"/>
                <a:gd name="connsiteX243" fmla="*/ 222251 w 293688"/>
                <a:gd name="connsiteY243" fmla="*/ 77788 h 334963"/>
                <a:gd name="connsiteX244" fmla="*/ 223838 w 293688"/>
                <a:gd name="connsiteY244" fmla="*/ 77788 h 334963"/>
                <a:gd name="connsiteX245" fmla="*/ 227013 w 293688"/>
                <a:gd name="connsiteY245" fmla="*/ 77788 h 334963"/>
                <a:gd name="connsiteX246" fmla="*/ 228601 w 293688"/>
                <a:gd name="connsiteY246" fmla="*/ 74613 h 334963"/>
                <a:gd name="connsiteX247" fmla="*/ 230188 w 293688"/>
                <a:gd name="connsiteY247" fmla="*/ 74613 h 334963"/>
                <a:gd name="connsiteX248" fmla="*/ 233363 w 293688"/>
                <a:gd name="connsiteY248" fmla="*/ 74613 h 334963"/>
                <a:gd name="connsiteX249" fmla="*/ 234951 w 293688"/>
                <a:gd name="connsiteY249" fmla="*/ 74613 h 334963"/>
                <a:gd name="connsiteX250" fmla="*/ 234951 w 293688"/>
                <a:gd name="connsiteY250" fmla="*/ 77788 h 334963"/>
                <a:gd name="connsiteX251" fmla="*/ 238126 w 293688"/>
                <a:gd name="connsiteY251" fmla="*/ 77788 h 334963"/>
                <a:gd name="connsiteX252" fmla="*/ 239713 w 293688"/>
                <a:gd name="connsiteY252" fmla="*/ 77788 h 334963"/>
                <a:gd name="connsiteX253" fmla="*/ 244476 w 293688"/>
                <a:gd name="connsiteY253" fmla="*/ 79376 h 334963"/>
                <a:gd name="connsiteX254" fmla="*/ 246063 w 293688"/>
                <a:gd name="connsiteY254" fmla="*/ 79376 h 334963"/>
                <a:gd name="connsiteX255" fmla="*/ 249238 w 293688"/>
                <a:gd name="connsiteY255" fmla="*/ 79376 h 334963"/>
                <a:gd name="connsiteX256" fmla="*/ 249238 w 293688"/>
                <a:gd name="connsiteY256" fmla="*/ 77788 h 334963"/>
                <a:gd name="connsiteX257" fmla="*/ 246063 w 293688"/>
                <a:gd name="connsiteY257" fmla="*/ 74613 h 334963"/>
                <a:gd name="connsiteX258" fmla="*/ 246063 w 293688"/>
                <a:gd name="connsiteY258" fmla="*/ 73026 h 334963"/>
                <a:gd name="connsiteX259" fmla="*/ 246063 w 293688"/>
                <a:gd name="connsiteY259" fmla="*/ 69851 h 334963"/>
                <a:gd name="connsiteX260" fmla="*/ 244476 w 293688"/>
                <a:gd name="connsiteY260" fmla="*/ 69851 h 334963"/>
                <a:gd name="connsiteX261" fmla="*/ 244476 w 293688"/>
                <a:gd name="connsiteY261" fmla="*/ 68263 h 334963"/>
                <a:gd name="connsiteX262" fmla="*/ 242888 w 293688"/>
                <a:gd name="connsiteY262" fmla="*/ 68263 h 334963"/>
                <a:gd name="connsiteX263" fmla="*/ 242888 w 293688"/>
                <a:gd name="connsiteY263" fmla="*/ 66676 h 334963"/>
                <a:gd name="connsiteX264" fmla="*/ 239713 w 293688"/>
                <a:gd name="connsiteY264" fmla="*/ 66676 h 334963"/>
                <a:gd name="connsiteX265" fmla="*/ 238126 w 293688"/>
                <a:gd name="connsiteY265" fmla="*/ 63501 h 334963"/>
                <a:gd name="connsiteX266" fmla="*/ 238126 w 293688"/>
                <a:gd name="connsiteY266" fmla="*/ 61913 h 334963"/>
                <a:gd name="connsiteX267" fmla="*/ 234951 w 293688"/>
                <a:gd name="connsiteY267" fmla="*/ 61913 h 334963"/>
                <a:gd name="connsiteX268" fmla="*/ 234951 w 293688"/>
                <a:gd name="connsiteY268" fmla="*/ 58738 h 334963"/>
                <a:gd name="connsiteX269" fmla="*/ 233363 w 293688"/>
                <a:gd name="connsiteY269" fmla="*/ 58738 h 334963"/>
                <a:gd name="connsiteX270" fmla="*/ 230188 w 293688"/>
                <a:gd name="connsiteY270" fmla="*/ 57150 h 334963"/>
                <a:gd name="connsiteX271" fmla="*/ 228601 w 293688"/>
                <a:gd name="connsiteY271" fmla="*/ 57150 h 334963"/>
                <a:gd name="connsiteX272" fmla="*/ 228601 w 293688"/>
                <a:gd name="connsiteY272" fmla="*/ 55563 h 334963"/>
                <a:gd name="connsiteX273" fmla="*/ 227013 w 293688"/>
                <a:gd name="connsiteY273" fmla="*/ 55563 h 334963"/>
                <a:gd name="connsiteX274" fmla="*/ 227013 w 293688"/>
                <a:gd name="connsiteY274" fmla="*/ 57150 h 334963"/>
                <a:gd name="connsiteX275" fmla="*/ 225426 w 293688"/>
                <a:gd name="connsiteY275" fmla="*/ 57150 h 334963"/>
                <a:gd name="connsiteX276" fmla="*/ 225426 w 293688"/>
                <a:gd name="connsiteY276" fmla="*/ 58738 h 334963"/>
                <a:gd name="connsiteX277" fmla="*/ 223838 w 293688"/>
                <a:gd name="connsiteY277" fmla="*/ 58738 h 334963"/>
                <a:gd name="connsiteX278" fmla="*/ 223838 w 293688"/>
                <a:gd name="connsiteY278" fmla="*/ 57150 h 334963"/>
                <a:gd name="connsiteX279" fmla="*/ 223838 w 293688"/>
                <a:gd name="connsiteY279" fmla="*/ 57150 h 334963"/>
                <a:gd name="connsiteX280" fmla="*/ 223838 w 293688"/>
                <a:gd name="connsiteY280" fmla="*/ 55563 h 334963"/>
                <a:gd name="connsiteX281" fmla="*/ 222251 w 293688"/>
                <a:gd name="connsiteY281" fmla="*/ 55563 h 334963"/>
                <a:gd name="connsiteX282" fmla="*/ 219076 w 293688"/>
                <a:gd name="connsiteY282" fmla="*/ 55563 h 334963"/>
                <a:gd name="connsiteX283" fmla="*/ 217488 w 293688"/>
                <a:gd name="connsiteY283" fmla="*/ 55563 h 334963"/>
                <a:gd name="connsiteX284" fmla="*/ 214313 w 293688"/>
                <a:gd name="connsiteY284" fmla="*/ 55563 h 334963"/>
                <a:gd name="connsiteX285" fmla="*/ 217488 w 293688"/>
                <a:gd name="connsiteY285" fmla="*/ 52388 h 334963"/>
                <a:gd name="connsiteX286" fmla="*/ 219076 w 293688"/>
                <a:gd name="connsiteY286" fmla="*/ 52388 h 334963"/>
                <a:gd name="connsiteX287" fmla="*/ 222251 w 293688"/>
                <a:gd name="connsiteY287" fmla="*/ 52388 h 334963"/>
                <a:gd name="connsiteX288" fmla="*/ 217488 w 293688"/>
                <a:gd name="connsiteY288" fmla="*/ 50800 h 334963"/>
                <a:gd name="connsiteX289" fmla="*/ 214313 w 293688"/>
                <a:gd name="connsiteY289" fmla="*/ 50800 h 334963"/>
                <a:gd name="connsiteX290" fmla="*/ 214313 w 293688"/>
                <a:gd name="connsiteY290" fmla="*/ 52388 h 334963"/>
                <a:gd name="connsiteX291" fmla="*/ 212725 w 293688"/>
                <a:gd name="connsiteY291" fmla="*/ 52388 h 334963"/>
                <a:gd name="connsiteX292" fmla="*/ 212725 w 293688"/>
                <a:gd name="connsiteY292" fmla="*/ 50800 h 334963"/>
                <a:gd name="connsiteX293" fmla="*/ 211138 w 293688"/>
                <a:gd name="connsiteY293" fmla="*/ 50800 h 334963"/>
                <a:gd name="connsiteX294" fmla="*/ 211138 w 293688"/>
                <a:gd name="connsiteY294" fmla="*/ 49213 h 334963"/>
                <a:gd name="connsiteX295" fmla="*/ 211138 w 293688"/>
                <a:gd name="connsiteY295" fmla="*/ 47625 h 334963"/>
                <a:gd name="connsiteX296" fmla="*/ 211138 w 293688"/>
                <a:gd name="connsiteY296" fmla="*/ 47625 h 334963"/>
                <a:gd name="connsiteX297" fmla="*/ 212726 w 293688"/>
                <a:gd name="connsiteY297" fmla="*/ 47625 h 334963"/>
                <a:gd name="connsiteX298" fmla="*/ 212726 w 293688"/>
                <a:gd name="connsiteY298" fmla="*/ 47625 h 334963"/>
                <a:gd name="connsiteX299" fmla="*/ 214313 w 293688"/>
                <a:gd name="connsiteY299" fmla="*/ 47625 h 334963"/>
                <a:gd name="connsiteX300" fmla="*/ 219076 w 293688"/>
                <a:gd name="connsiteY300" fmla="*/ 47625 h 334963"/>
                <a:gd name="connsiteX301" fmla="*/ 222251 w 293688"/>
                <a:gd name="connsiteY301" fmla="*/ 46038 h 334963"/>
                <a:gd name="connsiteX302" fmla="*/ 223838 w 293688"/>
                <a:gd name="connsiteY302" fmla="*/ 46038 h 334963"/>
                <a:gd name="connsiteX303" fmla="*/ 223838 w 293688"/>
                <a:gd name="connsiteY303" fmla="*/ 47625 h 334963"/>
                <a:gd name="connsiteX304" fmla="*/ 227013 w 293688"/>
                <a:gd name="connsiteY304" fmla="*/ 47625 h 334963"/>
                <a:gd name="connsiteX305" fmla="*/ 228601 w 293688"/>
                <a:gd name="connsiteY305" fmla="*/ 47625 h 334963"/>
                <a:gd name="connsiteX306" fmla="*/ 230188 w 293688"/>
                <a:gd name="connsiteY306" fmla="*/ 47625 h 334963"/>
                <a:gd name="connsiteX307" fmla="*/ 230188 w 293688"/>
                <a:gd name="connsiteY307" fmla="*/ 50800 h 334963"/>
                <a:gd name="connsiteX308" fmla="*/ 233363 w 293688"/>
                <a:gd name="connsiteY308" fmla="*/ 47625 h 334963"/>
                <a:gd name="connsiteX309" fmla="*/ 233363 w 293688"/>
                <a:gd name="connsiteY309" fmla="*/ 50800 h 334963"/>
                <a:gd name="connsiteX310" fmla="*/ 234951 w 293688"/>
                <a:gd name="connsiteY310" fmla="*/ 50800 h 334963"/>
                <a:gd name="connsiteX311" fmla="*/ 238126 w 293688"/>
                <a:gd name="connsiteY311" fmla="*/ 50800 h 334963"/>
                <a:gd name="connsiteX312" fmla="*/ 238126 w 293688"/>
                <a:gd name="connsiteY312" fmla="*/ 52388 h 334963"/>
                <a:gd name="connsiteX313" fmla="*/ 239713 w 293688"/>
                <a:gd name="connsiteY313" fmla="*/ 52388 h 334963"/>
                <a:gd name="connsiteX314" fmla="*/ 242888 w 293688"/>
                <a:gd name="connsiteY314" fmla="*/ 52388 h 334963"/>
                <a:gd name="connsiteX315" fmla="*/ 244476 w 293688"/>
                <a:gd name="connsiteY315" fmla="*/ 55563 h 334963"/>
                <a:gd name="connsiteX316" fmla="*/ 246063 w 293688"/>
                <a:gd name="connsiteY316" fmla="*/ 55563 h 334963"/>
                <a:gd name="connsiteX317" fmla="*/ 254001 w 293688"/>
                <a:gd name="connsiteY317" fmla="*/ 57150 h 334963"/>
                <a:gd name="connsiteX318" fmla="*/ 254001 w 293688"/>
                <a:gd name="connsiteY318" fmla="*/ 58738 h 334963"/>
                <a:gd name="connsiteX319" fmla="*/ 255588 w 293688"/>
                <a:gd name="connsiteY319" fmla="*/ 58738 h 334963"/>
                <a:gd name="connsiteX320" fmla="*/ 255588 w 293688"/>
                <a:gd name="connsiteY320" fmla="*/ 61913 h 334963"/>
                <a:gd name="connsiteX321" fmla="*/ 258763 w 293688"/>
                <a:gd name="connsiteY321" fmla="*/ 63501 h 334963"/>
                <a:gd name="connsiteX322" fmla="*/ 260351 w 293688"/>
                <a:gd name="connsiteY322" fmla="*/ 68263 h 334963"/>
                <a:gd name="connsiteX323" fmla="*/ 261938 w 293688"/>
                <a:gd name="connsiteY323" fmla="*/ 68263 h 334963"/>
                <a:gd name="connsiteX324" fmla="*/ 261938 w 293688"/>
                <a:gd name="connsiteY324" fmla="*/ 69851 h 334963"/>
                <a:gd name="connsiteX325" fmla="*/ 265113 w 293688"/>
                <a:gd name="connsiteY325" fmla="*/ 69851 h 334963"/>
                <a:gd name="connsiteX326" fmla="*/ 266701 w 293688"/>
                <a:gd name="connsiteY326" fmla="*/ 73026 h 334963"/>
                <a:gd name="connsiteX327" fmla="*/ 269876 w 293688"/>
                <a:gd name="connsiteY327" fmla="*/ 73026 h 334963"/>
                <a:gd name="connsiteX328" fmla="*/ 269876 w 293688"/>
                <a:gd name="connsiteY328" fmla="*/ 74613 h 334963"/>
                <a:gd name="connsiteX329" fmla="*/ 266701 w 293688"/>
                <a:gd name="connsiteY329" fmla="*/ 74613 h 334963"/>
                <a:gd name="connsiteX330" fmla="*/ 266701 w 293688"/>
                <a:gd name="connsiteY330" fmla="*/ 77788 h 334963"/>
                <a:gd name="connsiteX331" fmla="*/ 269876 w 293688"/>
                <a:gd name="connsiteY331" fmla="*/ 77788 h 334963"/>
                <a:gd name="connsiteX332" fmla="*/ 269876 w 293688"/>
                <a:gd name="connsiteY332" fmla="*/ 79376 h 334963"/>
                <a:gd name="connsiteX333" fmla="*/ 271463 w 293688"/>
                <a:gd name="connsiteY333" fmla="*/ 79376 h 334963"/>
                <a:gd name="connsiteX334" fmla="*/ 271463 w 293688"/>
                <a:gd name="connsiteY334" fmla="*/ 82551 h 334963"/>
                <a:gd name="connsiteX335" fmla="*/ 271463 w 293688"/>
                <a:gd name="connsiteY335" fmla="*/ 84138 h 334963"/>
                <a:gd name="connsiteX336" fmla="*/ 271463 w 293688"/>
                <a:gd name="connsiteY336" fmla="*/ 85726 h 334963"/>
                <a:gd name="connsiteX337" fmla="*/ 271463 w 293688"/>
                <a:gd name="connsiteY337" fmla="*/ 88901 h 334963"/>
                <a:gd name="connsiteX338" fmla="*/ 273051 w 293688"/>
                <a:gd name="connsiteY338" fmla="*/ 90488 h 334963"/>
                <a:gd name="connsiteX339" fmla="*/ 273051 w 293688"/>
                <a:gd name="connsiteY339" fmla="*/ 93663 h 334963"/>
                <a:gd name="connsiteX340" fmla="*/ 273051 w 293688"/>
                <a:gd name="connsiteY340" fmla="*/ 95251 h 334963"/>
                <a:gd name="connsiteX341" fmla="*/ 271463 w 293688"/>
                <a:gd name="connsiteY341" fmla="*/ 93663 h 334963"/>
                <a:gd name="connsiteX342" fmla="*/ 269876 w 293688"/>
                <a:gd name="connsiteY342" fmla="*/ 95251 h 334963"/>
                <a:gd name="connsiteX343" fmla="*/ 269876 w 293688"/>
                <a:gd name="connsiteY343" fmla="*/ 98426 h 334963"/>
                <a:gd name="connsiteX344" fmla="*/ 271463 w 293688"/>
                <a:gd name="connsiteY344" fmla="*/ 98426 h 334963"/>
                <a:gd name="connsiteX345" fmla="*/ 271463 w 293688"/>
                <a:gd name="connsiteY345" fmla="*/ 100013 h 334963"/>
                <a:gd name="connsiteX346" fmla="*/ 273051 w 293688"/>
                <a:gd name="connsiteY346" fmla="*/ 100013 h 334963"/>
                <a:gd name="connsiteX347" fmla="*/ 276226 w 293688"/>
                <a:gd name="connsiteY347" fmla="*/ 101601 h 334963"/>
                <a:gd name="connsiteX348" fmla="*/ 276226 w 293688"/>
                <a:gd name="connsiteY348" fmla="*/ 104776 h 334963"/>
                <a:gd name="connsiteX349" fmla="*/ 277813 w 293688"/>
                <a:gd name="connsiteY349" fmla="*/ 104776 h 334963"/>
                <a:gd name="connsiteX350" fmla="*/ 277813 w 293688"/>
                <a:gd name="connsiteY350" fmla="*/ 106363 h 334963"/>
                <a:gd name="connsiteX351" fmla="*/ 280988 w 293688"/>
                <a:gd name="connsiteY351" fmla="*/ 106363 h 334963"/>
                <a:gd name="connsiteX352" fmla="*/ 280988 w 293688"/>
                <a:gd name="connsiteY352" fmla="*/ 109538 h 334963"/>
                <a:gd name="connsiteX353" fmla="*/ 282576 w 293688"/>
                <a:gd name="connsiteY353" fmla="*/ 109538 h 334963"/>
                <a:gd name="connsiteX354" fmla="*/ 282576 w 293688"/>
                <a:gd name="connsiteY354" fmla="*/ 111126 h 334963"/>
                <a:gd name="connsiteX355" fmla="*/ 282576 w 293688"/>
                <a:gd name="connsiteY355" fmla="*/ 114301 h 334963"/>
                <a:gd name="connsiteX356" fmla="*/ 285751 w 293688"/>
                <a:gd name="connsiteY356" fmla="*/ 115888 h 334963"/>
                <a:gd name="connsiteX357" fmla="*/ 285751 w 293688"/>
                <a:gd name="connsiteY357" fmla="*/ 117476 h 334963"/>
                <a:gd name="connsiteX358" fmla="*/ 285751 w 293688"/>
                <a:gd name="connsiteY358" fmla="*/ 120651 h 334963"/>
                <a:gd name="connsiteX359" fmla="*/ 285751 w 293688"/>
                <a:gd name="connsiteY359" fmla="*/ 122238 h 334963"/>
                <a:gd name="connsiteX360" fmla="*/ 287338 w 293688"/>
                <a:gd name="connsiteY360" fmla="*/ 122238 h 334963"/>
                <a:gd name="connsiteX361" fmla="*/ 287338 w 293688"/>
                <a:gd name="connsiteY361" fmla="*/ 125413 h 334963"/>
                <a:gd name="connsiteX362" fmla="*/ 287338 w 293688"/>
                <a:gd name="connsiteY362" fmla="*/ 127001 h 334963"/>
                <a:gd name="connsiteX363" fmla="*/ 287338 w 293688"/>
                <a:gd name="connsiteY363" fmla="*/ 130176 h 334963"/>
                <a:gd name="connsiteX364" fmla="*/ 287338 w 293688"/>
                <a:gd name="connsiteY364" fmla="*/ 131763 h 334963"/>
                <a:gd name="connsiteX365" fmla="*/ 288926 w 293688"/>
                <a:gd name="connsiteY365" fmla="*/ 133351 h 334963"/>
                <a:gd name="connsiteX366" fmla="*/ 288926 w 293688"/>
                <a:gd name="connsiteY366" fmla="*/ 136526 h 334963"/>
                <a:gd name="connsiteX367" fmla="*/ 288926 w 293688"/>
                <a:gd name="connsiteY367" fmla="*/ 138113 h 334963"/>
                <a:gd name="connsiteX368" fmla="*/ 288926 w 293688"/>
                <a:gd name="connsiteY368" fmla="*/ 141288 h 334963"/>
                <a:gd name="connsiteX369" fmla="*/ 288926 w 293688"/>
                <a:gd name="connsiteY369" fmla="*/ 142876 h 334963"/>
                <a:gd name="connsiteX370" fmla="*/ 292101 w 293688"/>
                <a:gd name="connsiteY370" fmla="*/ 142876 h 334963"/>
                <a:gd name="connsiteX371" fmla="*/ 292101 w 293688"/>
                <a:gd name="connsiteY371" fmla="*/ 144463 h 334963"/>
                <a:gd name="connsiteX372" fmla="*/ 292101 w 293688"/>
                <a:gd name="connsiteY372" fmla="*/ 147638 h 334963"/>
                <a:gd name="connsiteX373" fmla="*/ 292101 w 293688"/>
                <a:gd name="connsiteY373" fmla="*/ 149226 h 334963"/>
                <a:gd name="connsiteX374" fmla="*/ 292101 w 293688"/>
                <a:gd name="connsiteY374" fmla="*/ 152401 h 334963"/>
                <a:gd name="connsiteX375" fmla="*/ 292101 w 293688"/>
                <a:gd name="connsiteY375" fmla="*/ 153988 h 334963"/>
                <a:gd name="connsiteX376" fmla="*/ 292101 w 293688"/>
                <a:gd name="connsiteY376" fmla="*/ 158751 h 334963"/>
                <a:gd name="connsiteX377" fmla="*/ 293688 w 293688"/>
                <a:gd name="connsiteY377" fmla="*/ 163513 h 334963"/>
                <a:gd name="connsiteX378" fmla="*/ 293688 w 293688"/>
                <a:gd name="connsiteY378" fmla="*/ 165101 h 334963"/>
                <a:gd name="connsiteX379" fmla="*/ 293688 w 293688"/>
                <a:gd name="connsiteY379" fmla="*/ 168276 h 334963"/>
                <a:gd name="connsiteX380" fmla="*/ 293688 w 293688"/>
                <a:gd name="connsiteY380" fmla="*/ 173038 h 334963"/>
                <a:gd name="connsiteX381" fmla="*/ 292101 w 293688"/>
                <a:gd name="connsiteY381" fmla="*/ 176213 h 334963"/>
                <a:gd name="connsiteX382" fmla="*/ 292101 w 293688"/>
                <a:gd name="connsiteY382" fmla="*/ 188913 h 334963"/>
                <a:gd name="connsiteX383" fmla="*/ 292101 w 293688"/>
                <a:gd name="connsiteY383" fmla="*/ 192088 h 334963"/>
                <a:gd name="connsiteX384" fmla="*/ 292101 w 293688"/>
                <a:gd name="connsiteY384" fmla="*/ 195263 h 334963"/>
                <a:gd name="connsiteX385" fmla="*/ 288926 w 293688"/>
                <a:gd name="connsiteY385" fmla="*/ 196851 h 334963"/>
                <a:gd name="connsiteX386" fmla="*/ 288926 w 293688"/>
                <a:gd name="connsiteY386" fmla="*/ 200026 h 334963"/>
                <a:gd name="connsiteX387" fmla="*/ 288926 w 293688"/>
                <a:gd name="connsiteY387" fmla="*/ 201613 h 334963"/>
                <a:gd name="connsiteX388" fmla="*/ 288926 w 293688"/>
                <a:gd name="connsiteY388" fmla="*/ 204788 h 334963"/>
                <a:gd name="connsiteX389" fmla="*/ 288926 w 293688"/>
                <a:gd name="connsiteY389" fmla="*/ 206376 h 334963"/>
                <a:gd name="connsiteX390" fmla="*/ 287338 w 293688"/>
                <a:gd name="connsiteY390" fmla="*/ 207963 h 334963"/>
                <a:gd name="connsiteX391" fmla="*/ 287338 w 293688"/>
                <a:gd name="connsiteY391" fmla="*/ 212726 h 334963"/>
                <a:gd name="connsiteX392" fmla="*/ 285751 w 293688"/>
                <a:gd name="connsiteY392" fmla="*/ 217488 h 334963"/>
                <a:gd name="connsiteX393" fmla="*/ 287338 w 293688"/>
                <a:gd name="connsiteY393" fmla="*/ 219076 h 334963"/>
                <a:gd name="connsiteX394" fmla="*/ 285751 w 293688"/>
                <a:gd name="connsiteY394" fmla="*/ 222251 h 334963"/>
                <a:gd name="connsiteX395" fmla="*/ 285751 w 293688"/>
                <a:gd name="connsiteY395" fmla="*/ 223838 h 334963"/>
                <a:gd name="connsiteX396" fmla="*/ 282576 w 293688"/>
                <a:gd name="connsiteY396" fmla="*/ 223838 h 334963"/>
                <a:gd name="connsiteX397" fmla="*/ 282576 w 293688"/>
                <a:gd name="connsiteY397" fmla="*/ 227013 h 334963"/>
                <a:gd name="connsiteX398" fmla="*/ 282576 w 293688"/>
                <a:gd name="connsiteY398" fmla="*/ 228601 h 334963"/>
                <a:gd name="connsiteX399" fmla="*/ 280988 w 293688"/>
                <a:gd name="connsiteY399" fmla="*/ 231776 h 334963"/>
                <a:gd name="connsiteX400" fmla="*/ 280988 w 293688"/>
                <a:gd name="connsiteY400" fmla="*/ 233363 h 334963"/>
                <a:gd name="connsiteX401" fmla="*/ 280988 w 293688"/>
                <a:gd name="connsiteY401" fmla="*/ 234951 h 334963"/>
                <a:gd name="connsiteX402" fmla="*/ 277813 w 293688"/>
                <a:gd name="connsiteY402" fmla="*/ 234951 h 334963"/>
                <a:gd name="connsiteX403" fmla="*/ 277813 w 293688"/>
                <a:gd name="connsiteY403" fmla="*/ 238126 h 334963"/>
                <a:gd name="connsiteX404" fmla="*/ 277813 w 293688"/>
                <a:gd name="connsiteY404" fmla="*/ 239713 h 334963"/>
                <a:gd name="connsiteX405" fmla="*/ 276226 w 293688"/>
                <a:gd name="connsiteY405" fmla="*/ 242888 h 334963"/>
                <a:gd name="connsiteX406" fmla="*/ 276226 w 293688"/>
                <a:gd name="connsiteY406" fmla="*/ 244476 h 334963"/>
                <a:gd name="connsiteX407" fmla="*/ 273051 w 293688"/>
                <a:gd name="connsiteY407" fmla="*/ 249238 h 334963"/>
                <a:gd name="connsiteX408" fmla="*/ 271463 w 293688"/>
                <a:gd name="connsiteY408" fmla="*/ 254001 h 334963"/>
                <a:gd name="connsiteX409" fmla="*/ 269876 w 293688"/>
                <a:gd name="connsiteY409" fmla="*/ 258763 h 334963"/>
                <a:gd name="connsiteX410" fmla="*/ 266701 w 293688"/>
                <a:gd name="connsiteY410" fmla="*/ 263526 h 334963"/>
                <a:gd name="connsiteX411" fmla="*/ 265113 w 293688"/>
                <a:gd name="connsiteY411" fmla="*/ 265113 h 334963"/>
                <a:gd name="connsiteX412" fmla="*/ 261938 w 293688"/>
                <a:gd name="connsiteY412" fmla="*/ 269876 h 334963"/>
                <a:gd name="connsiteX413" fmla="*/ 261938 w 293688"/>
                <a:gd name="connsiteY413" fmla="*/ 271463 h 334963"/>
                <a:gd name="connsiteX414" fmla="*/ 260351 w 293688"/>
                <a:gd name="connsiteY414" fmla="*/ 276226 h 334963"/>
                <a:gd name="connsiteX415" fmla="*/ 255588 w 293688"/>
                <a:gd name="connsiteY415" fmla="*/ 282576 h 334963"/>
                <a:gd name="connsiteX416" fmla="*/ 249238 w 293688"/>
                <a:gd name="connsiteY416" fmla="*/ 287338 h 334963"/>
                <a:gd name="connsiteX417" fmla="*/ 246063 w 293688"/>
                <a:gd name="connsiteY417" fmla="*/ 292101 h 334963"/>
                <a:gd name="connsiteX418" fmla="*/ 244476 w 293688"/>
                <a:gd name="connsiteY418" fmla="*/ 293688 h 334963"/>
                <a:gd name="connsiteX419" fmla="*/ 239713 w 293688"/>
                <a:gd name="connsiteY419" fmla="*/ 296863 h 334963"/>
                <a:gd name="connsiteX420" fmla="*/ 238126 w 293688"/>
                <a:gd name="connsiteY420" fmla="*/ 298451 h 334963"/>
                <a:gd name="connsiteX421" fmla="*/ 234951 w 293688"/>
                <a:gd name="connsiteY421" fmla="*/ 298451 h 334963"/>
                <a:gd name="connsiteX422" fmla="*/ 234951 w 293688"/>
                <a:gd name="connsiteY422" fmla="*/ 301626 h 334963"/>
                <a:gd name="connsiteX423" fmla="*/ 233363 w 293688"/>
                <a:gd name="connsiteY423" fmla="*/ 301626 h 334963"/>
                <a:gd name="connsiteX424" fmla="*/ 230188 w 293688"/>
                <a:gd name="connsiteY424" fmla="*/ 301626 h 334963"/>
                <a:gd name="connsiteX425" fmla="*/ 228601 w 293688"/>
                <a:gd name="connsiteY425" fmla="*/ 303213 h 334963"/>
                <a:gd name="connsiteX426" fmla="*/ 228601 w 293688"/>
                <a:gd name="connsiteY426" fmla="*/ 306388 h 334963"/>
                <a:gd name="connsiteX427" fmla="*/ 223838 w 293688"/>
                <a:gd name="connsiteY427" fmla="*/ 306388 h 334963"/>
                <a:gd name="connsiteX428" fmla="*/ 222251 w 293688"/>
                <a:gd name="connsiteY428" fmla="*/ 307976 h 334963"/>
                <a:gd name="connsiteX429" fmla="*/ 219076 w 293688"/>
                <a:gd name="connsiteY429" fmla="*/ 309563 h 334963"/>
                <a:gd name="connsiteX430" fmla="*/ 217488 w 293688"/>
                <a:gd name="connsiteY430" fmla="*/ 312738 h 334963"/>
                <a:gd name="connsiteX431" fmla="*/ 212726 w 293688"/>
                <a:gd name="connsiteY431" fmla="*/ 314326 h 334963"/>
                <a:gd name="connsiteX432" fmla="*/ 211138 w 293688"/>
                <a:gd name="connsiteY432" fmla="*/ 317501 h 334963"/>
                <a:gd name="connsiteX433" fmla="*/ 207963 w 293688"/>
                <a:gd name="connsiteY433" fmla="*/ 319088 h 334963"/>
                <a:gd name="connsiteX434" fmla="*/ 206376 w 293688"/>
                <a:gd name="connsiteY434" fmla="*/ 319088 h 334963"/>
                <a:gd name="connsiteX435" fmla="*/ 203201 w 293688"/>
                <a:gd name="connsiteY435" fmla="*/ 319088 h 334963"/>
                <a:gd name="connsiteX436" fmla="*/ 203201 w 293688"/>
                <a:gd name="connsiteY436" fmla="*/ 322263 h 334963"/>
                <a:gd name="connsiteX437" fmla="*/ 201613 w 293688"/>
                <a:gd name="connsiteY437" fmla="*/ 323851 h 334963"/>
                <a:gd name="connsiteX438" fmla="*/ 198438 w 293688"/>
                <a:gd name="connsiteY438" fmla="*/ 323851 h 334963"/>
                <a:gd name="connsiteX439" fmla="*/ 196851 w 293688"/>
                <a:gd name="connsiteY439" fmla="*/ 325438 h 334963"/>
                <a:gd name="connsiteX440" fmla="*/ 192088 w 293688"/>
                <a:gd name="connsiteY440" fmla="*/ 325438 h 334963"/>
                <a:gd name="connsiteX441" fmla="*/ 187325 w 293688"/>
                <a:gd name="connsiteY441" fmla="*/ 328613 h 334963"/>
                <a:gd name="connsiteX442" fmla="*/ 182563 w 293688"/>
                <a:gd name="connsiteY442" fmla="*/ 330201 h 334963"/>
                <a:gd name="connsiteX443" fmla="*/ 180975 w 293688"/>
                <a:gd name="connsiteY443" fmla="*/ 330201 h 334963"/>
                <a:gd name="connsiteX444" fmla="*/ 179388 w 293688"/>
                <a:gd name="connsiteY444" fmla="*/ 333376 h 334963"/>
                <a:gd name="connsiteX445" fmla="*/ 176213 w 293688"/>
                <a:gd name="connsiteY445" fmla="*/ 333376 h 334963"/>
                <a:gd name="connsiteX446" fmla="*/ 174625 w 293688"/>
                <a:gd name="connsiteY446" fmla="*/ 333376 h 334963"/>
                <a:gd name="connsiteX447" fmla="*/ 171450 w 293688"/>
                <a:gd name="connsiteY447" fmla="*/ 334963 h 334963"/>
                <a:gd name="connsiteX448" fmla="*/ 169863 w 293688"/>
                <a:gd name="connsiteY448" fmla="*/ 334963 h 334963"/>
                <a:gd name="connsiteX449" fmla="*/ 169863 w 293688"/>
                <a:gd name="connsiteY449" fmla="*/ 333376 h 334963"/>
                <a:gd name="connsiteX450" fmla="*/ 171450 w 293688"/>
                <a:gd name="connsiteY450" fmla="*/ 330201 h 334963"/>
                <a:gd name="connsiteX451" fmla="*/ 174625 w 293688"/>
                <a:gd name="connsiteY451" fmla="*/ 330201 h 334963"/>
                <a:gd name="connsiteX452" fmla="*/ 176213 w 293688"/>
                <a:gd name="connsiteY452" fmla="*/ 328613 h 334963"/>
                <a:gd name="connsiteX453" fmla="*/ 174625 w 293688"/>
                <a:gd name="connsiteY453" fmla="*/ 328613 h 334963"/>
                <a:gd name="connsiteX454" fmla="*/ 171450 w 293688"/>
                <a:gd name="connsiteY454" fmla="*/ 328613 h 334963"/>
                <a:gd name="connsiteX455" fmla="*/ 169863 w 293688"/>
                <a:gd name="connsiteY455" fmla="*/ 328613 h 334963"/>
                <a:gd name="connsiteX456" fmla="*/ 168275 w 293688"/>
                <a:gd name="connsiteY456" fmla="*/ 328613 h 334963"/>
                <a:gd name="connsiteX457" fmla="*/ 168275 w 293688"/>
                <a:gd name="connsiteY457" fmla="*/ 330201 h 334963"/>
                <a:gd name="connsiteX458" fmla="*/ 165100 w 293688"/>
                <a:gd name="connsiteY458" fmla="*/ 330201 h 334963"/>
                <a:gd name="connsiteX459" fmla="*/ 165100 w 293688"/>
                <a:gd name="connsiteY459" fmla="*/ 333376 h 334963"/>
                <a:gd name="connsiteX460" fmla="*/ 165100 w 293688"/>
                <a:gd name="connsiteY460" fmla="*/ 334963 h 334963"/>
                <a:gd name="connsiteX461" fmla="*/ 163513 w 293688"/>
                <a:gd name="connsiteY461" fmla="*/ 334963 h 334963"/>
                <a:gd name="connsiteX462" fmla="*/ 160338 w 293688"/>
                <a:gd name="connsiteY462" fmla="*/ 334963 h 334963"/>
                <a:gd name="connsiteX463" fmla="*/ 158750 w 293688"/>
                <a:gd name="connsiteY463" fmla="*/ 334963 h 334963"/>
                <a:gd name="connsiteX464" fmla="*/ 155575 w 293688"/>
                <a:gd name="connsiteY464" fmla="*/ 334963 h 334963"/>
                <a:gd name="connsiteX465" fmla="*/ 153988 w 293688"/>
                <a:gd name="connsiteY465" fmla="*/ 334963 h 334963"/>
                <a:gd name="connsiteX466" fmla="*/ 152400 w 293688"/>
                <a:gd name="connsiteY466" fmla="*/ 333376 h 334963"/>
                <a:gd name="connsiteX467" fmla="*/ 149225 w 293688"/>
                <a:gd name="connsiteY467" fmla="*/ 333376 h 334963"/>
                <a:gd name="connsiteX468" fmla="*/ 147638 w 293688"/>
                <a:gd name="connsiteY468" fmla="*/ 333376 h 334963"/>
                <a:gd name="connsiteX469" fmla="*/ 144463 w 293688"/>
                <a:gd name="connsiteY469" fmla="*/ 333376 h 334963"/>
                <a:gd name="connsiteX470" fmla="*/ 142875 w 293688"/>
                <a:gd name="connsiteY470" fmla="*/ 333376 h 334963"/>
                <a:gd name="connsiteX471" fmla="*/ 139700 w 293688"/>
                <a:gd name="connsiteY471" fmla="*/ 333376 h 334963"/>
                <a:gd name="connsiteX472" fmla="*/ 138112 w 293688"/>
                <a:gd name="connsiteY472" fmla="*/ 334963 h 334963"/>
                <a:gd name="connsiteX473" fmla="*/ 136525 w 293688"/>
                <a:gd name="connsiteY473" fmla="*/ 333376 h 334963"/>
                <a:gd name="connsiteX474" fmla="*/ 133350 w 293688"/>
                <a:gd name="connsiteY474" fmla="*/ 333376 h 334963"/>
                <a:gd name="connsiteX475" fmla="*/ 133350 w 293688"/>
                <a:gd name="connsiteY475" fmla="*/ 330201 h 334963"/>
                <a:gd name="connsiteX476" fmla="*/ 131762 w 293688"/>
                <a:gd name="connsiteY476" fmla="*/ 330201 h 334963"/>
                <a:gd name="connsiteX477" fmla="*/ 128587 w 293688"/>
                <a:gd name="connsiteY477" fmla="*/ 330201 h 334963"/>
                <a:gd name="connsiteX478" fmla="*/ 127000 w 293688"/>
                <a:gd name="connsiteY478" fmla="*/ 330201 h 334963"/>
                <a:gd name="connsiteX479" fmla="*/ 127000 w 293688"/>
                <a:gd name="connsiteY479" fmla="*/ 328613 h 334963"/>
                <a:gd name="connsiteX480" fmla="*/ 123825 w 293688"/>
                <a:gd name="connsiteY480" fmla="*/ 328613 h 334963"/>
                <a:gd name="connsiteX481" fmla="*/ 122237 w 293688"/>
                <a:gd name="connsiteY481" fmla="*/ 328613 h 334963"/>
                <a:gd name="connsiteX482" fmla="*/ 122237 w 293688"/>
                <a:gd name="connsiteY482" fmla="*/ 325438 h 334963"/>
                <a:gd name="connsiteX483" fmla="*/ 120650 w 293688"/>
                <a:gd name="connsiteY483" fmla="*/ 325438 h 334963"/>
                <a:gd name="connsiteX484" fmla="*/ 117475 w 293688"/>
                <a:gd name="connsiteY484" fmla="*/ 323851 h 334963"/>
                <a:gd name="connsiteX485" fmla="*/ 115887 w 293688"/>
                <a:gd name="connsiteY485" fmla="*/ 322263 h 334963"/>
                <a:gd name="connsiteX486" fmla="*/ 112712 w 293688"/>
                <a:gd name="connsiteY486" fmla="*/ 322263 h 334963"/>
                <a:gd name="connsiteX487" fmla="*/ 111125 w 293688"/>
                <a:gd name="connsiteY487" fmla="*/ 322263 h 334963"/>
                <a:gd name="connsiteX488" fmla="*/ 107950 w 293688"/>
                <a:gd name="connsiteY488" fmla="*/ 322263 h 334963"/>
                <a:gd name="connsiteX489" fmla="*/ 106362 w 293688"/>
                <a:gd name="connsiteY489" fmla="*/ 322263 h 334963"/>
                <a:gd name="connsiteX490" fmla="*/ 104775 w 293688"/>
                <a:gd name="connsiteY490" fmla="*/ 322263 h 334963"/>
                <a:gd name="connsiteX491" fmla="*/ 104775 w 293688"/>
                <a:gd name="connsiteY491" fmla="*/ 319088 h 334963"/>
                <a:gd name="connsiteX492" fmla="*/ 101600 w 293688"/>
                <a:gd name="connsiteY492" fmla="*/ 319088 h 334963"/>
                <a:gd name="connsiteX493" fmla="*/ 100012 w 293688"/>
                <a:gd name="connsiteY493" fmla="*/ 319088 h 334963"/>
                <a:gd name="connsiteX494" fmla="*/ 96837 w 293688"/>
                <a:gd name="connsiteY494" fmla="*/ 319088 h 334963"/>
                <a:gd name="connsiteX495" fmla="*/ 96837 w 293688"/>
                <a:gd name="connsiteY495" fmla="*/ 317501 h 334963"/>
                <a:gd name="connsiteX496" fmla="*/ 96837 w 293688"/>
                <a:gd name="connsiteY496" fmla="*/ 314326 h 334963"/>
                <a:gd name="connsiteX497" fmla="*/ 95250 w 293688"/>
                <a:gd name="connsiteY497" fmla="*/ 314326 h 334963"/>
                <a:gd name="connsiteX498" fmla="*/ 93662 w 293688"/>
                <a:gd name="connsiteY498" fmla="*/ 312738 h 334963"/>
                <a:gd name="connsiteX499" fmla="*/ 93662 w 293688"/>
                <a:gd name="connsiteY499" fmla="*/ 314326 h 334963"/>
                <a:gd name="connsiteX500" fmla="*/ 90487 w 293688"/>
                <a:gd name="connsiteY500" fmla="*/ 314326 h 334963"/>
                <a:gd name="connsiteX501" fmla="*/ 90487 w 293688"/>
                <a:gd name="connsiteY501" fmla="*/ 312738 h 334963"/>
                <a:gd name="connsiteX502" fmla="*/ 88900 w 293688"/>
                <a:gd name="connsiteY502" fmla="*/ 312738 h 334963"/>
                <a:gd name="connsiteX503" fmla="*/ 88900 w 293688"/>
                <a:gd name="connsiteY503" fmla="*/ 314326 h 334963"/>
                <a:gd name="connsiteX504" fmla="*/ 85725 w 293688"/>
                <a:gd name="connsiteY504" fmla="*/ 314326 h 334963"/>
                <a:gd name="connsiteX505" fmla="*/ 85725 w 293688"/>
                <a:gd name="connsiteY505" fmla="*/ 312738 h 334963"/>
                <a:gd name="connsiteX506" fmla="*/ 84137 w 293688"/>
                <a:gd name="connsiteY506" fmla="*/ 312738 h 334963"/>
                <a:gd name="connsiteX507" fmla="*/ 80962 w 293688"/>
                <a:gd name="connsiteY507" fmla="*/ 312738 h 334963"/>
                <a:gd name="connsiteX508" fmla="*/ 80962 w 293688"/>
                <a:gd name="connsiteY508" fmla="*/ 309563 h 334963"/>
                <a:gd name="connsiteX509" fmla="*/ 80962 w 293688"/>
                <a:gd name="connsiteY509" fmla="*/ 307976 h 334963"/>
                <a:gd name="connsiteX510" fmla="*/ 79375 w 293688"/>
                <a:gd name="connsiteY510" fmla="*/ 309563 h 334963"/>
                <a:gd name="connsiteX511" fmla="*/ 77787 w 293688"/>
                <a:gd name="connsiteY511" fmla="*/ 307976 h 334963"/>
                <a:gd name="connsiteX512" fmla="*/ 74612 w 293688"/>
                <a:gd name="connsiteY512" fmla="*/ 306388 h 334963"/>
                <a:gd name="connsiteX513" fmla="*/ 73025 w 293688"/>
                <a:gd name="connsiteY513" fmla="*/ 303213 h 334963"/>
                <a:gd name="connsiteX514" fmla="*/ 74612 w 293688"/>
                <a:gd name="connsiteY514" fmla="*/ 303213 h 334963"/>
                <a:gd name="connsiteX515" fmla="*/ 77787 w 293688"/>
                <a:gd name="connsiteY515" fmla="*/ 303213 h 334963"/>
                <a:gd name="connsiteX516" fmla="*/ 79375 w 293688"/>
                <a:gd name="connsiteY516" fmla="*/ 303213 h 334963"/>
                <a:gd name="connsiteX517" fmla="*/ 79375 w 293688"/>
                <a:gd name="connsiteY517" fmla="*/ 301626 h 334963"/>
                <a:gd name="connsiteX518" fmla="*/ 77787 w 293688"/>
                <a:gd name="connsiteY518" fmla="*/ 301626 h 334963"/>
                <a:gd name="connsiteX519" fmla="*/ 74612 w 293688"/>
                <a:gd name="connsiteY519" fmla="*/ 298451 h 334963"/>
                <a:gd name="connsiteX520" fmla="*/ 73025 w 293688"/>
                <a:gd name="connsiteY520" fmla="*/ 298451 h 334963"/>
                <a:gd name="connsiteX521" fmla="*/ 73025 w 293688"/>
                <a:gd name="connsiteY521" fmla="*/ 296863 h 334963"/>
                <a:gd name="connsiteX522" fmla="*/ 69850 w 293688"/>
                <a:gd name="connsiteY522" fmla="*/ 296863 h 334963"/>
                <a:gd name="connsiteX523" fmla="*/ 69850 w 293688"/>
                <a:gd name="connsiteY523" fmla="*/ 298451 h 334963"/>
                <a:gd name="connsiteX524" fmla="*/ 73025 w 293688"/>
                <a:gd name="connsiteY524" fmla="*/ 298451 h 334963"/>
                <a:gd name="connsiteX525" fmla="*/ 73025 w 293688"/>
                <a:gd name="connsiteY525" fmla="*/ 301626 h 334963"/>
                <a:gd name="connsiteX526" fmla="*/ 69850 w 293688"/>
                <a:gd name="connsiteY526" fmla="*/ 301626 h 334963"/>
                <a:gd name="connsiteX527" fmla="*/ 68262 w 293688"/>
                <a:gd name="connsiteY527" fmla="*/ 301626 h 334963"/>
                <a:gd name="connsiteX528" fmla="*/ 65087 w 293688"/>
                <a:gd name="connsiteY528" fmla="*/ 298451 h 334963"/>
                <a:gd name="connsiteX529" fmla="*/ 65087 w 293688"/>
                <a:gd name="connsiteY529" fmla="*/ 296863 h 334963"/>
                <a:gd name="connsiteX530" fmla="*/ 63500 w 293688"/>
                <a:gd name="connsiteY530" fmla="*/ 296863 h 334963"/>
                <a:gd name="connsiteX531" fmla="*/ 61912 w 293688"/>
                <a:gd name="connsiteY531" fmla="*/ 296863 h 334963"/>
                <a:gd name="connsiteX532" fmla="*/ 61912 w 293688"/>
                <a:gd name="connsiteY532" fmla="*/ 293688 h 334963"/>
                <a:gd name="connsiteX533" fmla="*/ 58737 w 293688"/>
                <a:gd name="connsiteY533" fmla="*/ 293688 h 334963"/>
                <a:gd name="connsiteX534" fmla="*/ 57150 w 293688"/>
                <a:gd name="connsiteY534" fmla="*/ 293688 h 334963"/>
                <a:gd name="connsiteX535" fmla="*/ 57150 w 293688"/>
                <a:gd name="connsiteY535" fmla="*/ 296863 h 334963"/>
                <a:gd name="connsiteX536" fmla="*/ 53975 w 293688"/>
                <a:gd name="connsiteY536" fmla="*/ 293688 h 334963"/>
                <a:gd name="connsiteX537" fmla="*/ 53975 w 293688"/>
                <a:gd name="connsiteY537" fmla="*/ 292101 h 334963"/>
                <a:gd name="connsiteX538" fmla="*/ 52387 w 293688"/>
                <a:gd name="connsiteY538" fmla="*/ 292101 h 334963"/>
                <a:gd name="connsiteX539" fmla="*/ 52387 w 293688"/>
                <a:gd name="connsiteY539" fmla="*/ 290513 h 334963"/>
                <a:gd name="connsiteX540" fmla="*/ 52387 w 293688"/>
                <a:gd name="connsiteY540" fmla="*/ 287338 h 334963"/>
                <a:gd name="connsiteX541" fmla="*/ 52387 w 293688"/>
                <a:gd name="connsiteY541" fmla="*/ 285751 h 334963"/>
                <a:gd name="connsiteX542" fmla="*/ 49212 w 293688"/>
                <a:gd name="connsiteY542" fmla="*/ 287338 h 334963"/>
                <a:gd name="connsiteX543" fmla="*/ 47625 w 293688"/>
                <a:gd name="connsiteY543" fmla="*/ 285751 h 334963"/>
                <a:gd name="connsiteX544" fmla="*/ 46037 w 293688"/>
                <a:gd name="connsiteY544" fmla="*/ 285751 h 334963"/>
                <a:gd name="connsiteX545" fmla="*/ 46037 w 293688"/>
                <a:gd name="connsiteY545" fmla="*/ 282576 h 334963"/>
                <a:gd name="connsiteX546" fmla="*/ 42862 w 293688"/>
                <a:gd name="connsiteY546" fmla="*/ 282576 h 334963"/>
                <a:gd name="connsiteX547" fmla="*/ 41275 w 293688"/>
                <a:gd name="connsiteY547" fmla="*/ 280988 h 334963"/>
                <a:gd name="connsiteX548" fmla="*/ 38100 w 293688"/>
                <a:gd name="connsiteY548" fmla="*/ 280988 h 334963"/>
                <a:gd name="connsiteX549" fmla="*/ 36512 w 293688"/>
                <a:gd name="connsiteY549" fmla="*/ 279401 h 334963"/>
                <a:gd name="connsiteX550" fmla="*/ 36512 w 293688"/>
                <a:gd name="connsiteY550" fmla="*/ 276226 h 334963"/>
                <a:gd name="connsiteX551" fmla="*/ 33337 w 293688"/>
                <a:gd name="connsiteY551" fmla="*/ 274638 h 334963"/>
                <a:gd name="connsiteX552" fmla="*/ 36512 w 293688"/>
                <a:gd name="connsiteY552" fmla="*/ 271463 h 334963"/>
                <a:gd name="connsiteX553" fmla="*/ 33337 w 293688"/>
                <a:gd name="connsiteY553" fmla="*/ 271463 h 334963"/>
                <a:gd name="connsiteX554" fmla="*/ 31750 w 293688"/>
                <a:gd name="connsiteY554" fmla="*/ 271463 h 334963"/>
                <a:gd name="connsiteX555" fmla="*/ 30162 w 293688"/>
                <a:gd name="connsiteY555" fmla="*/ 269876 h 334963"/>
                <a:gd name="connsiteX556" fmla="*/ 30162 w 293688"/>
                <a:gd name="connsiteY556" fmla="*/ 266701 h 334963"/>
                <a:gd name="connsiteX557" fmla="*/ 26987 w 293688"/>
                <a:gd name="connsiteY557" fmla="*/ 265113 h 334963"/>
                <a:gd name="connsiteX558" fmla="*/ 26987 w 293688"/>
                <a:gd name="connsiteY558" fmla="*/ 263526 h 334963"/>
                <a:gd name="connsiteX559" fmla="*/ 26987 w 293688"/>
                <a:gd name="connsiteY559" fmla="*/ 260351 h 334963"/>
                <a:gd name="connsiteX560" fmla="*/ 25400 w 293688"/>
                <a:gd name="connsiteY560" fmla="*/ 260351 h 334963"/>
                <a:gd name="connsiteX561" fmla="*/ 26987 w 293688"/>
                <a:gd name="connsiteY561" fmla="*/ 258763 h 334963"/>
                <a:gd name="connsiteX562" fmla="*/ 25400 w 293688"/>
                <a:gd name="connsiteY562" fmla="*/ 258763 h 334963"/>
                <a:gd name="connsiteX563" fmla="*/ 25400 w 293688"/>
                <a:gd name="connsiteY563" fmla="*/ 255588 h 334963"/>
                <a:gd name="connsiteX564" fmla="*/ 22225 w 293688"/>
                <a:gd name="connsiteY564" fmla="*/ 255588 h 334963"/>
                <a:gd name="connsiteX565" fmla="*/ 22225 w 293688"/>
                <a:gd name="connsiteY565" fmla="*/ 254001 h 334963"/>
                <a:gd name="connsiteX566" fmla="*/ 20637 w 293688"/>
                <a:gd name="connsiteY566" fmla="*/ 255588 h 334963"/>
                <a:gd name="connsiteX567" fmla="*/ 17462 w 293688"/>
                <a:gd name="connsiteY567" fmla="*/ 254001 h 334963"/>
                <a:gd name="connsiteX568" fmla="*/ 17462 w 293688"/>
                <a:gd name="connsiteY568" fmla="*/ 250826 h 334963"/>
                <a:gd name="connsiteX569" fmla="*/ 17462 w 293688"/>
                <a:gd name="connsiteY569" fmla="*/ 249238 h 334963"/>
                <a:gd name="connsiteX570" fmla="*/ 15875 w 293688"/>
                <a:gd name="connsiteY570" fmla="*/ 247651 h 334963"/>
                <a:gd name="connsiteX571" fmla="*/ 15875 w 293688"/>
                <a:gd name="connsiteY571" fmla="*/ 244476 h 334963"/>
                <a:gd name="connsiteX572" fmla="*/ 15875 w 293688"/>
                <a:gd name="connsiteY572" fmla="*/ 242888 h 334963"/>
                <a:gd name="connsiteX573" fmla="*/ 15875 w 293688"/>
                <a:gd name="connsiteY573" fmla="*/ 239713 h 334963"/>
                <a:gd name="connsiteX574" fmla="*/ 15875 w 293688"/>
                <a:gd name="connsiteY574" fmla="*/ 238126 h 334963"/>
                <a:gd name="connsiteX575" fmla="*/ 14287 w 293688"/>
                <a:gd name="connsiteY575" fmla="*/ 238126 h 334963"/>
                <a:gd name="connsiteX576" fmla="*/ 14287 w 293688"/>
                <a:gd name="connsiteY576" fmla="*/ 234951 h 334963"/>
                <a:gd name="connsiteX577" fmla="*/ 11112 w 293688"/>
                <a:gd name="connsiteY577" fmla="*/ 234951 h 334963"/>
                <a:gd name="connsiteX578" fmla="*/ 11112 w 293688"/>
                <a:gd name="connsiteY578" fmla="*/ 233363 h 334963"/>
                <a:gd name="connsiteX579" fmla="*/ 9525 w 293688"/>
                <a:gd name="connsiteY579" fmla="*/ 231776 h 334963"/>
                <a:gd name="connsiteX580" fmla="*/ 9525 w 293688"/>
                <a:gd name="connsiteY580" fmla="*/ 228601 h 334963"/>
                <a:gd name="connsiteX581" fmla="*/ 6350 w 293688"/>
                <a:gd name="connsiteY581" fmla="*/ 222251 h 334963"/>
                <a:gd name="connsiteX582" fmla="*/ 4762 w 293688"/>
                <a:gd name="connsiteY582" fmla="*/ 217488 h 334963"/>
                <a:gd name="connsiteX583" fmla="*/ 3175 w 293688"/>
                <a:gd name="connsiteY583" fmla="*/ 215901 h 334963"/>
                <a:gd name="connsiteX584" fmla="*/ 3175 w 293688"/>
                <a:gd name="connsiteY584" fmla="*/ 212726 h 334963"/>
                <a:gd name="connsiteX585" fmla="*/ 3175 w 293688"/>
                <a:gd name="connsiteY585" fmla="*/ 211138 h 334963"/>
                <a:gd name="connsiteX586" fmla="*/ 3175 w 293688"/>
                <a:gd name="connsiteY586" fmla="*/ 207963 h 334963"/>
                <a:gd name="connsiteX587" fmla="*/ 0 w 293688"/>
                <a:gd name="connsiteY587" fmla="*/ 206376 h 334963"/>
                <a:gd name="connsiteX588" fmla="*/ 3175 w 293688"/>
                <a:gd name="connsiteY588" fmla="*/ 206376 h 334963"/>
                <a:gd name="connsiteX589" fmla="*/ 3175 w 293688"/>
                <a:gd name="connsiteY589" fmla="*/ 204788 h 334963"/>
                <a:gd name="connsiteX590" fmla="*/ 3175 w 293688"/>
                <a:gd name="connsiteY590" fmla="*/ 201613 h 334963"/>
                <a:gd name="connsiteX591" fmla="*/ 3175 w 293688"/>
                <a:gd name="connsiteY591" fmla="*/ 200026 h 334963"/>
                <a:gd name="connsiteX592" fmla="*/ 3175 w 293688"/>
                <a:gd name="connsiteY592" fmla="*/ 196851 h 334963"/>
                <a:gd name="connsiteX593" fmla="*/ 3175 w 293688"/>
                <a:gd name="connsiteY593" fmla="*/ 195263 h 334963"/>
                <a:gd name="connsiteX594" fmla="*/ 3175 w 293688"/>
                <a:gd name="connsiteY594" fmla="*/ 192088 h 334963"/>
                <a:gd name="connsiteX595" fmla="*/ 3175 w 293688"/>
                <a:gd name="connsiteY595" fmla="*/ 188913 h 334963"/>
                <a:gd name="connsiteX596" fmla="*/ 3175 w 293688"/>
                <a:gd name="connsiteY596" fmla="*/ 185738 h 334963"/>
                <a:gd name="connsiteX597" fmla="*/ 3175 w 293688"/>
                <a:gd name="connsiteY597" fmla="*/ 184151 h 334963"/>
                <a:gd name="connsiteX598" fmla="*/ 4762 w 293688"/>
                <a:gd name="connsiteY598" fmla="*/ 184151 h 334963"/>
                <a:gd name="connsiteX599" fmla="*/ 4762 w 293688"/>
                <a:gd name="connsiteY599" fmla="*/ 180976 h 334963"/>
                <a:gd name="connsiteX600" fmla="*/ 3175 w 293688"/>
                <a:gd name="connsiteY600" fmla="*/ 180976 h 334963"/>
                <a:gd name="connsiteX601" fmla="*/ 4762 w 293688"/>
                <a:gd name="connsiteY601" fmla="*/ 179388 h 334963"/>
                <a:gd name="connsiteX602" fmla="*/ 4762 w 293688"/>
                <a:gd name="connsiteY602" fmla="*/ 176213 h 334963"/>
                <a:gd name="connsiteX603" fmla="*/ 3175 w 293688"/>
                <a:gd name="connsiteY603" fmla="*/ 176213 h 334963"/>
                <a:gd name="connsiteX604" fmla="*/ 3175 w 293688"/>
                <a:gd name="connsiteY604" fmla="*/ 174626 h 334963"/>
                <a:gd name="connsiteX605" fmla="*/ 3175 w 293688"/>
                <a:gd name="connsiteY605" fmla="*/ 173038 h 334963"/>
                <a:gd name="connsiteX606" fmla="*/ 4762 w 293688"/>
                <a:gd name="connsiteY606" fmla="*/ 173038 h 334963"/>
                <a:gd name="connsiteX607" fmla="*/ 4762 w 293688"/>
                <a:gd name="connsiteY607" fmla="*/ 169863 h 334963"/>
                <a:gd name="connsiteX608" fmla="*/ 4762 w 293688"/>
                <a:gd name="connsiteY608" fmla="*/ 168276 h 334963"/>
                <a:gd name="connsiteX609" fmla="*/ 4762 w 293688"/>
                <a:gd name="connsiteY609" fmla="*/ 165101 h 334963"/>
                <a:gd name="connsiteX610" fmla="*/ 4762 w 293688"/>
                <a:gd name="connsiteY610" fmla="*/ 163513 h 334963"/>
                <a:gd name="connsiteX611" fmla="*/ 4762 w 293688"/>
                <a:gd name="connsiteY611" fmla="*/ 160338 h 334963"/>
                <a:gd name="connsiteX612" fmla="*/ 4762 w 293688"/>
                <a:gd name="connsiteY612" fmla="*/ 158751 h 334963"/>
                <a:gd name="connsiteX613" fmla="*/ 4762 w 293688"/>
                <a:gd name="connsiteY613" fmla="*/ 157163 h 334963"/>
                <a:gd name="connsiteX614" fmla="*/ 4762 w 293688"/>
                <a:gd name="connsiteY614" fmla="*/ 153988 h 334963"/>
                <a:gd name="connsiteX615" fmla="*/ 6350 w 293688"/>
                <a:gd name="connsiteY615" fmla="*/ 152401 h 334963"/>
                <a:gd name="connsiteX616" fmla="*/ 6350 w 293688"/>
                <a:gd name="connsiteY616" fmla="*/ 149226 h 334963"/>
                <a:gd name="connsiteX617" fmla="*/ 6350 w 293688"/>
                <a:gd name="connsiteY617" fmla="*/ 147638 h 334963"/>
                <a:gd name="connsiteX618" fmla="*/ 4762 w 293688"/>
                <a:gd name="connsiteY618" fmla="*/ 147638 h 334963"/>
                <a:gd name="connsiteX619" fmla="*/ 6350 w 293688"/>
                <a:gd name="connsiteY619" fmla="*/ 144463 h 334963"/>
                <a:gd name="connsiteX620" fmla="*/ 6350 w 293688"/>
                <a:gd name="connsiteY620" fmla="*/ 142876 h 334963"/>
                <a:gd name="connsiteX621" fmla="*/ 6350 w 293688"/>
                <a:gd name="connsiteY621" fmla="*/ 141288 h 334963"/>
                <a:gd name="connsiteX622" fmla="*/ 9525 w 293688"/>
                <a:gd name="connsiteY622" fmla="*/ 141288 h 334963"/>
                <a:gd name="connsiteX623" fmla="*/ 9525 w 293688"/>
                <a:gd name="connsiteY623" fmla="*/ 138113 h 334963"/>
                <a:gd name="connsiteX624" fmla="*/ 11112 w 293688"/>
                <a:gd name="connsiteY624" fmla="*/ 138113 h 334963"/>
                <a:gd name="connsiteX625" fmla="*/ 11112 w 293688"/>
                <a:gd name="connsiteY625" fmla="*/ 136526 h 334963"/>
                <a:gd name="connsiteX626" fmla="*/ 14287 w 293688"/>
                <a:gd name="connsiteY626" fmla="*/ 136526 h 334963"/>
                <a:gd name="connsiteX627" fmla="*/ 14287 w 293688"/>
                <a:gd name="connsiteY627" fmla="*/ 133351 h 334963"/>
                <a:gd name="connsiteX628" fmla="*/ 14287 w 293688"/>
                <a:gd name="connsiteY628" fmla="*/ 131763 h 334963"/>
                <a:gd name="connsiteX629" fmla="*/ 14287 w 293688"/>
                <a:gd name="connsiteY629" fmla="*/ 130176 h 334963"/>
                <a:gd name="connsiteX630" fmla="*/ 15875 w 293688"/>
                <a:gd name="connsiteY630" fmla="*/ 127001 h 334963"/>
                <a:gd name="connsiteX631" fmla="*/ 15875 w 293688"/>
                <a:gd name="connsiteY631" fmla="*/ 125413 h 334963"/>
                <a:gd name="connsiteX632" fmla="*/ 17462 w 293688"/>
                <a:gd name="connsiteY632" fmla="*/ 125413 h 334963"/>
                <a:gd name="connsiteX633" fmla="*/ 17462 w 293688"/>
                <a:gd name="connsiteY633" fmla="*/ 122238 h 334963"/>
                <a:gd name="connsiteX634" fmla="*/ 20637 w 293688"/>
                <a:gd name="connsiteY634" fmla="*/ 127001 h 334963"/>
                <a:gd name="connsiteX635" fmla="*/ 20637 w 293688"/>
                <a:gd name="connsiteY635" fmla="*/ 125413 h 334963"/>
                <a:gd name="connsiteX636" fmla="*/ 20637 w 293688"/>
                <a:gd name="connsiteY636" fmla="*/ 122238 h 334963"/>
                <a:gd name="connsiteX637" fmla="*/ 20637 w 293688"/>
                <a:gd name="connsiteY637" fmla="*/ 120651 h 334963"/>
                <a:gd name="connsiteX638" fmla="*/ 22225 w 293688"/>
                <a:gd name="connsiteY638" fmla="*/ 120651 h 334963"/>
                <a:gd name="connsiteX639" fmla="*/ 22225 w 293688"/>
                <a:gd name="connsiteY639" fmla="*/ 117476 h 334963"/>
                <a:gd name="connsiteX640" fmla="*/ 22225 w 293688"/>
                <a:gd name="connsiteY640" fmla="*/ 115888 h 334963"/>
                <a:gd name="connsiteX641" fmla="*/ 22225 w 293688"/>
                <a:gd name="connsiteY641" fmla="*/ 114301 h 334963"/>
                <a:gd name="connsiteX642" fmla="*/ 25400 w 293688"/>
                <a:gd name="connsiteY642" fmla="*/ 114301 h 334963"/>
                <a:gd name="connsiteX643" fmla="*/ 25400 w 293688"/>
                <a:gd name="connsiteY643" fmla="*/ 111126 h 334963"/>
                <a:gd name="connsiteX644" fmla="*/ 25400 w 293688"/>
                <a:gd name="connsiteY644" fmla="*/ 109538 h 334963"/>
                <a:gd name="connsiteX645" fmla="*/ 26987 w 293688"/>
                <a:gd name="connsiteY645" fmla="*/ 109538 h 334963"/>
                <a:gd name="connsiteX646" fmla="*/ 26987 w 293688"/>
                <a:gd name="connsiteY646" fmla="*/ 106363 h 334963"/>
                <a:gd name="connsiteX647" fmla="*/ 26987 w 293688"/>
                <a:gd name="connsiteY647" fmla="*/ 104776 h 334963"/>
                <a:gd name="connsiteX648" fmla="*/ 26987 w 293688"/>
                <a:gd name="connsiteY648" fmla="*/ 101601 h 334963"/>
                <a:gd name="connsiteX649" fmla="*/ 26987 w 293688"/>
                <a:gd name="connsiteY649" fmla="*/ 100013 h 334963"/>
                <a:gd name="connsiteX650" fmla="*/ 30162 w 293688"/>
                <a:gd name="connsiteY650" fmla="*/ 100013 h 334963"/>
                <a:gd name="connsiteX651" fmla="*/ 30162 w 293688"/>
                <a:gd name="connsiteY651" fmla="*/ 93663 h 334963"/>
                <a:gd name="connsiteX652" fmla="*/ 31750 w 293688"/>
                <a:gd name="connsiteY652" fmla="*/ 93663 h 334963"/>
                <a:gd name="connsiteX653" fmla="*/ 31750 w 293688"/>
                <a:gd name="connsiteY653" fmla="*/ 90488 h 334963"/>
                <a:gd name="connsiteX654" fmla="*/ 31750 w 293688"/>
                <a:gd name="connsiteY654" fmla="*/ 88901 h 334963"/>
                <a:gd name="connsiteX655" fmla="*/ 33337 w 293688"/>
                <a:gd name="connsiteY655" fmla="*/ 88901 h 334963"/>
                <a:gd name="connsiteX656" fmla="*/ 33337 w 293688"/>
                <a:gd name="connsiteY656" fmla="*/ 85726 h 334963"/>
                <a:gd name="connsiteX657" fmla="*/ 36512 w 293688"/>
                <a:gd name="connsiteY657" fmla="*/ 85726 h 334963"/>
                <a:gd name="connsiteX658" fmla="*/ 36512 w 293688"/>
                <a:gd name="connsiteY658" fmla="*/ 88901 h 334963"/>
                <a:gd name="connsiteX659" fmla="*/ 38100 w 293688"/>
                <a:gd name="connsiteY659" fmla="*/ 88901 h 334963"/>
                <a:gd name="connsiteX660" fmla="*/ 38100 w 293688"/>
                <a:gd name="connsiteY660" fmla="*/ 85726 h 334963"/>
                <a:gd name="connsiteX661" fmla="*/ 41275 w 293688"/>
                <a:gd name="connsiteY661" fmla="*/ 85726 h 334963"/>
                <a:gd name="connsiteX662" fmla="*/ 41275 w 293688"/>
                <a:gd name="connsiteY662" fmla="*/ 84138 h 334963"/>
                <a:gd name="connsiteX663" fmla="*/ 41275 w 293688"/>
                <a:gd name="connsiteY663" fmla="*/ 82551 h 334963"/>
                <a:gd name="connsiteX664" fmla="*/ 42862 w 293688"/>
                <a:gd name="connsiteY664" fmla="*/ 82551 h 334963"/>
                <a:gd name="connsiteX665" fmla="*/ 42862 w 293688"/>
                <a:gd name="connsiteY665" fmla="*/ 79376 h 334963"/>
                <a:gd name="connsiteX666" fmla="*/ 46037 w 293688"/>
                <a:gd name="connsiteY666" fmla="*/ 77788 h 334963"/>
                <a:gd name="connsiteX667" fmla="*/ 46037 w 293688"/>
                <a:gd name="connsiteY667" fmla="*/ 74613 h 334963"/>
                <a:gd name="connsiteX668" fmla="*/ 46037 w 293688"/>
                <a:gd name="connsiteY668" fmla="*/ 73026 h 334963"/>
                <a:gd name="connsiteX669" fmla="*/ 47625 w 293688"/>
                <a:gd name="connsiteY669" fmla="*/ 73026 h 334963"/>
                <a:gd name="connsiteX670" fmla="*/ 47625 w 293688"/>
                <a:gd name="connsiteY670" fmla="*/ 69851 h 334963"/>
                <a:gd name="connsiteX671" fmla="*/ 47625 w 293688"/>
                <a:gd name="connsiteY671" fmla="*/ 68263 h 334963"/>
                <a:gd name="connsiteX672" fmla="*/ 49212 w 293688"/>
                <a:gd name="connsiteY672" fmla="*/ 68263 h 334963"/>
                <a:gd name="connsiteX673" fmla="*/ 49212 w 293688"/>
                <a:gd name="connsiteY673" fmla="*/ 66676 h 334963"/>
                <a:gd name="connsiteX674" fmla="*/ 49212 w 293688"/>
                <a:gd name="connsiteY674" fmla="*/ 63501 h 334963"/>
                <a:gd name="connsiteX675" fmla="*/ 52387 w 293688"/>
                <a:gd name="connsiteY675" fmla="*/ 61913 h 334963"/>
                <a:gd name="connsiteX676" fmla="*/ 52387 w 293688"/>
                <a:gd name="connsiteY676" fmla="*/ 58738 h 334963"/>
                <a:gd name="connsiteX677" fmla="*/ 53975 w 293688"/>
                <a:gd name="connsiteY677" fmla="*/ 58738 h 334963"/>
                <a:gd name="connsiteX678" fmla="*/ 53975 w 293688"/>
                <a:gd name="connsiteY678" fmla="*/ 57150 h 334963"/>
                <a:gd name="connsiteX679" fmla="*/ 53975 w 293688"/>
                <a:gd name="connsiteY679" fmla="*/ 55563 h 334963"/>
                <a:gd name="connsiteX680" fmla="*/ 57150 w 293688"/>
                <a:gd name="connsiteY680" fmla="*/ 55563 h 334963"/>
                <a:gd name="connsiteX681" fmla="*/ 57150 w 293688"/>
                <a:gd name="connsiteY681" fmla="*/ 57150 h 334963"/>
                <a:gd name="connsiteX682" fmla="*/ 58737 w 293688"/>
                <a:gd name="connsiteY682" fmla="*/ 57150 h 334963"/>
                <a:gd name="connsiteX683" fmla="*/ 58737 w 293688"/>
                <a:gd name="connsiteY683" fmla="*/ 55563 h 334963"/>
                <a:gd name="connsiteX684" fmla="*/ 61912 w 293688"/>
                <a:gd name="connsiteY684" fmla="*/ 55563 h 334963"/>
                <a:gd name="connsiteX685" fmla="*/ 61912 w 293688"/>
                <a:gd name="connsiteY685" fmla="*/ 52388 h 334963"/>
                <a:gd name="connsiteX686" fmla="*/ 63500 w 293688"/>
                <a:gd name="connsiteY686" fmla="*/ 52388 h 334963"/>
                <a:gd name="connsiteX687" fmla="*/ 63500 w 293688"/>
                <a:gd name="connsiteY687" fmla="*/ 50800 h 334963"/>
                <a:gd name="connsiteX688" fmla="*/ 65087 w 293688"/>
                <a:gd name="connsiteY688" fmla="*/ 50800 h 334963"/>
                <a:gd name="connsiteX689" fmla="*/ 65087 w 293688"/>
                <a:gd name="connsiteY689" fmla="*/ 47625 h 334963"/>
                <a:gd name="connsiteX690" fmla="*/ 68262 w 293688"/>
                <a:gd name="connsiteY690" fmla="*/ 46038 h 334963"/>
                <a:gd name="connsiteX691" fmla="*/ 68262 w 293688"/>
                <a:gd name="connsiteY691" fmla="*/ 42863 h 334963"/>
                <a:gd name="connsiteX692" fmla="*/ 69850 w 293688"/>
                <a:gd name="connsiteY692" fmla="*/ 41275 h 334963"/>
                <a:gd name="connsiteX693" fmla="*/ 69850 w 293688"/>
                <a:gd name="connsiteY693" fmla="*/ 39688 h 334963"/>
                <a:gd name="connsiteX694" fmla="*/ 73025 w 293688"/>
                <a:gd name="connsiteY694" fmla="*/ 39688 h 334963"/>
                <a:gd name="connsiteX695" fmla="*/ 73025 w 293688"/>
                <a:gd name="connsiteY695" fmla="*/ 36513 h 334963"/>
                <a:gd name="connsiteX696" fmla="*/ 74612 w 293688"/>
                <a:gd name="connsiteY696" fmla="*/ 34925 h 334963"/>
                <a:gd name="connsiteX697" fmla="*/ 74612 w 293688"/>
                <a:gd name="connsiteY697" fmla="*/ 31750 h 334963"/>
                <a:gd name="connsiteX698" fmla="*/ 77787 w 293688"/>
                <a:gd name="connsiteY698" fmla="*/ 31750 h 334963"/>
                <a:gd name="connsiteX699" fmla="*/ 79375 w 293688"/>
                <a:gd name="connsiteY699" fmla="*/ 31750 h 334963"/>
                <a:gd name="connsiteX700" fmla="*/ 79375 w 293688"/>
                <a:gd name="connsiteY700" fmla="*/ 30163 h 334963"/>
                <a:gd name="connsiteX701" fmla="*/ 79375 w 293688"/>
                <a:gd name="connsiteY701" fmla="*/ 26988 h 334963"/>
                <a:gd name="connsiteX702" fmla="*/ 80962 w 293688"/>
                <a:gd name="connsiteY702" fmla="*/ 30163 h 334963"/>
                <a:gd name="connsiteX703" fmla="*/ 80962 w 293688"/>
                <a:gd name="connsiteY703" fmla="*/ 25400 h 334963"/>
                <a:gd name="connsiteX704" fmla="*/ 80962 w 293688"/>
                <a:gd name="connsiteY704" fmla="*/ 23813 h 334963"/>
                <a:gd name="connsiteX705" fmla="*/ 84137 w 293688"/>
                <a:gd name="connsiteY705" fmla="*/ 23813 h 334963"/>
                <a:gd name="connsiteX706" fmla="*/ 85725 w 293688"/>
                <a:gd name="connsiteY706" fmla="*/ 20638 h 334963"/>
                <a:gd name="connsiteX707" fmla="*/ 85725 w 293688"/>
                <a:gd name="connsiteY707" fmla="*/ 19050 h 334963"/>
                <a:gd name="connsiteX708" fmla="*/ 88900 w 293688"/>
                <a:gd name="connsiteY708" fmla="*/ 19050 h 334963"/>
                <a:gd name="connsiteX709" fmla="*/ 88900 w 293688"/>
                <a:gd name="connsiteY709" fmla="*/ 20638 h 334963"/>
                <a:gd name="connsiteX710" fmla="*/ 90487 w 293688"/>
                <a:gd name="connsiteY710" fmla="*/ 19050 h 334963"/>
                <a:gd name="connsiteX711" fmla="*/ 93662 w 293688"/>
                <a:gd name="connsiteY711" fmla="*/ 15875 h 334963"/>
                <a:gd name="connsiteX712" fmla="*/ 95250 w 293688"/>
                <a:gd name="connsiteY712" fmla="*/ 11113 h 334963"/>
                <a:gd name="connsiteX713" fmla="*/ 95250 w 293688"/>
                <a:gd name="connsiteY713" fmla="*/ 14288 h 334963"/>
                <a:gd name="connsiteX714" fmla="*/ 95250 w 293688"/>
                <a:gd name="connsiteY714" fmla="*/ 15875 h 334963"/>
                <a:gd name="connsiteX715" fmla="*/ 96837 w 293688"/>
                <a:gd name="connsiteY715" fmla="*/ 15875 h 334963"/>
                <a:gd name="connsiteX716" fmla="*/ 100012 w 293688"/>
                <a:gd name="connsiteY716" fmla="*/ 15875 h 334963"/>
                <a:gd name="connsiteX717" fmla="*/ 100012 w 293688"/>
                <a:gd name="connsiteY717" fmla="*/ 14288 h 334963"/>
                <a:gd name="connsiteX718" fmla="*/ 101600 w 293688"/>
                <a:gd name="connsiteY718" fmla="*/ 11113 h 334963"/>
                <a:gd name="connsiteX719" fmla="*/ 101600 w 293688"/>
                <a:gd name="connsiteY719" fmla="*/ 9525 h 334963"/>
                <a:gd name="connsiteX720" fmla="*/ 104775 w 293688"/>
                <a:gd name="connsiteY720" fmla="*/ 9525 h 334963"/>
                <a:gd name="connsiteX721" fmla="*/ 106362 w 293688"/>
                <a:gd name="connsiteY721" fmla="*/ 9525 h 334963"/>
                <a:gd name="connsiteX722" fmla="*/ 111125 w 293688"/>
                <a:gd name="connsiteY722" fmla="*/ 3175 h 334963"/>
                <a:gd name="connsiteX723" fmla="*/ 112713 w 293688"/>
                <a:gd name="connsiteY723" fmla="*/ 3175 h 334963"/>
                <a:gd name="connsiteX724" fmla="*/ 115888 w 293688"/>
                <a:gd name="connsiteY724" fmla="*/ 3175 h 334963"/>
                <a:gd name="connsiteX725" fmla="*/ 115888 w 293688"/>
                <a:gd name="connsiteY725" fmla="*/ 4763 h 334963"/>
                <a:gd name="connsiteX726" fmla="*/ 112713 w 293688"/>
                <a:gd name="connsiteY726" fmla="*/ 4763 h 334963"/>
                <a:gd name="connsiteX727" fmla="*/ 111125 w 293688"/>
                <a:gd name="connsiteY727" fmla="*/ 4763 h 334963"/>
                <a:gd name="connsiteX728" fmla="*/ 117476 w 293688"/>
                <a:gd name="connsiteY728" fmla="*/ 0 h 334963"/>
                <a:gd name="connsiteX729" fmla="*/ 117476 w 293688"/>
                <a:gd name="connsiteY729" fmla="*/ 3175 h 334963"/>
                <a:gd name="connsiteX730" fmla="*/ 115888 w 293688"/>
                <a:gd name="connsiteY730" fmla="*/ 3175 h 33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</a:cxnLst>
              <a:rect l="l" t="t" r="r" b="b"/>
              <a:pathLst>
                <a:path w="293688" h="334963">
                  <a:moveTo>
                    <a:pt x="142875" y="333376"/>
                  </a:moveTo>
                  <a:lnTo>
                    <a:pt x="144463" y="334963"/>
                  </a:lnTo>
                  <a:lnTo>
                    <a:pt x="142875" y="334963"/>
                  </a:lnTo>
                  <a:close/>
                  <a:moveTo>
                    <a:pt x="163513" y="330201"/>
                  </a:moveTo>
                  <a:lnTo>
                    <a:pt x="160338" y="333376"/>
                  </a:lnTo>
                  <a:lnTo>
                    <a:pt x="163513" y="333376"/>
                  </a:lnTo>
                  <a:close/>
                  <a:moveTo>
                    <a:pt x="93662" y="314326"/>
                  </a:moveTo>
                  <a:lnTo>
                    <a:pt x="95250" y="314326"/>
                  </a:lnTo>
                  <a:lnTo>
                    <a:pt x="95250" y="317501"/>
                  </a:lnTo>
                  <a:close/>
                  <a:moveTo>
                    <a:pt x="88900" y="314326"/>
                  </a:moveTo>
                  <a:lnTo>
                    <a:pt x="90487" y="317501"/>
                  </a:lnTo>
                  <a:lnTo>
                    <a:pt x="88900" y="317501"/>
                  </a:lnTo>
                  <a:close/>
                  <a:moveTo>
                    <a:pt x="74612" y="301626"/>
                  </a:moveTo>
                  <a:lnTo>
                    <a:pt x="77787" y="301626"/>
                  </a:lnTo>
                  <a:lnTo>
                    <a:pt x="74612" y="303213"/>
                  </a:lnTo>
                  <a:close/>
                  <a:moveTo>
                    <a:pt x="20637" y="263526"/>
                  </a:moveTo>
                  <a:lnTo>
                    <a:pt x="20637" y="265113"/>
                  </a:lnTo>
                  <a:lnTo>
                    <a:pt x="20637" y="266701"/>
                  </a:lnTo>
                  <a:lnTo>
                    <a:pt x="17462" y="265113"/>
                  </a:lnTo>
                  <a:close/>
                  <a:moveTo>
                    <a:pt x="20637" y="255588"/>
                  </a:moveTo>
                  <a:lnTo>
                    <a:pt x="22225" y="255588"/>
                  </a:lnTo>
                  <a:lnTo>
                    <a:pt x="22225" y="258763"/>
                  </a:lnTo>
                  <a:lnTo>
                    <a:pt x="20637" y="260351"/>
                  </a:lnTo>
                  <a:lnTo>
                    <a:pt x="17462" y="260351"/>
                  </a:lnTo>
                  <a:lnTo>
                    <a:pt x="20637" y="258763"/>
                  </a:lnTo>
                  <a:close/>
                  <a:moveTo>
                    <a:pt x="14287" y="250826"/>
                  </a:moveTo>
                  <a:lnTo>
                    <a:pt x="15875" y="250826"/>
                  </a:lnTo>
                  <a:lnTo>
                    <a:pt x="15875" y="254001"/>
                  </a:lnTo>
                  <a:close/>
                  <a:moveTo>
                    <a:pt x="14287" y="247651"/>
                  </a:moveTo>
                  <a:lnTo>
                    <a:pt x="15875" y="247651"/>
                  </a:lnTo>
                  <a:lnTo>
                    <a:pt x="15875" y="249238"/>
                  </a:lnTo>
                  <a:lnTo>
                    <a:pt x="14287" y="249238"/>
                  </a:lnTo>
                  <a:close/>
                  <a:moveTo>
                    <a:pt x="11112" y="242888"/>
                  </a:moveTo>
                  <a:lnTo>
                    <a:pt x="14287" y="244476"/>
                  </a:lnTo>
                  <a:lnTo>
                    <a:pt x="11112" y="244476"/>
                  </a:lnTo>
                  <a:close/>
                  <a:moveTo>
                    <a:pt x="9525" y="238126"/>
                  </a:moveTo>
                  <a:lnTo>
                    <a:pt x="11112" y="238126"/>
                  </a:lnTo>
                  <a:lnTo>
                    <a:pt x="11112" y="239713"/>
                  </a:lnTo>
                  <a:lnTo>
                    <a:pt x="11112" y="242888"/>
                  </a:lnTo>
                  <a:lnTo>
                    <a:pt x="9525" y="239713"/>
                  </a:lnTo>
                  <a:close/>
                  <a:moveTo>
                    <a:pt x="196850" y="55563"/>
                  </a:moveTo>
                  <a:lnTo>
                    <a:pt x="198438" y="55563"/>
                  </a:lnTo>
                  <a:lnTo>
                    <a:pt x="201613" y="55563"/>
                  </a:lnTo>
                  <a:lnTo>
                    <a:pt x="203200" y="55563"/>
                  </a:lnTo>
                  <a:lnTo>
                    <a:pt x="206376" y="55563"/>
                  </a:lnTo>
                  <a:lnTo>
                    <a:pt x="207963" y="55563"/>
                  </a:lnTo>
                  <a:lnTo>
                    <a:pt x="211138" y="55563"/>
                  </a:lnTo>
                  <a:lnTo>
                    <a:pt x="207963" y="57151"/>
                  </a:lnTo>
                  <a:lnTo>
                    <a:pt x="206376" y="57151"/>
                  </a:lnTo>
                  <a:lnTo>
                    <a:pt x="201613" y="57151"/>
                  </a:lnTo>
                  <a:close/>
                  <a:moveTo>
                    <a:pt x="57150" y="52388"/>
                  </a:moveTo>
                  <a:lnTo>
                    <a:pt x="58737" y="55563"/>
                  </a:lnTo>
                  <a:lnTo>
                    <a:pt x="57150" y="55563"/>
                  </a:lnTo>
                  <a:close/>
                  <a:moveTo>
                    <a:pt x="165100" y="36513"/>
                  </a:moveTo>
                  <a:lnTo>
                    <a:pt x="168275" y="36513"/>
                  </a:lnTo>
                  <a:lnTo>
                    <a:pt x="165100" y="39688"/>
                  </a:lnTo>
                  <a:close/>
                  <a:moveTo>
                    <a:pt x="165100" y="31750"/>
                  </a:moveTo>
                  <a:lnTo>
                    <a:pt x="168275" y="31750"/>
                  </a:lnTo>
                  <a:lnTo>
                    <a:pt x="165100" y="34925"/>
                  </a:lnTo>
                  <a:close/>
                  <a:moveTo>
                    <a:pt x="160338" y="30163"/>
                  </a:moveTo>
                  <a:lnTo>
                    <a:pt x="163513" y="31750"/>
                  </a:lnTo>
                  <a:lnTo>
                    <a:pt x="160338" y="31750"/>
                  </a:lnTo>
                  <a:close/>
                  <a:moveTo>
                    <a:pt x="160338" y="26988"/>
                  </a:moveTo>
                  <a:lnTo>
                    <a:pt x="163513" y="26988"/>
                  </a:lnTo>
                  <a:lnTo>
                    <a:pt x="160338" y="30163"/>
                  </a:lnTo>
                  <a:close/>
                  <a:moveTo>
                    <a:pt x="160338" y="20638"/>
                  </a:moveTo>
                  <a:lnTo>
                    <a:pt x="163513" y="20638"/>
                  </a:lnTo>
                  <a:lnTo>
                    <a:pt x="163513" y="23813"/>
                  </a:lnTo>
                  <a:lnTo>
                    <a:pt x="160338" y="23813"/>
                  </a:lnTo>
                  <a:close/>
                  <a:moveTo>
                    <a:pt x="107950" y="9525"/>
                  </a:moveTo>
                  <a:lnTo>
                    <a:pt x="111125" y="9525"/>
                  </a:lnTo>
                  <a:lnTo>
                    <a:pt x="111125" y="11113"/>
                  </a:lnTo>
                  <a:lnTo>
                    <a:pt x="107950" y="14288"/>
                  </a:lnTo>
                  <a:lnTo>
                    <a:pt x="107950" y="11113"/>
                  </a:lnTo>
                  <a:close/>
                  <a:moveTo>
                    <a:pt x="106362" y="7938"/>
                  </a:moveTo>
                  <a:lnTo>
                    <a:pt x="107950" y="9525"/>
                  </a:lnTo>
                  <a:lnTo>
                    <a:pt x="106362" y="11113"/>
                  </a:lnTo>
                  <a:lnTo>
                    <a:pt x="106362" y="14288"/>
                  </a:lnTo>
                  <a:lnTo>
                    <a:pt x="106363" y="14288"/>
                  </a:lnTo>
                  <a:lnTo>
                    <a:pt x="107950" y="14288"/>
                  </a:lnTo>
                  <a:lnTo>
                    <a:pt x="106363" y="15875"/>
                  </a:lnTo>
                  <a:lnTo>
                    <a:pt x="106363" y="15876"/>
                  </a:lnTo>
                  <a:lnTo>
                    <a:pt x="106362" y="15876"/>
                  </a:lnTo>
                  <a:lnTo>
                    <a:pt x="106362" y="19050"/>
                  </a:lnTo>
                  <a:lnTo>
                    <a:pt x="104776" y="20637"/>
                  </a:lnTo>
                  <a:lnTo>
                    <a:pt x="104776" y="20638"/>
                  </a:lnTo>
                  <a:lnTo>
                    <a:pt x="104775" y="20638"/>
                  </a:lnTo>
                  <a:lnTo>
                    <a:pt x="104775" y="20638"/>
                  </a:lnTo>
                  <a:lnTo>
                    <a:pt x="104775" y="23813"/>
                  </a:lnTo>
                  <a:lnTo>
                    <a:pt x="104775" y="25400"/>
                  </a:lnTo>
                  <a:lnTo>
                    <a:pt x="101600" y="26988"/>
                  </a:lnTo>
                  <a:lnTo>
                    <a:pt x="100012" y="30163"/>
                  </a:lnTo>
                  <a:lnTo>
                    <a:pt x="101600" y="30163"/>
                  </a:lnTo>
                  <a:lnTo>
                    <a:pt x="104775" y="30163"/>
                  </a:lnTo>
                  <a:lnTo>
                    <a:pt x="104775" y="26988"/>
                  </a:lnTo>
                  <a:lnTo>
                    <a:pt x="106362" y="26988"/>
                  </a:lnTo>
                  <a:lnTo>
                    <a:pt x="106362" y="25400"/>
                  </a:lnTo>
                  <a:lnTo>
                    <a:pt x="107950" y="25400"/>
                  </a:lnTo>
                  <a:lnTo>
                    <a:pt x="111125" y="25400"/>
                  </a:lnTo>
                  <a:lnTo>
                    <a:pt x="111125" y="26988"/>
                  </a:lnTo>
                  <a:lnTo>
                    <a:pt x="112712" y="26988"/>
                  </a:lnTo>
                  <a:lnTo>
                    <a:pt x="112712" y="25400"/>
                  </a:lnTo>
                  <a:lnTo>
                    <a:pt x="115887" y="23813"/>
                  </a:lnTo>
                  <a:lnTo>
                    <a:pt x="117475" y="23813"/>
                  </a:lnTo>
                  <a:lnTo>
                    <a:pt x="120650" y="23813"/>
                  </a:lnTo>
                  <a:lnTo>
                    <a:pt x="120650" y="20638"/>
                  </a:lnTo>
                  <a:lnTo>
                    <a:pt x="122237" y="19050"/>
                  </a:lnTo>
                  <a:lnTo>
                    <a:pt x="123825" y="19050"/>
                  </a:lnTo>
                  <a:lnTo>
                    <a:pt x="127000" y="15875"/>
                  </a:lnTo>
                  <a:lnTo>
                    <a:pt x="127000" y="19050"/>
                  </a:lnTo>
                  <a:lnTo>
                    <a:pt x="128587" y="19050"/>
                  </a:lnTo>
                  <a:lnTo>
                    <a:pt x="128587" y="15875"/>
                  </a:lnTo>
                  <a:lnTo>
                    <a:pt x="131762" y="15875"/>
                  </a:lnTo>
                  <a:lnTo>
                    <a:pt x="133350" y="15875"/>
                  </a:lnTo>
                  <a:lnTo>
                    <a:pt x="136525" y="15875"/>
                  </a:lnTo>
                  <a:lnTo>
                    <a:pt x="138112" y="15875"/>
                  </a:lnTo>
                  <a:lnTo>
                    <a:pt x="139700" y="15875"/>
                  </a:lnTo>
                  <a:lnTo>
                    <a:pt x="139700" y="14288"/>
                  </a:lnTo>
                  <a:lnTo>
                    <a:pt x="142875" y="14288"/>
                  </a:lnTo>
                  <a:lnTo>
                    <a:pt x="142875" y="11113"/>
                  </a:lnTo>
                  <a:lnTo>
                    <a:pt x="144463" y="9525"/>
                  </a:lnTo>
                  <a:lnTo>
                    <a:pt x="147638" y="9525"/>
                  </a:lnTo>
                  <a:lnTo>
                    <a:pt x="147638" y="14288"/>
                  </a:lnTo>
                  <a:lnTo>
                    <a:pt x="144463" y="14288"/>
                  </a:lnTo>
                  <a:lnTo>
                    <a:pt x="144463" y="15875"/>
                  </a:lnTo>
                  <a:lnTo>
                    <a:pt x="147638" y="15875"/>
                  </a:lnTo>
                  <a:lnTo>
                    <a:pt x="147638" y="14288"/>
                  </a:lnTo>
                  <a:lnTo>
                    <a:pt x="149225" y="14288"/>
                  </a:lnTo>
                  <a:lnTo>
                    <a:pt x="152400" y="14288"/>
                  </a:lnTo>
                  <a:lnTo>
                    <a:pt x="152400" y="11113"/>
                  </a:lnTo>
                  <a:lnTo>
                    <a:pt x="153988" y="11113"/>
                  </a:lnTo>
                  <a:lnTo>
                    <a:pt x="153988" y="14288"/>
                  </a:lnTo>
                  <a:lnTo>
                    <a:pt x="153988" y="15875"/>
                  </a:lnTo>
                  <a:lnTo>
                    <a:pt x="153988" y="19050"/>
                  </a:lnTo>
                  <a:lnTo>
                    <a:pt x="153988" y="20638"/>
                  </a:lnTo>
                  <a:lnTo>
                    <a:pt x="152400" y="23813"/>
                  </a:lnTo>
                  <a:lnTo>
                    <a:pt x="152400" y="25400"/>
                  </a:lnTo>
                  <a:lnTo>
                    <a:pt x="153988" y="25400"/>
                  </a:lnTo>
                  <a:lnTo>
                    <a:pt x="155575" y="25400"/>
                  </a:lnTo>
                  <a:lnTo>
                    <a:pt x="158750" y="25400"/>
                  </a:lnTo>
                  <a:lnTo>
                    <a:pt x="158750" y="23813"/>
                  </a:lnTo>
                  <a:lnTo>
                    <a:pt x="160338" y="23813"/>
                  </a:lnTo>
                  <a:lnTo>
                    <a:pt x="160338" y="25400"/>
                  </a:lnTo>
                  <a:lnTo>
                    <a:pt x="160338" y="25401"/>
                  </a:lnTo>
                  <a:lnTo>
                    <a:pt x="160337" y="25401"/>
                  </a:lnTo>
                  <a:lnTo>
                    <a:pt x="158750" y="26988"/>
                  </a:lnTo>
                  <a:lnTo>
                    <a:pt x="158750" y="30163"/>
                  </a:lnTo>
                  <a:lnTo>
                    <a:pt x="155575" y="31750"/>
                  </a:lnTo>
                  <a:lnTo>
                    <a:pt x="158750" y="31750"/>
                  </a:lnTo>
                  <a:lnTo>
                    <a:pt x="160338" y="31750"/>
                  </a:lnTo>
                  <a:lnTo>
                    <a:pt x="163513" y="34925"/>
                  </a:lnTo>
                  <a:lnTo>
                    <a:pt x="165100" y="34925"/>
                  </a:lnTo>
                  <a:lnTo>
                    <a:pt x="165100" y="36513"/>
                  </a:lnTo>
                  <a:lnTo>
                    <a:pt x="163513" y="36513"/>
                  </a:lnTo>
                  <a:lnTo>
                    <a:pt x="163513" y="39688"/>
                  </a:lnTo>
                  <a:lnTo>
                    <a:pt x="160338" y="39688"/>
                  </a:lnTo>
                  <a:lnTo>
                    <a:pt x="160338" y="41275"/>
                  </a:lnTo>
                  <a:lnTo>
                    <a:pt x="163513" y="41275"/>
                  </a:lnTo>
                  <a:lnTo>
                    <a:pt x="163513" y="41275"/>
                  </a:lnTo>
                  <a:lnTo>
                    <a:pt x="163513" y="39688"/>
                  </a:lnTo>
                  <a:lnTo>
                    <a:pt x="165100" y="39688"/>
                  </a:lnTo>
                  <a:lnTo>
                    <a:pt x="165100" y="41275"/>
                  </a:lnTo>
                  <a:lnTo>
                    <a:pt x="165100" y="41275"/>
                  </a:lnTo>
                  <a:lnTo>
                    <a:pt x="165100" y="42863"/>
                  </a:lnTo>
                  <a:lnTo>
                    <a:pt x="163513" y="46038"/>
                  </a:lnTo>
                  <a:lnTo>
                    <a:pt x="160338" y="46038"/>
                  </a:lnTo>
                  <a:lnTo>
                    <a:pt x="160338" y="47625"/>
                  </a:lnTo>
                  <a:lnTo>
                    <a:pt x="163513" y="46038"/>
                  </a:lnTo>
                  <a:lnTo>
                    <a:pt x="163513" y="47625"/>
                  </a:lnTo>
                  <a:lnTo>
                    <a:pt x="165100" y="47625"/>
                  </a:lnTo>
                  <a:lnTo>
                    <a:pt x="165100" y="50800"/>
                  </a:lnTo>
                  <a:lnTo>
                    <a:pt x="163513" y="50800"/>
                  </a:lnTo>
                  <a:lnTo>
                    <a:pt x="160338" y="50800"/>
                  </a:lnTo>
                  <a:lnTo>
                    <a:pt x="160338" y="52388"/>
                  </a:lnTo>
                  <a:lnTo>
                    <a:pt x="158750" y="52388"/>
                  </a:lnTo>
                  <a:lnTo>
                    <a:pt x="158750" y="55563"/>
                  </a:lnTo>
                  <a:lnTo>
                    <a:pt x="158750" y="57150"/>
                  </a:lnTo>
                  <a:lnTo>
                    <a:pt x="160338" y="57150"/>
                  </a:lnTo>
                  <a:lnTo>
                    <a:pt x="160338" y="58738"/>
                  </a:lnTo>
                  <a:lnTo>
                    <a:pt x="163513" y="58738"/>
                  </a:lnTo>
                  <a:lnTo>
                    <a:pt x="163513" y="57150"/>
                  </a:lnTo>
                  <a:lnTo>
                    <a:pt x="165100" y="57150"/>
                  </a:lnTo>
                  <a:lnTo>
                    <a:pt x="168275" y="55563"/>
                  </a:lnTo>
                  <a:lnTo>
                    <a:pt x="169863" y="52388"/>
                  </a:lnTo>
                  <a:lnTo>
                    <a:pt x="169863" y="55563"/>
                  </a:lnTo>
                  <a:lnTo>
                    <a:pt x="169863" y="57150"/>
                  </a:lnTo>
                  <a:lnTo>
                    <a:pt x="169863" y="58738"/>
                  </a:lnTo>
                  <a:lnTo>
                    <a:pt x="168275" y="61913"/>
                  </a:lnTo>
                  <a:lnTo>
                    <a:pt x="169863" y="63501"/>
                  </a:lnTo>
                  <a:lnTo>
                    <a:pt x="168275" y="63501"/>
                  </a:lnTo>
                  <a:lnTo>
                    <a:pt x="168275" y="66676"/>
                  </a:lnTo>
                  <a:lnTo>
                    <a:pt x="165100" y="68263"/>
                  </a:lnTo>
                  <a:lnTo>
                    <a:pt x="165100" y="69851"/>
                  </a:lnTo>
                  <a:lnTo>
                    <a:pt x="165100" y="73026"/>
                  </a:lnTo>
                  <a:lnTo>
                    <a:pt x="168275" y="73026"/>
                  </a:lnTo>
                  <a:lnTo>
                    <a:pt x="169863" y="73026"/>
                  </a:lnTo>
                  <a:lnTo>
                    <a:pt x="171450" y="73026"/>
                  </a:lnTo>
                  <a:lnTo>
                    <a:pt x="174625" y="69851"/>
                  </a:lnTo>
                  <a:lnTo>
                    <a:pt x="171450" y="74613"/>
                  </a:lnTo>
                  <a:lnTo>
                    <a:pt x="169863" y="74613"/>
                  </a:lnTo>
                  <a:lnTo>
                    <a:pt x="169863" y="77788"/>
                  </a:lnTo>
                  <a:lnTo>
                    <a:pt x="168275" y="77788"/>
                  </a:lnTo>
                  <a:lnTo>
                    <a:pt x="168275" y="79376"/>
                  </a:lnTo>
                  <a:lnTo>
                    <a:pt x="165100" y="79376"/>
                  </a:lnTo>
                  <a:lnTo>
                    <a:pt x="165100" y="82551"/>
                  </a:lnTo>
                  <a:lnTo>
                    <a:pt x="163513" y="82551"/>
                  </a:lnTo>
                  <a:lnTo>
                    <a:pt x="163513" y="84138"/>
                  </a:lnTo>
                  <a:lnTo>
                    <a:pt x="163513" y="85726"/>
                  </a:lnTo>
                  <a:lnTo>
                    <a:pt x="160338" y="85726"/>
                  </a:lnTo>
                  <a:lnTo>
                    <a:pt x="160338" y="88901"/>
                  </a:lnTo>
                  <a:lnTo>
                    <a:pt x="160338" y="90488"/>
                  </a:lnTo>
                  <a:lnTo>
                    <a:pt x="158750" y="90488"/>
                  </a:lnTo>
                  <a:lnTo>
                    <a:pt x="158750" y="93663"/>
                  </a:lnTo>
                  <a:lnTo>
                    <a:pt x="158750" y="95251"/>
                  </a:lnTo>
                  <a:lnTo>
                    <a:pt x="160338" y="95251"/>
                  </a:lnTo>
                  <a:lnTo>
                    <a:pt x="163513" y="93663"/>
                  </a:lnTo>
                  <a:lnTo>
                    <a:pt x="165100" y="93663"/>
                  </a:lnTo>
                  <a:lnTo>
                    <a:pt x="168275" y="93663"/>
                  </a:lnTo>
                  <a:lnTo>
                    <a:pt x="168275" y="90488"/>
                  </a:lnTo>
                  <a:lnTo>
                    <a:pt x="169863" y="90488"/>
                  </a:lnTo>
                  <a:lnTo>
                    <a:pt x="179388" y="88901"/>
                  </a:lnTo>
                  <a:lnTo>
                    <a:pt x="185738" y="85726"/>
                  </a:lnTo>
                  <a:lnTo>
                    <a:pt x="187325" y="85726"/>
                  </a:lnTo>
                  <a:lnTo>
                    <a:pt x="190500" y="85726"/>
                  </a:lnTo>
                  <a:lnTo>
                    <a:pt x="190500" y="84138"/>
                  </a:lnTo>
                  <a:lnTo>
                    <a:pt x="192088" y="84138"/>
                  </a:lnTo>
                  <a:lnTo>
                    <a:pt x="195263" y="84138"/>
                  </a:lnTo>
                  <a:lnTo>
                    <a:pt x="196851" y="84138"/>
                  </a:lnTo>
                  <a:lnTo>
                    <a:pt x="196851" y="82551"/>
                  </a:lnTo>
                  <a:lnTo>
                    <a:pt x="198438" y="82551"/>
                  </a:lnTo>
                  <a:lnTo>
                    <a:pt x="201613" y="82551"/>
                  </a:lnTo>
                  <a:lnTo>
                    <a:pt x="203201" y="82551"/>
                  </a:lnTo>
                  <a:lnTo>
                    <a:pt x="206376" y="79376"/>
                  </a:lnTo>
                  <a:lnTo>
                    <a:pt x="203201" y="79376"/>
                  </a:lnTo>
                  <a:lnTo>
                    <a:pt x="201613" y="79376"/>
                  </a:lnTo>
                  <a:lnTo>
                    <a:pt x="201613" y="77788"/>
                  </a:lnTo>
                  <a:lnTo>
                    <a:pt x="203201" y="77788"/>
                  </a:lnTo>
                  <a:lnTo>
                    <a:pt x="206376" y="77788"/>
                  </a:lnTo>
                  <a:lnTo>
                    <a:pt x="211138" y="77788"/>
                  </a:lnTo>
                  <a:lnTo>
                    <a:pt x="214313" y="77788"/>
                  </a:lnTo>
                  <a:lnTo>
                    <a:pt x="217488" y="77788"/>
                  </a:lnTo>
                  <a:lnTo>
                    <a:pt x="219076" y="74613"/>
                  </a:lnTo>
                  <a:lnTo>
                    <a:pt x="219076" y="77788"/>
                  </a:lnTo>
                  <a:lnTo>
                    <a:pt x="222251" y="77788"/>
                  </a:lnTo>
                  <a:lnTo>
                    <a:pt x="223838" y="77788"/>
                  </a:lnTo>
                  <a:lnTo>
                    <a:pt x="227013" y="77788"/>
                  </a:lnTo>
                  <a:lnTo>
                    <a:pt x="228601" y="74613"/>
                  </a:lnTo>
                  <a:lnTo>
                    <a:pt x="230188" y="74613"/>
                  </a:lnTo>
                  <a:lnTo>
                    <a:pt x="233363" y="74613"/>
                  </a:lnTo>
                  <a:lnTo>
                    <a:pt x="234951" y="74613"/>
                  </a:lnTo>
                  <a:lnTo>
                    <a:pt x="234951" y="77788"/>
                  </a:lnTo>
                  <a:lnTo>
                    <a:pt x="238126" y="77788"/>
                  </a:lnTo>
                  <a:lnTo>
                    <a:pt x="239713" y="77788"/>
                  </a:lnTo>
                  <a:lnTo>
                    <a:pt x="244476" y="79376"/>
                  </a:lnTo>
                  <a:lnTo>
                    <a:pt x="246063" y="79376"/>
                  </a:lnTo>
                  <a:lnTo>
                    <a:pt x="249238" y="79376"/>
                  </a:lnTo>
                  <a:lnTo>
                    <a:pt x="249238" y="77788"/>
                  </a:lnTo>
                  <a:lnTo>
                    <a:pt x="246063" y="74613"/>
                  </a:lnTo>
                  <a:lnTo>
                    <a:pt x="246063" y="73026"/>
                  </a:lnTo>
                  <a:lnTo>
                    <a:pt x="246063" y="69851"/>
                  </a:lnTo>
                  <a:lnTo>
                    <a:pt x="244476" y="69851"/>
                  </a:lnTo>
                  <a:lnTo>
                    <a:pt x="244476" y="68263"/>
                  </a:lnTo>
                  <a:lnTo>
                    <a:pt x="242888" y="68263"/>
                  </a:lnTo>
                  <a:lnTo>
                    <a:pt x="242888" y="66676"/>
                  </a:lnTo>
                  <a:lnTo>
                    <a:pt x="239713" y="66676"/>
                  </a:lnTo>
                  <a:lnTo>
                    <a:pt x="238126" y="63501"/>
                  </a:lnTo>
                  <a:lnTo>
                    <a:pt x="238126" y="61913"/>
                  </a:lnTo>
                  <a:lnTo>
                    <a:pt x="234951" y="61913"/>
                  </a:lnTo>
                  <a:lnTo>
                    <a:pt x="234951" y="58738"/>
                  </a:lnTo>
                  <a:lnTo>
                    <a:pt x="233363" y="58738"/>
                  </a:lnTo>
                  <a:lnTo>
                    <a:pt x="230188" y="57150"/>
                  </a:lnTo>
                  <a:lnTo>
                    <a:pt x="228601" y="57150"/>
                  </a:lnTo>
                  <a:lnTo>
                    <a:pt x="228601" y="55563"/>
                  </a:lnTo>
                  <a:lnTo>
                    <a:pt x="227013" y="55563"/>
                  </a:lnTo>
                  <a:lnTo>
                    <a:pt x="227013" y="57150"/>
                  </a:lnTo>
                  <a:lnTo>
                    <a:pt x="225426" y="57150"/>
                  </a:lnTo>
                  <a:lnTo>
                    <a:pt x="225426" y="58738"/>
                  </a:lnTo>
                  <a:lnTo>
                    <a:pt x="223838" y="58738"/>
                  </a:lnTo>
                  <a:lnTo>
                    <a:pt x="223838" y="57150"/>
                  </a:lnTo>
                  <a:lnTo>
                    <a:pt x="223838" y="57150"/>
                  </a:lnTo>
                  <a:lnTo>
                    <a:pt x="223838" y="55563"/>
                  </a:lnTo>
                  <a:lnTo>
                    <a:pt x="222251" y="55563"/>
                  </a:lnTo>
                  <a:lnTo>
                    <a:pt x="219076" y="55563"/>
                  </a:lnTo>
                  <a:lnTo>
                    <a:pt x="217488" y="55563"/>
                  </a:lnTo>
                  <a:lnTo>
                    <a:pt x="214313" y="55563"/>
                  </a:lnTo>
                  <a:lnTo>
                    <a:pt x="217488" y="52388"/>
                  </a:lnTo>
                  <a:lnTo>
                    <a:pt x="219076" y="52388"/>
                  </a:lnTo>
                  <a:lnTo>
                    <a:pt x="222251" y="52388"/>
                  </a:lnTo>
                  <a:lnTo>
                    <a:pt x="217488" y="50800"/>
                  </a:lnTo>
                  <a:lnTo>
                    <a:pt x="214313" y="50800"/>
                  </a:lnTo>
                  <a:lnTo>
                    <a:pt x="214313" y="52388"/>
                  </a:lnTo>
                  <a:lnTo>
                    <a:pt x="212725" y="52388"/>
                  </a:lnTo>
                  <a:lnTo>
                    <a:pt x="212725" y="50800"/>
                  </a:lnTo>
                  <a:lnTo>
                    <a:pt x="211138" y="50800"/>
                  </a:lnTo>
                  <a:lnTo>
                    <a:pt x="211138" y="49213"/>
                  </a:lnTo>
                  <a:lnTo>
                    <a:pt x="211138" y="47625"/>
                  </a:lnTo>
                  <a:lnTo>
                    <a:pt x="211138" y="47625"/>
                  </a:lnTo>
                  <a:lnTo>
                    <a:pt x="212726" y="47625"/>
                  </a:lnTo>
                  <a:lnTo>
                    <a:pt x="212726" y="47625"/>
                  </a:lnTo>
                  <a:lnTo>
                    <a:pt x="214313" y="47625"/>
                  </a:lnTo>
                  <a:lnTo>
                    <a:pt x="219076" y="47625"/>
                  </a:lnTo>
                  <a:lnTo>
                    <a:pt x="222251" y="46038"/>
                  </a:lnTo>
                  <a:lnTo>
                    <a:pt x="223838" y="46038"/>
                  </a:lnTo>
                  <a:lnTo>
                    <a:pt x="223838" y="47625"/>
                  </a:lnTo>
                  <a:lnTo>
                    <a:pt x="227013" y="47625"/>
                  </a:lnTo>
                  <a:lnTo>
                    <a:pt x="228601" y="47625"/>
                  </a:lnTo>
                  <a:lnTo>
                    <a:pt x="230188" y="47625"/>
                  </a:lnTo>
                  <a:lnTo>
                    <a:pt x="230188" y="50800"/>
                  </a:lnTo>
                  <a:lnTo>
                    <a:pt x="233363" y="47625"/>
                  </a:lnTo>
                  <a:lnTo>
                    <a:pt x="233363" y="50800"/>
                  </a:lnTo>
                  <a:lnTo>
                    <a:pt x="234951" y="50800"/>
                  </a:lnTo>
                  <a:lnTo>
                    <a:pt x="238126" y="50800"/>
                  </a:lnTo>
                  <a:lnTo>
                    <a:pt x="238126" y="52388"/>
                  </a:lnTo>
                  <a:lnTo>
                    <a:pt x="239713" y="52388"/>
                  </a:lnTo>
                  <a:lnTo>
                    <a:pt x="242888" y="52388"/>
                  </a:lnTo>
                  <a:lnTo>
                    <a:pt x="244476" y="55563"/>
                  </a:lnTo>
                  <a:lnTo>
                    <a:pt x="246063" y="55563"/>
                  </a:lnTo>
                  <a:lnTo>
                    <a:pt x="254001" y="57150"/>
                  </a:lnTo>
                  <a:lnTo>
                    <a:pt x="254001" y="58738"/>
                  </a:lnTo>
                  <a:lnTo>
                    <a:pt x="255588" y="58738"/>
                  </a:lnTo>
                  <a:lnTo>
                    <a:pt x="255588" y="61913"/>
                  </a:lnTo>
                  <a:lnTo>
                    <a:pt x="258763" y="63501"/>
                  </a:lnTo>
                  <a:lnTo>
                    <a:pt x="260351" y="68263"/>
                  </a:lnTo>
                  <a:lnTo>
                    <a:pt x="261938" y="68263"/>
                  </a:lnTo>
                  <a:lnTo>
                    <a:pt x="261938" y="69851"/>
                  </a:lnTo>
                  <a:lnTo>
                    <a:pt x="265113" y="69851"/>
                  </a:lnTo>
                  <a:lnTo>
                    <a:pt x="266701" y="73026"/>
                  </a:lnTo>
                  <a:lnTo>
                    <a:pt x="269876" y="73026"/>
                  </a:lnTo>
                  <a:lnTo>
                    <a:pt x="269876" y="74613"/>
                  </a:lnTo>
                  <a:lnTo>
                    <a:pt x="266701" y="74613"/>
                  </a:lnTo>
                  <a:lnTo>
                    <a:pt x="266701" y="77788"/>
                  </a:lnTo>
                  <a:lnTo>
                    <a:pt x="269876" y="77788"/>
                  </a:lnTo>
                  <a:lnTo>
                    <a:pt x="269876" y="79376"/>
                  </a:lnTo>
                  <a:lnTo>
                    <a:pt x="271463" y="79376"/>
                  </a:lnTo>
                  <a:lnTo>
                    <a:pt x="271463" y="82551"/>
                  </a:lnTo>
                  <a:lnTo>
                    <a:pt x="271463" y="84138"/>
                  </a:lnTo>
                  <a:lnTo>
                    <a:pt x="271463" y="85726"/>
                  </a:lnTo>
                  <a:lnTo>
                    <a:pt x="271463" y="88901"/>
                  </a:lnTo>
                  <a:lnTo>
                    <a:pt x="273051" y="90488"/>
                  </a:lnTo>
                  <a:lnTo>
                    <a:pt x="273051" y="93663"/>
                  </a:lnTo>
                  <a:lnTo>
                    <a:pt x="273051" y="95251"/>
                  </a:lnTo>
                  <a:lnTo>
                    <a:pt x="271463" y="93663"/>
                  </a:lnTo>
                  <a:lnTo>
                    <a:pt x="269876" y="95251"/>
                  </a:lnTo>
                  <a:lnTo>
                    <a:pt x="269876" y="98426"/>
                  </a:lnTo>
                  <a:lnTo>
                    <a:pt x="271463" y="98426"/>
                  </a:lnTo>
                  <a:lnTo>
                    <a:pt x="271463" y="100013"/>
                  </a:lnTo>
                  <a:lnTo>
                    <a:pt x="273051" y="100013"/>
                  </a:lnTo>
                  <a:lnTo>
                    <a:pt x="276226" y="101601"/>
                  </a:lnTo>
                  <a:lnTo>
                    <a:pt x="276226" y="104776"/>
                  </a:lnTo>
                  <a:lnTo>
                    <a:pt x="277813" y="104776"/>
                  </a:lnTo>
                  <a:lnTo>
                    <a:pt x="277813" y="106363"/>
                  </a:lnTo>
                  <a:lnTo>
                    <a:pt x="280988" y="106363"/>
                  </a:lnTo>
                  <a:lnTo>
                    <a:pt x="280988" y="109538"/>
                  </a:lnTo>
                  <a:lnTo>
                    <a:pt x="282576" y="109538"/>
                  </a:lnTo>
                  <a:lnTo>
                    <a:pt x="282576" y="111126"/>
                  </a:lnTo>
                  <a:lnTo>
                    <a:pt x="282576" y="114301"/>
                  </a:lnTo>
                  <a:lnTo>
                    <a:pt x="285751" y="115888"/>
                  </a:lnTo>
                  <a:lnTo>
                    <a:pt x="285751" y="117476"/>
                  </a:lnTo>
                  <a:lnTo>
                    <a:pt x="285751" y="120651"/>
                  </a:lnTo>
                  <a:lnTo>
                    <a:pt x="285751" y="122238"/>
                  </a:lnTo>
                  <a:lnTo>
                    <a:pt x="287338" y="122238"/>
                  </a:lnTo>
                  <a:lnTo>
                    <a:pt x="287338" y="125413"/>
                  </a:lnTo>
                  <a:lnTo>
                    <a:pt x="287338" y="127001"/>
                  </a:lnTo>
                  <a:lnTo>
                    <a:pt x="287338" y="130176"/>
                  </a:lnTo>
                  <a:lnTo>
                    <a:pt x="287338" y="131763"/>
                  </a:lnTo>
                  <a:lnTo>
                    <a:pt x="288926" y="133351"/>
                  </a:lnTo>
                  <a:lnTo>
                    <a:pt x="288926" y="136526"/>
                  </a:lnTo>
                  <a:lnTo>
                    <a:pt x="288926" y="138113"/>
                  </a:lnTo>
                  <a:lnTo>
                    <a:pt x="288926" y="141288"/>
                  </a:lnTo>
                  <a:lnTo>
                    <a:pt x="288926" y="142876"/>
                  </a:lnTo>
                  <a:lnTo>
                    <a:pt x="292101" y="142876"/>
                  </a:lnTo>
                  <a:lnTo>
                    <a:pt x="292101" y="144463"/>
                  </a:lnTo>
                  <a:lnTo>
                    <a:pt x="292101" y="147638"/>
                  </a:lnTo>
                  <a:lnTo>
                    <a:pt x="292101" y="149226"/>
                  </a:lnTo>
                  <a:lnTo>
                    <a:pt x="292101" y="152401"/>
                  </a:lnTo>
                  <a:lnTo>
                    <a:pt x="292101" y="153988"/>
                  </a:lnTo>
                  <a:lnTo>
                    <a:pt x="292101" y="158751"/>
                  </a:lnTo>
                  <a:lnTo>
                    <a:pt x="293688" y="163513"/>
                  </a:lnTo>
                  <a:lnTo>
                    <a:pt x="293688" y="165101"/>
                  </a:lnTo>
                  <a:lnTo>
                    <a:pt x="293688" y="168276"/>
                  </a:lnTo>
                  <a:lnTo>
                    <a:pt x="293688" y="173038"/>
                  </a:lnTo>
                  <a:lnTo>
                    <a:pt x="292101" y="176213"/>
                  </a:lnTo>
                  <a:lnTo>
                    <a:pt x="292101" y="188913"/>
                  </a:lnTo>
                  <a:lnTo>
                    <a:pt x="292101" y="192088"/>
                  </a:lnTo>
                  <a:lnTo>
                    <a:pt x="292101" y="195263"/>
                  </a:lnTo>
                  <a:lnTo>
                    <a:pt x="288926" y="196851"/>
                  </a:lnTo>
                  <a:lnTo>
                    <a:pt x="288926" y="200026"/>
                  </a:lnTo>
                  <a:lnTo>
                    <a:pt x="288926" y="201613"/>
                  </a:lnTo>
                  <a:lnTo>
                    <a:pt x="288926" y="204788"/>
                  </a:lnTo>
                  <a:lnTo>
                    <a:pt x="288926" y="206376"/>
                  </a:lnTo>
                  <a:lnTo>
                    <a:pt x="287338" y="207963"/>
                  </a:lnTo>
                  <a:lnTo>
                    <a:pt x="287338" y="212726"/>
                  </a:lnTo>
                  <a:lnTo>
                    <a:pt x="285751" y="217488"/>
                  </a:lnTo>
                  <a:lnTo>
                    <a:pt x="287338" y="219076"/>
                  </a:lnTo>
                  <a:lnTo>
                    <a:pt x="285751" y="222251"/>
                  </a:lnTo>
                  <a:lnTo>
                    <a:pt x="285751" y="223838"/>
                  </a:lnTo>
                  <a:lnTo>
                    <a:pt x="282576" y="223838"/>
                  </a:lnTo>
                  <a:lnTo>
                    <a:pt x="282576" y="227013"/>
                  </a:lnTo>
                  <a:lnTo>
                    <a:pt x="282576" y="228601"/>
                  </a:lnTo>
                  <a:lnTo>
                    <a:pt x="280988" y="231776"/>
                  </a:lnTo>
                  <a:lnTo>
                    <a:pt x="280988" y="233363"/>
                  </a:lnTo>
                  <a:lnTo>
                    <a:pt x="280988" y="234951"/>
                  </a:lnTo>
                  <a:lnTo>
                    <a:pt x="277813" y="234951"/>
                  </a:lnTo>
                  <a:lnTo>
                    <a:pt x="277813" y="238126"/>
                  </a:lnTo>
                  <a:lnTo>
                    <a:pt x="277813" y="239713"/>
                  </a:lnTo>
                  <a:lnTo>
                    <a:pt x="276226" y="242888"/>
                  </a:lnTo>
                  <a:lnTo>
                    <a:pt x="276226" y="244476"/>
                  </a:lnTo>
                  <a:lnTo>
                    <a:pt x="273051" y="249238"/>
                  </a:lnTo>
                  <a:lnTo>
                    <a:pt x="271463" y="254001"/>
                  </a:lnTo>
                  <a:lnTo>
                    <a:pt x="269876" y="258763"/>
                  </a:lnTo>
                  <a:lnTo>
                    <a:pt x="266701" y="263526"/>
                  </a:lnTo>
                  <a:lnTo>
                    <a:pt x="265113" y="265113"/>
                  </a:lnTo>
                  <a:lnTo>
                    <a:pt x="261938" y="269876"/>
                  </a:lnTo>
                  <a:lnTo>
                    <a:pt x="261938" y="271463"/>
                  </a:lnTo>
                  <a:lnTo>
                    <a:pt x="260351" y="276226"/>
                  </a:lnTo>
                  <a:lnTo>
                    <a:pt x="255588" y="282576"/>
                  </a:lnTo>
                  <a:lnTo>
                    <a:pt x="249238" y="287338"/>
                  </a:lnTo>
                  <a:lnTo>
                    <a:pt x="246063" y="292101"/>
                  </a:lnTo>
                  <a:lnTo>
                    <a:pt x="244476" y="293688"/>
                  </a:lnTo>
                  <a:lnTo>
                    <a:pt x="239713" y="296863"/>
                  </a:lnTo>
                  <a:lnTo>
                    <a:pt x="238126" y="298451"/>
                  </a:lnTo>
                  <a:lnTo>
                    <a:pt x="234951" y="298451"/>
                  </a:lnTo>
                  <a:lnTo>
                    <a:pt x="234951" y="301626"/>
                  </a:lnTo>
                  <a:lnTo>
                    <a:pt x="233363" y="301626"/>
                  </a:lnTo>
                  <a:lnTo>
                    <a:pt x="230188" y="301626"/>
                  </a:lnTo>
                  <a:lnTo>
                    <a:pt x="228601" y="303213"/>
                  </a:lnTo>
                  <a:lnTo>
                    <a:pt x="228601" y="306388"/>
                  </a:lnTo>
                  <a:lnTo>
                    <a:pt x="223838" y="306388"/>
                  </a:lnTo>
                  <a:lnTo>
                    <a:pt x="222251" y="307976"/>
                  </a:lnTo>
                  <a:lnTo>
                    <a:pt x="219076" y="309563"/>
                  </a:lnTo>
                  <a:lnTo>
                    <a:pt x="217488" y="312738"/>
                  </a:lnTo>
                  <a:lnTo>
                    <a:pt x="212726" y="314326"/>
                  </a:lnTo>
                  <a:lnTo>
                    <a:pt x="211138" y="317501"/>
                  </a:lnTo>
                  <a:lnTo>
                    <a:pt x="207963" y="319088"/>
                  </a:lnTo>
                  <a:lnTo>
                    <a:pt x="206376" y="319088"/>
                  </a:lnTo>
                  <a:lnTo>
                    <a:pt x="203201" y="319088"/>
                  </a:lnTo>
                  <a:lnTo>
                    <a:pt x="203201" y="322263"/>
                  </a:lnTo>
                  <a:lnTo>
                    <a:pt x="201613" y="323851"/>
                  </a:lnTo>
                  <a:lnTo>
                    <a:pt x="198438" y="323851"/>
                  </a:lnTo>
                  <a:lnTo>
                    <a:pt x="196851" y="325438"/>
                  </a:lnTo>
                  <a:lnTo>
                    <a:pt x="192088" y="325438"/>
                  </a:lnTo>
                  <a:lnTo>
                    <a:pt x="187325" y="328613"/>
                  </a:lnTo>
                  <a:lnTo>
                    <a:pt x="182563" y="330201"/>
                  </a:lnTo>
                  <a:lnTo>
                    <a:pt x="180975" y="330201"/>
                  </a:lnTo>
                  <a:lnTo>
                    <a:pt x="179388" y="333376"/>
                  </a:lnTo>
                  <a:lnTo>
                    <a:pt x="176213" y="333376"/>
                  </a:lnTo>
                  <a:lnTo>
                    <a:pt x="174625" y="333376"/>
                  </a:lnTo>
                  <a:lnTo>
                    <a:pt x="171450" y="334963"/>
                  </a:lnTo>
                  <a:lnTo>
                    <a:pt x="169863" y="334963"/>
                  </a:lnTo>
                  <a:lnTo>
                    <a:pt x="169863" y="333376"/>
                  </a:lnTo>
                  <a:lnTo>
                    <a:pt x="171450" y="330201"/>
                  </a:lnTo>
                  <a:lnTo>
                    <a:pt x="174625" y="330201"/>
                  </a:lnTo>
                  <a:lnTo>
                    <a:pt x="176213" y="328613"/>
                  </a:lnTo>
                  <a:lnTo>
                    <a:pt x="174625" y="328613"/>
                  </a:lnTo>
                  <a:lnTo>
                    <a:pt x="171450" y="328613"/>
                  </a:lnTo>
                  <a:lnTo>
                    <a:pt x="169863" y="328613"/>
                  </a:lnTo>
                  <a:lnTo>
                    <a:pt x="168275" y="328613"/>
                  </a:lnTo>
                  <a:lnTo>
                    <a:pt x="168275" y="330201"/>
                  </a:lnTo>
                  <a:lnTo>
                    <a:pt x="165100" y="330201"/>
                  </a:lnTo>
                  <a:lnTo>
                    <a:pt x="165100" y="333376"/>
                  </a:lnTo>
                  <a:lnTo>
                    <a:pt x="165100" y="334963"/>
                  </a:lnTo>
                  <a:lnTo>
                    <a:pt x="163513" y="334963"/>
                  </a:lnTo>
                  <a:lnTo>
                    <a:pt x="160338" y="334963"/>
                  </a:lnTo>
                  <a:lnTo>
                    <a:pt x="158750" y="334963"/>
                  </a:lnTo>
                  <a:lnTo>
                    <a:pt x="155575" y="334963"/>
                  </a:lnTo>
                  <a:lnTo>
                    <a:pt x="153988" y="334963"/>
                  </a:lnTo>
                  <a:lnTo>
                    <a:pt x="152400" y="333376"/>
                  </a:lnTo>
                  <a:lnTo>
                    <a:pt x="149225" y="333376"/>
                  </a:lnTo>
                  <a:lnTo>
                    <a:pt x="147638" y="333376"/>
                  </a:lnTo>
                  <a:lnTo>
                    <a:pt x="144463" y="333376"/>
                  </a:lnTo>
                  <a:lnTo>
                    <a:pt x="142875" y="333376"/>
                  </a:lnTo>
                  <a:lnTo>
                    <a:pt x="139700" y="333376"/>
                  </a:lnTo>
                  <a:lnTo>
                    <a:pt x="138112" y="334963"/>
                  </a:lnTo>
                  <a:lnTo>
                    <a:pt x="136525" y="333376"/>
                  </a:lnTo>
                  <a:lnTo>
                    <a:pt x="133350" y="333376"/>
                  </a:lnTo>
                  <a:lnTo>
                    <a:pt x="133350" y="330201"/>
                  </a:lnTo>
                  <a:lnTo>
                    <a:pt x="131762" y="330201"/>
                  </a:lnTo>
                  <a:lnTo>
                    <a:pt x="128587" y="330201"/>
                  </a:lnTo>
                  <a:lnTo>
                    <a:pt x="127000" y="330201"/>
                  </a:lnTo>
                  <a:lnTo>
                    <a:pt x="127000" y="328613"/>
                  </a:lnTo>
                  <a:lnTo>
                    <a:pt x="123825" y="328613"/>
                  </a:lnTo>
                  <a:lnTo>
                    <a:pt x="122237" y="328613"/>
                  </a:lnTo>
                  <a:lnTo>
                    <a:pt x="122237" y="325438"/>
                  </a:lnTo>
                  <a:lnTo>
                    <a:pt x="120650" y="325438"/>
                  </a:lnTo>
                  <a:lnTo>
                    <a:pt x="117475" y="323851"/>
                  </a:lnTo>
                  <a:lnTo>
                    <a:pt x="115887" y="322263"/>
                  </a:lnTo>
                  <a:lnTo>
                    <a:pt x="112712" y="322263"/>
                  </a:lnTo>
                  <a:lnTo>
                    <a:pt x="111125" y="322263"/>
                  </a:lnTo>
                  <a:lnTo>
                    <a:pt x="107950" y="322263"/>
                  </a:lnTo>
                  <a:lnTo>
                    <a:pt x="106362" y="322263"/>
                  </a:lnTo>
                  <a:lnTo>
                    <a:pt x="104775" y="322263"/>
                  </a:lnTo>
                  <a:lnTo>
                    <a:pt x="104775" y="319088"/>
                  </a:lnTo>
                  <a:lnTo>
                    <a:pt x="101600" y="319088"/>
                  </a:lnTo>
                  <a:lnTo>
                    <a:pt x="100012" y="319088"/>
                  </a:lnTo>
                  <a:lnTo>
                    <a:pt x="96837" y="319088"/>
                  </a:lnTo>
                  <a:lnTo>
                    <a:pt x="96837" y="317501"/>
                  </a:lnTo>
                  <a:lnTo>
                    <a:pt x="96837" y="314326"/>
                  </a:lnTo>
                  <a:lnTo>
                    <a:pt x="95250" y="314326"/>
                  </a:lnTo>
                  <a:lnTo>
                    <a:pt x="93662" y="312738"/>
                  </a:lnTo>
                  <a:lnTo>
                    <a:pt x="93662" y="314326"/>
                  </a:lnTo>
                  <a:lnTo>
                    <a:pt x="90487" y="314326"/>
                  </a:lnTo>
                  <a:lnTo>
                    <a:pt x="90487" y="312738"/>
                  </a:lnTo>
                  <a:lnTo>
                    <a:pt x="88900" y="312738"/>
                  </a:lnTo>
                  <a:lnTo>
                    <a:pt x="88900" y="314326"/>
                  </a:lnTo>
                  <a:lnTo>
                    <a:pt x="85725" y="314326"/>
                  </a:lnTo>
                  <a:lnTo>
                    <a:pt x="85725" y="312738"/>
                  </a:lnTo>
                  <a:lnTo>
                    <a:pt x="84137" y="312738"/>
                  </a:lnTo>
                  <a:lnTo>
                    <a:pt x="80962" y="312738"/>
                  </a:lnTo>
                  <a:lnTo>
                    <a:pt x="80962" y="309563"/>
                  </a:lnTo>
                  <a:lnTo>
                    <a:pt x="80962" y="307976"/>
                  </a:lnTo>
                  <a:lnTo>
                    <a:pt x="79375" y="309563"/>
                  </a:lnTo>
                  <a:lnTo>
                    <a:pt x="77787" y="307976"/>
                  </a:lnTo>
                  <a:lnTo>
                    <a:pt x="74612" y="306388"/>
                  </a:lnTo>
                  <a:lnTo>
                    <a:pt x="73025" y="303213"/>
                  </a:lnTo>
                  <a:lnTo>
                    <a:pt x="74612" y="303213"/>
                  </a:lnTo>
                  <a:lnTo>
                    <a:pt x="77787" y="303213"/>
                  </a:lnTo>
                  <a:lnTo>
                    <a:pt x="79375" y="303213"/>
                  </a:lnTo>
                  <a:lnTo>
                    <a:pt x="79375" y="301626"/>
                  </a:lnTo>
                  <a:lnTo>
                    <a:pt x="77787" y="301626"/>
                  </a:lnTo>
                  <a:lnTo>
                    <a:pt x="74612" y="298451"/>
                  </a:lnTo>
                  <a:lnTo>
                    <a:pt x="73025" y="298451"/>
                  </a:lnTo>
                  <a:lnTo>
                    <a:pt x="73025" y="296863"/>
                  </a:lnTo>
                  <a:lnTo>
                    <a:pt x="69850" y="296863"/>
                  </a:lnTo>
                  <a:lnTo>
                    <a:pt x="69850" y="298451"/>
                  </a:lnTo>
                  <a:lnTo>
                    <a:pt x="73025" y="298451"/>
                  </a:lnTo>
                  <a:lnTo>
                    <a:pt x="73025" y="301626"/>
                  </a:lnTo>
                  <a:lnTo>
                    <a:pt x="69850" y="301626"/>
                  </a:lnTo>
                  <a:lnTo>
                    <a:pt x="68262" y="301626"/>
                  </a:lnTo>
                  <a:lnTo>
                    <a:pt x="65087" y="298451"/>
                  </a:lnTo>
                  <a:lnTo>
                    <a:pt x="65087" y="296863"/>
                  </a:lnTo>
                  <a:lnTo>
                    <a:pt x="63500" y="296863"/>
                  </a:lnTo>
                  <a:lnTo>
                    <a:pt x="61912" y="296863"/>
                  </a:lnTo>
                  <a:lnTo>
                    <a:pt x="61912" y="293688"/>
                  </a:lnTo>
                  <a:lnTo>
                    <a:pt x="58737" y="293688"/>
                  </a:lnTo>
                  <a:lnTo>
                    <a:pt x="57150" y="293688"/>
                  </a:lnTo>
                  <a:lnTo>
                    <a:pt x="57150" y="296863"/>
                  </a:lnTo>
                  <a:lnTo>
                    <a:pt x="53975" y="293688"/>
                  </a:lnTo>
                  <a:lnTo>
                    <a:pt x="53975" y="292101"/>
                  </a:lnTo>
                  <a:lnTo>
                    <a:pt x="52387" y="292101"/>
                  </a:lnTo>
                  <a:lnTo>
                    <a:pt x="52387" y="290513"/>
                  </a:lnTo>
                  <a:lnTo>
                    <a:pt x="52387" y="287338"/>
                  </a:lnTo>
                  <a:lnTo>
                    <a:pt x="52387" y="285751"/>
                  </a:lnTo>
                  <a:lnTo>
                    <a:pt x="49212" y="287338"/>
                  </a:lnTo>
                  <a:lnTo>
                    <a:pt x="47625" y="285751"/>
                  </a:lnTo>
                  <a:lnTo>
                    <a:pt x="46037" y="285751"/>
                  </a:lnTo>
                  <a:lnTo>
                    <a:pt x="46037" y="282576"/>
                  </a:lnTo>
                  <a:lnTo>
                    <a:pt x="42862" y="282576"/>
                  </a:lnTo>
                  <a:lnTo>
                    <a:pt x="41275" y="280988"/>
                  </a:lnTo>
                  <a:lnTo>
                    <a:pt x="38100" y="280988"/>
                  </a:lnTo>
                  <a:lnTo>
                    <a:pt x="36512" y="279401"/>
                  </a:lnTo>
                  <a:lnTo>
                    <a:pt x="36512" y="276226"/>
                  </a:lnTo>
                  <a:lnTo>
                    <a:pt x="33337" y="274638"/>
                  </a:lnTo>
                  <a:lnTo>
                    <a:pt x="36512" y="271463"/>
                  </a:lnTo>
                  <a:lnTo>
                    <a:pt x="33337" y="271463"/>
                  </a:lnTo>
                  <a:lnTo>
                    <a:pt x="31750" y="271463"/>
                  </a:lnTo>
                  <a:lnTo>
                    <a:pt x="30162" y="269876"/>
                  </a:lnTo>
                  <a:lnTo>
                    <a:pt x="30162" y="266701"/>
                  </a:lnTo>
                  <a:lnTo>
                    <a:pt x="26987" y="265113"/>
                  </a:lnTo>
                  <a:lnTo>
                    <a:pt x="26987" y="263526"/>
                  </a:lnTo>
                  <a:lnTo>
                    <a:pt x="26987" y="260351"/>
                  </a:lnTo>
                  <a:lnTo>
                    <a:pt x="25400" y="260351"/>
                  </a:lnTo>
                  <a:lnTo>
                    <a:pt x="26987" y="258763"/>
                  </a:lnTo>
                  <a:lnTo>
                    <a:pt x="25400" y="258763"/>
                  </a:lnTo>
                  <a:lnTo>
                    <a:pt x="25400" y="255588"/>
                  </a:lnTo>
                  <a:lnTo>
                    <a:pt x="22225" y="255588"/>
                  </a:lnTo>
                  <a:lnTo>
                    <a:pt x="22225" y="254001"/>
                  </a:lnTo>
                  <a:lnTo>
                    <a:pt x="20637" y="255588"/>
                  </a:lnTo>
                  <a:lnTo>
                    <a:pt x="17462" y="254001"/>
                  </a:lnTo>
                  <a:lnTo>
                    <a:pt x="17462" y="250826"/>
                  </a:lnTo>
                  <a:lnTo>
                    <a:pt x="17462" y="249238"/>
                  </a:lnTo>
                  <a:lnTo>
                    <a:pt x="15875" y="247651"/>
                  </a:lnTo>
                  <a:lnTo>
                    <a:pt x="15875" y="244476"/>
                  </a:lnTo>
                  <a:lnTo>
                    <a:pt x="15875" y="242888"/>
                  </a:lnTo>
                  <a:lnTo>
                    <a:pt x="15875" y="239713"/>
                  </a:lnTo>
                  <a:lnTo>
                    <a:pt x="15875" y="238126"/>
                  </a:lnTo>
                  <a:lnTo>
                    <a:pt x="14287" y="238126"/>
                  </a:lnTo>
                  <a:lnTo>
                    <a:pt x="14287" y="234951"/>
                  </a:lnTo>
                  <a:lnTo>
                    <a:pt x="11112" y="234951"/>
                  </a:lnTo>
                  <a:lnTo>
                    <a:pt x="11112" y="233363"/>
                  </a:lnTo>
                  <a:lnTo>
                    <a:pt x="9525" y="231776"/>
                  </a:lnTo>
                  <a:lnTo>
                    <a:pt x="9525" y="228601"/>
                  </a:lnTo>
                  <a:lnTo>
                    <a:pt x="6350" y="222251"/>
                  </a:lnTo>
                  <a:lnTo>
                    <a:pt x="4762" y="217488"/>
                  </a:lnTo>
                  <a:lnTo>
                    <a:pt x="3175" y="215901"/>
                  </a:lnTo>
                  <a:lnTo>
                    <a:pt x="3175" y="212726"/>
                  </a:lnTo>
                  <a:lnTo>
                    <a:pt x="3175" y="211138"/>
                  </a:lnTo>
                  <a:lnTo>
                    <a:pt x="3175" y="207963"/>
                  </a:lnTo>
                  <a:lnTo>
                    <a:pt x="0" y="206376"/>
                  </a:lnTo>
                  <a:lnTo>
                    <a:pt x="3175" y="206376"/>
                  </a:lnTo>
                  <a:lnTo>
                    <a:pt x="3175" y="204788"/>
                  </a:lnTo>
                  <a:lnTo>
                    <a:pt x="3175" y="201613"/>
                  </a:lnTo>
                  <a:lnTo>
                    <a:pt x="3175" y="200026"/>
                  </a:lnTo>
                  <a:lnTo>
                    <a:pt x="3175" y="196851"/>
                  </a:lnTo>
                  <a:lnTo>
                    <a:pt x="3175" y="195263"/>
                  </a:lnTo>
                  <a:lnTo>
                    <a:pt x="3175" y="192088"/>
                  </a:lnTo>
                  <a:lnTo>
                    <a:pt x="3175" y="188913"/>
                  </a:lnTo>
                  <a:lnTo>
                    <a:pt x="3175" y="185738"/>
                  </a:lnTo>
                  <a:lnTo>
                    <a:pt x="3175" y="184151"/>
                  </a:lnTo>
                  <a:lnTo>
                    <a:pt x="4762" y="184151"/>
                  </a:lnTo>
                  <a:lnTo>
                    <a:pt x="4762" y="180976"/>
                  </a:lnTo>
                  <a:lnTo>
                    <a:pt x="3175" y="180976"/>
                  </a:lnTo>
                  <a:lnTo>
                    <a:pt x="4762" y="179388"/>
                  </a:lnTo>
                  <a:lnTo>
                    <a:pt x="4762" y="176213"/>
                  </a:lnTo>
                  <a:lnTo>
                    <a:pt x="3175" y="176213"/>
                  </a:lnTo>
                  <a:lnTo>
                    <a:pt x="3175" y="174626"/>
                  </a:lnTo>
                  <a:lnTo>
                    <a:pt x="3175" y="173038"/>
                  </a:lnTo>
                  <a:lnTo>
                    <a:pt x="4762" y="173038"/>
                  </a:lnTo>
                  <a:lnTo>
                    <a:pt x="4762" y="169863"/>
                  </a:lnTo>
                  <a:lnTo>
                    <a:pt x="4762" y="168276"/>
                  </a:lnTo>
                  <a:lnTo>
                    <a:pt x="4762" y="165101"/>
                  </a:lnTo>
                  <a:lnTo>
                    <a:pt x="4762" y="163513"/>
                  </a:lnTo>
                  <a:lnTo>
                    <a:pt x="4762" y="160338"/>
                  </a:lnTo>
                  <a:lnTo>
                    <a:pt x="4762" y="158751"/>
                  </a:lnTo>
                  <a:lnTo>
                    <a:pt x="4762" y="157163"/>
                  </a:lnTo>
                  <a:lnTo>
                    <a:pt x="4762" y="153988"/>
                  </a:lnTo>
                  <a:lnTo>
                    <a:pt x="6350" y="152401"/>
                  </a:lnTo>
                  <a:lnTo>
                    <a:pt x="6350" y="149226"/>
                  </a:lnTo>
                  <a:lnTo>
                    <a:pt x="6350" y="147638"/>
                  </a:lnTo>
                  <a:lnTo>
                    <a:pt x="4762" y="147638"/>
                  </a:lnTo>
                  <a:lnTo>
                    <a:pt x="6350" y="144463"/>
                  </a:lnTo>
                  <a:lnTo>
                    <a:pt x="6350" y="142876"/>
                  </a:lnTo>
                  <a:lnTo>
                    <a:pt x="6350" y="141288"/>
                  </a:lnTo>
                  <a:lnTo>
                    <a:pt x="9525" y="141288"/>
                  </a:lnTo>
                  <a:lnTo>
                    <a:pt x="9525" y="138113"/>
                  </a:lnTo>
                  <a:lnTo>
                    <a:pt x="11112" y="138113"/>
                  </a:lnTo>
                  <a:lnTo>
                    <a:pt x="11112" y="136526"/>
                  </a:lnTo>
                  <a:lnTo>
                    <a:pt x="14287" y="136526"/>
                  </a:lnTo>
                  <a:lnTo>
                    <a:pt x="14287" y="133351"/>
                  </a:lnTo>
                  <a:lnTo>
                    <a:pt x="14287" y="131763"/>
                  </a:lnTo>
                  <a:lnTo>
                    <a:pt x="14287" y="130176"/>
                  </a:lnTo>
                  <a:lnTo>
                    <a:pt x="15875" y="127001"/>
                  </a:lnTo>
                  <a:lnTo>
                    <a:pt x="15875" y="125413"/>
                  </a:lnTo>
                  <a:lnTo>
                    <a:pt x="17462" y="125413"/>
                  </a:lnTo>
                  <a:lnTo>
                    <a:pt x="17462" y="122238"/>
                  </a:lnTo>
                  <a:lnTo>
                    <a:pt x="20637" y="127001"/>
                  </a:lnTo>
                  <a:lnTo>
                    <a:pt x="20637" y="125413"/>
                  </a:lnTo>
                  <a:lnTo>
                    <a:pt x="20637" y="122238"/>
                  </a:lnTo>
                  <a:lnTo>
                    <a:pt x="20637" y="120651"/>
                  </a:lnTo>
                  <a:lnTo>
                    <a:pt x="22225" y="120651"/>
                  </a:lnTo>
                  <a:lnTo>
                    <a:pt x="22225" y="117476"/>
                  </a:lnTo>
                  <a:lnTo>
                    <a:pt x="22225" y="115888"/>
                  </a:lnTo>
                  <a:lnTo>
                    <a:pt x="22225" y="114301"/>
                  </a:lnTo>
                  <a:lnTo>
                    <a:pt x="25400" y="114301"/>
                  </a:lnTo>
                  <a:lnTo>
                    <a:pt x="25400" y="111126"/>
                  </a:lnTo>
                  <a:lnTo>
                    <a:pt x="25400" y="109538"/>
                  </a:lnTo>
                  <a:lnTo>
                    <a:pt x="26987" y="109538"/>
                  </a:lnTo>
                  <a:lnTo>
                    <a:pt x="26987" y="106363"/>
                  </a:lnTo>
                  <a:lnTo>
                    <a:pt x="26987" y="104776"/>
                  </a:lnTo>
                  <a:lnTo>
                    <a:pt x="26987" y="101601"/>
                  </a:lnTo>
                  <a:lnTo>
                    <a:pt x="26987" y="100013"/>
                  </a:lnTo>
                  <a:lnTo>
                    <a:pt x="30162" y="100013"/>
                  </a:lnTo>
                  <a:lnTo>
                    <a:pt x="30162" y="93663"/>
                  </a:lnTo>
                  <a:lnTo>
                    <a:pt x="31750" y="93663"/>
                  </a:lnTo>
                  <a:lnTo>
                    <a:pt x="31750" y="90488"/>
                  </a:lnTo>
                  <a:lnTo>
                    <a:pt x="31750" y="88901"/>
                  </a:lnTo>
                  <a:lnTo>
                    <a:pt x="33337" y="88901"/>
                  </a:lnTo>
                  <a:lnTo>
                    <a:pt x="33337" y="85726"/>
                  </a:lnTo>
                  <a:lnTo>
                    <a:pt x="36512" y="85726"/>
                  </a:lnTo>
                  <a:lnTo>
                    <a:pt x="36512" y="88901"/>
                  </a:lnTo>
                  <a:lnTo>
                    <a:pt x="38100" y="88901"/>
                  </a:lnTo>
                  <a:lnTo>
                    <a:pt x="38100" y="85726"/>
                  </a:lnTo>
                  <a:lnTo>
                    <a:pt x="41275" y="85726"/>
                  </a:lnTo>
                  <a:lnTo>
                    <a:pt x="41275" y="84138"/>
                  </a:lnTo>
                  <a:lnTo>
                    <a:pt x="41275" y="82551"/>
                  </a:lnTo>
                  <a:lnTo>
                    <a:pt x="42862" y="82551"/>
                  </a:lnTo>
                  <a:lnTo>
                    <a:pt x="42862" y="79376"/>
                  </a:lnTo>
                  <a:lnTo>
                    <a:pt x="46037" y="77788"/>
                  </a:lnTo>
                  <a:lnTo>
                    <a:pt x="46037" y="74613"/>
                  </a:lnTo>
                  <a:lnTo>
                    <a:pt x="46037" y="73026"/>
                  </a:lnTo>
                  <a:lnTo>
                    <a:pt x="47625" y="73026"/>
                  </a:lnTo>
                  <a:lnTo>
                    <a:pt x="47625" y="69851"/>
                  </a:lnTo>
                  <a:lnTo>
                    <a:pt x="47625" y="68263"/>
                  </a:lnTo>
                  <a:lnTo>
                    <a:pt x="49212" y="68263"/>
                  </a:lnTo>
                  <a:lnTo>
                    <a:pt x="49212" y="66676"/>
                  </a:lnTo>
                  <a:lnTo>
                    <a:pt x="49212" y="63501"/>
                  </a:lnTo>
                  <a:lnTo>
                    <a:pt x="52387" y="61913"/>
                  </a:lnTo>
                  <a:lnTo>
                    <a:pt x="52387" y="58738"/>
                  </a:lnTo>
                  <a:lnTo>
                    <a:pt x="53975" y="58738"/>
                  </a:lnTo>
                  <a:lnTo>
                    <a:pt x="53975" y="57150"/>
                  </a:lnTo>
                  <a:lnTo>
                    <a:pt x="53975" y="55563"/>
                  </a:lnTo>
                  <a:lnTo>
                    <a:pt x="57150" y="55563"/>
                  </a:lnTo>
                  <a:lnTo>
                    <a:pt x="57150" y="57150"/>
                  </a:lnTo>
                  <a:lnTo>
                    <a:pt x="58737" y="57150"/>
                  </a:lnTo>
                  <a:lnTo>
                    <a:pt x="58737" y="55563"/>
                  </a:lnTo>
                  <a:lnTo>
                    <a:pt x="61912" y="55563"/>
                  </a:lnTo>
                  <a:lnTo>
                    <a:pt x="61912" y="52388"/>
                  </a:lnTo>
                  <a:lnTo>
                    <a:pt x="63500" y="52388"/>
                  </a:lnTo>
                  <a:lnTo>
                    <a:pt x="63500" y="50800"/>
                  </a:lnTo>
                  <a:lnTo>
                    <a:pt x="65087" y="50800"/>
                  </a:lnTo>
                  <a:lnTo>
                    <a:pt x="65087" y="47625"/>
                  </a:lnTo>
                  <a:lnTo>
                    <a:pt x="68262" y="46038"/>
                  </a:lnTo>
                  <a:lnTo>
                    <a:pt x="68262" y="42863"/>
                  </a:lnTo>
                  <a:lnTo>
                    <a:pt x="69850" y="41275"/>
                  </a:lnTo>
                  <a:lnTo>
                    <a:pt x="69850" y="39688"/>
                  </a:lnTo>
                  <a:lnTo>
                    <a:pt x="73025" y="39688"/>
                  </a:lnTo>
                  <a:lnTo>
                    <a:pt x="73025" y="36513"/>
                  </a:lnTo>
                  <a:lnTo>
                    <a:pt x="74612" y="34925"/>
                  </a:lnTo>
                  <a:lnTo>
                    <a:pt x="74612" y="31750"/>
                  </a:lnTo>
                  <a:lnTo>
                    <a:pt x="77787" y="31750"/>
                  </a:lnTo>
                  <a:lnTo>
                    <a:pt x="79375" y="31750"/>
                  </a:lnTo>
                  <a:lnTo>
                    <a:pt x="79375" y="30163"/>
                  </a:lnTo>
                  <a:lnTo>
                    <a:pt x="79375" y="26988"/>
                  </a:lnTo>
                  <a:lnTo>
                    <a:pt x="80962" y="30163"/>
                  </a:lnTo>
                  <a:lnTo>
                    <a:pt x="80962" y="25400"/>
                  </a:lnTo>
                  <a:lnTo>
                    <a:pt x="80962" y="23813"/>
                  </a:lnTo>
                  <a:lnTo>
                    <a:pt x="84137" y="23813"/>
                  </a:lnTo>
                  <a:lnTo>
                    <a:pt x="85725" y="20638"/>
                  </a:lnTo>
                  <a:lnTo>
                    <a:pt x="85725" y="19050"/>
                  </a:lnTo>
                  <a:lnTo>
                    <a:pt x="88900" y="19050"/>
                  </a:lnTo>
                  <a:lnTo>
                    <a:pt x="88900" y="20638"/>
                  </a:lnTo>
                  <a:lnTo>
                    <a:pt x="90487" y="19050"/>
                  </a:lnTo>
                  <a:lnTo>
                    <a:pt x="93662" y="15875"/>
                  </a:lnTo>
                  <a:lnTo>
                    <a:pt x="95250" y="11113"/>
                  </a:lnTo>
                  <a:lnTo>
                    <a:pt x="95250" y="14288"/>
                  </a:lnTo>
                  <a:lnTo>
                    <a:pt x="95250" y="15875"/>
                  </a:lnTo>
                  <a:lnTo>
                    <a:pt x="96837" y="15875"/>
                  </a:lnTo>
                  <a:lnTo>
                    <a:pt x="100012" y="15875"/>
                  </a:lnTo>
                  <a:lnTo>
                    <a:pt x="100012" y="14288"/>
                  </a:lnTo>
                  <a:lnTo>
                    <a:pt x="101600" y="11113"/>
                  </a:lnTo>
                  <a:lnTo>
                    <a:pt x="101600" y="9525"/>
                  </a:lnTo>
                  <a:lnTo>
                    <a:pt x="104775" y="9525"/>
                  </a:lnTo>
                  <a:lnTo>
                    <a:pt x="106362" y="9525"/>
                  </a:lnTo>
                  <a:close/>
                  <a:moveTo>
                    <a:pt x="111125" y="3175"/>
                  </a:moveTo>
                  <a:lnTo>
                    <a:pt x="112713" y="3175"/>
                  </a:lnTo>
                  <a:lnTo>
                    <a:pt x="115888" y="3175"/>
                  </a:lnTo>
                  <a:lnTo>
                    <a:pt x="115888" y="4763"/>
                  </a:lnTo>
                  <a:lnTo>
                    <a:pt x="112713" y="4763"/>
                  </a:lnTo>
                  <a:lnTo>
                    <a:pt x="111125" y="4763"/>
                  </a:lnTo>
                  <a:close/>
                  <a:moveTo>
                    <a:pt x="117476" y="0"/>
                  </a:moveTo>
                  <a:lnTo>
                    <a:pt x="117476" y="3175"/>
                  </a:lnTo>
                  <a:lnTo>
                    <a:pt x="115888" y="3175"/>
                  </a:lnTo>
                  <a:close/>
                </a:path>
              </a:pathLst>
            </a:custGeom>
            <a:blipFill>
              <a:blip r:embed="rId4"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65C4C18-4989-44F6-831E-ADF9B35E03AC}"/>
                </a:ext>
              </a:extLst>
            </p:cNvPr>
            <p:cNvSpPr txBox="1"/>
            <p:nvPr/>
          </p:nvSpPr>
          <p:spPr>
            <a:xfrm>
              <a:off x="370763" y="228258"/>
              <a:ext cx="1015663" cy="78483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肆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0F960EF-2644-4DDD-ACBD-F783AD3EE6A4}"/>
                </a:ext>
              </a:extLst>
            </p:cNvPr>
            <p:cNvSpPr txBox="1"/>
            <p:nvPr/>
          </p:nvSpPr>
          <p:spPr>
            <a:xfrm>
              <a:off x="1253640" y="215986"/>
              <a:ext cx="219803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下步计划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18F9541A-FDDD-42FA-9249-8D2681B00222}"/>
              </a:ext>
            </a:extLst>
          </p:cNvPr>
          <p:cNvSpPr txBox="1"/>
          <p:nvPr/>
        </p:nvSpPr>
        <p:spPr>
          <a:xfrm>
            <a:off x="950149" y="4006200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/>
              <a:t>此处添加详细文本描述，文字内容建议与标题相关尽量简洁生动……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7D639B7-0D9C-466A-8FDE-2CB9E96FF755}"/>
              </a:ext>
            </a:extLst>
          </p:cNvPr>
          <p:cNvSpPr txBox="1"/>
          <p:nvPr/>
        </p:nvSpPr>
        <p:spPr>
          <a:xfrm>
            <a:off x="950149" y="4464483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/>
              <a:t>此处添加详细文本描述，文字内容建议与标题相关尽量简洁生动……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2ECB745-6AED-495F-B22B-690F33BFAE7E}"/>
              </a:ext>
            </a:extLst>
          </p:cNvPr>
          <p:cNvSpPr txBox="1"/>
          <p:nvPr/>
        </p:nvSpPr>
        <p:spPr>
          <a:xfrm>
            <a:off x="950149" y="4922766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/>
              <a:t>此处添加详细文本描述，文字内容建议与标题相关尽量简洁生动……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27"/>
          <p:cNvSpPr>
            <a:spLocks noChangeArrowheads="1"/>
          </p:cNvSpPr>
          <p:nvPr/>
        </p:nvSpPr>
        <p:spPr bwMode="auto">
          <a:xfrm>
            <a:off x="4008720" y="1828973"/>
            <a:ext cx="1552575" cy="1550988"/>
          </a:xfrm>
          <a:prstGeom prst="ellipse">
            <a:avLst/>
          </a:prstGeom>
          <a:solidFill>
            <a:srgbClr val="5B4E45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Oval 29"/>
          <p:cNvSpPr>
            <a:spLocks noChangeArrowheads="1"/>
          </p:cNvSpPr>
          <p:nvPr/>
        </p:nvSpPr>
        <p:spPr bwMode="auto">
          <a:xfrm>
            <a:off x="1626523" y="1828973"/>
            <a:ext cx="1552575" cy="1550988"/>
          </a:xfrm>
          <a:prstGeom prst="ellipse">
            <a:avLst/>
          </a:prstGeom>
          <a:noFill/>
          <a:ln w="9525">
            <a:solidFill>
              <a:srgbClr val="5B4E45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Oval 30"/>
          <p:cNvSpPr>
            <a:spLocks noChangeArrowheads="1"/>
          </p:cNvSpPr>
          <p:nvPr/>
        </p:nvSpPr>
        <p:spPr bwMode="auto">
          <a:xfrm>
            <a:off x="6547749" y="1873236"/>
            <a:ext cx="1552575" cy="1550988"/>
          </a:xfrm>
          <a:prstGeom prst="ellipse">
            <a:avLst/>
          </a:prstGeom>
          <a:noFill/>
          <a:ln w="9525">
            <a:solidFill>
              <a:srgbClr val="5B4E45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Oval 31"/>
          <p:cNvSpPr>
            <a:spLocks noChangeArrowheads="1"/>
          </p:cNvSpPr>
          <p:nvPr/>
        </p:nvSpPr>
        <p:spPr bwMode="auto">
          <a:xfrm>
            <a:off x="8880168" y="1842359"/>
            <a:ext cx="1552575" cy="1550988"/>
          </a:xfrm>
          <a:prstGeom prst="ellipse">
            <a:avLst/>
          </a:prstGeom>
          <a:solidFill>
            <a:srgbClr val="5B4E45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Freeform 36"/>
          <p:cNvSpPr/>
          <p:nvPr/>
        </p:nvSpPr>
        <p:spPr bwMode="auto">
          <a:xfrm>
            <a:off x="2151985" y="2270298"/>
            <a:ext cx="503238" cy="668338"/>
          </a:xfrm>
          <a:custGeom>
            <a:avLst/>
            <a:gdLst/>
            <a:ahLst/>
            <a:cxnLst>
              <a:cxn ang="0">
                <a:pos x="134" y="165"/>
              </a:cxn>
              <a:cxn ang="0">
                <a:pos x="67" y="178"/>
              </a:cxn>
              <a:cxn ang="0">
                <a:pos x="0" y="165"/>
              </a:cxn>
              <a:cxn ang="0">
                <a:pos x="0" y="155"/>
              </a:cxn>
              <a:cxn ang="0">
                <a:pos x="12" y="135"/>
              </a:cxn>
              <a:cxn ang="0">
                <a:pos x="40" y="120"/>
              </a:cxn>
              <a:cxn ang="0">
                <a:pos x="48" y="107"/>
              </a:cxn>
              <a:cxn ang="0">
                <a:pos x="48" y="94"/>
              </a:cxn>
              <a:cxn ang="0">
                <a:pos x="47" y="93"/>
              </a:cxn>
              <a:cxn ang="0">
                <a:pos x="37" y="71"/>
              </a:cxn>
              <a:cxn ang="0">
                <a:pos x="36" y="69"/>
              </a:cxn>
              <a:cxn ang="0">
                <a:pos x="35" y="69"/>
              </a:cxn>
              <a:cxn ang="0">
                <a:pos x="32" y="63"/>
              </a:cxn>
              <a:cxn ang="0">
                <a:pos x="32" y="51"/>
              </a:cxn>
              <a:cxn ang="0">
                <a:pos x="34" y="46"/>
              </a:cxn>
              <a:cxn ang="0">
                <a:pos x="35" y="45"/>
              </a:cxn>
              <a:cxn ang="0">
                <a:pos x="35" y="25"/>
              </a:cxn>
              <a:cxn ang="0">
                <a:pos x="35" y="25"/>
              </a:cxn>
              <a:cxn ang="0">
                <a:pos x="40" y="9"/>
              </a:cxn>
              <a:cxn ang="0">
                <a:pos x="67" y="0"/>
              </a:cxn>
              <a:cxn ang="0">
                <a:pos x="94" y="9"/>
              </a:cxn>
              <a:cxn ang="0">
                <a:pos x="99" y="25"/>
              </a:cxn>
              <a:cxn ang="0">
                <a:pos x="99" y="45"/>
              </a:cxn>
              <a:cxn ang="0">
                <a:pos x="100" y="46"/>
              </a:cxn>
              <a:cxn ang="0">
                <a:pos x="102" y="51"/>
              </a:cxn>
              <a:cxn ang="0">
                <a:pos x="102" y="63"/>
              </a:cxn>
              <a:cxn ang="0">
                <a:pos x="97" y="69"/>
              </a:cxn>
              <a:cxn ang="0">
                <a:pos x="96" y="70"/>
              </a:cxn>
              <a:cxn ang="0">
                <a:pos x="95" y="72"/>
              </a:cxn>
              <a:cxn ang="0">
                <a:pos x="86" y="90"/>
              </a:cxn>
              <a:cxn ang="0">
                <a:pos x="84" y="93"/>
              </a:cxn>
              <a:cxn ang="0">
                <a:pos x="83" y="94"/>
              </a:cxn>
              <a:cxn ang="0">
                <a:pos x="83" y="107"/>
              </a:cxn>
              <a:cxn ang="0">
                <a:pos x="91" y="120"/>
              </a:cxn>
              <a:cxn ang="0">
                <a:pos x="121" y="135"/>
              </a:cxn>
              <a:cxn ang="0">
                <a:pos x="134" y="155"/>
              </a:cxn>
              <a:cxn ang="0">
                <a:pos x="134" y="165"/>
              </a:cxn>
            </a:cxnLst>
            <a:rect l="0" t="0" r="r" b="b"/>
            <a:pathLst>
              <a:path w="134" h="178">
                <a:moveTo>
                  <a:pt x="134" y="165"/>
                </a:moveTo>
                <a:cubicBezTo>
                  <a:pt x="134" y="169"/>
                  <a:pt x="110" y="178"/>
                  <a:pt x="67" y="178"/>
                </a:cubicBezTo>
                <a:cubicBezTo>
                  <a:pt x="24" y="178"/>
                  <a:pt x="0" y="169"/>
                  <a:pt x="0" y="165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47"/>
                  <a:pt x="5" y="139"/>
                  <a:pt x="12" y="135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5" y="117"/>
                  <a:pt x="48" y="112"/>
                  <a:pt x="48" y="107"/>
                </a:cubicBezTo>
                <a:cubicBezTo>
                  <a:pt x="48" y="94"/>
                  <a:pt x="48" y="94"/>
                  <a:pt x="48" y="94"/>
                </a:cubicBezTo>
                <a:cubicBezTo>
                  <a:pt x="47" y="93"/>
                  <a:pt x="47" y="93"/>
                  <a:pt x="47" y="93"/>
                </a:cubicBezTo>
                <a:cubicBezTo>
                  <a:pt x="47" y="93"/>
                  <a:pt x="39" y="84"/>
                  <a:pt x="37" y="71"/>
                </a:cubicBezTo>
                <a:cubicBezTo>
                  <a:pt x="36" y="69"/>
                  <a:pt x="36" y="69"/>
                  <a:pt x="36" y="69"/>
                </a:cubicBezTo>
                <a:cubicBezTo>
                  <a:pt x="35" y="69"/>
                  <a:pt x="35" y="69"/>
                  <a:pt x="35" y="69"/>
                </a:cubicBezTo>
                <a:cubicBezTo>
                  <a:pt x="33" y="68"/>
                  <a:pt x="32" y="66"/>
                  <a:pt x="32" y="63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49"/>
                  <a:pt x="33" y="47"/>
                  <a:pt x="34" y="46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4" y="16"/>
                  <a:pt x="40" y="9"/>
                </a:cubicBezTo>
                <a:cubicBezTo>
                  <a:pt x="46" y="3"/>
                  <a:pt x="55" y="0"/>
                  <a:pt x="67" y="0"/>
                </a:cubicBezTo>
                <a:cubicBezTo>
                  <a:pt x="79" y="0"/>
                  <a:pt x="88" y="3"/>
                  <a:pt x="94" y="9"/>
                </a:cubicBezTo>
                <a:cubicBezTo>
                  <a:pt x="100" y="16"/>
                  <a:pt x="99" y="25"/>
                  <a:pt x="99" y="25"/>
                </a:cubicBezTo>
                <a:cubicBezTo>
                  <a:pt x="99" y="45"/>
                  <a:pt x="99" y="45"/>
                  <a:pt x="99" y="45"/>
                </a:cubicBezTo>
                <a:cubicBezTo>
                  <a:pt x="100" y="46"/>
                  <a:pt x="100" y="46"/>
                  <a:pt x="100" y="46"/>
                </a:cubicBezTo>
                <a:cubicBezTo>
                  <a:pt x="101" y="47"/>
                  <a:pt x="102" y="49"/>
                  <a:pt x="102" y="51"/>
                </a:cubicBezTo>
                <a:cubicBezTo>
                  <a:pt x="102" y="63"/>
                  <a:pt x="102" y="63"/>
                  <a:pt x="102" y="63"/>
                </a:cubicBezTo>
                <a:cubicBezTo>
                  <a:pt x="102" y="66"/>
                  <a:pt x="100" y="69"/>
                  <a:pt x="97" y="69"/>
                </a:cubicBezTo>
                <a:cubicBezTo>
                  <a:pt x="96" y="70"/>
                  <a:pt x="96" y="70"/>
                  <a:pt x="96" y="70"/>
                </a:cubicBezTo>
                <a:cubicBezTo>
                  <a:pt x="95" y="72"/>
                  <a:pt x="95" y="72"/>
                  <a:pt x="95" y="72"/>
                </a:cubicBezTo>
                <a:cubicBezTo>
                  <a:pt x="93" y="78"/>
                  <a:pt x="90" y="84"/>
                  <a:pt x="86" y="90"/>
                </a:cubicBezTo>
                <a:cubicBezTo>
                  <a:pt x="85" y="91"/>
                  <a:pt x="85" y="92"/>
                  <a:pt x="84" y="93"/>
                </a:cubicBezTo>
                <a:cubicBezTo>
                  <a:pt x="83" y="94"/>
                  <a:pt x="83" y="94"/>
                  <a:pt x="83" y="94"/>
                </a:cubicBezTo>
                <a:cubicBezTo>
                  <a:pt x="83" y="107"/>
                  <a:pt x="83" y="107"/>
                  <a:pt x="83" y="107"/>
                </a:cubicBezTo>
                <a:cubicBezTo>
                  <a:pt x="83" y="113"/>
                  <a:pt x="86" y="118"/>
                  <a:pt x="91" y="120"/>
                </a:cubicBezTo>
                <a:cubicBezTo>
                  <a:pt x="121" y="135"/>
                  <a:pt x="121" y="135"/>
                  <a:pt x="121" y="135"/>
                </a:cubicBezTo>
                <a:cubicBezTo>
                  <a:pt x="129" y="139"/>
                  <a:pt x="134" y="147"/>
                  <a:pt x="134" y="155"/>
                </a:cubicBezTo>
                <a:lnTo>
                  <a:pt x="134" y="165"/>
                </a:lnTo>
                <a:close/>
              </a:path>
            </a:pathLst>
          </a:custGeom>
          <a:solidFill>
            <a:srgbClr val="5B4E45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Freeform 37"/>
          <p:cNvSpPr>
            <a:spLocks noEditPoints="1"/>
          </p:cNvSpPr>
          <p:nvPr/>
        </p:nvSpPr>
        <p:spPr bwMode="auto">
          <a:xfrm>
            <a:off x="9356418" y="2318609"/>
            <a:ext cx="600075" cy="600075"/>
          </a:xfrm>
          <a:custGeom>
            <a:avLst/>
            <a:gdLst/>
            <a:ahLst/>
            <a:cxnLst>
              <a:cxn ang="0">
                <a:pos x="81" y="0"/>
              </a:cxn>
              <a:cxn ang="0">
                <a:pos x="2" y="78"/>
              </a:cxn>
              <a:cxn ang="0">
                <a:pos x="13" y="119"/>
              </a:cxn>
              <a:cxn ang="0">
                <a:pos x="0" y="160"/>
              </a:cxn>
              <a:cxn ang="0">
                <a:pos x="45" y="148"/>
              </a:cxn>
              <a:cxn ang="0">
                <a:pos x="81" y="157"/>
              </a:cxn>
              <a:cxn ang="0">
                <a:pos x="160" y="78"/>
              </a:cxn>
              <a:cxn ang="0">
                <a:pos x="81" y="0"/>
              </a:cxn>
              <a:cxn ang="0">
                <a:pos x="44" y="88"/>
              </a:cxn>
              <a:cxn ang="0">
                <a:pos x="34" y="78"/>
              </a:cxn>
              <a:cxn ang="0">
                <a:pos x="44" y="68"/>
              </a:cxn>
              <a:cxn ang="0">
                <a:pos x="54" y="78"/>
              </a:cxn>
              <a:cxn ang="0">
                <a:pos x="44" y="88"/>
              </a:cxn>
              <a:cxn ang="0">
                <a:pos x="82" y="88"/>
              </a:cxn>
              <a:cxn ang="0">
                <a:pos x="71" y="78"/>
              </a:cxn>
              <a:cxn ang="0">
                <a:pos x="82" y="68"/>
              </a:cxn>
              <a:cxn ang="0">
                <a:pos x="92" y="78"/>
              </a:cxn>
              <a:cxn ang="0">
                <a:pos x="82" y="88"/>
              </a:cxn>
              <a:cxn ang="0">
                <a:pos x="119" y="88"/>
              </a:cxn>
              <a:cxn ang="0">
                <a:pos x="109" y="78"/>
              </a:cxn>
              <a:cxn ang="0">
                <a:pos x="119" y="68"/>
              </a:cxn>
              <a:cxn ang="0">
                <a:pos x="130" y="78"/>
              </a:cxn>
              <a:cxn ang="0">
                <a:pos x="119" y="88"/>
              </a:cxn>
            </a:cxnLst>
            <a:rect l="0" t="0" r="r" b="b"/>
            <a:pathLst>
              <a:path w="160" h="160">
                <a:moveTo>
                  <a:pt x="81" y="0"/>
                </a:moveTo>
                <a:cubicBezTo>
                  <a:pt x="38" y="0"/>
                  <a:pt x="2" y="35"/>
                  <a:pt x="2" y="78"/>
                </a:cubicBezTo>
                <a:cubicBezTo>
                  <a:pt x="2" y="93"/>
                  <a:pt x="6" y="107"/>
                  <a:pt x="13" y="119"/>
                </a:cubicBezTo>
                <a:cubicBezTo>
                  <a:pt x="0" y="160"/>
                  <a:pt x="0" y="160"/>
                  <a:pt x="0" y="160"/>
                </a:cubicBezTo>
                <a:cubicBezTo>
                  <a:pt x="45" y="148"/>
                  <a:pt x="45" y="148"/>
                  <a:pt x="45" y="148"/>
                </a:cubicBezTo>
                <a:cubicBezTo>
                  <a:pt x="56" y="154"/>
                  <a:pt x="68" y="157"/>
                  <a:pt x="81" y="157"/>
                </a:cubicBezTo>
                <a:cubicBezTo>
                  <a:pt x="125" y="157"/>
                  <a:pt x="160" y="122"/>
                  <a:pt x="160" y="78"/>
                </a:cubicBezTo>
                <a:cubicBezTo>
                  <a:pt x="160" y="35"/>
                  <a:pt x="125" y="0"/>
                  <a:pt x="81" y="0"/>
                </a:cubicBezTo>
                <a:close/>
                <a:moveTo>
                  <a:pt x="44" y="88"/>
                </a:moveTo>
                <a:cubicBezTo>
                  <a:pt x="38" y="88"/>
                  <a:pt x="34" y="84"/>
                  <a:pt x="34" y="78"/>
                </a:cubicBezTo>
                <a:cubicBezTo>
                  <a:pt x="34" y="72"/>
                  <a:pt x="38" y="68"/>
                  <a:pt x="44" y="68"/>
                </a:cubicBezTo>
                <a:cubicBezTo>
                  <a:pt x="50" y="68"/>
                  <a:pt x="54" y="72"/>
                  <a:pt x="54" y="78"/>
                </a:cubicBezTo>
                <a:cubicBezTo>
                  <a:pt x="54" y="84"/>
                  <a:pt x="50" y="88"/>
                  <a:pt x="44" y="88"/>
                </a:cubicBezTo>
                <a:close/>
                <a:moveTo>
                  <a:pt x="82" y="88"/>
                </a:moveTo>
                <a:cubicBezTo>
                  <a:pt x="76" y="88"/>
                  <a:pt x="71" y="84"/>
                  <a:pt x="71" y="78"/>
                </a:cubicBezTo>
                <a:cubicBezTo>
                  <a:pt x="71" y="72"/>
                  <a:pt x="76" y="68"/>
                  <a:pt x="82" y="68"/>
                </a:cubicBezTo>
                <a:cubicBezTo>
                  <a:pt x="87" y="68"/>
                  <a:pt x="92" y="72"/>
                  <a:pt x="92" y="78"/>
                </a:cubicBezTo>
                <a:cubicBezTo>
                  <a:pt x="92" y="84"/>
                  <a:pt x="87" y="88"/>
                  <a:pt x="82" y="88"/>
                </a:cubicBezTo>
                <a:close/>
                <a:moveTo>
                  <a:pt x="119" y="88"/>
                </a:moveTo>
                <a:cubicBezTo>
                  <a:pt x="114" y="88"/>
                  <a:pt x="109" y="84"/>
                  <a:pt x="109" y="78"/>
                </a:cubicBezTo>
                <a:cubicBezTo>
                  <a:pt x="109" y="72"/>
                  <a:pt x="114" y="68"/>
                  <a:pt x="119" y="68"/>
                </a:cubicBezTo>
                <a:cubicBezTo>
                  <a:pt x="125" y="68"/>
                  <a:pt x="130" y="72"/>
                  <a:pt x="130" y="78"/>
                </a:cubicBezTo>
                <a:cubicBezTo>
                  <a:pt x="130" y="84"/>
                  <a:pt x="125" y="88"/>
                  <a:pt x="119" y="88"/>
                </a:cubicBezTo>
                <a:close/>
              </a:path>
            </a:pathLst>
          </a:custGeom>
          <a:solidFill>
            <a:srgbClr val="DAE4EE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Freeform 59"/>
          <p:cNvSpPr>
            <a:spLocks noEditPoints="1"/>
          </p:cNvSpPr>
          <p:nvPr/>
        </p:nvSpPr>
        <p:spPr bwMode="auto">
          <a:xfrm>
            <a:off x="4484970" y="2371898"/>
            <a:ext cx="600075" cy="544513"/>
          </a:xfrm>
          <a:custGeom>
            <a:avLst/>
            <a:gdLst/>
            <a:ahLst/>
            <a:cxnLst>
              <a:cxn ang="0">
                <a:pos x="138" y="0"/>
              </a:cxn>
              <a:cxn ang="0">
                <a:pos x="22" y="0"/>
              </a:cxn>
              <a:cxn ang="0">
                <a:pos x="0" y="22"/>
              </a:cxn>
              <a:cxn ang="0">
                <a:pos x="0" y="96"/>
              </a:cxn>
              <a:cxn ang="0">
                <a:pos x="22" y="118"/>
              </a:cxn>
              <a:cxn ang="0">
                <a:pos x="97" y="118"/>
              </a:cxn>
              <a:cxn ang="0">
                <a:pos x="137" y="144"/>
              </a:cxn>
              <a:cxn ang="0">
                <a:pos x="139" y="145"/>
              </a:cxn>
              <a:cxn ang="0">
                <a:pos x="141" y="144"/>
              </a:cxn>
              <a:cxn ang="0">
                <a:pos x="143" y="141"/>
              </a:cxn>
              <a:cxn ang="0">
                <a:pos x="143" y="116"/>
              </a:cxn>
              <a:cxn ang="0">
                <a:pos x="160" y="96"/>
              </a:cxn>
              <a:cxn ang="0">
                <a:pos x="160" y="22"/>
              </a:cxn>
              <a:cxn ang="0">
                <a:pos x="138" y="0"/>
              </a:cxn>
              <a:cxn ang="0">
                <a:pos x="99" y="87"/>
              </a:cxn>
              <a:cxn ang="0">
                <a:pos x="31" y="87"/>
              </a:cxn>
              <a:cxn ang="0">
                <a:pos x="22" y="78"/>
              </a:cxn>
              <a:cxn ang="0">
                <a:pos x="31" y="69"/>
              </a:cxn>
              <a:cxn ang="0">
                <a:pos x="99" y="69"/>
              </a:cxn>
              <a:cxn ang="0">
                <a:pos x="107" y="78"/>
              </a:cxn>
              <a:cxn ang="0">
                <a:pos x="99" y="87"/>
              </a:cxn>
              <a:cxn ang="0">
                <a:pos x="129" y="51"/>
              </a:cxn>
              <a:cxn ang="0">
                <a:pos x="31" y="51"/>
              </a:cxn>
              <a:cxn ang="0">
                <a:pos x="22" y="42"/>
              </a:cxn>
              <a:cxn ang="0">
                <a:pos x="31" y="34"/>
              </a:cxn>
              <a:cxn ang="0">
                <a:pos x="129" y="34"/>
              </a:cxn>
              <a:cxn ang="0">
                <a:pos x="138" y="42"/>
              </a:cxn>
              <a:cxn ang="0">
                <a:pos x="129" y="51"/>
              </a:cxn>
            </a:cxnLst>
            <a:rect l="0" t="0" r="r" b="b"/>
            <a:pathLst>
              <a:path w="160" h="145">
                <a:moveTo>
                  <a:pt x="138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8"/>
                  <a:pt x="10" y="118"/>
                  <a:pt x="22" y="118"/>
                </a:cubicBezTo>
                <a:cubicBezTo>
                  <a:pt x="97" y="118"/>
                  <a:pt x="97" y="118"/>
                  <a:pt x="97" y="118"/>
                </a:cubicBezTo>
                <a:cubicBezTo>
                  <a:pt x="137" y="144"/>
                  <a:pt x="137" y="144"/>
                  <a:pt x="137" y="144"/>
                </a:cubicBezTo>
                <a:cubicBezTo>
                  <a:pt x="137" y="145"/>
                  <a:pt x="138" y="145"/>
                  <a:pt x="139" y="145"/>
                </a:cubicBezTo>
                <a:cubicBezTo>
                  <a:pt x="140" y="145"/>
                  <a:pt x="140" y="145"/>
                  <a:pt x="141" y="144"/>
                </a:cubicBezTo>
                <a:cubicBezTo>
                  <a:pt x="142" y="144"/>
                  <a:pt x="143" y="142"/>
                  <a:pt x="143" y="141"/>
                </a:cubicBezTo>
                <a:cubicBezTo>
                  <a:pt x="143" y="116"/>
                  <a:pt x="143" y="116"/>
                  <a:pt x="143" y="116"/>
                </a:cubicBezTo>
                <a:cubicBezTo>
                  <a:pt x="151" y="113"/>
                  <a:pt x="160" y="106"/>
                  <a:pt x="160" y="96"/>
                </a:cubicBezTo>
                <a:cubicBezTo>
                  <a:pt x="160" y="22"/>
                  <a:pt x="160" y="22"/>
                  <a:pt x="160" y="22"/>
                </a:cubicBezTo>
                <a:cubicBezTo>
                  <a:pt x="160" y="10"/>
                  <a:pt x="150" y="0"/>
                  <a:pt x="138" y="0"/>
                </a:cubicBezTo>
                <a:close/>
                <a:moveTo>
                  <a:pt x="99" y="87"/>
                </a:moveTo>
                <a:cubicBezTo>
                  <a:pt x="31" y="87"/>
                  <a:pt x="31" y="87"/>
                  <a:pt x="31" y="87"/>
                </a:cubicBezTo>
                <a:cubicBezTo>
                  <a:pt x="26" y="87"/>
                  <a:pt x="22" y="83"/>
                  <a:pt x="22" y="78"/>
                </a:cubicBezTo>
                <a:cubicBezTo>
                  <a:pt x="22" y="73"/>
                  <a:pt x="26" y="69"/>
                  <a:pt x="31" y="69"/>
                </a:cubicBezTo>
                <a:cubicBezTo>
                  <a:pt x="99" y="69"/>
                  <a:pt x="99" y="69"/>
                  <a:pt x="99" y="69"/>
                </a:cubicBezTo>
                <a:cubicBezTo>
                  <a:pt x="104" y="69"/>
                  <a:pt x="107" y="73"/>
                  <a:pt x="107" y="78"/>
                </a:cubicBezTo>
                <a:cubicBezTo>
                  <a:pt x="107" y="83"/>
                  <a:pt x="104" y="87"/>
                  <a:pt x="99" y="87"/>
                </a:cubicBezTo>
                <a:close/>
                <a:moveTo>
                  <a:pt x="129" y="51"/>
                </a:moveTo>
                <a:cubicBezTo>
                  <a:pt x="31" y="51"/>
                  <a:pt x="31" y="51"/>
                  <a:pt x="31" y="51"/>
                </a:cubicBezTo>
                <a:cubicBezTo>
                  <a:pt x="26" y="51"/>
                  <a:pt x="22" y="47"/>
                  <a:pt x="22" y="42"/>
                </a:cubicBezTo>
                <a:cubicBezTo>
                  <a:pt x="22" y="38"/>
                  <a:pt x="26" y="34"/>
                  <a:pt x="31" y="34"/>
                </a:cubicBezTo>
                <a:cubicBezTo>
                  <a:pt x="129" y="34"/>
                  <a:pt x="129" y="34"/>
                  <a:pt x="129" y="34"/>
                </a:cubicBezTo>
                <a:cubicBezTo>
                  <a:pt x="134" y="34"/>
                  <a:pt x="138" y="38"/>
                  <a:pt x="138" y="42"/>
                </a:cubicBezTo>
                <a:cubicBezTo>
                  <a:pt x="138" y="47"/>
                  <a:pt x="134" y="51"/>
                  <a:pt x="129" y="51"/>
                </a:cubicBezTo>
                <a:close/>
              </a:path>
            </a:pathLst>
          </a:custGeom>
          <a:solidFill>
            <a:srgbClr val="DAE4EE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Freeform 60"/>
          <p:cNvSpPr>
            <a:spLocks noEditPoints="1"/>
          </p:cNvSpPr>
          <p:nvPr/>
        </p:nvSpPr>
        <p:spPr bwMode="auto">
          <a:xfrm>
            <a:off x="6985899" y="2311386"/>
            <a:ext cx="674688" cy="674688"/>
          </a:xfrm>
          <a:custGeom>
            <a:avLst/>
            <a:gdLst/>
            <a:ahLst/>
            <a:cxnLst>
              <a:cxn ang="0">
                <a:pos x="154" y="70"/>
              </a:cxn>
              <a:cxn ang="0">
                <a:pos x="149" y="59"/>
              </a:cxn>
              <a:cxn ang="0">
                <a:pos x="164" y="40"/>
              </a:cxn>
              <a:cxn ang="0">
                <a:pos x="146" y="19"/>
              </a:cxn>
              <a:cxn ang="0">
                <a:pos x="121" y="31"/>
              </a:cxn>
              <a:cxn ang="0">
                <a:pos x="110" y="26"/>
              </a:cxn>
              <a:cxn ang="0">
                <a:pos x="101" y="0"/>
              </a:cxn>
              <a:cxn ang="0">
                <a:pos x="70" y="9"/>
              </a:cxn>
              <a:cxn ang="0">
                <a:pos x="66" y="32"/>
              </a:cxn>
              <a:cxn ang="0">
                <a:pos x="47" y="19"/>
              </a:cxn>
              <a:cxn ang="0">
                <a:pos x="19" y="34"/>
              </a:cxn>
              <a:cxn ang="0">
                <a:pos x="19" y="47"/>
              </a:cxn>
              <a:cxn ang="0">
                <a:pos x="32" y="66"/>
              </a:cxn>
              <a:cxn ang="0">
                <a:pos x="9" y="70"/>
              </a:cxn>
              <a:cxn ang="0">
                <a:pos x="0" y="101"/>
              </a:cxn>
              <a:cxn ang="0">
                <a:pos x="26" y="110"/>
              </a:cxn>
              <a:cxn ang="0">
                <a:pos x="31" y="121"/>
              </a:cxn>
              <a:cxn ang="0">
                <a:pos x="16" y="139"/>
              </a:cxn>
              <a:cxn ang="0">
                <a:pos x="34" y="161"/>
              </a:cxn>
              <a:cxn ang="0">
                <a:pos x="59" y="149"/>
              </a:cxn>
              <a:cxn ang="0">
                <a:pos x="70" y="154"/>
              </a:cxn>
              <a:cxn ang="0">
                <a:pos x="79" y="180"/>
              </a:cxn>
              <a:cxn ang="0">
                <a:pos x="110" y="171"/>
              </a:cxn>
              <a:cxn ang="0">
                <a:pos x="114" y="148"/>
              </a:cxn>
              <a:cxn ang="0">
                <a:pos x="133" y="161"/>
              </a:cxn>
              <a:cxn ang="0">
                <a:pos x="161" y="146"/>
              </a:cxn>
              <a:cxn ang="0">
                <a:pos x="161" y="133"/>
              </a:cxn>
              <a:cxn ang="0">
                <a:pos x="148" y="114"/>
              </a:cxn>
              <a:cxn ang="0">
                <a:pos x="171" y="110"/>
              </a:cxn>
              <a:cxn ang="0">
                <a:pos x="180" y="79"/>
              </a:cxn>
              <a:cxn ang="0">
                <a:pos x="90" y="113"/>
              </a:cxn>
              <a:cxn ang="0">
                <a:pos x="90" y="67"/>
              </a:cxn>
              <a:cxn ang="0">
                <a:pos x="90" y="113"/>
              </a:cxn>
            </a:cxnLst>
            <a:rect l="0" t="0" r="r" b="b"/>
            <a:pathLst>
              <a:path w="180" h="180">
                <a:moveTo>
                  <a:pt x="171" y="70"/>
                </a:moveTo>
                <a:cubicBezTo>
                  <a:pt x="154" y="70"/>
                  <a:pt x="154" y="70"/>
                  <a:pt x="154" y="70"/>
                </a:cubicBezTo>
                <a:cubicBezTo>
                  <a:pt x="151" y="70"/>
                  <a:pt x="149" y="68"/>
                  <a:pt x="148" y="66"/>
                </a:cubicBezTo>
                <a:cubicBezTo>
                  <a:pt x="147" y="63"/>
                  <a:pt x="147" y="61"/>
                  <a:pt x="149" y="59"/>
                </a:cubicBezTo>
                <a:cubicBezTo>
                  <a:pt x="161" y="47"/>
                  <a:pt x="161" y="47"/>
                  <a:pt x="161" y="47"/>
                </a:cubicBezTo>
                <a:cubicBezTo>
                  <a:pt x="163" y="45"/>
                  <a:pt x="164" y="43"/>
                  <a:pt x="164" y="40"/>
                </a:cubicBezTo>
                <a:cubicBezTo>
                  <a:pt x="164" y="38"/>
                  <a:pt x="163" y="36"/>
                  <a:pt x="161" y="34"/>
                </a:cubicBezTo>
                <a:cubicBezTo>
                  <a:pt x="146" y="19"/>
                  <a:pt x="146" y="19"/>
                  <a:pt x="146" y="19"/>
                </a:cubicBezTo>
                <a:cubicBezTo>
                  <a:pt x="142" y="15"/>
                  <a:pt x="136" y="15"/>
                  <a:pt x="133" y="19"/>
                </a:cubicBezTo>
                <a:cubicBezTo>
                  <a:pt x="121" y="31"/>
                  <a:pt x="121" y="31"/>
                  <a:pt x="121" y="31"/>
                </a:cubicBezTo>
                <a:cubicBezTo>
                  <a:pt x="119" y="32"/>
                  <a:pt x="116" y="33"/>
                  <a:pt x="114" y="32"/>
                </a:cubicBezTo>
                <a:cubicBezTo>
                  <a:pt x="111" y="31"/>
                  <a:pt x="110" y="29"/>
                  <a:pt x="110" y="26"/>
                </a:cubicBezTo>
                <a:cubicBezTo>
                  <a:pt x="110" y="9"/>
                  <a:pt x="110" y="9"/>
                  <a:pt x="110" y="9"/>
                </a:cubicBezTo>
                <a:cubicBezTo>
                  <a:pt x="110" y="4"/>
                  <a:pt x="106" y="0"/>
                  <a:pt x="101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4" y="0"/>
                  <a:pt x="70" y="4"/>
                  <a:pt x="70" y="9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9"/>
                  <a:pt x="68" y="31"/>
                  <a:pt x="66" y="32"/>
                </a:cubicBezTo>
                <a:cubicBezTo>
                  <a:pt x="63" y="33"/>
                  <a:pt x="61" y="32"/>
                  <a:pt x="59" y="31"/>
                </a:cubicBezTo>
                <a:cubicBezTo>
                  <a:pt x="47" y="19"/>
                  <a:pt x="47" y="19"/>
                  <a:pt x="47" y="19"/>
                </a:cubicBezTo>
                <a:cubicBezTo>
                  <a:pt x="43" y="15"/>
                  <a:pt x="37" y="15"/>
                  <a:pt x="34" y="19"/>
                </a:cubicBezTo>
                <a:cubicBezTo>
                  <a:pt x="19" y="34"/>
                  <a:pt x="19" y="34"/>
                  <a:pt x="19" y="34"/>
                </a:cubicBezTo>
                <a:cubicBezTo>
                  <a:pt x="17" y="36"/>
                  <a:pt x="16" y="38"/>
                  <a:pt x="16" y="40"/>
                </a:cubicBezTo>
                <a:cubicBezTo>
                  <a:pt x="16" y="43"/>
                  <a:pt x="17" y="45"/>
                  <a:pt x="19" y="47"/>
                </a:cubicBezTo>
                <a:cubicBezTo>
                  <a:pt x="31" y="59"/>
                  <a:pt x="31" y="59"/>
                  <a:pt x="31" y="59"/>
                </a:cubicBezTo>
                <a:cubicBezTo>
                  <a:pt x="32" y="61"/>
                  <a:pt x="33" y="63"/>
                  <a:pt x="32" y="66"/>
                </a:cubicBezTo>
                <a:cubicBezTo>
                  <a:pt x="31" y="68"/>
                  <a:pt x="29" y="70"/>
                  <a:pt x="26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4" y="70"/>
                  <a:pt x="0" y="74"/>
                  <a:pt x="0" y="79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106"/>
                  <a:pt x="4" y="110"/>
                  <a:pt x="9" y="110"/>
                </a:cubicBezTo>
                <a:cubicBezTo>
                  <a:pt x="26" y="110"/>
                  <a:pt x="26" y="110"/>
                  <a:pt x="26" y="110"/>
                </a:cubicBezTo>
                <a:cubicBezTo>
                  <a:pt x="29" y="110"/>
                  <a:pt x="31" y="111"/>
                  <a:pt x="32" y="114"/>
                </a:cubicBezTo>
                <a:cubicBezTo>
                  <a:pt x="33" y="116"/>
                  <a:pt x="32" y="119"/>
                  <a:pt x="31" y="121"/>
                </a:cubicBezTo>
                <a:cubicBezTo>
                  <a:pt x="19" y="133"/>
                  <a:pt x="19" y="133"/>
                  <a:pt x="19" y="133"/>
                </a:cubicBezTo>
                <a:cubicBezTo>
                  <a:pt x="17" y="135"/>
                  <a:pt x="16" y="137"/>
                  <a:pt x="16" y="139"/>
                </a:cubicBezTo>
                <a:cubicBezTo>
                  <a:pt x="16" y="142"/>
                  <a:pt x="17" y="144"/>
                  <a:pt x="19" y="146"/>
                </a:cubicBezTo>
                <a:cubicBezTo>
                  <a:pt x="34" y="161"/>
                  <a:pt x="34" y="161"/>
                  <a:pt x="34" y="161"/>
                </a:cubicBezTo>
                <a:cubicBezTo>
                  <a:pt x="37" y="165"/>
                  <a:pt x="43" y="165"/>
                  <a:pt x="47" y="161"/>
                </a:cubicBezTo>
                <a:cubicBezTo>
                  <a:pt x="59" y="149"/>
                  <a:pt x="59" y="149"/>
                  <a:pt x="59" y="149"/>
                </a:cubicBezTo>
                <a:cubicBezTo>
                  <a:pt x="61" y="147"/>
                  <a:pt x="63" y="147"/>
                  <a:pt x="66" y="148"/>
                </a:cubicBezTo>
                <a:cubicBezTo>
                  <a:pt x="68" y="149"/>
                  <a:pt x="70" y="151"/>
                  <a:pt x="70" y="154"/>
                </a:cubicBezTo>
                <a:cubicBezTo>
                  <a:pt x="70" y="171"/>
                  <a:pt x="70" y="171"/>
                  <a:pt x="70" y="171"/>
                </a:cubicBezTo>
                <a:cubicBezTo>
                  <a:pt x="70" y="176"/>
                  <a:pt x="74" y="180"/>
                  <a:pt x="79" y="180"/>
                </a:cubicBezTo>
                <a:cubicBezTo>
                  <a:pt x="101" y="180"/>
                  <a:pt x="101" y="180"/>
                  <a:pt x="101" y="180"/>
                </a:cubicBezTo>
                <a:cubicBezTo>
                  <a:pt x="106" y="180"/>
                  <a:pt x="110" y="176"/>
                  <a:pt x="110" y="171"/>
                </a:cubicBezTo>
                <a:cubicBezTo>
                  <a:pt x="110" y="154"/>
                  <a:pt x="110" y="154"/>
                  <a:pt x="110" y="154"/>
                </a:cubicBezTo>
                <a:cubicBezTo>
                  <a:pt x="110" y="151"/>
                  <a:pt x="111" y="149"/>
                  <a:pt x="114" y="148"/>
                </a:cubicBezTo>
                <a:cubicBezTo>
                  <a:pt x="116" y="147"/>
                  <a:pt x="119" y="147"/>
                  <a:pt x="121" y="149"/>
                </a:cubicBezTo>
                <a:cubicBezTo>
                  <a:pt x="133" y="161"/>
                  <a:pt x="133" y="161"/>
                  <a:pt x="133" y="161"/>
                </a:cubicBezTo>
                <a:cubicBezTo>
                  <a:pt x="136" y="165"/>
                  <a:pt x="142" y="165"/>
                  <a:pt x="146" y="161"/>
                </a:cubicBezTo>
                <a:cubicBezTo>
                  <a:pt x="161" y="146"/>
                  <a:pt x="161" y="146"/>
                  <a:pt x="161" y="146"/>
                </a:cubicBezTo>
                <a:cubicBezTo>
                  <a:pt x="163" y="144"/>
                  <a:pt x="164" y="142"/>
                  <a:pt x="164" y="139"/>
                </a:cubicBezTo>
                <a:cubicBezTo>
                  <a:pt x="164" y="137"/>
                  <a:pt x="163" y="135"/>
                  <a:pt x="161" y="133"/>
                </a:cubicBezTo>
                <a:cubicBezTo>
                  <a:pt x="149" y="121"/>
                  <a:pt x="149" y="121"/>
                  <a:pt x="149" y="121"/>
                </a:cubicBezTo>
                <a:cubicBezTo>
                  <a:pt x="147" y="119"/>
                  <a:pt x="147" y="116"/>
                  <a:pt x="148" y="114"/>
                </a:cubicBezTo>
                <a:cubicBezTo>
                  <a:pt x="149" y="111"/>
                  <a:pt x="151" y="110"/>
                  <a:pt x="154" y="110"/>
                </a:cubicBezTo>
                <a:cubicBezTo>
                  <a:pt x="171" y="110"/>
                  <a:pt x="171" y="110"/>
                  <a:pt x="171" y="110"/>
                </a:cubicBezTo>
                <a:cubicBezTo>
                  <a:pt x="176" y="110"/>
                  <a:pt x="180" y="106"/>
                  <a:pt x="180" y="101"/>
                </a:cubicBezTo>
                <a:cubicBezTo>
                  <a:pt x="180" y="79"/>
                  <a:pt x="180" y="79"/>
                  <a:pt x="180" y="79"/>
                </a:cubicBezTo>
                <a:cubicBezTo>
                  <a:pt x="180" y="74"/>
                  <a:pt x="176" y="70"/>
                  <a:pt x="171" y="70"/>
                </a:cubicBezTo>
                <a:close/>
                <a:moveTo>
                  <a:pt x="90" y="113"/>
                </a:moveTo>
                <a:cubicBezTo>
                  <a:pt x="77" y="113"/>
                  <a:pt x="67" y="103"/>
                  <a:pt x="67" y="90"/>
                </a:cubicBezTo>
                <a:cubicBezTo>
                  <a:pt x="67" y="77"/>
                  <a:pt x="77" y="67"/>
                  <a:pt x="90" y="67"/>
                </a:cubicBezTo>
                <a:cubicBezTo>
                  <a:pt x="103" y="67"/>
                  <a:pt x="113" y="77"/>
                  <a:pt x="113" y="90"/>
                </a:cubicBezTo>
                <a:cubicBezTo>
                  <a:pt x="113" y="103"/>
                  <a:pt x="103" y="113"/>
                  <a:pt x="90" y="113"/>
                </a:cubicBezTo>
                <a:close/>
              </a:path>
            </a:pathLst>
          </a:custGeom>
          <a:solidFill>
            <a:srgbClr val="5B4E45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39478" y="4241656"/>
            <a:ext cx="2218055" cy="1353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39476" y="3818111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799364" y="4241656"/>
            <a:ext cx="2218055" cy="1353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99362" y="3818111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259250" y="4285658"/>
            <a:ext cx="2218055" cy="1353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259248" y="3862113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681462" y="4300067"/>
            <a:ext cx="2218055" cy="1353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681460" y="3876522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D942103-BE8D-4F93-A922-B0AC50C1C2F7}"/>
              </a:ext>
            </a:extLst>
          </p:cNvPr>
          <p:cNvGrpSpPr/>
          <p:nvPr/>
        </p:nvGrpSpPr>
        <p:grpSpPr>
          <a:xfrm>
            <a:off x="370763" y="215986"/>
            <a:ext cx="3080915" cy="804232"/>
            <a:chOff x="370763" y="215986"/>
            <a:chExt cx="3080915" cy="804232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E08F6DF0-623A-474F-8A78-497AF1B8CC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548" y="270439"/>
              <a:ext cx="657389" cy="749779"/>
            </a:xfrm>
            <a:custGeom>
              <a:avLst/>
              <a:gdLst>
                <a:gd name="connsiteX0" fmla="*/ 142875 w 293688"/>
                <a:gd name="connsiteY0" fmla="*/ 333376 h 334963"/>
                <a:gd name="connsiteX1" fmla="*/ 144463 w 293688"/>
                <a:gd name="connsiteY1" fmla="*/ 334963 h 334963"/>
                <a:gd name="connsiteX2" fmla="*/ 142875 w 293688"/>
                <a:gd name="connsiteY2" fmla="*/ 334963 h 334963"/>
                <a:gd name="connsiteX3" fmla="*/ 163513 w 293688"/>
                <a:gd name="connsiteY3" fmla="*/ 330201 h 334963"/>
                <a:gd name="connsiteX4" fmla="*/ 160338 w 293688"/>
                <a:gd name="connsiteY4" fmla="*/ 333376 h 334963"/>
                <a:gd name="connsiteX5" fmla="*/ 163513 w 293688"/>
                <a:gd name="connsiteY5" fmla="*/ 333376 h 334963"/>
                <a:gd name="connsiteX6" fmla="*/ 93662 w 293688"/>
                <a:gd name="connsiteY6" fmla="*/ 314326 h 334963"/>
                <a:gd name="connsiteX7" fmla="*/ 95250 w 293688"/>
                <a:gd name="connsiteY7" fmla="*/ 314326 h 334963"/>
                <a:gd name="connsiteX8" fmla="*/ 95250 w 293688"/>
                <a:gd name="connsiteY8" fmla="*/ 317501 h 334963"/>
                <a:gd name="connsiteX9" fmla="*/ 88900 w 293688"/>
                <a:gd name="connsiteY9" fmla="*/ 314326 h 334963"/>
                <a:gd name="connsiteX10" fmla="*/ 90487 w 293688"/>
                <a:gd name="connsiteY10" fmla="*/ 317501 h 334963"/>
                <a:gd name="connsiteX11" fmla="*/ 88900 w 293688"/>
                <a:gd name="connsiteY11" fmla="*/ 317501 h 334963"/>
                <a:gd name="connsiteX12" fmla="*/ 74612 w 293688"/>
                <a:gd name="connsiteY12" fmla="*/ 301626 h 334963"/>
                <a:gd name="connsiteX13" fmla="*/ 77787 w 293688"/>
                <a:gd name="connsiteY13" fmla="*/ 301626 h 334963"/>
                <a:gd name="connsiteX14" fmla="*/ 74612 w 293688"/>
                <a:gd name="connsiteY14" fmla="*/ 303213 h 334963"/>
                <a:gd name="connsiteX15" fmla="*/ 20637 w 293688"/>
                <a:gd name="connsiteY15" fmla="*/ 263526 h 334963"/>
                <a:gd name="connsiteX16" fmla="*/ 20637 w 293688"/>
                <a:gd name="connsiteY16" fmla="*/ 265113 h 334963"/>
                <a:gd name="connsiteX17" fmla="*/ 20637 w 293688"/>
                <a:gd name="connsiteY17" fmla="*/ 266701 h 334963"/>
                <a:gd name="connsiteX18" fmla="*/ 17462 w 293688"/>
                <a:gd name="connsiteY18" fmla="*/ 265113 h 334963"/>
                <a:gd name="connsiteX19" fmla="*/ 20637 w 293688"/>
                <a:gd name="connsiteY19" fmla="*/ 255588 h 334963"/>
                <a:gd name="connsiteX20" fmla="*/ 22225 w 293688"/>
                <a:gd name="connsiteY20" fmla="*/ 255588 h 334963"/>
                <a:gd name="connsiteX21" fmla="*/ 22225 w 293688"/>
                <a:gd name="connsiteY21" fmla="*/ 258763 h 334963"/>
                <a:gd name="connsiteX22" fmla="*/ 20637 w 293688"/>
                <a:gd name="connsiteY22" fmla="*/ 260351 h 334963"/>
                <a:gd name="connsiteX23" fmla="*/ 17462 w 293688"/>
                <a:gd name="connsiteY23" fmla="*/ 260351 h 334963"/>
                <a:gd name="connsiteX24" fmla="*/ 20637 w 293688"/>
                <a:gd name="connsiteY24" fmla="*/ 258763 h 334963"/>
                <a:gd name="connsiteX25" fmla="*/ 14287 w 293688"/>
                <a:gd name="connsiteY25" fmla="*/ 250826 h 334963"/>
                <a:gd name="connsiteX26" fmla="*/ 15875 w 293688"/>
                <a:gd name="connsiteY26" fmla="*/ 250826 h 334963"/>
                <a:gd name="connsiteX27" fmla="*/ 15875 w 293688"/>
                <a:gd name="connsiteY27" fmla="*/ 254001 h 334963"/>
                <a:gd name="connsiteX28" fmla="*/ 14287 w 293688"/>
                <a:gd name="connsiteY28" fmla="*/ 247651 h 334963"/>
                <a:gd name="connsiteX29" fmla="*/ 15875 w 293688"/>
                <a:gd name="connsiteY29" fmla="*/ 247651 h 334963"/>
                <a:gd name="connsiteX30" fmla="*/ 15875 w 293688"/>
                <a:gd name="connsiteY30" fmla="*/ 249238 h 334963"/>
                <a:gd name="connsiteX31" fmla="*/ 14287 w 293688"/>
                <a:gd name="connsiteY31" fmla="*/ 249238 h 334963"/>
                <a:gd name="connsiteX32" fmla="*/ 11112 w 293688"/>
                <a:gd name="connsiteY32" fmla="*/ 242888 h 334963"/>
                <a:gd name="connsiteX33" fmla="*/ 14287 w 293688"/>
                <a:gd name="connsiteY33" fmla="*/ 244476 h 334963"/>
                <a:gd name="connsiteX34" fmla="*/ 11112 w 293688"/>
                <a:gd name="connsiteY34" fmla="*/ 244476 h 334963"/>
                <a:gd name="connsiteX35" fmla="*/ 9525 w 293688"/>
                <a:gd name="connsiteY35" fmla="*/ 238126 h 334963"/>
                <a:gd name="connsiteX36" fmla="*/ 11112 w 293688"/>
                <a:gd name="connsiteY36" fmla="*/ 238126 h 334963"/>
                <a:gd name="connsiteX37" fmla="*/ 11112 w 293688"/>
                <a:gd name="connsiteY37" fmla="*/ 239713 h 334963"/>
                <a:gd name="connsiteX38" fmla="*/ 11112 w 293688"/>
                <a:gd name="connsiteY38" fmla="*/ 242888 h 334963"/>
                <a:gd name="connsiteX39" fmla="*/ 9525 w 293688"/>
                <a:gd name="connsiteY39" fmla="*/ 239713 h 334963"/>
                <a:gd name="connsiteX40" fmla="*/ 196850 w 293688"/>
                <a:gd name="connsiteY40" fmla="*/ 55563 h 334963"/>
                <a:gd name="connsiteX41" fmla="*/ 198438 w 293688"/>
                <a:gd name="connsiteY41" fmla="*/ 55563 h 334963"/>
                <a:gd name="connsiteX42" fmla="*/ 201613 w 293688"/>
                <a:gd name="connsiteY42" fmla="*/ 55563 h 334963"/>
                <a:gd name="connsiteX43" fmla="*/ 203200 w 293688"/>
                <a:gd name="connsiteY43" fmla="*/ 55563 h 334963"/>
                <a:gd name="connsiteX44" fmla="*/ 206376 w 293688"/>
                <a:gd name="connsiteY44" fmla="*/ 55563 h 334963"/>
                <a:gd name="connsiteX45" fmla="*/ 207963 w 293688"/>
                <a:gd name="connsiteY45" fmla="*/ 55563 h 334963"/>
                <a:gd name="connsiteX46" fmla="*/ 211138 w 293688"/>
                <a:gd name="connsiteY46" fmla="*/ 55563 h 334963"/>
                <a:gd name="connsiteX47" fmla="*/ 207963 w 293688"/>
                <a:gd name="connsiteY47" fmla="*/ 57151 h 334963"/>
                <a:gd name="connsiteX48" fmla="*/ 206376 w 293688"/>
                <a:gd name="connsiteY48" fmla="*/ 57151 h 334963"/>
                <a:gd name="connsiteX49" fmla="*/ 201613 w 293688"/>
                <a:gd name="connsiteY49" fmla="*/ 57151 h 334963"/>
                <a:gd name="connsiteX50" fmla="*/ 57150 w 293688"/>
                <a:gd name="connsiteY50" fmla="*/ 52388 h 334963"/>
                <a:gd name="connsiteX51" fmla="*/ 58737 w 293688"/>
                <a:gd name="connsiteY51" fmla="*/ 55563 h 334963"/>
                <a:gd name="connsiteX52" fmla="*/ 57150 w 293688"/>
                <a:gd name="connsiteY52" fmla="*/ 55563 h 334963"/>
                <a:gd name="connsiteX53" fmla="*/ 165100 w 293688"/>
                <a:gd name="connsiteY53" fmla="*/ 36513 h 334963"/>
                <a:gd name="connsiteX54" fmla="*/ 168275 w 293688"/>
                <a:gd name="connsiteY54" fmla="*/ 36513 h 334963"/>
                <a:gd name="connsiteX55" fmla="*/ 165100 w 293688"/>
                <a:gd name="connsiteY55" fmla="*/ 39688 h 334963"/>
                <a:gd name="connsiteX56" fmla="*/ 165100 w 293688"/>
                <a:gd name="connsiteY56" fmla="*/ 31750 h 334963"/>
                <a:gd name="connsiteX57" fmla="*/ 168275 w 293688"/>
                <a:gd name="connsiteY57" fmla="*/ 31750 h 334963"/>
                <a:gd name="connsiteX58" fmla="*/ 165100 w 293688"/>
                <a:gd name="connsiteY58" fmla="*/ 34925 h 334963"/>
                <a:gd name="connsiteX59" fmla="*/ 160338 w 293688"/>
                <a:gd name="connsiteY59" fmla="*/ 30163 h 334963"/>
                <a:gd name="connsiteX60" fmla="*/ 163513 w 293688"/>
                <a:gd name="connsiteY60" fmla="*/ 31750 h 334963"/>
                <a:gd name="connsiteX61" fmla="*/ 160338 w 293688"/>
                <a:gd name="connsiteY61" fmla="*/ 31750 h 334963"/>
                <a:gd name="connsiteX62" fmla="*/ 160338 w 293688"/>
                <a:gd name="connsiteY62" fmla="*/ 26988 h 334963"/>
                <a:gd name="connsiteX63" fmla="*/ 163513 w 293688"/>
                <a:gd name="connsiteY63" fmla="*/ 26988 h 334963"/>
                <a:gd name="connsiteX64" fmla="*/ 160338 w 293688"/>
                <a:gd name="connsiteY64" fmla="*/ 30163 h 334963"/>
                <a:gd name="connsiteX65" fmla="*/ 160338 w 293688"/>
                <a:gd name="connsiteY65" fmla="*/ 20638 h 334963"/>
                <a:gd name="connsiteX66" fmla="*/ 163513 w 293688"/>
                <a:gd name="connsiteY66" fmla="*/ 20638 h 334963"/>
                <a:gd name="connsiteX67" fmla="*/ 163513 w 293688"/>
                <a:gd name="connsiteY67" fmla="*/ 23813 h 334963"/>
                <a:gd name="connsiteX68" fmla="*/ 160338 w 293688"/>
                <a:gd name="connsiteY68" fmla="*/ 23813 h 334963"/>
                <a:gd name="connsiteX69" fmla="*/ 107950 w 293688"/>
                <a:gd name="connsiteY69" fmla="*/ 9525 h 334963"/>
                <a:gd name="connsiteX70" fmla="*/ 111125 w 293688"/>
                <a:gd name="connsiteY70" fmla="*/ 9525 h 334963"/>
                <a:gd name="connsiteX71" fmla="*/ 111125 w 293688"/>
                <a:gd name="connsiteY71" fmla="*/ 11113 h 334963"/>
                <a:gd name="connsiteX72" fmla="*/ 107950 w 293688"/>
                <a:gd name="connsiteY72" fmla="*/ 14288 h 334963"/>
                <a:gd name="connsiteX73" fmla="*/ 107950 w 293688"/>
                <a:gd name="connsiteY73" fmla="*/ 11113 h 334963"/>
                <a:gd name="connsiteX74" fmla="*/ 106362 w 293688"/>
                <a:gd name="connsiteY74" fmla="*/ 7938 h 334963"/>
                <a:gd name="connsiteX75" fmla="*/ 107950 w 293688"/>
                <a:gd name="connsiteY75" fmla="*/ 9525 h 334963"/>
                <a:gd name="connsiteX76" fmla="*/ 106362 w 293688"/>
                <a:gd name="connsiteY76" fmla="*/ 11113 h 334963"/>
                <a:gd name="connsiteX77" fmla="*/ 106362 w 293688"/>
                <a:gd name="connsiteY77" fmla="*/ 14288 h 334963"/>
                <a:gd name="connsiteX78" fmla="*/ 106363 w 293688"/>
                <a:gd name="connsiteY78" fmla="*/ 14288 h 334963"/>
                <a:gd name="connsiteX79" fmla="*/ 107950 w 293688"/>
                <a:gd name="connsiteY79" fmla="*/ 14288 h 334963"/>
                <a:gd name="connsiteX80" fmla="*/ 106363 w 293688"/>
                <a:gd name="connsiteY80" fmla="*/ 15875 h 334963"/>
                <a:gd name="connsiteX81" fmla="*/ 106363 w 293688"/>
                <a:gd name="connsiteY81" fmla="*/ 15876 h 334963"/>
                <a:gd name="connsiteX82" fmla="*/ 106362 w 293688"/>
                <a:gd name="connsiteY82" fmla="*/ 15876 h 334963"/>
                <a:gd name="connsiteX83" fmla="*/ 106362 w 293688"/>
                <a:gd name="connsiteY83" fmla="*/ 19050 h 334963"/>
                <a:gd name="connsiteX84" fmla="*/ 104776 w 293688"/>
                <a:gd name="connsiteY84" fmla="*/ 20637 h 334963"/>
                <a:gd name="connsiteX85" fmla="*/ 104776 w 293688"/>
                <a:gd name="connsiteY85" fmla="*/ 20638 h 334963"/>
                <a:gd name="connsiteX86" fmla="*/ 104775 w 293688"/>
                <a:gd name="connsiteY86" fmla="*/ 20638 h 334963"/>
                <a:gd name="connsiteX87" fmla="*/ 104775 w 293688"/>
                <a:gd name="connsiteY87" fmla="*/ 20638 h 334963"/>
                <a:gd name="connsiteX88" fmla="*/ 104775 w 293688"/>
                <a:gd name="connsiteY88" fmla="*/ 23813 h 334963"/>
                <a:gd name="connsiteX89" fmla="*/ 104775 w 293688"/>
                <a:gd name="connsiteY89" fmla="*/ 25400 h 334963"/>
                <a:gd name="connsiteX90" fmla="*/ 101600 w 293688"/>
                <a:gd name="connsiteY90" fmla="*/ 26988 h 334963"/>
                <a:gd name="connsiteX91" fmla="*/ 100012 w 293688"/>
                <a:gd name="connsiteY91" fmla="*/ 30163 h 334963"/>
                <a:gd name="connsiteX92" fmla="*/ 101600 w 293688"/>
                <a:gd name="connsiteY92" fmla="*/ 30163 h 334963"/>
                <a:gd name="connsiteX93" fmla="*/ 104775 w 293688"/>
                <a:gd name="connsiteY93" fmla="*/ 30163 h 334963"/>
                <a:gd name="connsiteX94" fmla="*/ 104775 w 293688"/>
                <a:gd name="connsiteY94" fmla="*/ 26988 h 334963"/>
                <a:gd name="connsiteX95" fmla="*/ 106362 w 293688"/>
                <a:gd name="connsiteY95" fmla="*/ 26988 h 334963"/>
                <a:gd name="connsiteX96" fmla="*/ 106362 w 293688"/>
                <a:gd name="connsiteY96" fmla="*/ 25400 h 334963"/>
                <a:gd name="connsiteX97" fmla="*/ 107950 w 293688"/>
                <a:gd name="connsiteY97" fmla="*/ 25400 h 334963"/>
                <a:gd name="connsiteX98" fmla="*/ 111125 w 293688"/>
                <a:gd name="connsiteY98" fmla="*/ 25400 h 334963"/>
                <a:gd name="connsiteX99" fmla="*/ 111125 w 293688"/>
                <a:gd name="connsiteY99" fmla="*/ 26988 h 334963"/>
                <a:gd name="connsiteX100" fmla="*/ 112712 w 293688"/>
                <a:gd name="connsiteY100" fmla="*/ 26988 h 334963"/>
                <a:gd name="connsiteX101" fmla="*/ 112712 w 293688"/>
                <a:gd name="connsiteY101" fmla="*/ 25400 h 334963"/>
                <a:gd name="connsiteX102" fmla="*/ 115887 w 293688"/>
                <a:gd name="connsiteY102" fmla="*/ 23813 h 334963"/>
                <a:gd name="connsiteX103" fmla="*/ 117475 w 293688"/>
                <a:gd name="connsiteY103" fmla="*/ 23813 h 334963"/>
                <a:gd name="connsiteX104" fmla="*/ 120650 w 293688"/>
                <a:gd name="connsiteY104" fmla="*/ 23813 h 334963"/>
                <a:gd name="connsiteX105" fmla="*/ 120650 w 293688"/>
                <a:gd name="connsiteY105" fmla="*/ 20638 h 334963"/>
                <a:gd name="connsiteX106" fmla="*/ 122237 w 293688"/>
                <a:gd name="connsiteY106" fmla="*/ 19050 h 334963"/>
                <a:gd name="connsiteX107" fmla="*/ 123825 w 293688"/>
                <a:gd name="connsiteY107" fmla="*/ 19050 h 334963"/>
                <a:gd name="connsiteX108" fmla="*/ 127000 w 293688"/>
                <a:gd name="connsiteY108" fmla="*/ 15875 h 334963"/>
                <a:gd name="connsiteX109" fmla="*/ 127000 w 293688"/>
                <a:gd name="connsiteY109" fmla="*/ 19050 h 334963"/>
                <a:gd name="connsiteX110" fmla="*/ 128587 w 293688"/>
                <a:gd name="connsiteY110" fmla="*/ 19050 h 334963"/>
                <a:gd name="connsiteX111" fmla="*/ 128587 w 293688"/>
                <a:gd name="connsiteY111" fmla="*/ 15875 h 334963"/>
                <a:gd name="connsiteX112" fmla="*/ 131762 w 293688"/>
                <a:gd name="connsiteY112" fmla="*/ 15875 h 334963"/>
                <a:gd name="connsiteX113" fmla="*/ 133350 w 293688"/>
                <a:gd name="connsiteY113" fmla="*/ 15875 h 334963"/>
                <a:gd name="connsiteX114" fmla="*/ 136525 w 293688"/>
                <a:gd name="connsiteY114" fmla="*/ 15875 h 334963"/>
                <a:gd name="connsiteX115" fmla="*/ 138112 w 293688"/>
                <a:gd name="connsiteY115" fmla="*/ 15875 h 334963"/>
                <a:gd name="connsiteX116" fmla="*/ 139700 w 293688"/>
                <a:gd name="connsiteY116" fmla="*/ 15875 h 334963"/>
                <a:gd name="connsiteX117" fmla="*/ 139700 w 293688"/>
                <a:gd name="connsiteY117" fmla="*/ 14288 h 334963"/>
                <a:gd name="connsiteX118" fmla="*/ 142875 w 293688"/>
                <a:gd name="connsiteY118" fmla="*/ 14288 h 334963"/>
                <a:gd name="connsiteX119" fmla="*/ 142875 w 293688"/>
                <a:gd name="connsiteY119" fmla="*/ 11113 h 334963"/>
                <a:gd name="connsiteX120" fmla="*/ 144463 w 293688"/>
                <a:gd name="connsiteY120" fmla="*/ 9525 h 334963"/>
                <a:gd name="connsiteX121" fmla="*/ 147638 w 293688"/>
                <a:gd name="connsiteY121" fmla="*/ 9525 h 334963"/>
                <a:gd name="connsiteX122" fmla="*/ 147638 w 293688"/>
                <a:gd name="connsiteY122" fmla="*/ 14288 h 334963"/>
                <a:gd name="connsiteX123" fmla="*/ 144463 w 293688"/>
                <a:gd name="connsiteY123" fmla="*/ 14288 h 334963"/>
                <a:gd name="connsiteX124" fmla="*/ 144463 w 293688"/>
                <a:gd name="connsiteY124" fmla="*/ 15875 h 334963"/>
                <a:gd name="connsiteX125" fmla="*/ 147638 w 293688"/>
                <a:gd name="connsiteY125" fmla="*/ 15875 h 334963"/>
                <a:gd name="connsiteX126" fmla="*/ 147638 w 293688"/>
                <a:gd name="connsiteY126" fmla="*/ 14288 h 334963"/>
                <a:gd name="connsiteX127" fmla="*/ 149225 w 293688"/>
                <a:gd name="connsiteY127" fmla="*/ 14288 h 334963"/>
                <a:gd name="connsiteX128" fmla="*/ 152400 w 293688"/>
                <a:gd name="connsiteY128" fmla="*/ 14288 h 334963"/>
                <a:gd name="connsiteX129" fmla="*/ 152400 w 293688"/>
                <a:gd name="connsiteY129" fmla="*/ 11113 h 334963"/>
                <a:gd name="connsiteX130" fmla="*/ 153988 w 293688"/>
                <a:gd name="connsiteY130" fmla="*/ 11113 h 334963"/>
                <a:gd name="connsiteX131" fmla="*/ 153988 w 293688"/>
                <a:gd name="connsiteY131" fmla="*/ 14288 h 334963"/>
                <a:gd name="connsiteX132" fmla="*/ 153988 w 293688"/>
                <a:gd name="connsiteY132" fmla="*/ 15875 h 334963"/>
                <a:gd name="connsiteX133" fmla="*/ 153988 w 293688"/>
                <a:gd name="connsiteY133" fmla="*/ 19050 h 334963"/>
                <a:gd name="connsiteX134" fmla="*/ 153988 w 293688"/>
                <a:gd name="connsiteY134" fmla="*/ 20638 h 334963"/>
                <a:gd name="connsiteX135" fmla="*/ 152400 w 293688"/>
                <a:gd name="connsiteY135" fmla="*/ 23813 h 334963"/>
                <a:gd name="connsiteX136" fmla="*/ 152400 w 293688"/>
                <a:gd name="connsiteY136" fmla="*/ 25400 h 334963"/>
                <a:gd name="connsiteX137" fmla="*/ 153988 w 293688"/>
                <a:gd name="connsiteY137" fmla="*/ 25400 h 334963"/>
                <a:gd name="connsiteX138" fmla="*/ 155575 w 293688"/>
                <a:gd name="connsiteY138" fmla="*/ 25400 h 334963"/>
                <a:gd name="connsiteX139" fmla="*/ 158750 w 293688"/>
                <a:gd name="connsiteY139" fmla="*/ 25400 h 334963"/>
                <a:gd name="connsiteX140" fmla="*/ 158750 w 293688"/>
                <a:gd name="connsiteY140" fmla="*/ 23813 h 334963"/>
                <a:gd name="connsiteX141" fmla="*/ 160338 w 293688"/>
                <a:gd name="connsiteY141" fmla="*/ 23813 h 334963"/>
                <a:gd name="connsiteX142" fmla="*/ 160338 w 293688"/>
                <a:gd name="connsiteY142" fmla="*/ 25400 h 334963"/>
                <a:gd name="connsiteX143" fmla="*/ 160338 w 293688"/>
                <a:gd name="connsiteY143" fmla="*/ 25401 h 334963"/>
                <a:gd name="connsiteX144" fmla="*/ 160337 w 293688"/>
                <a:gd name="connsiteY144" fmla="*/ 25401 h 334963"/>
                <a:gd name="connsiteX145" fmla="*/ 158750 w 293688"/>
                <a:gd name="connsiteY145" fmla="*/ 26988 h 334963"/>
                <a:gd name="connsiteX146" fmla="*/ 158750 w 293688"/>
                <a:gd name="connsiteY146" fmla="*/ 30163 h 334963"/>
                <a:gd name="connsiteX147" fmla="*/ 155575 w 293688"/>
                <a:gd name="connsiteY147" fmla="*/ 31750 h 334963"/>
                <a:gd name="connsiteX148" fmla="*/ 158750 w 293688"/>
                <a:gd name="connsiteY148" fmla="*/ 31750 h 334963"/>
                <a:gd name="connsiteX149" fmla="*/ 160338 w 293688"/>
                <a:gd name="connsiteY149" fmla="*/ 31750 h 334963"/>
                <a:gd name="connsiteX150" fmla="*/ 163513 w 293688"/>
                <a:gd name="connsiteY150" fmla="*/ 34925 h 334963"/>
                <a:gd name="connsiteX151" fmla="*/ 165100 w 293688"/>
                <a:gd name="connsiteY151" fmla="*/ 34925 h 334963"/>
                <a:gd name="connsiteX152" fmla="*/ 165100 w 293688"/>
                <a:gd name="connsiteY152" fmla="*/ 36513 h 334963"/>
                <a:gd name="connsiteX153" fmla="*/ 163513 w 293688"/>
                <a:gd name="connsiteY153" fmla="*/ 36513 h 334963"/>
                <a:gd name="connsiteX154" fmla="*/ 163513 w 293688"/>
                <a:gd name="connsiteY154" fmla="*/ 39688 h 334963"/>
                <a:gd name="connsiteX155" fmla="*/ 160338 w 293688"/>
                <a:gd name="connsiteY155" fmla="*/ 39688 h 334963"/>
                <a:gd name="connsiteX156" fmla="*/ 160338 w 293688"/>
                <a:gd name="connsiteY156" fmla="*/ 41275 h 334963"/>
                <a:gd name="connsiteX157" fmla="*/ 163513 w 293688"/>
                <a:gd name="connsiteY157" fmla="*/ 41275 h 334963"/>
                <a:gd name="connsiteX158" fmla="*/ 163513 w 293688"/>
                <a:gd name="connsiteY158" fmla="*/ 41275 h 334963"/>
                <a:gd name="connsiteX159" fmla="*/ 163513 w 293688"/>
                <a:gd name="connsiteY159" fmla="*/ 39688 h 334963"/>
                <a:gd name="connsiteX160" fmla="*/ 165100 w 293688"/>
                <a:gd name="connsiteY160" fmla="*/ 39688 h 334963"/>
                <a:gd name="connsiteX161" fmla="*/ 165100 w 293688"/>
                <a:gd name="connsiteY161" fmla="*/ 41275 h 334963"/>
                <a:gd name="connsiteX162" fmla="*/ 165100 w 293688"/>
                <a:gd name="connsiteY162" fmla="*/ 41275 h 334963"/>
                <a:gd name="connsiteX163" fmla="*/ 165100 w 293688"/>
                <a:gd name="connsiteY163" fmla="*/ 42863 h 334963"/>
                <a:gd name="connsiteX164" fmla="*/ 163513 w 293688"/>
                <a:gd name="connsiteY164" fmla="*/ 46038 h 334963"/>
                <a:gd name="connsiteX165" fmla="*/ 160338 w 293688"/>
                <a:gd name="connsiteY165" fmla="*/ 46038 h 334963"/>
                <a:gd name="connsiteX166" fmla="*/ 160338 w 293688"/>
                <a:gd name="connsiteY166" fmla="*/ 47625 h 334963"/>
                <a:gd name="connsiteX167" fmla="*/ 163513 w 293688"/>
                <a:gd name="connsiteY167" fmla="*/ 46038 h 334963"/>
                <a:gd name="connsiteX168" fmla="*/ 163513 w 293688"/>
                <a:gd name="connsiteY168" fmla="*/ 47625 h 334963"/>
                <a:gd name="connsiteX169" fmla="*/ 165100 w 293688"/>
                <a:gd name="connsiteY169" fmla="*/ 47625 h 334963"/>
                <a:gd name="connsiteX170" fmla="*/ 165100 w 293688"/>
                <a:gd name="connsiteY170" fmla="*/ 50800 h 334963"/>
                <a:gd name="connsiteX171" fmla="*/ 163513 w 293688"/>
                <a:gd name="connsiteY171" fmla="*/ 50800 h 334963"/>
                <a:gd name="connsiteX172" fmla="*/ 160338 w 293688"/>
                <a:gd name="connsiteY172" fmla="*/ 50800 h 334963"/>
                <a:gd name="connsiteX173" fmla="*/ 160338 w 293688"/>
                <a:gd name="connsiteY173" fmla="*/ 52388 h 334963"/>
                <a:gd name="connsiteX174" fmla="*/ 158750 w 293688"/>
                <a:gd name="connsiteY174" fmla="*/ 52388 h 334963"/>
                <a:gd name="connsiteX175" fmla="*/ 158750 w 293688"/>
                <a:gd name="connsiteY175" fmla="*/ 55563 h 334963"/>
                <a:gd name="connsiteX176" fmla="*/ 158750 w 293688"/>
                <a:gd name="connsiteY176" fmla="*/ 57150 h 334963"/>
                <a:gd name="connsiteX177" fmla="*/ 160338 w 293688"/>
                <a:gd name="connsiteY177" fmla="*/ 57150 h 334963"/>
                <a:gd name="connsiteX178" fmla="*/ 160338 w 293688"/>
                <a:gd name="connsiteY178" fmla="*/ 58738 h 334963"/>
                <a:gd name="connsiteX179" fmla="*/ 163513 w 293688"/>
                <a:gd name="connsiteY179" fmla="*/ 58738 h 334963"/>
                <a:gd name="connsiteX180" fmla="*/ 163513 w 293688"/>
                <a:gd name="connsiteY180" fmla="*/ 57150 h 334963"/>
                <a:gd name="connsiteX181" fmla="*/ 165100 w 293688"/>
                <a:gd name="connsiteY181" fmla="*/ 57150 h 334963"/>
                <a:gd name="connsiteX182" fmla="*/ 168275 w 293688"/>
                <a:gd name="connsiteY182" fmla="*/ 55563 h 334963"/>
                <a:gd name="connsiteX183" fmla="*/ 169863 w 293688"/>
                <a:gd name="connsiteY183" fmla="*/ 52388 h 334963"/>
                <a:gd name="connsiteX184" fmla="*/ 169863 w 293688"/>
                <a:gd name="connsiteY184" fmla="*/ 55563 h 334963"/>
                <a:gd name="connsiteX185" fmla="*/ 169863 w 293688"/>
                <a:gd name="connsiteY185" fmla="*/ 57150 h 334963"/>
                <a:gd name="connsiteX186" fmla="*/ 169863 w 293688"/>
                <a:gd name="connsiteY186" fmla="*/ 58738 h 334963"/>
                <a:gd name="connsiteX187" fmla="*/ 168275 w 293688"/>
                <a:gd name="connsiteY187" fmla="*/ 61913 h 334963"/>
                <a:gd name="connsiteX188" fmla="*/ 169863 w 293688"/>
                <a:gd name="connsiteY188" fmla="*/ 63501 h 334963"/>
                <a:gd name="connsiteX189" fmla="*/ 168275 w 293688"/>
                <a:gd name="connsiteY189" fmla="*/ 63501 h 334963"/>
                <a:gd name="connsiteX190" fmla="*/ 168275 w 293688"/>
                <a:gd name="connsiteY190" fmla="*/ 66676 h 334963"/>
                <a:gd name="connsiteX191" fmla="*/ 165100 w 293688"/>
                <a:gd name="connsiteY191" fmla="*/ 68263 h 334963"/>
                <a:gd name="connsiteX192" fmla="*/ 165100 w 293688"/>
                <a:gd name="connsiteY192" fmla="*/ 69851 h 334963"/>
                <a:gd name="connsiteX193" fmla="*/ 165100 w 293688"/>
                <a:gd name="connsiteY193" fmla="*/ 73026 h 334963"/>
                <a:gd name="connsiteX194" fmla="*/ 168275 w 293688"/>
                <a:gd name="connsiteY194" fmla="*/ 73026 h 334963"/>
                <a:gd name="connsiteX195" fmla="*/ 169863 w 293688"/>
                <a:gd name="connsiteY195" fmla="*/ 73026 h 334963"/>
                <a:gd name="connsiteX196" fmla="*/ 171450 w 293688"/>
                <a:gd name="connsiteY196" fmla="*/ 73026 h 334963"/>
                <a:gd name="connsiteX197" fmla="*/ 174625 w 293688"/>
                <a:gd name="connsiteY197" fmla="*/ 69851 h 334963"/>
                <a:gd name="connsiteX198" fmla="*/ 171450 w 293688"/>
                <a:gd name="connsiteY198" fmla="*/ 74613 h 334963"/>
                <a:gd name="connsiteX199" fmla="*/ 169863 w 293688"/>
                <a:gd name="connsiteY199" fmla="*/ 74613 h 334963"/>
                <a:gd name="connsiteX200" fmla="*/ 169863 w 293688"/>
                <a:gd name="connsiteY200" fmla="*/ 77788 h 334963"/>
                <a:gd name="connsiteX201" fmla="*/ 168275 w 293688"/>
                <a:gd name="connsiteY201" fmla="*/ 77788 h 334963"/>
                <a:gd name="connsiteX202" fmla="*/ 168275 w 293688"/>
                <a:gd name="connsiteY202" fmla="*/ 79376 h 334963"/>
                <a:gd name="connsiteX203" fmla="*/ 165100 w 293688"/>
                <a:gd name="connsiteY203" fmla="*/ 79376 h 334963"/>
                <a:gd name="connsiteX204" fmla="*/ 165100 w 293688"/>
                <a:gd name="connsiteY204" fmla="*/ 82551 h 334963"/>
                <a:gd name="connsiteX205" fmla="*/ 163513 w 293688"/>
                <a:gd name="connsiteY205" fmla="*/ 82551 h 334963"/>
                <a:gd name="connsiteX206" fmla="*/ 163513 w 293688"/>
                <a:gd name="connsiteY206" fmla="*/ 84138 h 334963"/>
                <a:gd name="connsiteX207" fmla="*/ 163513 w 293688"/>
                <a:gd name="connsiteY207" fmla="*/ 85726 h 334963"/>
                <a:gd name="connsiteX208" fmla="*/ 160338 w 293688"/>
                <a:gd name="connsiteY208" fmla="*/ 85726 h 334963"/>
                <a:gd name="connsiteX209" fmla="*/ 160338 w 293688"/>
                <a:gd name="connsiteY209" fmla="*/ 88901 h 334963"/>
                <a:gd name="connsiteX210" fmla="*/ 160338 w 293688"/>
                <a:gd name="connsiteY210" fmla="*/ 90488 h 334963"/>
                <a:gd name="connsiteX211" fmla="*/ 158750 w 293688"/>
                <a:gd name="connsiteY211" fmla="*/ 90488 h 334963"/>
                <a:gd name="connsiteX212" fmla="*/ 158750 w 293688"/>
                <a:gd name="connsiteY212" fmla="*/ 93663 h 334963"/>
                <a:gd name="connsiteX213" fmla="*/ 158750 w 293688"/>
                <a:gd name="connsiteY213" fmla="*/ 95251 h 334963"/>
                <a:gd name="connsiteX214" fmla="*/ 160338 w 293688"/>
                <a:gd name="connsiteY214" fmla="*/ 95251 h 334963"/>
                <a:gd name="connsiteX215" fmla="*/ 163513 w 293688"/>
                <a:gd name="connsiteY215" fmla="*/ 93663 h 334963"/>
                <a:gd name="connsiteX216" fmla="*/ 165100 w 293688"/>
                <a:gd name="connsiteY216" fmla="*/ 93663 h 334963"/>
                <a:gd name="connsiteX217" fmla="*/ 168275 w 293688"/>
                <a:gd name="connsiteY217" fmla="*/ 93663 h 334963"/>
                <a:gd name="connsiteX218" fmla="*/ 168275 w 293688"/>
                <a:gd name="connsiteY218" fmla="*/ 90488 h 334963"/>
                <a:gd name="connsiteX219" fmla="*/ 169863 w 293688"/>
                <a:gd name="connsiteY219" fmla="*/ 90488 h 334963"/>
                <a:gd name="connsiteX220" fmla="*/ 179388 w 293688"/>
                <a:gd name="connsiteY220" fmla="*/ 88901 h 334963"/>
                <a:gd name="connsiteX221" fmla="*/ 185738 w 293688"/>
                <a:gd name="connsiteY221" fmla="*/ 85726 h 334963"/>
                <a:gd name="connsiteX222" fmla="*/ 187325 w 293688"/>
                <a:gd name="connsiteY222" fmla="*/ 85726 h 334963"/>
                <a:gd name="connsiteX223" fmla="*/ 190500 w 293688"/>
                <a:gd name="connsiteY223" fmla="*/ 85726 h 334963"/>
                <a:gd name="connsiteX224" fmla="*/ 190500 w 293688"/>
                <a:gd name="connsiteY224" fmla="*/ 84138 h 334963"/>
                <a:gd name="connsiteX225" fmla="*/ 192088 w 293688"/>
                <a:gd name="connsiteY225" fmla="*/ 84138 h 334963"/>
                <a:gd name="connsiteX226" fmla="*/ 195263 w 293688"/>
                <a:gd name="connsiteY226" fmla="*/ 84138 h 334963"/>
                <a:gd name="connsiteX227" fmla="*/ 196851 w 293688"/>
                <a:gd name="connsiteY227" fmla="*/ 84138 h 334963"/>
                <a:gd name="connsiteX228" fmla="*/ 196851 w 293688"/>
                <a:gd name="connsiteY228" fmla="*/ 82551 h 334963"/>
                <a:gd name="connsiteX229" fmla="*/ 198438 w 293688"/>
                <a:gd name="connsiteY229" fmla="*/ 82551 h 334963"/>
                <a:gd name="connsiteX230" fmla="*/ 201613 w 293688"/>
                <a:gd name="connsiteY230" fmla="*/ 82551 h 334963"/>
                <a:gd name="connsiteX231" fmla="*/ 203201 w 293688"/>
                <a:gd name="connsiteY231" fmla="*/ 82551 h 334963"/>
                <a:gd name="connsiteX232" fmla="*/ 206376 w 293688"/>
                <a:gd name="connsiteY232" fmla="*/ 79376 h 334963"/>
                <a:gd name="connsiteX233" fmla="*/ 203201 w 293688"/>
                <a:gd name="connsiteY233" fmla="*/ 79376 h 334963"/>
                <a:gd name="connsiteX234" fmla="*/ 201613 w 293688"/>
                <a:gd name="connsiteY234" fmla="*/ 79376 h 334963"/>
                <a:gd name="connsiteX235" fmla="*/ 201613 w 293688"/>
                <a:gd name="connsiteY235" fmla="*/ 77788 h 334963"/>
                <a:gd name="connsiteX236" fmla="*/ 203201 w 293688"/>
                <a:gd name="connsiteY236" fmla="*/ 77788 h 334963"/>
                <a:gd name="connsiteX237" fmla="*/ 206376 w 293688"/>
                <a:gd name="connsiteY237" fmla="*/ 77788 h 334963"/>
                <a:gd name="connsiteX238" fmla="*/ 211138 w 293688"/>
                <a:gd name="connsiteY238" fmla="*/ 77788 h 334963"/>
                <a:gd name="connsiteX239" fmla="*/ 214313 w 293688"/>
                <a:gd name="connsiteY239" fmla="*/ 77788 h 334963"/>
                <a:gd name="connsiteX240" fmla="*/ 217488 w 293688"/>
                <a:gd name="connsiteY240" fmla="*/ 77788 h 334963"/>
                <a:gd name="connsiteX241" fmla="*/ 219076 w 293688"/>
                <a:gd name="connsiteY241" fmla="*/ 74613 h 334963"/>
                <a:gd name="connsiteX242" fmla="*/ 219076 w 293688"/>
                <a:gd name="connsiteY242" fmla="*/ 77788 h 334963"/>
                <a:gd name="connsiteX243" fmla="*/ 222251 w 293688"/>
                <a:gd name="connsiteY243" fmla="*/ 77788 h 334963"/>
                <a:gd name="connsiteX244" fmla="*/ 223838 w 293688"/>
                <a:gd name="connsiteY244" fmla="*/ 77788 h 334963"/>
                <a:gd name="connsiteX245" fmla="*/ 227013 w 293688"/>
                <a:gd name="connsiteY245" fmla="*/ 77788 h 334963"/>
                <a:gd name="connsiteX246" fmla="*/ 228601 w 293688"/>
                <a:gd name="connsiteY246" fmla="*/ 74613 h 334963"/>
                <a:gd name="connsiteX247" fmla="*/ 230188 w 293688"/>
                <a:gd name="connsiteY247" fmla="*/ 74613 h 334963"/>
                <a:gd name="connsiteX248" fmla="*/ 233363 w 293688"/>
                <a:gd name="connsiteY248" fmla="*/ 74613 h 334963"/>
                <a:gd name="connsiteX249" fmla="*/ 234951 w 293688"/>
                <a:gd name="connsiteY249" fmla="*/ 74613 h 334963"/>
                <a:gd name="connsiteX250" fmla="*/ 234951 w 293688"/>
                <a:gd name="connsiteY250" fmla="*/ 77788 h 334963"/>
                <a:gd name="connsiteX251" fmla="*/ 238126 w 293688"/>
                <a:gd name="connsiteY251" fmla="*/ 77788 h 334963"/>
                <a:gd name="connsiteX252" fmla="*/ 239713 w 293688"/>
                <a:gd name="connsiteY252" fmla="*/ 77788 h 334963"/>
                <a:gd name="connsiteX253" fmla="*/ 244476 w 293688"/>
                <a:gd name="connsiteY253" fmla="*/ 79376 h 334963"/>
                <a:gd name="connsiteX254" fmla="*/ 246063 w 293688"/>
                <a:gd name="connsiteY254" fmla="*/ 79376 h 334963"/>
                <a:gd name="connsiteX255" fmla="*/ 249238 w 293688"/>
                <a:gd name="connsiteY255" fmla="*/ 79376 h 334963"/>
                <a:gd name="connsiteX256" fmla="*/ 249238 w 293688"/>
                <a:gd name="connsiteY256" fmla="*/ 77788 h 334963"/>
                <a:gd name="connsiteX257" fmla="*/ 246063 w 293688"/>
                <a:gd name="connsiteY257" fmla="*/ 74613 h 334963"/>
                <a:gd name="connsiteX258" fmla="*/ 246063 w 293688"/>
                <a:gd name="connsiteY258" fmla="*/ 73026 h 334963"/>
                <a:gd name="connsiteX259" fmla="*/ 246063 w 293688"/>
                <a:gd name="connsiteY259" fmla="*/ 69851 h 334963"/>
                <a:gd name="connsiteX260" fmla="*/ 244476 w 293688"/>
                <a:gd name="connsiteY260" fmla="*/ 69851 h 334963"/>
                <a:gd name="connsiteX261" fmla="*/ 244476 w 293688"/>
                <a:gd name="connsiteY261" fmla="*/ 68263 h 334963"/>
                <a:gd name="connsiteX262" fmla="*/ 242888 w 293688"/>
                <a:gd name="connsiteY262" fmla="*/ 68263 h 334963"/>
                <a:gd name="connsiteX263" fmla="*/ 242888 w 293688"/>
                <a:gd name="connsiteY263" fmla="*/ 66676 h 334963"/>
                <a:gd name="connsiteX264" fmla="*/ 239713 w 293688"/>
                <a:gd name="connsiteY264" fmla="*/ 66676 h 334963"/>
                <a:gd name="connsiteX265" fmla="*/ 238126 w 293688"/>
                <a:gd name="connsiteY265" fmla="*/ 63501 h 334963"/>
                <a:gd name="connsiteX266" fmla="*/ 238126 w 293688"/>
                <a:gd name="connsiteY266" fmla="*/ 61913 h 334963"/>
                <a:gd name="connsiteX267" fmla="*/ 234951 w 293688"/>
                <a:gd name="connsiteY267" fmla="*/ 61913 h 334963"/>
                <a:gd name="connsiteX268" fmla="*/ 234951 w 293688"/>
                <a:gd name="connsiteY268" fmla="*/ 58738 h 334963"/>
                <a:gd name="connsiteX269" fmla="*/ 233363 w 293688"/>
                <a:gd name="connsiteY269" fmla="*/ 58738 h 334963"/>
                <a:gd name="connsiteX270" fmla="*/ 230188 w 293688"/>
                <a:gd name="connsiteY270" fmla="*/ 57150 h 334963"/>
                <a:gd name="connsiteX271" fmla="*/ 228601 w 293688"/>
                <a:gd name="connsiteY271" fmla="*/ 57150 h 334963"/>
                <a:gd name="connsiteX272" fmla="*/ 228601 w 293688"/>
                <a:gd name="connsiteY272" fmla="*/ 55563 h 334963"/>
                <a:gd name="connsiteX273" fmla="*/ 227013 w 293688"/>
                <a:gd name="connsiteY273" fmla="*/ 55563 h 334963"/>
                <a:gd name="connsiteX274" fmla="*/ 227013 w 293688"/>
                <a:gd name="connsiteY274" fmla="*/ 57150 h 334963"/>
                <a:gd name="connsiteX275" fmla="*/ 225426 w 293688"/>
                <a:gd name="connsiteY275" fmla="*/ 57150 h 334963"/>
                <a:gd name="connsiteX276" fmla="*/ 225426 w 293688"/>
                <a:gd name="connsiteY276" fmla="*/ 58738 h 334963"/>
                <a:gd name="connsiteX277" fmla="*/ 223838 w 293688"/>
                <a:gd name="connsiteY277" fmla="*/ 58738 h 334963"/>
                <a:gd name="connsiteX278" fmla="*/ 223838 w 293688"/>
                <a:gd name="connsiteY278" fmla="*/ 57150 h 334963"/>
                <a:gd name="connsiteX279" fmla="*/ 223838 w 293688"/>
                <a:gd name="connsiteY279" fmla="*/ 57150 h 334963"/>
                <a:gd name="connsiteX280" fmla="*/ 223838 w 293688"/>
                <a:gd name="connsiteY280" fmla="*/ 55563 h 334963"/>
                <a:gd name="connsiteX281" fmla="*/ 222251 w 293688"/>
                <a:gd name="connsiteY281" fmla="*/ 55563 h 334963"/>
                <a:gd name="connsiteX282" fmla="*/ 219076 w 293688"/>
                <a:gd name="connsiteY282" fmla="*/ 55563 h 334963"/>
                <a:gd name="connsiteX283" fmla="*/ 217488 w 293688"/>
                <a:gd name="connsiteY283" fmla="*/ 55563 h 334963"/>
                <a:gd name="connsiteX284" fmla="*/ 214313 w 293688"/>
                <a:gd name="connsiteY284" fmla="*/ 55563 h 334963"/>
                <a:gd name="connsiteX285" fmla="*/ 217488 w 293688"/>
                <a:gd name="connsiteY285" fmla="*/ 52388 h 334963"/>
                <a:gd name="connsiteX286" fmla="*/ 219076 w 293688"/>
                <a:gd name="connsiteY286" fmla="*/ 52388 h 334963"/>
                <a:gd name="connsiteX287" fmla="*/ 222251 w 293688"/>
                <a:gd name="connsiteY287" fmla="*/ 52388 h 334963"/>
                <a:gd name="connsiteX288" fmla="*/ 217488 w 293688"/>
                <a:gd name="connsiteY288" fmla="*/ 50800 h 334963"/>
                <a:gd name="connsiteX289" fmla="*/ 214313 w 293688"/>
                <a:gd name="connsiteY289" fmla="*/ 50800 h 334963"/>
                <a:gd name="connsiteX290" fmla="*/ 214313 w 293688"/>
                <a:gd name="connsiteY290" fmla="*/ 52388 h 334963"/>
                <a:gd name="connsiteX291" fmla="*/ 212725 w 293688"/>
                <a:gd name="connsiteY291" fmla="*/ 52388 h 334963"/>
                <a:gd name="connsiteX292" fmla="*/ 212725 w 293688"/>
                <a:gd name="connsiteY292" fmla="*/ 50800 h 334963"/>
                <a:gd name="connsiteX293" fmla="*/ 211138 w 293688"/>
                <a:gd name="connsiteY293" fmla="*/ 50800 h 334963"/>
                <a:gd name="connsiteX294" fmla="*/ 211138 w 293688"/>
                <a:gd name="connsiteY294" fmla="*/ 49213 h 334963"/>
                <a:gd name="connsiteX295" fmla="*/ 211138 w 293688"/>
                <a:gd name="connsiteY295" fmla="*/ 47625 h 334963"/>
                <a:gd name="connsiteX296" fmla="*/ 211138 w 293688"/>
                <a:gd name="connsiteY296" fmla="*/ 47625 h 334963"/>
                <a:gd name="connsiteX297" fmla="*/ 212726 w 293688"/>
                <a:gd name="connsiteY297" fmla="*/ 47625 h 334963"/>
                <a:gd name="connsiteX298" fmla="*/ 212726 w 293688"/>
                <a:gd name="connsiteY298" fmla="*/ 47625 h 334963"/>
                <a:gd name="connsiteX299" fmla="*/ 214313 w 293688"/>
                <a:gd name="connsiteY299" fmla="*/ 47625 h 334963"/>
                <a:gd name="connsiteX300" fmla="*/ 219076 w 293688"/>
                <a:gd name="connsiteY300" fmla="*/ 47625 h 334963"/>
                <a:gd name="connsiteX301" fmla="*/ 222251 w 293688"/>
                <a:gd name="connsiteY301" fmla="*/ 46038 h 334963"/>
                <a:gd name="connsiteX302" fmla="*/ 223838 w 293688"/>
                <a:gd name="connsiteY302" fmla="*/ 46038 h 334963"/>
                <a:gd name="connsiteX303" fmla="*/ 223838 w 293688"/>
                <a:gd name="connsiteY303" fmla="*/ 47625 h 334963"/>
                <a:gd name="connsiteX304" fmla="*/ 227013 w 293688"/>
                <a:gd name="connsiteY304" fmla="*/ 47625 h 334963"/>
                <a:gd name="connsiteX305" fmla="*/ 228601 w 293688"/>
                <a:gd name="connsiteY305" fmla="*/ 47625 h 334963"/>
                <a:gd name="connsiteX306" fmla="*/ 230188 w 293688"/>
                <a:gd name="connsiteY306" fmla="*/ 47625 h 334963"/>
                <a:gd name="connsiteX307" fmla="*/ 230188 w 293688"/>
                <a:gd name="connsiteY307" fmla="*/ 50800 h 334963"/>
                <a:gd name="connsiteX308" fmla="*/ 233363 w 293688"/>
                <a:gd name="connsiteY308" fmla="*/ 47625 h 334963"/>
                <a:gd name="connsiteX309" fmla="*/ 233363 w 293688"/>
                <a:gd name="connsiteY309" fmla="*/ 50800 h 334963"/>
                <a:gd name="connsiteX310" fmla="*/ 234951 w 293688"/>
                <a:gd name="connsiteY310" fmla="*/ 50800 h 334963"/>
                <a:gd name="connsiteX311" fmla="*/ 238126 w 293688"/>
                <a:gd name="connsiteY311" fmla="*/ 50800 h 334963"/>
                <a:gd name="connsiteX312" fmla="*/ 238126 w 293688"/>
                <a:gd name="connsiteY312" fmla="*/ 52388 h 334963"/>
                <a:gd name="connsiteX313" fmla="*/ 239713 w 293688"/>
                <a:gd name="connsiteY313" fmla="*/ 52388 h 334963"/>
                <a:gd name="connsiteX314" fmla="*/ 242888 w 293688"/>
                <a:gd name="connsiteY314" fmla="*/ 52388 h 334963"/>
                <a:gd name="connsiteX315" fmla="*/ 244476 w 293688"/>
                <a:gd name="connsiteY315" fmla="*/ 55563 h 334963"/>
                <a:gd name="connsiteX316" fmla="*/ 246063 w 293688"/>
                <a:gd name="connsiteY316" fmla="*/ 55563 h 334963"/>
                <a:gd name="connsiteX317" fmla="*/ 254001 w 293688"/>
                <a:gd name="connsiteY317" fmla="*/ 57150 h 334963"/>
                <a:gd name="connsiteX318" fmla="*/ 254001 w 293688"/>
                <a:gd name="connsiteY318" fmla="*/ 58738 h 334963"/>
                <a:gd name="connsiteX319" fmla="*/ 255588 w 293688"/>
                <a:gd name="connsiteY319" fmla="*/ 58738 h 334963"/>
                <a:gd name="connsiteX320" fmla="*/ 255588 w 293688"/>
                <a:gd name="connsiteY320" fmla="*/ 61913 h 334963"/>
                <a:gd name="connsiteX321" fmla="*/ 258763 w 293688"/>
                <a:gd name="connsiteY321" fmla="*/ 63501 h 334963"/>
                <a:gd name="connsiteX322" fmla="*/ 260351 w 293688"/>
                <a:gd name="connsiteY322" fmla="*/ 68263 h 334963"/>
                <a:gd name="connsiteX323" fmla="*/ 261938 w 293688"/>
                <a:gd name="connsiteY323" fmla="*/ 68263 h 334963"/>
                <a:gd name="connsiteX324" fmla="*/ 261938 w 293688"/>
                <a:gd name="connsiteY324" fmla="*/ 69851 h 334963"/>
                <a:gd name="connsiteX325" fmla="*/ 265113 w 293688"/>
                <a:gd name="connsiteY325" fmla="*/ 69851 h 334963"/>
                <a:gd name="connsiteX326" fmla="*/ 266701 w 293688"/>
                <a:gd name="connsiteY326" fmla="*/ 73026 h 334963"/>
                <a:gd name="connsiteX327" fmla="*/ 269876 w 293688"/>
                <a:gd name="connsiteY327" fmla="*/ 73026 h 334963"/>
                <a:gd name="connsiteX328" fmla="*/ 269876 w 293688"/>
                <a:gd name="connsiteY328" fmla="*/ 74613 h 334963"/>
                <a:gd name="connsiteX329" fmla="*/ 266701 w 293688"/>
                <a:gd name="connsiteY329" fmla="*/ 74613 h 334963"/>
                <a:gd name="connsiteX330" fmla="*/ 266701 w 293688"/>
                <a:gd name="connsiteY330" fmla="*/ 77788 h 334963"/>
                <a:gd name="connsiteX331" fmla="*/ 269876 w 293688"/>
                <a:gd name="connsiteY331" fmla="*/ 77788 h 334963"/>
                <a:gd name="connsiteX332" fmla="*/ 269876 w 293688"/>
                <a:gd name="connsiteY332" fmla="*/ 79376 h 334963"/>
                <a:gd name="connsiteX333" fmla="*/ 271463 w 293688"/>
                <a:gd name="connsiteY333" fmla="*/ 79376 h 334963"/>
                <a:gd name="connsiteX334" fmla="*/ 271463 w 293688"/>
                <a:gd name="connsiteY334" fmla="*/ 82551 h 334963"/>
                <a:gd name="connsiteX335" fmla="*/ 271463 w 293688"/>
                <a:gd name="connsiteY335" fmla="*/ 84138 h 334963"/>
                <a:gd name="connsiteX336" fmla="*/ 271463 w 293688"/>
                <a:gd name="connsiteY336" fmla="*/ 85726 h 334963"/>
                <a:gd name="connsiteX337" fmla="*/ 271463 w 293688"/>
                <a:gd name="connsiteY337" fmla="*/ 88901 h 334963"/>
                <a:gd name="connsiteX338" fmla="*/ 273051 w 293688"/>
                <a:gd name="connsiteY338" fmla="*/ 90488 h 334963"/>
                <a:gd name="connsiteX339" fmla="*/ 273051 w 293688"/>
                <a:gd name="connsiteY339" fmla="*/ 93663 h 334963"/>
                <a:gd name="connsiteX340" fmla="*/ 273051 w 293688"/>
                <a:gd name="connsiteY340" fmla="*/ 95251 h 334963"/>
                <a:gd name="connsiteX341" fmla="*/ 271463 w 293688"/>
                <a:gd name="connsiteY341" fmla="*/ 93663 h 334963"/>
                <a:gd name="connsiteX342" fmla="*/ 269876 w 293688"/>
                <a:gd name="connsiteY342" fmla="*/ 95251 h 334963"/>
                <a:gd name="connsiteX343" fmla="*/ 269876 w 293688"/>
                <a:gd name="connsiteY343" fmla="*/ 98426 h 334963"/>
                <a:gd name="connsiteX344" fmla="*/ 271463 w 293688"/>
                <a:gd name="connsiteY344" fmla="*/ 98426 h 334963"/>
                <a:gd name="connsiteX345" fmla="*/ 271463 w 293688"/>
                <a:gd name="connsiteY345" fmla="*/ 100013 h 334963"/>
                <a:gd name="connsiteX346" fmla="*/ 273051 w 293688"/>
                <a:gd name="connsiteY346" fmla="*/ 100013 h 334963"/>
                <a:gd name="connsiteX347" fmla="*/ 276226 w 293688"/>
                <a:gd name="connsiteY347" fmla="*/ 101601 h 334963"/>
                <a:gd name="connsiteX348" fmla="*/ 276226 w 293688"/>
                <a:gd name="connsiteY348" fmla="*/ 104776 h 334963"/>
                <a:gd name="connsiteX349" fmla="*/ 277813 w 293688"/>
                <a:gd name="connsiteY349" fmla="*/ 104776 h 334963"/>
                <a:gd name="connsiteX350" fmla="*/ 277813 w 293688"/>
                <a:gd name="connsiteY350" fmla="*/ 106363 h 334963"/>
                <a:gd name="connsiteX351" fmla="*/ 280988 w 293688"/>
                <a:gd name="connsiteY351" fmla="*/ 106363 h 334963"/>
                <a:gd name="connsiteX352" fmla="*/ 280988 w 293688"/>
                <a:gd name="connsiteY352" fmla="*/ 109538 h 334963"/>
                <a:gd name="connsiteX353" fmla="*/ 282576 w 293688"/>
                <a:gd name="connsiteY353" fmla="*/ 109538 h 334963"/>
                <a:gd name="connsiteX354" fmla="*/ 282576 w 293688"/>
                <a:gd name="connsiteY354" fmla="*/ 111126 h 334963"/>
                <a:gd name="connsiteX355" fmla="*/ 282576 w 293688"/>
                <a:gd name="connsiteY355" fmla="*/ 114301 h 334963"/>
                <a:gd name="connsiteX356" fmla="*/ 285751 w 293688"/>
                <a:gd name="connsiteY356" fmla="*/ 115888 h 334963"/>
                <a:gd name="connsiteX357" fmla="*/ 285751 w 293688"/>
                <a:gd name="connsiteY357" fmla="*/ 117476 h 334963"/>
                <a:gd name="connsiteX358" fmla="*/ 285751 w 293688"/>
                <a:gd name="connsiteY358" fmla="*/ 120651 h 334963"/>
                <a:gd name="connsiteX359" fmla="*/ 285751 w 293688"/>
                <a:gd name="connsiteY359" fmla="*/ 122238 h 334963"/>
                <a:gd name="connsiteX360" fmla="*/ 287338 w 293688"/>
                <a:gd name="connsiteY360" fmla="*/ 122238 h 334963"/>
                <a:gd name="connsiteX361" fmla="*/ 287338 w 293688"/>
                <a:gd name="connsiteY361" fmla="*/ 125413 h 334963"/>
                <a:gd name="connsiteX362" fmla="*/ 287338 w 293688"/>
                <a:gd name="connsiteY362" fmla="*/ 127001 h 334963"/>
                <a:gd name="connsiteX363" fmla="*/ 287338 w 293688"/>
                <a:gd name="connsiteY363" fmla="*/ 130176 h 334963"/>
                <a:gd name="connsiteX364" fmla="*/ 287338 w 293688"/>
                <a:gd name="connsiteY364" fmla="*/ 131763 h 334963"/>
                <a:gd name="connsiteX365" fmla="*/ 288926 w 293688"/>
                <a:gd name="connsiteY365" fmla="*/ 133351 h 334963"/>
                <a:gd name="connsiteX366" fmla="*/ 288926 w 293688"/>
                <a:gd name="connsiteY366" fmla="*/ 136526 h 334963"/>
                <a:gd name="connsiteX367" fmla="*/ 288926 w 293688"/>
                <a:gd name="connsiteY367" fmla="*/ 138113 h 334963"/>
                <a:gd name="connsiteX368" fmla="*/ 288926 w 293688"/>
                <a:gd name="connsiteY368" fmla="*/ 141288 h 334963"/>
                <a:gd name="connsiteX369" fmla="*/ 288926 w 293688"/>
                <a:gd name="connsiteY369" fmla="*/ 142876 h 334963"/>
                <a:gd name="connsiteX370" fmla="*/ 292101 w 293688"/>
                <a:gd name="connsiteY370" fmla="*/ 142876 h 334963"/>
                <a:gd name="connsiteX371" fmla="*/ 292101 w 293688"/>
                <a:gd name="connsiteY371" fmla="*/ 144463 h 334963"/>
                <a:gd name="connsiteX372" fmla="*/ 292101 w 293688"/>
                <a:gd name="connsiteY372" fmla="*/ 147638 h 334963"/>
                <a:gd name="connsiteX373" fmla="*/ 292101 w 293688"/>
                <a:gd name="connsiteY373" fmla="*/ 149226 h 334963"/>
                <a:gd name="connsiteX374" fmla="*/ 292101 w 293688"/>
                <a:gd name="connsiteY374" fmla="*/ 152401 h 334963"/>
                <a:gd name="connsiteX375" fmla="*/ 292101 w 293688"/>
                <a:gd name="connsiteY375" fmla="*/ 153988 h 334963"/>
                <a:gd name="connsiteX376" fmla="*/ 292101 w 293688"/>
                <a:gd name="connsiteY376" fmla="*/ 158751 h 334963"/>
                <a:gd name="connsiteX377" fmla="*/ 293688 w 293688"/>
                <a:gd name="connsiteY377" fmla="*/ 163513 h 334963"/>
                <a:gd name="connsiteX378" fmla="*/ 293688 w 293688"/>
                <a:gd name="connsiteY378" fmla="*/ 165101 h 334963"/>
                <a:gd name="connsiteX379" fmla="*/ 293688 w 293688"/>
                <a:gd name="connsiteY379" fmla="*/ 168276 h 334963"/>
                <a:gd name="connsiteX380" fmla="*/ 293688 w 293688"/>
                <a:gd name="connsiteY380" fmla="*/ 173038 h 334963"/>
                <a:gd name="connsiteX381" fmla="*/ 292101 w 293688"/>
                <a:gd name="connsiteY381" fmla="*/ 176213 h 334963"/>
                <a:gd name="connsiteX382" fmla="*/ 292101 w 293688"/>
                <a:gd name="connsiteY382" fmla="*/ 188913 h 334963"/>
                <a:gd name="connsiteX383" fmla="*/ 292101 w 293688"/>
                <a:gd name="connsiteY383" fmla="*/ 192088 h 334963"/>
                <a:gd name="connsiteX384" fmla="*/ 292101 w 293688"/>
                <a:gd name="connsiteY384" fmla="*/ 195263 h 334963"/>
                <a:gd name="connsiteX385" fmla="*/ 288926 w 293688"/>
                <a:gd name="connsiteY385" fmla="*/ 196851 h 334963"/>
                <a:gd name="connsiteX386" fmla="*/ 288926 w 293688"/>
                <a:gd name="connsiteY386" fmla="*/ 200026 h 334963"/>
                <a:gd name="connsiteX387" fmla="*/ 288926 w 293688"/>
                <a:gd name="connsiteY387" fmla="*/ 201613 h 334963"/>
                <a:gd name="connsiteX388" fmla="*/ 288926 w 293688"/>
                <a:gd name="connsiteY388" fmla="*/ 204788 h 334963"/>
                <a:gd name="connsiteX389" fmla="*/ 288926 w 293688"/>
                <a:gd name="connsiteY389" fmla="*/ 206376 h 334963"/>
                <a:gd name="connsiteX390" fmla="*/ 287338 w 293688"/>
                <a:gd name="connsiteY390" fmla="*/ 207963 h 334963"/>
                <a:gd name="connsiteX391" fmla="*/ 287338 w 293688"/>
                <a:gd name="connsiteY391" fmla="*/ 212726 h 334963"/>
                <a:gd name="connsiteX392" fmla="*/ 285751 w 293688"/>
                <a:gd name="connsiteY392" fmla="*/ 217488 h 334963"/>
                <a:gd name="connsiteX393" fmla="*/ 287338 w 293688"/>
                <a:gd name="connsiteY393" fmla="*/ 219076 h 334963"/>
                <a:gd name="connsiteX394" fmla="*/ 285751 w 293688"/>
                <a:gd name="connsiteY394" fmla="*/ 222251 h 334963"/>
                <a:gd name="connsiteX395" fmla="*/ 285751 w 293688"/>
                <a:gd name="connsiteY395" fmla="*/ 223838 h 334963"/>
                <a:gd name="connsiteX396" fmla="*/ 282576 w 293688"/>
                <a:gd name="connsiteY396" fmla="*/ 223838 h 334963"/>
                <a:gd name="connsiteX397" fmla="*/ 282576 w 293688"/>
                <a:gd name="connsiteY397" fmla="*/ 227013 h 334963"/>
                <a:gd name="connsiteX398" fmla="*/ 282576 w 293688"/>
                <a:gd name="connsiteY398" fmla="*/ 228601 h 334963"/>
                <a:gd name="connsiteX399" fmla="*/ 280988 w 293688"/>
                <a:gd name="connsiteY399" fmla="*/ 231776 h 334963"/>
                <a:gd name="connsiteX400" fmla="*/ 280988 w 293688"/>
                <a:gd name="connsiteY400" fmla="*/ 233363 h 334963"/>
                <a:gd name="connsiteX401" fmla="*/ 280988 w 293688"/>
                <a:gd name="connsiteY401" fmla="*/ 234951 h 334963"/>
                <a:gd name="connsiteX402" fmla="*/ 277813 w 293688"/>
                <a:gd name="connsiteY402" fmla="*/ 234951 h 334963"/>
                <a:gd name="connsiteX403" fmla="*/ 277813 w 293688"/>
                <a:gd name="connsiteY403" fmla="*/ 238126 h 334963"/>
                <a:gd name="connsiteX404" fmla="*/ 277813 w 293688"/>
                <a:gd name="connsiteY404" fmla="*/ 239713 h 334963"/>
                <a:gd name="connsiteX405" fmla="*/ 276226 w 293688"/>
                <a:gd name="connsiteY405" fmla="*/ 242888 h 334963"/>
                <a:gd name="connsiteX406" fmla="*/ 276226 w 293688"/>
                <a:gd name="connsiteY406" fmla="*/ 244476 h 334963"/>
                <a:gd name="connsiteX407" fmla="*/ 273051 w 293688"/>
                <a:gd name="connsiteY407" fmla="*/ 249238 h 334963"/>
                <a:gd name="connsiteX408" fmla="*/ 271463 w 293688"/>
                <a:gd name="connsiteY408" fmla="*/ 254001 h 334963"/>
                <a:gd name="connsiteX409" fmla="*/ 269876 w 293688"/>
                <a:gd name="connsiteY409" fmla="*/ 258763 h 334963"/>
                <a:gd name="connsiteX410" fmla="*/ 266701 w 293688"/>
                <a:gd name="connsiteY410" fmla="*/ 263526 h 334963"/>
                <a:gd name="connsiteX411" fmla="*/ 265113 w 293688"/>
                <a:gd name="connsiteY411" fmla="*/ 265113 h 334963"/>
                <a:gd name="connsiteX412" fmla="*/ 261938 w 293688"/>
                <a:gd name="connsiteY412" fmla="*/ 269876 h 334963"/>
                <a:gd name="connsiteX413" fmla="*/ 261938 w 293688"/>
                <a:gd name="connsiteY413" fmla="*/ 271463 h 334963"/>
                <a:gd name="connsiteX414" fmla="*/ 260351 w 293688"/>
                <a:gd name="connsiteY414" fmla="*/ 276226 h 334963"/>
                <a:gd name="connsiteX415" fmla="*/ 255588 w 293688"/>
                <a:gd name="connsiteY415" fmla="*/ 282576 h 334963"/>
                <a:gd name="connsiteX416" fmla="*/ 249238 w 293688"/>
                <a:gd name="connsiteY416" fmla="*/ 287338 h 334963"/>
                <a:gd name="connsiteX417" fmla="*/ 246063 w 293688"/>
                <a:gd name="connsiteY417" fmla="*/ 292101 h 334963"/>
                <a:gd name="connsiteX418" fmla="*/ 244476 w 293688"/>
                <a:gd name="connsiteY418" fmla="*/ 293688 h 334963"/>
                <a:gd name="connsiteX419" fmla="*/ 239713 w 293688"/>
                <a:gd name="connsiteY419" fmla="*/ 296863 h 334963"/>
                <a:gd name="connsiteX420" fmla="*/ 238126 w 293688"/>
                <a:gd name="connsiteY420" fmla="*/ 298451 h 334963"/>
                <a:gd name="connsiteX421" fmla="*/ 234951 w 293688"/>
                <a:gd name="connsiteY421" fmla="*/ 298451 h 334963"/>
                <a:gd name="connsiteX422" fmla="*/ 234951 w 293688"/>
                <a:gd name="connsiteY422" fmla="*/ 301626 h 334963"/>
                <a:gd name="connsiteX423" fmla="*/ 233363 w 293688"/>
                <a:gd name="connsiteY423" fmla="*/ 301626 h 334963"/>
                <a:gd name="connsiteX424" fmla="*/ 230188 w 293688"/>
                <a:gd name="connsiteY424" fmla="*/ 301626 h 334963"/>
                <a:gd name="connsiteX425" fmla="*/ 228601 w 293688"/>
                <a:gd name="connsiteY425" fmla="*/ 303213 h 334963"/>
                <a:gd name="connsiteX426" fmla="*/ 228601 w 293688"/>
                <a:gd name="connsiteY426" fmla="*/ 306388 h 334963"/>
                <a:gd name="connsiteX427" fmla="*/ 223838 w 293688"/>
                <a:gd name="connsiteY427" fmla="*/ 306388 h 334963"/>
                <a:gd name="connsiteX428" fmla="*/ 222251 w 293688"/>
                <a:gd name="connsiteY428" fmla="*/ 307976 h 334963"/>
                <a:gd name="connsiteX429" fmla="*/ 219076 w 293688"/>
                <a:gd name="connsiteY429" fmla="*/ 309563 h 334963"/>
                <a:gd name="connsiteX430" fmla="*/ 217488 w 293688"/>
                <a:gd name="connsiteY430" fmla="*/ 312738 h 334963"/>
                <a:gd name="connsiteX431" fmla="*/ 212726 w 293688"/>
                <a:gd name="connsiteY431" fmla="*/ 314326 h 334963"/>
                <a:gd name="connsiteX432" fmla="*/ 211138 w 293688"/>
                <a:gd name="connsiteY432" fmla="*/ 317501 h 334963"/>
                <a:gd name="connsiteX433" fmla="*/ 207963 w 293688"/>
                <a:gd name="connsiteY433" fmla="*/ 319088 h 334963"/>
                <a:gd name="connsiteX434" fmla="*/ 206376 w 293688"/>
                <a:gd name="connsiteY434" fmla="*/ 319088 h 334963"/>
                <a:gd name="connsiteX435" fmla="*/ 203201 w 293688"/>
                <a:gd name="connsiteY435" fmla="*/ 319088 h 334963"/>
                <a:gd name="connsiteX436" fmla="*/ 203201 w 293688"/>
                <a:gd name="connsiteY436" fmla="*/ 322263 h 334963"/>
                <a:gd name="connsiteX437" fmla="*/ 201613 w 293688"/>
                <a:gd name="connsiteY437" fmla="*/ 323851 h 334963"/>
                <a:gd name="connsiteX438" fmla="*/ 198438 w 293688"/>
                <a:gd name="connsiteY438" fmla="*/ 323851 h 334963"/>
                <a:gd name="connsiteX439" fmla="*/ 196851 w 293688"/>
                <a:gd name="connsiteY439" fmla="*/ 325438 h 334963"/>
                <a:gd name="connsiteX440" fmla="*/ 192088 w 293688"/>
                <a:gd name="connsiteY440" fmla="*/ 325438 h 334963"/>
                <a:gd name="connsiteX441" fmla="*/ 187325 w 293688"/>
                <a:gd name="connsiteY441" fmla="*/ 328613 h 334963"/>
                <a:gd name="connsiteX442" fmla="*/ 182563 w 293688"/>
                <a:gd name="connsiteY442" fmla="*/ 330201 h 334963"/>
                <a:gd name="connsiteX443" fmla="*/ 180975 w 293688"/>
                <a:gd name="connsiteY443" fmla="*/ 330201 h 334963"/>
                <a:gd name="connsiteX444" fmla="*/ 179388 w 293688"/>
                <a:gd name="connsiteY444" fmla="*/ 333376 h 334963"/>
                <a:gd name="connsiteX445" fmla="*/ 176213 w 293688"/>
                <a:gd name="connsiteY445" fmla="*/ 333376 h 334963"/>
                <a:gd name="connsiteX446" fmla="*/ 174625 w 293688"/>
                <a:gd name="connsiteY446" fmla="*/ 333376 h 334963"/>
                <a:gd name="connsiteX447" fmla="*/ 171450 w 293688"/>
                <a:gd name="connsiteY447" fmla="*/ 334963 h 334963"/>
                <a:gd name="connsiteX448" fmla="*/ 169863 w 293688"/>
                <a:gd name="connsiteY448" fmla="*/ 334963 h 334963"/>
                <a:gd name="connsiteX449" fmla="*/ 169863 w 293688"/>
                <a:gd name="connsiteY449" fmla="*/ 333376 h 334963"/>
                <a:gd name="connsiteX450" fmla="*/ 171450 w 293688"/>
                <a:gd name="connsiteY450" fmla="*/ 330201 h 334963"/>
                <a:gd name="connsiteX451" fmla="*/ 174625 w 293688"/>
                <a:gd name="connsiteY451" fmla="*/ 330201 h 334963"/>
                <a:gd name="connsiteX452" fmla="*/ 176213 w 293688"/>
                <a:gd name="connsiteY452" fmla="*/ 328613 h 334963"/>
                <a:gd name="connsiteX453" fmla="*/ 174625 w 293688"/>
                <a:gd name="connsiteY453" fmla="*/ 328613 h 334963"/>
                <a:gd name="connsiteX454" fmla="*/ 171450 w 293688"/>
                <a:gd name="connsiteY454" fmla="*/ 328613 h 334963"/>
                <a:gd name="connsiteX455" fmla="*/ 169863 w 293688"/>
                <a:gd name="connsiteY455" fmla="*/ 328613 h 334963"/>
                <a:gd name="connsiteX456" fmla="*/ 168275 w 293688"/>
                <a:gd name="connsiteY456" fmla="*/ 328613 h 334963"/>
                <a:gd name="connsiteX457" fmla="*/ 168275 w 293688"/>
                <a:gd name="connsiteY457" fmla="*/ 330201 h 334963"/>
                <a:gd name="connsiteX458" fmla="*/ 165100 w 293688"/>
                <a:gd name="connsiteY458" fmla="*/ 330201 h 334963"/>
                <a:gd name="connsiteX459" fmla="*/ 165100 w 293688"/>
                <a:gd name="connsiteY459" fmla="*/ 333376 h 334963"/>
                <a:gd name="connsiteX460" fmla="*/ 165100 w 293688"/>
                <a:gd name="connsiteY460" fmla="*/ 334963 h 334963"/>
                <a:gd name="connsiteX461" fmla="*/ 163513 w 293688"/>
                <a:gd name="connsiteY461" fmla="*/ 334963 h 334963"/>
                <a:gd name="connsiteX462" fmla="*/ 160338 w 293688"/>
                <a:gd name="connsiteY462" fmla="*/ 334963 h 334963"/>
                <a:gd name="connsiteX463" fmla="*/ 158750 w 293688"/>
                <a:gd name="connsiteY463" fmla="*/ 334963 h 334963"/>
                <a:gd name="connsiteX464" fmla="*/ 155575 w 293688"/>
                <a:gd name="connsiteY464" fmla="*/ 334963 h 334963"/>
                <a:gd name="connsiteX465" fmla="*/ 153988 w 293688"/>
                <a:gd name="connsiteY465" fmla="*/ 334963 h 334963"/>
                <a:gd name="connsiteX466" fmla="*/ 152400 w 293688"/>
                <a:gd name="connsiteY466" fmla="*/ 333376 h 334963"/>
                <a:gd name="connsiteX467" fmla="*/ 149225 w 293688"/>
                <a:gd name="connsiteY467" fmla="*/ 333376 h 334963"/>
                <a:gd name="connsiteX468" fmla="*/ 147638 w 293688"/>
                <a:gd name="connsiteY468" fmla="*/ 333376 h 334963"/>
                <a:gd name="connsiteX469" fmla="*/ 144463 w 293688"/>
                <a:gd name="connsiteY469" fmla="*/ 333376 h 334963"/>
                <a:gd name="connsiteX470" fmla="*/ 142875 w 293688"/>
                <a:gd name="connsiteY470" fmla="*/ 333376 h 334963"/>
                <a:gd name="connsiteX471" fmla="*/ 139700 w 293688"/>
                <a:gd name="connsiteY471" fmla="*/ 333376 h 334963"/>
                <a:gd name="connsiteX472" fmla="*/ 138112 w 293688"/>
                <a:gd name="connsiteY472" fmla="*/ 334963 h 334963"/>
                <a:gd name="connsiteX473" fmla="*/ 136525 w 293688"/>
                <a:gd name="connsiteY473" fmla="*/ 333376 h 334963"/>
                <a:gd name="connsiteX474" fmla="*/ 133350 w 293688"/>
                <a:gd name="connsiteY474" fmla="*/ 333376 h 334963"/>
                <a:gd name="connsiteX475" fmla="*/ 133350 w 293688"/>
                <a:gd name="connsiteY475" fmla="*/ 330201 h 334963"/>
                <a:gd name="connsiteX476" fmla="*/ 131762 w 293688"/>
                <a:gd name="connsiteY476" fmla="*/ 330201 h 334963"/>
                <a:gd name="connsiteX477" fmla="*/ 128587 w 293688"/>
                <a:gd name="connsiteY477" fmla="*/ 330201 h 334963"/>
                <a:gd name="connsiteX478" fmla="*/ 127000 w 293688"/>
                <a:gd name="connsiteY478" fmla="*/ 330201 h 334963"/>
                <a:gd name="connsiteX479" fmla="*/ 127000 w 293688"/>
                <a:gd name="connsiteY479" fmla="*/ 328613 h 334963"/>
                <a:gd name="connsiteX480" fmla="*/ 123825 w 293688"/>
                <a:gd name="connsiteY480" fmla="*/ 328613 h 334963"/>
                <a:gd name="connsiteX481" fmla="*/ 122237 w 293688"/>
                <a:gd name="connsiteY481" fmla="*/ 328613 h 334963"/>
                <a:gd name="connsiteX482" fmla="*/ 122237 w 293688"/>
                <a:gd name="connsiteY482" fmla="*/ 325438 h 334963"/>
                <a:gd name="connsiteX483" fmla="*/ 120650 w 293688"/>
                <a:gd name="connsiteY483" fmla="*/ 325438 h 334963"/>
                <a:gd name="connsiteX484" fmla="*/ 117475 w 293688"/>
                <a:gd name="connsiteY484" fmla="*/ 323851 h 334963"/>
                <a:gd name="connsiteX485" fmla="*/ 115887 w 293688"/>
                <a:gd name="connsiteY485" fmla="*/ 322263 h 334963"/>
                <a:gd name="connsiteX486" fmla="*/ 112712 w 293688"/>
                <a:gd name="connsiteY486" fmla="*/ 322263 h 334963"/>
                <a:gd name="connsiteX487" fmla="*/ 111125 w 293688"/>
                <a:gd name="connsiteY487" fmla="*/ 322263 h 334963"/>
                <a:gd name="connsiteX488" fmla="*/ 107950 w 293688"/>
                <a:gd name="connsiteY488" fmla="*/ 322263 h 334963"/>
                <a:gd name="connsiteX489" fmla="*/ 106362 w 293688"/>
                <a:gd name="connsiteY489" fmla="*/ 322263 h 334963"/>
                <a:gd name="connsiteX490" fmla="*/ 104775 w 293688"/>
                <a:gd name="connsiteY490" fmla="*/ 322263 h 334963"/>
                <a:gd name="connsiteX491" fmla="*/ 104775 w 293688"/>
                <a:gd name="connsiteY491" fmla="*/ 319088 h 334963"/>
                <a:gd name="connsiteX492" fmla="*/ 101600 w 293688"/>
                <a:gd name="connsiteY492" fmla="*/ 319088 h 334963"/>
                <a:gd name="connsiteX493" fmla="*/ 100012 w 293688"/>
                <a:gd name="connsiteY493" fmla="*/ 319088 h 334963"/>
                <a:gd name="connsiteX494" fmla="*/ 96837 w 293688"/>
                <a:gd name="connsiteY494" fmla="*/ 319088 h 334963"/>
                <a:gd name="connsiteX495" fmla="*/ 96837 w 293688"/>
                <a:gd name="connsiteY495" fmla="*/ 317501 h 334963"/>
                <a:gd name="connsiteX496" fmla="*/ 96837 w 293688"/>
                <a:gd name="connsiteY496" fmla="*/ 314326 h 334963"/>
                <a:gd name="connsiteX497" fmla="*/ 95250 w 293688"/>
                <a:gd name="connsiteY497" fmla="*/ 314326 h 334963"/>
                <a:gd name="connsiteX498" fmla="*/ 93662 w 293688"/>
                <a:gd name="connsiteY498" fmla="*/ 312738 h 334963"/>
                <a:gd name="connsiteX499" fmla="*/ 93662 w 293688"/>
                <a:gd name="connsiteY499" fmla="*/ 314326 h 334963"/>
                <a:gd name="connsiteX500" fmla="*/ 90487 w 293688"/>
                <a:gd name="connsiteY500" fmla="*/ 314326 h 334963"/>
                <a:gd name="connsiteX501" fmla="*/ 90487 w 293688"/>
                <a:gd name="connsiteY501" fmla="*/ 312738 h 334963"/>
                <a:gd name="connsiteX502" fmla="*/ 88900 w 293688"/>
                <a:gd name="connsiteY502" fmla="*/ 312738 h 334963"/>
                <a:gd name="connsiteX503" fmla="*/ 88900 w 293688"/>
                <a:gd name="connsiteY503" fmla="*/ 314326 h 334963"/>
                <a:gd name="connsiteX504" fmla="*/ 85725 w 293688"/>
                <a:gd name="connsiteY504" fmla="*/ 314326 h 334963"/>
                <a:gd name="connsiteX505" fmla="*/ 85725 w 293688"/>
                <a:gd name="connsiteY505" fmla="*/ 312738 h 334963"/>
                <a:gd name="connsiteX506" fmla="*/ 84137 w 293688"/>
                <a:gd name="connsiteY506" fmla="*/ 312738 h 334963"/>
                <a:gd name="connsiteX507" fmla="*/ 80962 w 293688"/>
                <a:gd name="connsiteY507" fmla="*/ 312738 h 334963"/>
                <a:gd name="connsiteX508" fmla="*/ 80962 w 293688"/>
                <a:gd name="connsiteY508" fmla="*/ 309563 h 334963"/>
                <a:gd name="connsiteX509" fmla="*/ 80962 w 293688"/>
                <a:gd name="connsiteY509" fmla="*/ 307976 h 334963"/>
                <a:gd name="connsiteX510" fmla="*/ 79375 w 293688"/>
                <a:gd name="connsiteY510" fmla="*/ 309563 h 334963"/>
                <a:gd name="connsiteX511" fmla="*/ 77787 w 293688"/>
                <a:gd name="connsiteY511" fmla="*/ 307976 h 334963"/>
                <a:gd name="connsiteX512" fmla="*/ 74612 w 293688"/>
                <a:gd name="connsiteY512" fmla="*/ 306388 h 334963"/>
                <a:gd name="connsiteX513" fmla="*/ 73025 w 293688"/>
                <a:gd name="connsiteY513" fmla="*/ 303213 h 334963"/>
                <a:gd name="connsiteX514" fmla="*/ 74612 w 293688"/>
                <a:gd name="connsiteY514" fmla="*/ 303213 h 334963"/>
                <a:gd name="connsiteX515" fmla="*/ 77787 w 293688"/>
                <a:gd name="connsiteY515" fmla="*/ 303213 h 334963"/>
                <a:gd name="connsiteX516" fmla="*/ 79375 w 293688"/>
                <a:gd name="connsiteY516" fmla="*/ 303213 h 334963"/>
                <a:gd name="connsiteX517" fmla="*/ 79375 w 293688"/>
                <a:gd name="connsiteY517" fmla="*/ 301626 h 334963"/>
                <a:gd name="connsiteX518" fmla="*/ 77787 w 293688"/>
                <a:gd name="connsiteY518" fmla="*/ 301626 h 334963"/>
                <a:gd name="connsiteX519" fmla="*/ 74612 w 293688"/>
                <a:gd name="connsiteY519" fmla="*/ 298451 h 334963"/>
                <a:gd name="connsiteX520" fmla="*/ 73025 w 293688"/>
                <a:gd name="connsiteY520" fmla="*/ 298451 h 334963"/>
                <a:gd name="connsiteX521" fmla="*/ 73025 w 293688"/>
                <a:gd name="connsiteY521" fmla="*/ 296863 h 334963"/>
                <a:gd name="connsiteX522" fmla="*/ 69850 w 293688"/>
                <a:gd name="connsiteY522" fmla="*/ 296863 h 334963"/>
                <a:gd name="connsiteX523" fmla="*/ 69850 w 293688"/>
                <a:gd name="connsiteY523" fmla="*/ 298451 h 334963"/>
                <a:gd name="connsiteX524" fmla="*/ 73025 w 293688"/>
                <a:gd name="connsiteY524" fmla="*/ 298451 h 334963"/>
                <a:gd name="connsiteX525" fmla="*/ 73025 w 293688"/>
                <a:gd name="connsiteY525" fmla="*/ 301626 h 334963"/>
                <a:gd name="connsiteX526" fmla="*/ 69850 w 293688"/>
                <a:gd name="connsiteY526" fmla="*/ 301626 h 334963"/>
                <a:gd name="connsiteX527" fmla="*/ 68262 w 293688"/>
                <a:gd name="connsiteY527" fmla="*/ 301626 h 334963"/>
                <a:gd name="connsiteX528" fmla="*/ 65087 w 293688"/>
                <a:gd name="connsiteY528" fmla="*/ 298451 h 334963"/>
                <a:gd name="connsiteX529" fmla="*/ 65087 w 293688"/>
                <a:gd name="connsiteY529" fmla="*/ 296863 h 334963"/>
                <a:gd name="connsiteX530" fmla="*/ 63500 w 293688"/>
                <a:gd name="connsiteY530" fmla="*/ 296863 h 334963"/>
                <a:gd name="connsiteX531" fmla="*/ 61912 w 293688"/>
                <a:gd name="connsiteY531" fmla="*/ 296863 h 334963"/>
                <a:gd name="connsiteX532" fmla="*/ 61912 w 293688"/>
                <a:gd name="connsiteY532" fmla="*/ 293688 h 334963"/>
                <a:gd name="connsiteX533" fmla="*/ 58737 w 293688"/>
                <a:gd name="connsiteY533" fmla="*/ 293688 h 334963"/>
                <a:gd name="connsiteX534" fmla="*/ 57150 w 293688"/>
                <a:gd name="connsiteY534" fmla="*/ 293688 h 334963"/>
                <a:gd name="connsiteX535" fmla="*/ 57150 w 293688"/>
                <a:gd name="connsiteY535" fmla="*/ 296863 h 334963"/>
                <a:gd name="connsiteX536" fmla="*/ 53975 w 293688"/>
                <a:gd name="connsiteY536" fmla="*/ 293688 h 334963"/>
                <a:gd name="connsiteX537" fmla="*/ 53975 w 293688"/>
                <a:gd name="connsiteY537" fmla="*/ 292101 h 334963"/>
                <a:gd name="connsiteX538" fmla="*/ 52387 w 293688"/>
                <a:gd name="connsiteY538" fmla="*/ 292101 h 334963"/>
                <a:gd name="connsiteX539" fmla="*/ 52387 w 293688"/>
                <a:gd name="connsiteY539" fmla="*/ 290513 h 334963"/>
                <a:gd name="connsiteX540" fmla="*/ 52387 w 293688"/>
                <a:gd name="connsiteY540" fmla="*/ 287338 h 334963"/>
                <a:gd name="connsiteX541" fmla="*/ 52387 w 293688"/>
                <a:gd name="connsiteY541" fmla="*/ 285751 h 334963"/>
                <a:gd name="connsiteX542" fmla="*/ 49212 w 293688"/>
                <a:gd name="connsiteY542" fmla="*/ 287338 h 334963"/>
                <a:gd name="connsiteX543" fmla="*/ 47625 w 293688"/>
                <a:gd name="connsiteY543" fmla="*/ 285751 h 334963"/>
                <a:gd name="connsiteX544" fmla="*/ 46037 w 293688"/>
                <a:gd name="connsiteY544" fmla="*/ 285751 h 334963"/>
                <a:gd name="connsiteX545" fmla="*/ 46037 w 293688"/>
                <a:gd name="connsiteY545" fmla="*/ 282576 h 334963"/>
                <a:gd name="connsiteX546" fmla="*/ 42862 w 293688"/>
                <a:gd name="connsiteY546" fmla="*/ 282576 h 334963"/>
                <a:gd name="connsiteX547" fmla="*/ 41275 w 293688"/>
                <a:gd name="connsiteY547" fmla="*/ 280988 h 334963"/>
                <a:gd name="connsiteX548" fmla="*/ 38100 w 293688"/>
                <a:gd name="connsiteY548" fmla="*/ 280988 h 334963"/>
                <a:gd name="connsiteX549" fmla="*/ 36512 w 293688"/>
                <a:gd name="connsiteY549" fmla="*/ 279401 h 334963"/>
                <a:gd name="connsiteX550" fmla="*/ 36512 w 293688"/>
                <a:gd name="connsiteY550" fmla="*/ 276226 h 334963"/>
                <a:gd name="connsiteX551" fmla="*/ 33337 w 293688"/>
                <a:gd name="connsiteY551" fmla="*/ 274638 h 334963"/>
                <a:gd name="connsiteX552" fmla="*/ 36512 w 293688"/>
                <a:gd name="connsiteY552" fmla="*/ 271463 h 334963"/>
                <a:gd name="connsiteX553" fmla="*/ 33337 w 293688"/>
                <a:gd name="connsiteY553" fmla="*/ 271463 h 334963"/>
                <a:gd name="connsiteX554" fmla="*/ 31750 w 293688"/>
                <a:gd name="connsiteY554" fmla="*/ 271463 h 334963"/>
                <a:gd name="connsiteX555" fmla="*/ 30162 w 293688"/>
                <a:gd name="connsiteY555" fmla="*/ 269876 h 334963"/>
                <a:gd name="connsiteX556" fmla="*/ 30162 w 293688"/>
                <a:gd name="connsiteY556" fmla="*/ 266701 h 334963"/>
                <a:gd name="connsiteX557" fmla="*/ 26987 w 293688"/>
                <a:gd name="connsiteY557" fmla="*/ 265113 h 334963"/>
                <a:gd name="connsiteX558" fmla="*/ 26987 w 293688"/>
                <a:gd name="connsiteY558" fmla="*/ 263526 h 334963"/>
                <a:gd name="connsiteX559" fmla="*/ 26987 w 293688"/>
                <a:gd name="connsiteY559" fmla="*/ 260351 h 334963"/>
                <a:gd name="connsiteX560" fmla="*/ 25400 w 293688"/>
                <a:gd name="connsiteY560" fmla="*/ 260351 h 334963"/>
                <a:gd name="connsiteX561" fmla="*/ 26987 w 293688"/>
                <a:gd name="connsiteY561" fmla="*/ 258763 h 334963"/>
                <a:gd name="connsiteX562" fmla="*/ 25400 w 293688"/>
                <a:gd name="connsiteY562" fmla="*/ 258763 h 334963"/>
                <a:gd name="connsiteX563" fmla="*/ 25400 w 293688"/>
                <a:gd name="connsiteY563" fmla="*/ 255588 h 334963"/>
                <a:gd name="connsiteX564" fmla="*/ 22225 w 293688"/>
                <a:gd name="connsiteY564" fmla="*/ 255588 h 334963"/>
                <a:gd name="connsiteX565" fmla="*/ 22225 w 293688"/>
                <a:gd name="connsiteY565" fmla="*/ 254001 h 334963"/>
                <a:gd name="connsiteX566" fmla="*/ 20637 w 293688"/>
                <a:gd name="connsiteY566" fmla="*/ 255588 h 334963"/>
                <a:gd name="connsiteX567" fmla="*/ 17462 w 293688"/>
                <a:gd name="connsiteY567" fmla="*/ 254001 h 334963"/>
                <a:gd name="connsiteX568" fmla="*/ 17462 w 293688"/>
                <a:gd name="connsiteY568" fmla="*/ 250826 h 334963"/>
                <a:gd name="connsiteX569" fmla="*/ 17462 w 293688"/>
                <a:gd name="connsiteY569" fmla="*/ 249238 h 334963"/>
                <a:gd name="connsiteX570" fmla="*/ 15875 w 293688"/>
                <a:gd name="connsiteY570" fmla="*/ 247651 h 334963"/>
                <a:gd name="connsiteX571" fmla="*/ 15875 w 293688"/>
                <a:gd name="connsiteY571" fmla="*/ 244476 h 334963"/>
                <a:gd name="connsiteX572" fmla="*/ 15875 w 293688"/>
                <a:gd name="connsiteY572" fmla="*/ 242888 h 334963"/>
                <a:gd name="connsiteX573" fmla="*/ 15875 w 293688"/>
                <a:gd name="connsiteY573" fmla="*/ 239713 h 334963"/>
                <a:gd name="connsiteX574" fmla="*/ 15875 w 293688"/>
                <a:gd name="connsiteY574" fmla="*/ 238126 h 334963"/>
                <a:gd name="connsiteX575" fmla="*/ 14287 w 293688"/>
                <a:gd name="connsiteY575" fmla="*/ 238126 h 334963"/>
                <a:gd name="connsiteX576" fmla="*/ 14287 w 293688"/>
                <a:gd name="connsiteY576" fmla="*/ 234951 h 334963"/>
                <a:gd name="connsiteX577" fmla="*/ 11112 w 293688"/>
                <a:gd name="connsiteY577" fmla="*/ 234951 h 334963"/>
                <a:gd name="connsiteX578" fmla="*/ 11112 w 293688"/>
                <a:gd name="connsiteY578" fmla="*/ 233363 h 334963"/>
                <a:gd name="connsiteX579" fmla="*/ 9525 w 293688"/>
                <a:gd name="connsiteY579" fmla="*/ 231776 h 334963"/>
                <a:gd name="connsiteX580" fmla="*/ 9525 w 293688"/>
                <a:gd name="connsiteY580" fmla="*/ 228601 h 334963"/>
                <a:gd name="connsiteX581" fmla="*/ 6350 w 293688"/>
                <a:gd name="connsiteY581" fmla="*/ 222251 h 334963"/>
                <a:gd name="connsiteX582" fmla="*/ 4762 w 293688"/>
                <a:gd name="connsiteY582" fmla="*/ 217488 h 334963"/>
                <a:gd name="connsiteX583" fmla="*/ 3175 w 293688"/>
                <a:gd name="connsiteY583" fmla="*/ 215901 h 334963"/>
                <a:gd name="connsiteX584" fmla="*/ 3175 w 293688"/>
                <a:gd name="connsiteY584" fmla="*/ 212726 h 334963"/>
                <a:gd name="connsiteX585" fmla="*/ 3175 w 293688"/>
                <a:gd name="connsiteY585" fmla="*/ 211138 h 334963"/>
                <a:gd name="connsiteX586" fmla="*/ 3175 w 293688"/>
                <a:gd name="connsiteY586" fmla="*/ 207963 h 334963"/>
                <a:gd name="connsiteX587" fmla="*/ 0 w 293688"/>
                <a:gd name="connsiteY587" fmla="*/ 206376 h 334963"/>
                <a:gd name="connsiteX588" fmla="*/ 3175 w 293688"/>
                <a:gd name="connsiteY588" fmla="*/ 206376 h 334963"/>
                <a:gd name="connsiteX589" fmla="*/ 3175 w 293688"/>
                <a:gd name="connsiteY589" fmla="*/ 204788 h 334963"/>
                <a:gd name="connsiteX590" fmla="*/ 3175 w 293688"/>
                <a:gd name="connsiteY590" fmla="*/ 201613 h 334963"/>
                <a:gd name="connsiteX591" fmla="*/ 3175 w 293688"/>
                <a:gd name="connsiteY591" fmla="*/ 200026 h 334963"/>
                <a:gd name="connsiteX592" fmla="*/ 3175 w 293688"/>
                <a:gd name="connsiteY592" fmla="*/ 196851 h 334963"/>
                <a:gd name="connsiteX593" fmla="*/ 3175 w 293688"/>
                <a:gd name="connsiteY593" fmla="*/ 195263 h 334963"/>
                <a:gd name="connsiteX594" fmla="*/ 3175 w 293688"/>
                <a:gd name="connsiteY594" fmla="*/ 192088 h 334963"/>
                <a:gd name="connsiteX595" fmla="*/ 3175 w 293688"/>
                <a:gd name="connsiteY595" fmla="*/ 188913 h 334963"/>
                <a:gd name="connsiteX596" fmla="*/ 3175 w 293688"/>
                <a:gd name="connsiteY596" fmla="*/ 185738 h 334963"/>
                <a:gd name="connsiteX597" fmla="*/ 3175 w 293688"/>
                <a:gd name="connsiteY597" fmla="*/ 184151 h 334963"/>
                <a:gd name="connsiteX598" fmla="*/ 4762 w 293688"/>
                <a:gd name="connsiteY598" fmla="*/ 184151 h 334963"/>
                <a:gd name="connsiteX599" fmla="*/ 4762 w 293688"/>
                <a:gd name="connsiteY599" fmla="*/ 180976 h 334963"/>
                <a:gd name="connsiteX600" fmla="*/ 3175 w 293688"/>
                <a:gd name="connsiteY600" fmla="*/ 180976 h 334963"/>
                <a:gd name="connsiteX601" fmla="*/ 4762 w 293688"/>
                <a:gd name="connsiteY601" fmla="*/ 179388 h 334963"/>
                <a:gd name="connsiteX602" fmla="*/ 4762 w 293688"/>
                <a:gd name="connsiteY602" fmla="*/ 176213 h 334963"/>
                <a:gd name="connsiteX603" fmla="*/ 3175 w 293688"/>
                <a:gd name="connsiteY603" fmla="*/ 176213 h 334963"/>
                <a:gd name="connsiteX604" fmla="*/ 3175 w 293688"/>
                <a:gd name="connsiteY604" fmla="*/ 174626 h 334963"/>
                <a:gd name="connsiteX605" fmla="*/ 3175 w 293688"/>
                <a:gd name="connsiteY605" fmla="*/ 173038 h 334963"/>
                <a:gd name="connsiteX606" fmla="*/ 4762 w 293688"/>
                <a:gd name="connsiteY606" fmla="*/ 173038 h 334963"/>
                <a:gd name="connsiteX607" fmla="*/ 4762 w 293688"/>
                <a:gd name="connsiteY607" fmla="*/ 169863 h 334963"/>
                <a:gd name="connsiteX608" fmla="*/ 4762 w 293688"/>
                <a:gd name="connsiteY608" fmla="*/ 168276 h 334963"/>
                <a:gd name="connsiteX609" fmla="*/ 4762 w 293688"/>
                <a:gd name="connsiteY609" fmla="*/ 165101 h 334963"/>
                <a:gd name="connsiteX610" fmla="*/ 4762 w 293688"/>
                <a:gd name="connsiteY610" fmla="*/ 163513 h 334963"/>
                <a:gd name="connsiteX611" fmla="*/ 4762 w 293688"/>
                <a:gd name="connsiteY611" fmla="*/ 160338 h 334963"/>
                <a:gd name="connsiteX612" fmla="*/ 4762 w 293688"/>
                <a:gd name="connsiteY612" fmla="*/ 158751 h 334963"/>
                <a:gd name="connsiteX613" fmla="*/ 4762 w 293688"/>
                <a:gd name="connsiteY613" fmla="*/ 157163 h 334963"/>
                <a:gd name="connsiteX614" fmla="*/ 4762 w 293688"/>
                <a:gd name="connsiteY614" fmla="*/ 153988 h 334963"/>
                <a:gd name="connsiteX615" fmla="*/ 6350 w 293688"/>
                <a:gd name="connsiteY615" fmla="*/ 152401 h 334963"/>
                <a:gd name="connsiteX616" fmla="*/ 6350 w 293688"/>
                <a:gd name="connsiteY616" fmla="*/ 149226 h 334963"/>
                <a:gd name="connsiteX617" fmla="*/ 6350 w 293688"/>
                <a:gd name="connsiteY617" fmla="*/ 147638 h 334963"/>
                <a:gd name="connsiteX618" fmla="*/ 4762 w 293688"/>
                <a:gd name="connsiteY618" fmla="*/ 147638 h 334963"/>
                <a:gd name="connsiteX619" fmla="*/ 6350 w 293688"/>
                <a:gd name="connsiteY619" fmla="*/ 144463 h 334963"/>
                <a:gd name="connsiteX620" fmla="*/ 6350 w 293688"/>
                <a:gd name="connsiteY620" fmla="*/ 142876 h 334963"/>
                <a:gd name="connsiteX621" fmla="*/ 6350 w 293688"/>
                <a:gd name="connsiteY621" fmla="*/ 141288 h 334963"/>
                <a:gd name="connsiteX622" fmla="*/ 9525 w 293688"/>
                <a:gd name="connsiteY622" fmla="*/ 141288 h 334963"/>
                <a:gd name="connsiteX623" fmla="*/ 9525 w 293688"/>
                <a:gd name="connsiteY623" fmla="*/ 138113 h 334963"/>
                <a:gd name="connsiteX624" fmla="*/ 11112 w 293688"/>
                <a:gd name="connsiteY624" fmla="*/ 138113 h 334963"/>
                <a:gd name="connsiteX625" fmla="*/ 11112 w 293688"/>
                <a:gd name="connsiteY625" fmla="*/ 136526 h 334963"/>
                <a:gd name="connsiteX626" fmla="*/ 14287 w 293688"/>
                <a:gd name="connsiteY626" fmla="*/ 136526 h 334963"/>
                <a:gd name="connsiteX627" fmla="*/ 14287 w 293688"/>
                <a:gd name="connsiteY627" fmla="*/ 133351 h 334963"/>
                <a:gd name="connsiteX628" fmla="*/ 14287 w 293688"/>
                <a:gd name="connsiteY628" fmla="*/ 131763 h 334963"/>
                <a:gd name="connsiteX629" fmla="*/ 14287 w 293688"/>
                <a:gd name="connsiteY629" fmla="*/ 130176 h 334963"/>
                <a:gd name="connsiteX630" fmla="*/ 15875 w 293688"/>
                <a:gd name="connsiteY630" fmla="*/ 127001 h 334963"/>
                <a:gd name="connsiteX631" fmla="*/ 15875 w 293688"/>
                <a:gd name="connsiteY631" fmla="*/ 125413 h 334963"/>
                <a:gd name="connsiteX632" fmla="*/ 17462 w 293688"/>
                <a:gd name="connsiteY632" fmla="*/ 125413 h 334963"/>
                <a:gd name="connsiteX633" fmla="*/ 17462 w 293688"/>
                <a:gd name="connsiteY633" fmla="*/ 122238 h 334963"/>
                <a:gd name="connsiteX634" fmla="*/ 20637 w 293688"/>
                <a:gd name="connsiteY634" fmla="*/ 127001 h 334963"/>
                <a:gd name="connsiteX635" fmla="*/ 20637 w 293688"/>
                <a:gd name="connsiteY635" fmla="*/ 125413 h 334963"/>
                <a:gd name="connsiteX636" fmla="*/ 20637 w 293688"/>
                <a:gd name="connsiteY636" fmla="*/ 122238 h 334963"/>
                <a:gd name="connsiteX637" fmla="*/ 20637 w 293688"/>
                <a:gd name="connsiteY637" fmla="*/ 120651 h 334963"/>
                <a:gd name="connsiteX638" fmla="*/ 22225 w 293688"/>
                <a:gd name="connsiteY638" fmla="*/ 120651 h 334963"/>
                <a:gd name="connsiteX639" fmla="*/ 22225 w 293688"/>
                <a:gd name="connsiteY639" fmla="*/ 117476 h 334963"/>
                <a:gd name="connsiteX640" fmla="*/ 22225 w 293688"/>
                <a:gd name="connsiteY640" fmla="*/ 115888 h 334963"/>
                <a:gd name="connsiteX641" fmla="*/ 22225 w 293688"/>
                <a:gd name="connsiteY641" fmla="*/ 114301 h 334963"/>
                <a:gd name="connsiteX642" fmla="*/ 25400 w 293688"/>
                <a:gd name="connsiteY642" fmla="*/ 114301 h 334963"/>
                <a:gd name="connsiteX643" fmla="*/ 25400 w 293688"/>
                <a:gd name="connsiteY643" fmla="*/ 111126 h 334963"/>
                <a:gd name="connsiteX644" fmla="*/ 25400 w 293688"/>
                <a:gd name="connsiteY644" fmla="*/ 109538 h 334963"/>
                <a:gd name="connsiteX645" fmla="*/ 26987 w 293688"/>
                <a:gd name="connsiteY645" fmla="*/ 109538 h 334963"/>
                <a:gd name="connsiteX646" fmla="*/ 26987 w 293688"/>
                <a:gd name="connsiteY646" fmla="*/ 106363 h 334963"/>
                <a:gd name="connsiteX647" fmla="*/ 26987 w 293688"/>
                <a:gd name="connsiteY647" fmla="*/ 104776 h 334963"/>
                <a:gd name="connsiteX648" fmla="*/ 26987 w 293688"/>
                <a:gd name="connsiteY648" fmla="*/ 101601 h 334963"/>
                <a:gd name="connsiteX649" fmla="*/ 26987 w 293688"/>
                <a:gd name="connsiteY649" fmla="*/ 100013 h 334963"/>
                <a:gd name="connsiteX650" fmla="*/ 30162 w 293688"/>
                <a:gd name="connsiteY650" fmla="*/ 100013 h 334963"/>
                <a:gd name="connsiteX651" fmla="*/ 30162 w 293688"/>
                <a:gd name="connsiteY651" fmla="*/ 93663 h 334963"/>
                <a:gd name="connsiteX652" fmla="*/ 31750 w 293688"/>
                <a:gd name="connsiteY652" fmla="*/ 93663 h 334963"/>
                <a:gd name="connsiteX653" fmla="*/ 31750 w 293688"/>
                <a:gd name="connsiteY653" fmla="*/ 90488 h 334963"/>
                <a:gd name="connsiteX654" fmla="*/ 31750 w 293688"/>
                <a:gd name="connsiteY654" fmla="*/ 88901 h 334963"/>
                <a:gd name="connsiteX655" fmla="*/ 33337 w 293688"/>
                <a:gd name="connsiteY655" fmla="*/ 88901 h 334963"/>
                <a:gd name="connsiteX656" fmla="*/ 33337 w 293688"/>
                <a:gd name="connsiteY656" fmla="*/ 85726 h 334963"/>
                <a:gd name="connsiteX657" fmla="*/ 36512 w 293688"/>
                <a:gd name="connsiteY657" fmla="*/ 85726 h 334963"/>
                <a:gd name="connsiteX658" fmla="*/ 36512 w 293688"/>
                <a:gd name="connsiteY658" fmla="*/ 88901 h 334963"/>
                <a:gd name="connsiteX659" fmla="*/ 38100 w 293688"/>
                <a:gd name="connsiteY659" fmla="*/ 88901 h 334963"/>
                <a:gd name="connsiteX660" fmla="*/ 38100 w 293688"/>
                <a:gd name="connsiteY660" fmla="*/ 85726 h 334963"/>
                <a:gd name="connsiteX661" fmla="*/ 41275 w 293688"/>
                <a:gd name="connsiteY661" fmla="*/ 85726 h 334963"/>
                <a:gd name="connsiteX662" fmla="*/ 41275 w 293688"/>
                <a:gd name="connsiteY662" fmla="*/ 84138 h 334963"/>
                <a:gd name="connsiteX663" fmla="*/ 41275 w 293688"/>
                <a:gd name="connsiteY663" fmla="*/ 82551 h 334963"/>
                <a:gd name="connsiteX664" fmla="*/ 42862 w 293688"/>
                <a:gd name="connsiteY664" fmla="*/ 82551 h 334963"/>
                <a:gd name="connsiteX665" fmla="*/ 42862 w 293688"/>
                <a:gd name="connsiteY665" fmla="*/ 79376 h 334963"/>
                <a:gd name="connsiteX666" fmla="*/ 46037 w 293688"/>
                <a:gd name="connsiteY666" fmla="*/ 77788 h 334963"/>
                <a:gd name="connsiteX667" fmla="*/ 46037 w 293688"/>
                <a:gd name="connsiteY667" fmla="*/ 74613 h 334963"/>
                <a:gd name="connsiteX668" fmla="*/ 46037 w 293688"/>
                <a:gd name="connsiteY668" fmla="*/ 73026 h 334963"/>
                <a:gd name="connsiteX669" fmla="*/ 47625 w 293688"/>
                <a:gd name="connsiteY669" fmla="*/ 73026 h 334963"/>
                <a:gd name="connsiteX670" fmla="*/ 47625 w 293688"/>
                <a:gd name="connsiteY670" fmla="*/ 69851 h 334963"/>
                <a:gd name="connsiteX671" fmla="*/ 47625 w 293688"/>
                <a:gd name="connsiteY671" fmla="*/ 68263 h 334963"/>
                <a:gd name="connsiteX672" fmla="*/ 49212 w 293688"/>
                <a:gd name="connsiteY672" fmla="*/ 68263 h 334963"/>
                <a:gd name="connsiteX673" fmla="*/ 49212 w 293688"/>
                <a:gd name="connsiteY673" fmla="*/ 66676 h 334963"/>
                <a:gd name="connsiteX674" fmla="*/ 49212 w 293688"/>
                <a:gd name="connsiteY674" fmla="*/ 63501 h 334963"/>
                <a:gd name="connsiteX675" fmla="*/ 52387 w 293688"/>
                <a:gd name="connsiteY675" fmla="*/ 61913 h 334963"/>
                <a:gd name="connsiteX676" fmla="*/ 52387 w 293688"/>
                <a:gd name="connsiteY676" fmla="*/ 58738 h 334963"/>
                <a:gd name="connsiteX677" fmla="*/ 53975 w 293688"/>
                <a:gd name="connsiteY677" fmla="*/ 58738 h 334963"/>
                <a:gd name="connsiteX678" fmla="*/ 53975 w 293688"/>
                <a:gd name="connsiteY678" fmla="*/ 57150 h 334963"/>
                <a:gd name="connsiteX679" fmla="*/ 53975 w 293688"/>
                <a:gd name="connsiteY679" fmla="*/ 55563 h 334963"/>
                <a:gd name="connsiteX680" fmla="*/ 57150 w 293688"/>
                <a:gd name="connsiteY680" fmla="*/ 55563 h 334963"/>
                <a:gd name="connsiteX681" fmla="*/ 57150 w 293688"/>
                <a:gd name="connsiteY681" fmla="*/ 57150 h 334963"/>
                <a:gd name="connsiteX682" fmla="*/ 58737 w 293688"/>
                <a:gd name="connsiteY682" fmla="*/ 57150 h 334963"/>
                <a:gd name="connsiteX683" fmla="*/ 58737 w 293688"/>
                <a:gd name="connsiteY683" fmla="*/ 55563 h 334963"/>
                <a:gd name="connsiteX684" fmla="*/ 61912 w 293688"/>
                <a:gd name="connsiteY684" fmla="*/ 55563 h 334963"/>
                <a:gd name="connsiteX685" fmla="*/ 61912 w 293688"/>
                <a:gd name="connsiteY685" fmla="*/ 52388 h 334963"/>
                <a:gd name="connsiteX686" fmla="*/ 63500 w 293688"/>
                <a:gd name="connsiteY686" fmla="*/ 52388 h 334963"/>
                <a:gd name="connsiteX687" fmla="*/ 63500 w 293688"/>
                <a:gd name="connsiteY687" fmla="*/ 50800 h 334963"/>
                <a:gd name="connsiteX688" fmla="*/ 65087 w 293688"/>
                <a:gd name="connsiteY688" fmla="*/ 50800 h 334963"/>
                <a:gd name="connsiteX689" fmla="*/ 65087 w 293688"/>
                <a:gd name="connsiteY689" fmla="*/ 47625 h 334963"/>
                <a:gd name="connsiteX690" fmla="*/ 68262 w 293688"/>
                <a:gd name="connsiteY690" fmla="*/ 46038 h 334963"/>
                <a:gd name="connsiteX691" fmla="*/ 68262 w 293688"/>
                <a:gd name="connsiteY691" fmla="*/ 42863 h 334963"/>
                <a:gd name="connsiteX692" fmla="*/ 69850 w 293688"/>
                <a:gd name="connsiteY692" fmla="*/ 41275 h 334963"/>
                <a:gd name="connsiteX693" fmla="*/ 69850 w 293688"/>
                <a:gd name="connsiteY693" fmla="*/ 39688 h 334963"/>
                <a:gd name="connsiteX694" fmla="*/ 73025 w 293688"/>
                <a:gd name="connsiteY694" fmla="*/ 39688 h 334963"/>
                <a:gd name="connsiteX695" fmla="*/ 73025 w 293688"/>
                <a:gd name="connsiteY695" fmla="*/ 36513 h 334963"/>
                <a:gd name="connsiteX696" fmla="*/ 74612 w 293688"/>
                <a:gd name="connsiteY696" fmla="*/ 34925 h 334963"/>
                <a:gd name="connsiteX697" fmla="*/ 74612 w 293688"/>
                <a:gd name="connsiteY697" fmla="*/ 31750 h 334963"/>
                <a:gd name="connsiteX698" fmla="*/ 77787 w 293688"/>
                <a:gd name="connsiteY698" fmla="*/ 31750 h 334963"/>
                <a:gd name="connsiteX699" fmla="*/ 79375 w 293688"/>
                <a:gd name="connsiteY699" fmla="*/ 31750 h 334963"/>
                <a:gd name="connsiteX700" fmla="*/ 79375 w 293688"/>
                <a:gd name="connsiteY700" fmla="*/ 30163 h 334963"/>
                <a:gd name="connsiteX701" fmla="*/ 79375 w 293688"/>
                <a:gd name="connsiteY701" fmla="*/ 26988 h 334963"/>
                <a:gd name="connsiteX702" fmla="*/ 80962 w 293688"/>
                <a:gd name="connsiteY702" fmla="*/ 30163 h 334963"/>
                <a:gd name="connsiteX703" fmla="*/ 80962 w 293688"/>
                <a:gd name="connsiteY703" fmla="*/ 25400 h 334963"/>
                <a:gd name="connsiteX704" fmla="*/ 80962 w 293688"/>
                <a:gd name="connsiteY704" fmla="*/ 23813 h 334963"/>
                <a:gd name="connsiteX705" fmla="*/ 84137 w 293688"/>
                <a:gd name="connsiteY705" fmla="*/ 23813 h 334963"/>
                <a:gd name="connsiteX706" fmla="*/ 85725 w 293688"/>
                <a:gd name="connsiteY706" fmla="*/ 20638 h 334963"/>
                <a:gd name="connsiteX707" fmla="*/ 85725 w 293688"/>
                <a:gd name="connsiteY707" fmla="*/ 19050 h 334963"/>
                <a:gd name="connsiteX708" fmla="*/ 88900 w 293688"/>
                <a:gd name="connsiteY708" fmla="*/ 19050 h 334963"/>
                <a:gd name="connsiteX709" fmla="*/ 88900 w 293688"/>
                <a:gd name="connsiteY709" fmla="*/ 20638 h 334963"/>
                <a:gd name="connsiteX710" fmla="*/ 90487 w 293688"/>
                <a:gd name="connsiteY710" fmla="*/ 19050 h 334963"/>
                <a:gd name="connsiteX711" fmla="*/ 93662 w 293688"/>
                <a:gd name="connsiteY711" fmla="*/ 15875 h 334963"/>
                <a:gd name="connsiteX712" fmla="*/ 95250 w 293688"/>
                <a:gd name="connsiteY712" fmla="*/ 11113 h 334963"/>
                <a:gd name="connsiteX713" fmla="*/ 95250 w 293688"/>
                <a:gd name="connsiteY713" fmla="*/ 14288 h 334963"/>
                <a:gd name="connsiteX714" fmla="*/ 95250 w 293688"/>
                <a:gd name="connsiteY714" fmla="*/ 15875 h 334963"/>
                <a:gd name="connsiteX715" fmla="*/ 96837 w 293688"/>
                <a:gd name="connsiteY715" fmla="*/ 15875 h 334963"/>
                <a:gd name="connsiteX716" fmla="*/ 100012 w 293688"/>
                <a:gd name="connsiteY716" fmla="*/ 15875 h 334963"/>
                <a:gd name="connsiteX717" fmla="*/ 100012 w 293688"/>
                <a:gd name="connsiteY717" fmla="*/ 14288 h 334963"/>
                <a:gd name="connsiteX718" fmla="*/ 101600 w 293688"/>
                <a:gd name="connsiteY718" fmla="*/ 11113 h 334963"/>
                <a:gd name="connsiteX719" fmla="*/ 101600 w 293688"/>
                <a:gd name="connsiteY719" fmla="*/ 9525 h 334963"/>
                <a:gd name="connsiteX720" fmla="*/ 104775 w 293688"/>
                <a:gd name="connsiteY720" fmla="*/ 9525 h 334963"/>
                <a:gd name="connsiteX721" fmla="*/ 106362 w 293688"/>
                <a:gd name="connsiteY721" fmla="*/ 9525 h 334963"/>
                <a:gd name="connsiteX722" fmla="*/ 111125 w 293688"/>
                <a:gd name="connsiteY722" fmla="*/ 3175 h 334963"/>
                <a:gd name="connsiteX723" fmla="*/ 112713 w 293688"/>
                <a:gd name="connsiteY723" fmla="*/ 3175 h 334963"/>
                <a:gd name="connsiteX724" fmla="*/ 115888 w 293688"/>
                <a:gd name="connsiteY724" fmla="*/ 3175 h 334963"/>
                <a:gd name="connsiteX725" fmla="*/ 115888 w 293688"/>
                <a:gd name="connsiteY725" fmla="*/ 4763 h 334963"/>
                <a:gd name="connsiteX726" fmla="*/ 112713 w 293688"/>
                <a:gd name="connsiteY726" fmla="*/ 4763 h 334963"/>
                <a:gd name="connsiteX727" fmla="*/ 111125 w 293688"/>
                <a:gd name="connsiteY727" fmla="*/ 4763 h 334963"/>
                <a:gd name="connsiteX728" fmla="*/ 117476 w 293688"/>
                <a:gd name="connsiteY728" fmla="*/ 0 h 334963"/>
                <a:gd name="connsiteX729" fmla="*/ 117476 w 293688"/>
                <a:gd name="connsiteY729" fmla="*/ 3175 h 334963"/>
                <a:gd name="connsiteX730" fmla="*/ 115888 w 293688"/>
                <a:gd name="connsiteY730" fmla="*/ 3175 h 33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</a:cxnLst>
              <a:rect l="l" t="t" r="r" b="b"/>
              <a:pathLst>
                <a:path w="293688" h="334963">
                  <a:moveTo>
                    <a:pt x="142875" y="333376"/>
                  </a:moveTo>
                  <a:lnTo>
                    <a:pt x="144463" y="334963"/>
                  </a:lnTo>
                  <a:lnTo>
                    <a:pt x="142875" y="334963"/>
                  </a:lnTo>
                  <a:close/>
                  <a:moveTo>
                    <a:pt x="163513" y="330201"/>
                  </a:moveTo>
                  <a:lnTo>
                    <a:pt x="160338" y="333376"/>
                  </a:lnTo>
                  <a:lnTo>
                    <a:pt x="163513" y="333376"/>
                  </a:lnTo>
                  <a:close/>
                  <a:moveTo>
                    <a:pt x="93662" y="314326"/>
                  </a:moveTo>
                  <a:lnTo>
                    <a:pt x="95250" y="314326"/>
                  </a:lnTo>
                  <a:lnTo>
                    <a:pt x="95250" y="317501"/>
                  </a:lnTo>
                  <a:close/>
                  <a:moveTo>
                    <a:pt x="88900" y="314326"/>
                  </a:moveTo>
                  <a:lnTo>
                    <a:pt x="90487" y="317501"/>
                  </a:lnTo>
                  <a:lnTo>
                    <a:pt x="88900" y="317501"/>
                  </a:lnTo>
                  <a:close/>
                  <a:moveTo>
                    <a:pt x="74612" y="301626"/>
                  </a:moveTo>
                  <a:lnTo>
                    <a:pt x="77787" y="301626"/>
                  </a:lnTo>
                  <a:lnTo>
                    <a:pt x="74612" y="303213"/>
                  </a:lnTo>
                  <a:close/>
                  <a:moveTo>
                    <a:pt x="20637" y="263526"/>
                  </a:moveTo>
                  <a:lnTo>
                    <a:pt x="20637" y="265113"/>
                  </a:lnTo>
                  <a:lnTo>
                    <a:pt x="20637" y="266701"/>
                  </a:lnTo>
                  <a:lnTo>
                    <a:pt x="17462" y="265113"/>
                  </a:lnTo>
                  <a:close/>
                  <a:moveTo>
                    <a:pt x="20637" y="255588"/>
                  </a:moveTo>
                  <a:lnTo>
                    <a:pt x="22225" y="255588"/>
                  </a:lnTo>
                  <a:lnTo>
                    <a:pt x="22225" y="258763"/>
                  </a:lnTo>
                  <a:lnTo>
                    <a:pt x="20637" y="260351"/>
                  </a:lnTo>
                  <a:lnTo>
                    <a:pt x="17462" y="260351"/>
                  </a:lnTo>
                  <a:lnTo>
                    <a:pt x="20637" y="258763"/>
                  </a:lnTo>
                  <a:close/>
                  <a:moveTo>
                    <a:pt x="14287" y="250826"/>
                  </a:moveTo>
                  <a:lnTo>
                    <a:pt x="15875" y="250826"/>
                  </a:lnTo>
                  <a:lnTo>
                    <a:pt x="15875" y="254001"/>
                  </a:lnTo>
                  <a:close/>
                  <a:moveTo>
                    <a:pt x="14287" y="247651"/>
                  </a:moveTo>
                  <a:lnTo>
                    <a:pt x="15875" y="247651"/>
                  </a:lnTo>
                  <a:lnTo>
                    <a:pt x="15875" y="249238"/>
                  </a:lnTo>
                  <a:lnTo>
                    <a:pt x="14287" y="249238"/>
                  </a:lnTo>
                  <a:close/>
                  <a:moveTo>
                    <a:pt x="11112" y="242888"/>
                  </a:moveTo>
                  <a:lnTo>
                    <a:pt x="14287" y="244476"/>
                  </a:lnTo>
                  <a:lnTo>
                    <a:pt x="11112" y="244476"/>
                  </a:lnTo>
                  <a:close/>
                  <a:moveTo>
                    <a:pt x="9525" y="238126"/>
                  </a:moveTo>
                  <a:lnTo>
                    <a:pt x="11112" y="238126"/>
                  </a:lnTo>
                  <a:lnTo>
                    <a:pt x="11112" y="239713"/>
                  </a:lnTo>
                  <a:lnTo>
                    <a:pt x="11112" y="242888"/>
                  </a:lnTo>
                  <a:lnTo>
                    <a:pt x="9525" y="239713"/>
                  </a:lnTo>
                  <a:close/>
                  <a:moveTo>
                    <a:pt x="196850" y="55563"/>
                  </a:moveTo>
                  <a:lnTo>
                    <a:pt x="198438" y="55563"/>
                  </a:lnTo>
                  <a:lnTo>
                    <a:pt x="201613" y="55563"/>
                  </a:lnTo>
                  <a:lnTo>
                    <a:pt x="203200" y="55563"/>
                  </a:lnTo>
                  <a:lnTo>
                    <a:pt x="206376" y="55563"/>
                  </a:lnTo>
                  <a:lnTo>
                    <a:pt x="207963" y="55563"/>
                  </a:lnTo>
                  <a:lnTo>
                    <a:pt x="211138" y="55563"/>
                  </a:lnTo>
                  <a:lnTo>
                    <a:pt x="207963" y="57151"/>
                  </a:lnTo>
                  <a:lnTo>
                    <a:pt x="206376" y="57151"/>
                  </a:lnTo>
                  <a:lnTo>
                    <a:pt x="201613" y="57151"/>
                  </a:lnTo>
                  <a:close/>
                  <a:moveTo>
                    <a:pt x="57150" y="52388"/>
                  </a:moveTo>
                  <a:lnTo>
                    <a:pt x="58737" y="55563"/>
                  </a:lnTo>
                  <a:lnTo>
                    <a:pt x="57150" y="55563"/>
                  </a:lnTo>
                  <a:close/>
                  <a:moveTo>
                    <a:pt x="165100" y="36513"/>
                  </a:moveTo>
                  <a:lnTo>
                    <a:pt x="168275" y="36513"/>
                  </a:lnTo>
                  <a:lnTo>
                    <a:pt x="165100" y="39688"/>
                  </a:lnTo>
                  <a:close/>
                  <a:moveTo>
                    <a:pt x="165100" y="31750"/>
                  </a:moveTo>
                  <a:lnTo>
                    <a:pt x="168275" y="31750"/>
                  </a:lnTo>
                  <a:lnTo>
                    <a:pt x="165100" y="34925"/>
                  </a:lnTo>
                  <a:close/>
                  <a:moveTo>
                    <a:pt x="160338" y="30163"/>
                  </a:moveTo>
                  <a:lnTo>
                    <a:pt x="163513" y="31750"/>
                  </a:lnTo>
                  <a:lnTo>
                    <a:pt x="160338" y="31750"/>
                  </a:lnTo>
                  <a:close/>
                  <a:moveTo>
                    <a:pt x="160338" y="26988"/>
                  </a:moveTo>
                  <a:lnTo>
                    <a:pt x="163513" y="26988"/>
                  </a:lnTo>
                  <a:lnTo>
                    <a:pt x="160338" y="30163"/>
                  </a:lnTo>
                  <a:close/>
                  <a:moveTo>
                    <a:pt x="160338" y="20638"/>
                  </a:moveTo>
                  <a:lnTo>
                    <a:pt x="163513" y="20638"/>
                  </a:lnTo>
                  <a:lnTo>
                    <a:pt x="163513" y="23813"/>
                  </a:lnTo>
                  <a:lnTo>
                    <a:pt x="160338" y="23813"/>
                  </a:lnTo>
                  <a:close/>
                  <a:moveTo>
                    <a:pt x="107950" y="9525"/>
                  </a:moveTo>
                  <a:lnTo>
                    <a:pt x="111125" y="9525"/>
                  </a:lnTo>
                  <a:lnTo>
                    <a:pt x="111125" y="11113"/>
                  </a:lnTo>
                  <a:lnTo>
                    <a:pt x="107950" y="14288"/>
                  </a:lnTo>
                  <a:lnTo>
                    <a:pt x="107950" y="11113"/>
                  </a:lnTo>
                  <a:close/>
                  <a:moveTo>
                    <a:pt x="106362" y="7938"/>
                  </a:moveTo>
                  <a:lnTo>
                    <a:pt x="107950" y="9525"/>
                  </a:lnTo>
                  <a:lnTo>
                    <a:pt x="106362" y="11113"/>
                  </a:lnTo>
                  <a:lnTo>
                    <a:pt x="106362" y="14288"/>
                  </a:lnTo>
                  <a:lnTo>
                    <a:pt x="106363" y="14288"/>
                  </a:lnTo>
                  <a:lnTo>
                    <a:pt x="107950" y="14288"/>
                  </a:lnTo>
                  <a:lnTo>
                    <a:pt x="106363" y="15875"/>
                  </a:lnTo>
                  <a:lnTo>
                    <a:pt x="106363" y="15876"/>
                  </a:lnTo>
                  <a:lnTo>
                    <a:pt x="106362" y="15876"/>
                  </a:lnTo>
                  <a:lnTo>
                    <a:pt x="106362" y="19050"/>
                  </a:lnTo>
                  <a:lnTo>
                    <a:pt x="104776" y="20637"/>
                  </a:lnTo>
                  <a:lnTo>
                    <a:pt x="104776" y="20638"/>
                  </a:lnTo>
                  <a:lnTo>
                    <a:pt x="104775" y="20638"/>
                  </a:lnTo>
                  <a:lnTo>
                    <a:pt x="104775" y="20638"/>
                  </a:lnTo>
                  <a:lnTo>
                    <a:pt x="104775" y="23813"/>
                  </a:lnTo>
                  <a:lnTo>
                    <a:pt x="104775" y="25400"/>
                  </a:lnTo>
                  <a:lnTo>
                    <a:pt x="101600" y="26988"/>
                  </a:lnTo>
                  <a:lnTo>
                    <a:pt x="100012" y="30163"/>
                  </a:lnTo>
                  <a:lnTo>
                    <a:pt x="101600" y="30163"/>
                  </a:lnTo>
                  <a:lnTo>
                    <a:pt x="104775" y="30163"/>
                  </a:lnTo>
                  <a:lnTo>
                    <a:pt x="104775" y="26988"/>
                  </a:lnTo>
                  <a:lnTo>
                    <a:pt x="106362" y="26988"/>
                  </a:lnTo>
                  <a:lnTo>
                    <a:pt x="106362" y="25400"/>
                  </a:lnTo>
                  <a:lnTo>
                    <a:pt x="107950" y="25400"/>
                  </a:lnTo>
                  <a:lnTo>
                    <a:pt x="111125" y="25400"/>
                  </a:lnTo>
                  <a:lnTo>
                    <a:pt x="111125" y="26988"/>
                  </a:lnTo>
                  <a:lnTo>
                    <a:pt x="112712" y="26988"/>
                  </a:lnTo>
                  <a:lnTo>
                    <a:pt x="112712" y="25400"/>
                  </a:lnTo>
                  <a:lnTo>
                    <a:pt x="115887" y="23813"/>
                  </a:lnTo>
                  <a:lnTo>
                    <a:pt x="117475" y="23813"/>
                  </a:lnTo>
                  <a:lnTo>
                    <a:pt x="120650" y="23813"/>
                  </a:lnTo>
                  <a:lnTo>
                    <a:pt x="120650" y="20638"/>
                  </a:lnTo>
                  <a:lnTo>
                    <a:pt x="122237" y="19050"/>
                  </a:lnTo>
                  <a:lnTo>
                    <a:pt x="123825" y="19050"/>
                  </a:lnTo>
                  <a:lnTo>
                    <a:pt x="127000" y="15875"/>
                  </a:lnTo>
                  <a:lnTo>
                    <a:pt x="127000" y="19050"/>
                  </a:lnTo>
                  <a:lnTo>
                    <a:pt x="128587" y="19050"/>
                  </a:lnTo>
                  <a:lnTo>
                    <a:pt x="128587" y="15875"/>
                  </a:lnTo>
                  <a:lnTo>
                    <a:pt x="131762" y="15875"/>
                  </a:lnTo>
                  <a:lnTo>
                    <a:pt x="133350" y="15875"/>
                  </a:lnTo>
                  <a:lnTo>
                    <a:pt x="136525" y="15875"/>
                  </a:lnTo>
                  <a:lnTo>
                    <a:pt x="138112" y="15875"/>
                  </a:lnTo>
                  <a:lnTo>
                    <a:pt x="139700" y="15875"/>
                  </a:lnTo>
                  <a:lnTo>
                    <a:pt x="139700" y="14288"/>
                  </a:lnTo>
                  <a:lnTo>
                    <a:pt x="142875" y="14288"/>
                  </a:lnTo>
                  <a:lnTo>
                    <a:pt x="142875" y="11113"/>
                  </a:lnTo>
                  <a:lnTo>
                    <a:pt x="144463" y="9525"/>
                  </a:lnTo>
                  <a:lnTo>
                    <a:pt x="147638" y="9525"/>
                  </a:lnTo>
                  <a:lnTo>
                    <a:pt x="147638" y="14288"/>
                  </a:lnTo>
                  <a:lnTo>
                    <a:pt x="144463" y="14288"/>
                  </a:lnTo>
                  <a:lnTo>
                    <a:pt x="144463" y="15875"/>
                  </a:lnTo>
                  <a:lnTo>
                    <a:pt x="147638" y="15875"/>
                  </a:lnTo>
                  <a:lnTo>
                    <a:pt x="147638" y="14288"/>
                  </a:lnTo>
                  <a:lnTo>
                    <a:pt x="149225" y="14288"/>
                  </a:lnTo>
                  <a:lnTo>
                    <a:pt x="152400" y="14288"/>
                  </a:lnTo>
                  <a:lnTo>
                    <a:pt x="152400" y="11113"/>
                  </a:lnTo>
                  <a:lnTo>
                    <a:pt x="153988" y="11113"/>
                  </a:lnTo>
                  <a:lnTo>
                    <a:pt x="153988" y="14288"/>
                  </a:lnTo>
                  <a:lnTo>
                    <a:pt x="153988" y="15875"/>
                  </a:lnTo>
                  <a:lnTo>
                    <a:pt x="153988" y="19050"/>
                  </a:lnTo>
                  <a:lnTo>
                    <a:pt x="153988" y="20638"/>
                  </a:lnTo>
                  <a:lnTo>
                    <a:pt x="152400" y="23813"/>
                  </a:lnTo>
                  <a:lnTo>
                    <a:pt x="152400" y="25400"/>
                  </a:lnTo>
                  <a:lnTo>
                    <a:pt x="153988" y="25400"/>
                  </a:lnTo>
                  <a:lnTo>
                    <a:pt x="155575" y="25400"/>
                  </a:lnTo>
                  <a:lnTo>
                    <a:pt x="158750" y="25400"/>
                  </a:lnTo>
                  <a:lnTo>
                    <a:pt x="158750" y="23813"/>
                  </a:lnTo>
                  <a:lnTo>
                    <a:pt x="160338" y="23813"/>
                  </a:lnTo>
                  <a:lnTo>
                    <a:pt x="160338" y="25400"/>
                  </a:lnTo>
                  <a:lnTo>
                    <a:pt x="160338" y="25401"/>
                  </a:lnTo>
                  <a:lnTo>
                    <a:pt x="160337" y="25401"/>
                  </a:lnTo>
                  <a:lnTo>
                    <a:pt x="158750" y="26988"/>
                  </a:lnTo>
                  <a:lnTo>
                    <a:pt x="158750" y="30163"/>
                  </a:lnTo>
                  <a:lnTo>
                    <a:pt x="155575" y="31750"/>
                  </a:lnTo>
                  <a:lnTo>
                    <a:pt x="158750" y="31750"/>
                  </a:lnTo>
                  <a:lnTo>
                    <a:pt x="160338" y="31750"/>
                  </a:lnTo>
                  <a:lnTo>
                    <a:pt x="163513" y="34925"/>
                  </a:lnTo>
                  <a:lnTo>
                    <a:pt x="165100" y="34925"/>
                  </a:lnTo>
                  <a:lnTo>
                    <a:pt x="165100" y="36513"/>
                  </a:lnTo>
                  <a:lnTo>
                    <a:pt x="163513" y="36513"/>
                  </a:lnTo>
                  <a:lnTo>
                    <a:pt x="163513" y="39688"/>
                  </a:lnTo>
                  <a:lnTo>
                    <a:pt x="160338" y="39688"/>
                  </a:lnTo>
                  <a:lnTo>
                    <a:pt x="160338" y="41275"/>
                  </a:lnTo>
                  <a:lnTo>
                    <a:pt x="163513" y="41275"/>
                  </a:lnTo>
                  <a:lnTo>
                    <a:pt x="163513" y="41275"/>
                  </a:lnTo>
                  <a:lnTo>
                    <a:pt x="163513" y="39688"/>
                  </a:lnTo>
                  <a:lnTo>
                    <a:pt x="165100" y="39688"/>
                  </a:lnTo>
                  <a:lnTo>
                    <a:pt x="165100" y="41275"/>
                  </a:lnTo>
                  <a:lnTo>
                    <a:pt x="165100" y="41275"/>
                  </a:lnTo>
                  <a:lnTo>
                    <a:pt x="165100" y="42863"/>
                  </a:lnTo>
                  <a:lnTo>
                    <a:pt x="163513" y="46038"/>
                  </a:lnTo>
                  <a:lnTo>
                    <a:pt x="160338" y="46038"/>
                  </a:lnTo>
                  <a:lnTo>
                    <a:pt x="160338" y="47625"/>
                  </a:lnTo>
                  <a:lnTo>
                    <a:pt x="163513" y="46038"/>
                  </a:lnTo>
                  <a:lnTo>
                    <a:pt x="163513" y="47625"/>
                  </a:lnTo>
                  <a:lnTo>
                    <a:pt x="165100" y="47625"/>
                  </a:lnTo>
                  <a:lnTo>
                    <a:pt x="165100" y="50800"/>
                  </a:lnTo>
                  <a:lnTo>
                    <a:pt x="163513" y="50800"/>
                  </a:lnTo>
                  <a:lnTo>
                    <a:pt x="160338" y="50800"/>
                  </a:lnTo>
                  <a:lnTo>
                    <a:pt x="160338" y="52388"/>
                  </a:lnTo>
                  <a:lnTo>
                    <a:pt x="158750" y="52388"/>
                  </a:lnTo>
                  <a:lnTo>
                    <a:pt x="158750" y="55563"/>
                  </a:lnTo>
                  <a:lnTo>
                    <a:pt x="158750" y="57150"/>
                  </a:lnTo>
                  <a:lnTo>
                    <a:pt x="160338" y="57150"/>
                  </a:lnTo>
                  <a:lnTo>
                    <a:pt x="160338" y="58738"/>
                  </a:lnTo>
                  <a:lnTo>
                    <a:pt x="163513" y="58738"/>
                  </a:lnTo>
                  <a:lnTo>
                    <a:pt x="163513" y="57150"/>
                  </a:lnTo>
                  <a:lnTo>
                    <a:pt x="165100" y="57150"/>
                  </a:lnTo>
                  <a:lnTo>
                    <a:pt x="168275" y="55563"/>
                  </a:lnTo>
                  <a:lnTo>
                    <a:pt x="169863" y="52388"/>
                  </a:lnTo>
                  <a:lnTo>
                    <a:pt x="169863" y="55563"/>
                  </a:lnTo>
                  <a:lnTo>
                    <a:pt x="169863" y="57150"/>
                  </a:lnTo>
                  <a:lnTo>
                    <a:pt x="169863" y="58738"/>
                  </a:lnTo>
                  <a:lnTo>
                    <a:pt x="168275" y="61913"/>
                  </a:lnTo>
                  <a:lnTo>
                    <a:pt x="169863" y="63501"/>
                  </a:lnTo>
                  <a:lnTo>
                    <a:pt x="168275" y="63501"/>
                  </a:lnTo>
                  <a:lnTo>
                    <a:pt x="168275" y="66676"/>
                  </a:lnTo>
                  <a:lnTo>
                    <a:pt x="165100" y="68263"/>
                  </a:lnTo>
                  <a:lnTo>
                    <a:pt x="165100" y="69851"/>
                  </a:lnTo>
                  <a:lnTo>
                    <a:pt x="165100" y="73026"/>
                  </a:lnTo>
                  <a:lnTo>
                    <a:pt x="168275" y="73026"/>
                  </a:lnTo>
                  <a:lnTo>
                    <a:pt x="169863" y="73026"/>
                  </a:lnTo>
                  <a:lnTo>
                    <a:pt x="171450" y="73026"/>
                  </a:lnTo>
                  <a:lnTo>
                    <a:pt x="174625" y="69851"/>
                  </a:lnTo>
                  <a:lnTo>
                    <a:pt x="171450" y="74613"/>
                  </a:lnTo>
                  <a:lnTo>
                    <a:pt x="169863" y="74613"/>
                  </a:lnTo>
                  <a:lnTo>
                    <a:pt x="169863" y="77788"/>
                  </a:lnTo>
                  <a:lnTo>
                    <a:pt x="168275" y="77788"/>
                  </a:lnTo>
                  <a:lnTo>
                    <a:pt x="168275" y="79376"/>
                  </a:lnTo>
                  <a:lnTo>
                    <a:pt x="165100" y="79376"/>
                  </a:lnTo>
                  <a:lnTo>
                    <a:pt x="165100" y="82551"/>
                  </a:lnTo>
                  <a:lnTo>
                    <a:pt x="163513" y="82551"/>
                  </a:lnTo>
                  <a:lnTo>
                    <a:pt x="163513" y="84138"/>
                  </a:lnTo>
                  <a:lnTo>
                    <a:pt x="163513" y="85726"/>
                  </a:lnTo>
                  <a:lnTo>
                    <a:pt x="160338" y="85726"/>
                  </a:lnTo>
                  <a:lnTo>
                    <a:pt x="160338" y="88901"/>
                  </a:lnTo>
                  <a:lnTo>
                    <a:pt x="160338" y="90488"/>
                  </a:lnTo>
                  <a:lnTo>
                    <a:pt x="158750" y="90488"/>
                  </a:lnTo>
                  <a:lnTo>
                    <a:pt x="158750" y="93663"/>
                  </a:lnTo>
                  <a:lnTo>
                    <a:pt x="158750" y="95251"/>
                  </a:lnTo>
                  <a:lnTo>
                    <a:pt x="160338" y="95251"/>
                  </a:lnTo>
                  <a:lnTo>
                    <a:pt x="163513" y="93663"/>
                  </a:lnTo>
                  <a:lnTo>
                    <a:pt x="165100" y="93663"/>
                  </a:lnTo>
                  <a:lnTo>
                    <a:pt x="168275" y="93663"/>
                  </a:lnTo>
                  <a:lnTo>
                    <a:pt x="168275" y="90488"/>
                  </a:lnTo>
                  <a:lnTo>
                    <a:pt x="169863" y="90488"/>
                  </a:lnTo>
                  <a:lnTo>
                    <a:pt x="179388" y="88901"/>
                  </a:lnTo>
                  <a:lnTo>
                    <a:pt x="185738" y="85726"/>
                  </a:lnTo>
                  <a:lnTo>
                    <a:pt x="187325" y="85726"/>
                  </a:lnTo>
                  <a:lnTo>
                    <a:pt x="190500" y="85726"/>
                  </a:lnTo>
                  <a:lnTo>
                    <a:pt x="190500" y="84138"/>
                  </a:lnTo>
                  <a:lnTo>
                    <a:pt x="192088" y="84138"/>
                  </a:lnTo>
                  <a:lnTo>
                    <a:pt x="195263" y="84138"/>
                  </a:lnTo>
                  <a:lnTo>
                    <a:pt x="196851" y="84138"/>
                  </a:lnTo>
                  <a:lnTo>
                    <a:pt x="196851" y="82551"/>
                  </a:lnTo>
                  <a:lnTo>
                    <a:pt x="198438" y="82551"/>
                  </a:lnTo>
                  <a:lnTo>
                    <a:pt x="201613" y="82551"/>
                  </a:lnTo>
                  <a:lnTo>
                    <a:pt x="203201" y="82551"/>
                  </a:lnTo>
                  <a:lnTo>
                    <a:pt x="206376" y="79376"/>
                  </a:lnTo>
                  <a:lnTo>
                    <a:pt x="203201" y="79376"/>
                  </a:lnTo>
                  <a:lnTo>
                    <a:pt x="201613" y="79376"/>
                  </a:lnTo>
                  <a:lnTo>
                    <a:pt x="201613" y="77788"/>
                  </a:lnTo>
                  <a:lnTo>
                    <a:pt x="203201" y="77788"/>
                  </a:lnTo>
                  <a:lnTo>
                    <a:pt x="206376" y="77788"/>
                  </a:lnTo>
                  <a:lnTo>
                    <a:pt x="211138" y="77788"/>
                  </a:lnTo>
                  <a:lnTo>
                    <a:pt x="214313" y="77788"/>
                  </a:lnTo>
                  <a:lnTo>
                    <a:pt x="217488" y="77788"/>
                  </a:lnTo>
                  <a:lnTo>
                    <a:pt x="219076" y="74613"/>
                  </a:lnTo>
                  <a:lnTo>
                    <a:pt x="219076" y="77788"/>
                  </a:lnTo>
                  <a:lnTo>
                    <a:pt x="222251" y="77788"/>
                  </a:lnTo>
                  <a:lnTo>
                    <a:pt x="223838" y="77788"/>
                  </a:lnTo>
                  <a:lnTo>
                    <a:pt x="227013" y="77788"/>
                  </a:lnTo>
                  <a:lnTo>
                    <a:pt x="228601" y="74613"/>
                  </a:lnTo>
                  <a:lnTo>
                    <a:pt x="230188" y="74613"/>
                  </a:lnTo>
                  <a:lnTo>
                    <a:pt x="233363" y="74613"/>
                  </a:lnTo>
                  <a:lnTo>
                    <a:pt x="234951" y="74613"/>
                  </a:lnTo>
                  <a:lnTo>
                    <a:pt x="234951" y="77788"/>
                  </a:lnTo>
                  <a:lnTo>
                    <a:pt x="238126" y="77788"/>
                  </a:lnTo>
                  <a:lnTo>
                    <a:pt x="239713" y="77788"/>
                  </a:lnTo>
                  <a:lnTo>
                    <a:pt x="244476" y="79376"/>
                  </a:lnTo>
                  <a:lnTo>
                    <a:pt x="246063" y="79376"/>
                  </a:lnTo>
                  <a:lnTo>
                    <a:pt x="249238" y="79376"/>
                  </a:lnTo>
                  <a:lnTo>
                    <a:pt x="249238" y="77788"/>
                  </a:lnTo>
                  <a:lnTo>
                    <a:pt x="246063" y="74613"/>
                  </a:lnTo>
                  <a:lnTo>
                    <a:pt x="246063" y="73026"/>
                  </a:lnTo>
                  <a:lnTo>
                    <a:pt x="246063" y="69851"/>
                  </a:lnTo>
                  <a:lnTo>
                    <a:pt x="244476" y="69851"/>
                  </a:lnTo>
                  <a:lnTo>
                    <a:pt x="244476" y="68263"/>
                  </a:lnTo>
                  <a:lnTo>
                    <a:pt x="242888" y="68263"/>
                  </a:lnTo>
                  <a:lnTo>
                    <a:pt x="242888" y="66676"/>
                  </a:lnTo>
                  <a:lnTo>
                    <a:pt x="239713" y="66676"/>
                  </a:lnTo>
                  <a:lnTo>
                    <a:pt x="238126" y="63501"/>
                  </a:lnTo>
                  <a:lnTo>
                    <a:pt x="238126" y="61913"/>
                  </a:lnTo>
                  <a:lnTo>
                    <a:pt x="234951" y="61913"/>
                  </a:lnTo>
                  <a:lnTo>
                    <a:pt x="234951" y="58738"/>
                  </a:lnTo>
                  <a:lnTo>
                    <a:pt x="233363" y="58738"/>
                  </a:lnTo>
                  <a:lnTo>
                    <a:pt x="230188" y="57150"/>
                  </a:lnTo>
                  <a:lnTo>
                    <a:pt x="228601" y="57150"/>
                  </a:lnTo>
                  <a:lnTo>
                    <a:pt x="228601" y="55563"/>
                  </a:lnTo>
                  <a:lnTo>
                    <a:pt x="227013" y="55563"/>
                  </a:lnTo>
                  <a:lnTo>
                    <a:pt x="227013" y="57150"/>
                  </a:lnTo>
                  <a:lnTo>
                    <a:pt x="225426" y="57150"/>
                  </a:lnTo>
                  <a:lnTo>
                    <a:pt x="225426" y="58738"/>
                  </a:lnTo>
                  <a:lnTo>
                    <a:pt x="223838" y="58738"/>
                  </a:lnTo>
                  <a:lnTo>
                    <a:pt x="223838" y="57150"/>
                  </a:lnTo>
                  <a:lnTo>
                    <a:pt x="223838" y="57150"/>
                  </a:lnTo>
                  <a:lnTo>
                    <a:pt x="223838" y="55563"/>
                  </a:lnTo>
                  <a:lnTo>
                    <a:pt x="222251" y="55563"/>
                  </a:lnTo>
                  <a:lnTo>
                    <a:pt x="219076" y="55563"/>
                  </a:lnTo>
                  <a:lnTo>
                    <a:pt x="217488" y="55563"/>
                  </a:lnTo>
                  <a:lnTo>
                    <a:pt x="214313" y="55563"/>
                  </a:lnTo>
                  <a:lnTo>
                    <a:pt x="217488" y="52388"/>
                  </a:lnTo>
                  <a:lnTo>
                    <a:pt x="219076" y="52388"/>
                  </a:lnTo>
                  <a:lnTo>
                    <a:pt x="222251" y="52388"/>
                  </a:lnTo>
                  <a:lnTo>
                    <a:pt x="217488" y="50800"/>
                  </a:lnTo>
                  <a:lnTo>
                    <a:pt x="214313" y="50800"/>
                  </a:lnTo>
                  <a:lnTo>
                    <a:pt x="214313" y="52388"/>
                  </a:lnTo>
                  <a:lnTo>
                    <a:pt x="212725" y="52388"/>
                  </a:lnTo>
                  <a:lnTo>
                    <a:pt x="212725" y="50800"/>
                  </a:lnTo>
                  <a:lnTo>
                    <a:pt x="211138" y="50800"/>
                  </a:lnTo>
                  <a:lnTo>
                    <a:pt x="211138" y="49213"/>
                  </a:lnTo>
                  <a:lnTo>
                    <a:pt x="211138" y="47625"/>
                  </a:lnTo>
                  <a:lnTo>
                    <a:pt x="211138" y="47625"/>
                  </a:lnTo>
                  <a:lnTo>
                    <a:pt x="212726" y="47625"/>
                  </a:lnTo>
                  <a:lnTo>
                    <a:pt x="212726" y="47625"/>
                  </a:lnTo>
                  <a:lnTo>
                    <a:pt x="214313" y="47625"/>
                  </a:lnTo>
                  <a:lnTo>
                    <a:pt x="219076" y="47625"/>
                  </a:lnTo>
                  <a:lnTo>
                    <a:pt x="222251" y="46038"/>
                  </a:lnTo>
                  <a:lnTo>
                    <a:pt x="223838" y="46038"/>
                  </a:lnTo>
                  <a:lnTo>
                    <a:pt x="223838" y="47625"/>
                  </a:lnTo>
                  <a:lnTo>
                    <a:pt x="227013" y="47625"/>
                  </a:lnTo>
                  <a:lnTo>
                    <a:pt x="228601" y="47625"/>
                  </a:lnTo>
                  <a:lnTo>
                    <a:pt x="230188" y="47625"/>
                  </a:lnTo>
                  <a:lnTo>
                    <a:pt x="230188" y="50800"/>
                  </a:lnTo>
                  <a:lnTo>
                    <a:pt x="233363" y="47625"/>
                  </a:lnTo>
                  <a:lnTo>
                    <a:pt x="233363" y="50800"/>
                  </a:lnTo>
                  <a:lnTo>
                    <a:pt x="234951" y="50800"/>
                  </a:lnTo>
                  <a:lnTo>
                    <a:pt x="238126" y="50800"/>
                  </a:lnTo>
                  <a:lnTo>
                    <a:pt x="238126" y="52388"/>
                  </a:lnTo>
                  <a:lnTo>
                    <a:pt x="239713" y="52388"/>
                  </a:lnTo>
                  <a:lnTo>
                    <a:pt x="242888" y="52388"/>
                  </a:lnTo>
                  <a:lnTo>
                    <a:pt x="244476" y="55563"/>
                  </a:lnTo>
                  <a:lnTo>
                    <a:pt x="246063" y="55563"/>
                  </a:lnTo>
                  <a:lnTo>
                    <a:pt x="254001" y="57150"/>
                  </a:lnTo>
                  <a:lnTo>
                    <a:pt x="254001" y="58738"/>
                  </a:lnTo>
                  <a:lnTo>
                    <a:pt x="255588" y="58738"/>
                  </a:lnTo>
                  <a:lnTo>
                    <a:pt x="255588" y="61913"/>
                  </a:lnTo>
                  <a:lnTo>
                    <a:pt x="258763" y="63501"/>
                  </a:lnTo>
                  <a:lnTo>
                    <a:pt x="260351" y="68263"/>
                  </a:lnTo>
                  <a:lnTo>
                    <a:pt x="261938" y="68263"/>
                  </a:lnTo>
                  <a:lnTo>
                    <a:pt x="261938" y="69851"/>
                  </a:lnTo>
                  <a:lnTo>
                    <a:pt x="265113" y="69851"/>
                  </a:lnTo>
                  <a:lnTo>
                    <a:pt x="266701" y="73026"/>
                  </a:lnTo>
                  <a:lnTo>
                    <a:pt x="269876" y="73026"/>
                  </a:lnTo>
                  <a:lnTo>
                    <a:pt x="269876" y="74613"/>
                  </a:lnTo>
                  <a:lnTo>
                    <a:pt x="266701" y="74613"/>
                  </a:lnTo>
                  <a:lnTo>
                    <a:pt x="266701" y="77788"/>
                  </a:lnTo>
                  <a:lnTo>
                    <a:pt x="269876" y="77788"/>
                  </a:lnTo>
                  <a:lnTo>
                    <a:pt x="269876" y="79376"/>
                  </a:lnTo>
                  <a:lnTo>
                    <a:pt x="271463" y="79376"/>
                  </a:lnTo>
                  <a:lnTo>
                    <a:pt x="271463" y="82551"/>
                  </a:lnTo>
                  <a:lnTo>
                    <a:pt x="271463" y="84138"/>
                  </a:lnTo>
                  <a:lnTo>
                    <a:pt x="271463" y="85726"/>
                  </a:lnTo>
                  <a:lnTo>
                    <a:pt x="271463" y="88901"/>
                  </a:lnTo>
                  <a:lnTo>
                    <a:pt x="273051" y="90488"/>
                  </a:lnTo>
                  <a:lnTo>
                    <a:pt x="273051" y="93663"/>
                  </a:lnTo>
                  <a:lnTo>
                    <a:pt x="273051" y="95251"/>
                  </a:lnTo>
                  <a:lnTo>
                    <a:pt x="271463" y="93663"/>
                  </a:lnTo>
                  <a:lnTo>
                    <a:pt x="269876" y="95251"/>
                  </a:lnTo>
                  <a:lnTo>
                    <a:pt x="269876" y="98426"/>
                  </a:lnTo>
                  <a:lnTo>
                    <a:pt x="271463" y="98426"/>
                  </a:lnTo>
                  <a:lnTo>
                    <a:pt x="271463" y="100013"/>
                  </a:lnTo>
                  <a:lnTo>
                    <a:pt x="273051" y="100013"/>
                  </a:lnTo>
                  <a:lnTo>
                    <a:pt x="276226" y="101601"/>
                  </a:lnTo>
                  <a:lnTo>
                    <a:pt x="276226" y="104776"/>
                  </a:lnTo>
                  <a:lnTo>
                    <a:pt x="277813" y="104776"/>
                  </a:lnTo>
                  <a:lnTo>
                    <a:pt x="277813" y="106363"/>
                  </a:lnTo>
                  <a:lnTo>
                    <a:pt x="280988" y="106363"/>
                  </a:lnTo>
                  <a:lnTo>
                    <a:pt x="280988" y="109538"/>
                  </a:lnTo>
                  <a:lnTo>
                    <a:pt x="282576" y="109538"/>
                  </a:lnTo>
                  <a:lnTo>
                    <a:pt x="282576" y="111126"/>
                  </a:lnTo>
                  <a:lnTo>
                    <a:pt x="282576" y="114301"/>
                  </a:lnTo>
                  <a:lnTo>
                    <a:pt x="285751" y="115888"/>
                  </a:lnTo>
                  <a:lnTo>
                    <a:pt x="285751" y="117476"/>
                  </a:lnTo>
                  <a:lnTo>
                    <a:pt x="285751" y="120651"/>
                  </a:lnTo>
                  <a:lnTo>
                    <a:pt x="285751" y="122238"/>
                  </a:lnTo>
                  <a:lnTo>
                    <a:pt x="287338" y="122238"/>
                  </a:lnTo>
                  <a:lnTo>
                    <a:pt x="287338" y="125413"/>
                  </a:lnTo>
                  <a:lnTo>
                    <a:pt x="287338" y="127001"/>
                  </a:lnTo>
                  <a:lnTo>
                    <a:pt x="287338" y="130176"/>
                  </a:lnTo>
                  <a:lnTo>
                    <a:pt x="287338" y="131763"/>
                  </a:lnTo>
                  <a:lnTo>
                    <a:pt x="288926" y="133351"/>
                  </a:lnTo>
                  <a:lnTo>
                    <a:pt x="288926" y="136526"/>
                  </a:lnTo>
                  <a:lnTo>
                    <a:pt x="288926" y="138113"/>
                  </a:lnTo>
                  <a:lnTo>
                    <a:pt x="288926" y="141288"/>
                  </a:lnTo>
                  <a:lnTo>
                    <a:pt x="288926" y="142876"/>
                  </a:lnTo>
                  <a:lnTo>
                    <a:pt x="292101" y="142876"/>
                  </a:lnTo>
                  <a:lnTo>
                    <a:pt x="292101" y="144463"/>
                  </a:lnTo>
                  <a:lnTo>
                    <a:pt x="292101" y="147638"/>
                  </a:lnTo>
                  <a:lnTo>
                    <a:pt x="292101" y="149226"/>
                  </a:lnTo>
                  <a:lnTo>
                    <a:pt x="292101" y="152401"/>
                  </a:lnTo>
                  <a:lnTo>
                    <a:pt x="292101" y="153988"/>
                  </a:lnTo>
                  <a:lnTo>
                    <a:pt x="292101" y="158751"/>
                  </a:lnTo>
                  <a:lnTo>
                    <a:pt x="293688" y="163513"/>
                  </a:lnTo>
                  <a:lnTo>
                    <a:pt x="293688" y="165101"/>
                  </a:lnTo>
                  <a:lnTo>
                    <a:pt x="293688" y="168276"/>
                  </a:lnTo>
                  <a:lnTo>
                    <a:pt x="293688" y="173038"/>
                  </a:lnTo>
                  <a:lnTo>
                    <a:pt x="292101" y="176213"/>
                  </a:lnTo>
                  <a:lnTo>
                    <a:pt x="292101" y="188913"/>
                  </a:lnTo>
                  <a:lnTo>
                    <a:pt x="292101" y="192088"/>
                  </a:lnTo>
                  <a:lnTo>
                    <a:pt x="292101" y="195263"/>
                  </a:lnTo>
                  <a:lnTo>
                    <a:pt x="288926" y="196851"/>
                  </a:lnTo>
                  <a:lnTo>
                    <a:pt x="288926" y="200026"/>
                  </a:lnTo>
                  <a:lnTo>
                    <a:pt x="288926" y="201613"/>
                  </a:lnTo>
                  <a:lnTo>
                    <a:pt x="288926" y="204788"/>
                  </a:lnTo>
                  <a:lnTo>
                    <a:pt x="288926" y="206376"/>
                  </a:lnTo>
                  <a:lnTo>
                    <a:pt x="287338" y="207963"/>
                  </a:lnTo>
                  <a:lnTo>
                    <a:pt x="287338" y="212726"/>
                  </a:lnTo>
                  <a:lnTo>
                    <a:pt x="285751" y="217488"/>
                  </a:lnTo>
                  <a:lnTo>
                    <a:pt x="287338" y="219076"/>
                  </a:lnTo>
                  <a:lnTo>
                    <a:pt x="285751" y="222251"/>
                  </a:lnTo>
                  <a:lnTo>
                    <a:pt x="285751" y="223838"/>
                  </a:lnTo>
                  <a:lnTo>
                    <a:pt x="282576" y="223838"/>
                  </a:lnTo>
                  <a:lnTo>
                    <a:pt x="282576" y="227013"/>
                  </a:lnTo>
                  <a:lnTo>
                    <a:pt x="282576" y="228601"/>
                  </a:lnTo>
                  <a:lnTo>
                    <a:pt x="280988" y="231776"/>
                  </a:lnTo>
                  <a:lnTo>
                    <a:pt x="280988" y="233363"/>
                  </a:lnTo>
                  <a:lnTo>
                    <a:pt x="280988" y="234951"/>
                  </a:lnTo>
                  <a:lnTo>
                    <a:pt x="277813" y="234951"/>
                  </a:lnTo>
                  <a:lnTo>
                    <a:pt x="277813" y="238126"/>
                  </a:lnTo>
                  <a:lnTo>
                    <a:pt x="277813" y="239713"/>
                  </a:lnTo>
                  <a:lnTo>
                    <a:pt x="276226" y="242888"/>
                  </a:lnTo>
                  <a:lnTo>
                    <a:pt x="276226" y="244476"/>
                  </a:lnTo>
                  <a:lnTo>
                    <a:pt x="273051" y="249238"/>
                  </a:lnTo>
                  <a:lnTo>
                    <a:pt x="271463" y="254001"/>
                  </a:lnTo>
                  <a:lnTo>
                    <a:pt x="269876" y="258763"/>
                  </a:lnTo>
                  <a:lnTo>
                    <a:pt x="266701" y="263526"/>
                  </a:lnTo>
                  <a:lnTo>
                    <a:pt x="265113" y="265113"/>
                  </a:lnTo>
                  <a:lnTo>
                    <a:pt x="261938" y="269876"/>
                  </a:lnTo>
                  <a:lnTo>
                    <a:pt x="261938" y="271463"/>
                  </a:lnTo>
                  <a:lnTo>
                    <a:pt x="260351" y="276226"/>
                  </a:lnTo>
                  <a:lnTo>
                    <a:pt x="255588" y="282576"/>
                  </a:lnTo>
                  <a:lnTo>
                    <a:pt x="249238" y="287338"/>
                  </a:lnTo>
                  <a:lnTo>
                    <a:pt x="246063" y="292101"/>
                  </a:lnTo>
                  <a:lnTo>
                    <a:pt x="244476" y="293688"/>
                  </a:lnTo>
                  <a:lnTo>
                    <a:pt x="239713" y="296863"/>
                  </a:lnTo>
                  <a:lnTo>
                    <a:pt x="238126" y="298451"/>
                  </a:lnTo>
                  <a:lnTo>
                    <a:pt x="234951" y="298451"/>
                  </a:lnTo>
                  <a:lnTo>
                    <a:pt x="234951" y="301626"/>
                  </a:lnTo>
                  <a:lnTo>
                    <a:pt x="233363" y="301626"/>
                  </a:lnTo>
                  <a:lnTo>
                    <a:pt x="230188" y="301626"/>
                  </a:lnTo>
                  <a:lnTo>
                    <a:pt x="228601" y="303213"/>
                  </a:lnTo>
                  <a:lnTo>
                    <a:pt x="228601" y="306388"/>
                  </a:lnTo>
                  <a:lnTo>
                    <a:pt x="223838" y="306388"/>
                  </a:lnTo>
                  <a:lnTo>
                    <a:pt x="222251" y="307976"/>
                  </a:lnTo>
                  <a:lnTo>
                    <a:pt x="219076" y="309563"/>
                  </a:lnTo>
                  <a:lnTo>
                    <a:pt x="217488" y="312738"/>
                  </a:lnTo>
                  <a:lnTo>
                    <a:pt x="212726" y="314326"/>
                  </a:lnTo>
                  <a:lnTo>
                    <a:pt x="211138" y="317501"/>
                  </a:lnTo>
                  <a:lnTo>
                    <a:pt x="207963" y="319088"/>
                  </a:lnTo>
                  <a:lnTo>
                    <a:pt x="206376" y="319088"/>
                  </a:lnTo>
                  <a:lnTo>
                    <a:pt x="203201" y="319088"/>
                  </a:lnTo>
                  <a:lnTo>
                    <a:pt x="203201" y="322263"/>
                  </a:lnTo>
                  <a:lnTo>
                    <a:pt x="201613" y="323851"/>
                  </a:lnTo>
                  <a:lnTo>
                    <a:pt x="198438" y="323851"/>
                  </a:lnTo>
                  <a:lnTo>
                    <a:pt x="196851" y="325438"/>
                  </a:lnTo>
                  <a:lnTo>
                    <a:pt x="192088" y="325438"/>
                  </a:lnTo>
                  <a:lnTo>
                    <a:pt x="187325" y="328613"/>
                  </a:lnTo>
                  <a:lnTo>
                    <a:pt x="182563" y="330201"/>
                  </a:lnTo>
                  <a:lnTo>
                    <a:pt x="180975" y="330201"/>
                  </a:lnTo>
                  <a:lnTo>
                    <a:pt x="179388" y="333376"/>
                  </a:lnTo>
                  <a:lnTo>
                    <a:pt x="176213" y="333376"/>
                  </a:lnTo>
                  <a:lnTo>
                    <a:pt x="174625" y="333376"/>
                  </a:lnTo>
                  <a:lnTo>
                    <a:pt x="171450" y="334963"/>
                  </a:lnTo>
                  <a:lnTo>
                    <a:pt x="169863" y="334963"/>
                  </a:lnTo>
                  <a:lnTo>
                    <a:pt x="169863" y="333376"/>
                  </a:lnTo>
                  <a:lnTo>
                    <a:pt x="171450" y="330201"/>
                  </a:lnTo>
                  <a:lnTo>
                    <a:pt x="174625" y="330201"/>
                  </a:lnTo>
                  <a:lnTo>
                    <a:pt x="176213" y="328613"/>
                  </a:lnTo>
                  <a:lnTo>
                    <a:pt x="174625" y="328613"/>
                  </a:lnTo>
                  <a:lnTo>
                    <a:pt x="171450" y="328613"/>
                  </a:lnTo>
                  <a:lnTo>
                    <a:pt x="169863" y="328613"/>
                  </a:lnTo>
                  <a:lnTo>
                    <a:pt x="168275" y="328613"/>
                  </a:lnTo>
                  <a:lnTo>
                    <a:pt x="168275" y="330201"/>
                  </a:lnTo>
                  <a:lnTo>
                    <a:pt x="165100" y="330201"/>
                  </a:lnTo>
                  <a:lnTo>
                    <a:pt x="165100" y="333376"/>
                  </a:lnTo>
                  <a:lnTo>
                    <a:pt x="165100" y="334963"/>
                  </a:lnTo>
                  <a:lnTo>
                    <a:pt x="163513" y="334963"/>
                  </a:lnTo>
                  <a:lnTo>
                    <a:pt x="160338" y="334963"/>
                  </a:lnTo>
                  <a:lnTo>
                    <a:pt x="158750" y="334963"/>
                  </a:lnTo>
                  <a:lnTo>
                    <a:pt x="155575" y="334963"/>
                  </a:lnTo>
                  <a:lnTo>
                    <a:pt x="153988" y="334963"/>
                  </a:lnTo>
                  <a:lnTo>
                    <a:pt x="152400" y="333376"/>
                  </a:lnTo>
                  <a:lnTo>
                    <a:pt x="149225" y="333376"/>
                  </a:lnTo>
                  <a:lnTo>
                    <a:pt x="147638" y="333376"/>
                  </a:lnTo>
                  <a:lnTo>
                    <a:pt x="144463" y="333376"/>
                  </a:lnTo>
                  <a:lnTo>
                    <a:pt x="142875" y="333376"/>
                  </a:lnTo>
                  <a:lnTo>
                    <a:pt x="139700" y="333376"/>
                  </a:lnTo>
                  <a:lnTo>
                    <a:pt x="138112" y="334963"/>
                  </a:lnTo>
                  <a:lnTo>
                    <a:pt x="136525" y="333376"/>
                  </a:lnTo>
                  <a:lnTo>
                    <a:pt x="133350" y="333376"/>
                  </a:lnTo>
                  <a:lnTo>
                    <a:pt x="133350" y="330201"/>
                  </a:lnTo>
                  <a:lnTo>
                    <a:pt x="131762" y="330201"/>
                  </a:lnTo>
                  <a:lnTo>
                    <a:pt x="128587" y="330201"/>
                  </a:lnTo>
                  <a:lnTo>
                    <a:pt x="127000" y="330201"/>
                  </a:lnTo>
                  <a:lnTo>
                    <a:pt x="127000" y="328613"/>
                  </a:lnTo>
                  <a:lnTo>
                    <a:pt x="123825" y="328613"/>
                  </a:lnTo>
                  <a:lnTo>
                    <a:pt x="122237" y="328613"/>
                  </a:lnTo>
                  <a:lnTo>
                    <a:pt x="122237" y="325438"/>
                  </a:lnTo>
                  <a:lnTo>
                    <a:pt x="120650" y="325438"/>
                  </a:lnTo>
                  <a:lnTo>
                    <a:pt x="117475" y="323851"/>
                  </a:lnTo>
                  <a:lnTo>
                    <a:pt x="115887" y="322263"/>
                  </a:lnTo>
                  <a:lnTo>
                    <a:pt x="112712" y="322263"/>
                  </a:lnTo>
                  <a:lnTo>
                    <a:pt x="111125" y="322263"/>
                  </a:lnTo>
                  <a:lnTo>
                    <a:pt x="107950" y="322263"/>
                  </a:lnTo>
                  <a:lnTo>
                    <a:pt x="106362" y="322263"/>
                  </a:lnTo>
                  <a:lnTo>
                    <a:pt x="104775" y="322263"/>
                  </a:lnTo>
                  <a:lnTo>
                    <a:pt x="104775" y="319088"/>
                  </a:lnTo>
                  <a:lnTo>
                    <a:pt x="101600" y="319088"/>
                  </a:lnTo>
                  <a:lnTo>
                    <a:pt x="100012" y="319088"/>
                  </a:lnTo>
                  <a:lnTo>
                    <a:pt x="96837" y="319088"/>
                  </a:lnTo>
                  <a:lnTo>
                    <a:pt x="96837" y="317501"/>
                  </a:lnTo>
                  <a:lnTo>
                    <a:pt x="96837" y="314326"/>
                  </a:lnTo>
                  <a:lnTo>
                    <a:pt x="95250" y="314326"/>
                  </a:lnTo>
                  <a:lnTo>
                    <a:pt x="93662" y="312738"/>
                  </a:lnTo>
                  <a:lnTo>
                    <a:pt x="93662" y="314326"/>
                  </a:lnTo>
                  <a:lnTo>
                    <a:pt x="90487" y="314326"/>
                  </a:lnTo>
                  <a:lnTo>
                    <a:pt x="90487" y="312738"/>
                  </a:lnTo>
                  <a:lnTo>
                    <a:pt x="88900" y="312738"/>
                  </a:lnTo>
                  <a:lnTo>
                    <a:pt x="88900" y="314326"/>
                  </a:lnTo>
                  <a:lnTo>
                    <a:pt x="85725" y="314326"/>
                  </a:lnTo>
                  <a:lnTo>
                    <a:pt x="85725" y="312738"/>
                  </a:lnTo>
                  <a:lnTo>
                    <a:pt x="84137" y="312738"/>
                  </a:lnTo>
                  <a:lnTo>
                    <a:pt x="80962" y="312738"/>
                  </a:lnTo>
                  <a:lnTo>
                    <a:pt x="80962" y="309563"/>
                  </a:lnTo>
                  <a:lnTo>
                    <a:pt x="80962" y="307976"/>
                  </a:lnTo>
                  <a:lnTo>
                    <a:pt x="79375" y="309563"/>
                  </a:lnTo>
                  <a:lnTo>
                    <a:pt x="77787" y="307976"/>
                  </a:lnTo>
                  <a:lnTo>
                    <a:pt x="74612" y="306388"/>
                  </a:lnTo>
                  <a:lnTo>
                    <a:pt x="73025" y="303213"/>
                  </a:lnTo>
                  <a:lnTo>
                    <a:pt x="74612" y="303213"/>
                  </a:lnTo>
                  <a:lnTo>
                    <a:pt x="77787" y="303213"/>
                  </a:lnTo>
                  <a:lnTo>
                    <a:pt x="79375" y="303213"/>
                  </a:lnTo>
                  <a:lnTo>
                    <a:pt x="79375" y="301626"/>
                  </a:lnTo>
                  <a:lnTo>
                    <a:pt x="77787" y="301626"/>
                  </a:lnTo>
                  <a:lnTo>
                    <a:pt x="74612" y="298451"/>
                  </a:lnTo>
                  <a:lnTo>
                    <a:pt x="73025" y="298451"/>
                  </a:lnTo>
                  <a:lnTo>
                    <a:pt x="73025" y="296863"/>
                  </a:lnTo>
                  <a:lnTo>
                    <a:pt x="69850" y="296863"/>
                  </a:lnTo>
                  <a:lnTo>
                    <a:pt x="69850" y="298451"/>
                  </a:lnTo>
                  <a:lnTo>
                    <a:pt x="73025" y="298451"/>
                  </a:lnTo>
                  <a:lnTo>
                    <a:pt x="73025" y="301626"/>
                  </a:lnTo>
                  <a:lnTo>
                    <a:pt x="69850" y="301626"/>
                  </a:lnTo>
                  <a:lnTo>
                    <a:pt x="68262" y="301626"/>
                  </a:lnTo>
                  <a:lnTo>
                    <a:pt x="65087" y="298451"/>
                  </a:lnTo>
                  <a:lnTo>
                    <a:pt x="65087" y="296863"/>
                  </a:lnTo>
                  <a:lnTo>
                    <a:pt x="63500" y="296863"/>
                  </a:lnTo>
                  <a:lnTo>
                    <a:pt x="61912" y="296863"/>
                  </a:lnTo>
                  <a:lnTo>
                    <a:pt x="61912" y="293688"/>
                  </a:lnTo>
                  <a:lnTo>
                    <a:pt x="58737" y="293688"/>
                  </a:lnTo>
                  <a:lnTo>
                    <a:pt x="57150" y="293688"/>
                  </a:lnTo>
                  <a:lnTo>
                    <a:pt x="57150" y="296863"/>
                  </a:lnTo>
                  <a:lnTo>
                    <a:pt x="53975" y="293688"/>
                  </a:lnTo>
                  <a:lnTo>
                    <a:pt x="53975" y="292101"/>
                  </a:lnTo>
                  <a:lnTo>
                    <a:pt x="52387" y="292101"/>
                  </a:lnTo>
                  <a:lnTo>
                    <a:pt x="52387" y="290513"/>
                  </a:lnTo>
                  <a:lnTo>
                    <a:pt x="52387" y="287338"/>
                  </a:lnTo>
                  <a:lnTo>
                    <a:pt x="52387" y="285751"/>
                  </a:lnTo>
                  <a:lnTo>
                    <a:pt x="49212" y="287338"/>
                  </a:lnTo>
                  <a:lnTo>
                    <a:pt x="47625" y="285751"/>
                  </a:lnTo>
                  <a:lnTo>
                    <a:pt x="46037" y="285751"/>
                  </a:lnTo>
                  <a:lnTo>
                    <a:pt x="46037" y="282576"/>
                  </a:lnTo>
                  <a:lnTo>
                    <a:pt x="42862" y="282576"/>
                  </a:lnTo>
                  <a:lnTo>
                    <a:pt x="41275" y="280988"/>
                  </a:lnTo>
                  <a:lnTo>
                    <a:pt x="38100" y="280988"/>
                  </a:lnTo>
                  <a:lnTo>
                    <a:pt x="36512" y="279401"/>
                  </a:lnTo>
                  <a:lnTo>
                    <a:pt x="36512" y="276226"/>
                  </a:lnTo>
                  <a:lnTo>
                    <a:pt x="33337" y="274638"/>
                  </a:lnTo>
                  <a:lnTo>
                    <a:pt x="36512" y="271463"/>
                  </a:lnTo>
                  <a:lnTo>
                    <a:pt x="33337" y="271463"/>
                  </a:lnTo>
                  <a:lnTo>
                    <a:pt x="31750" y="271463"/>
                  </a:lnTo>
                  <a:lnTo>
                    <a:pt x="30162" y="269876"/>
                  </a:lnTo>
                  <a:lnTo>
                    <a:pt x="30162" y="266701"/>
                  </a:lnTo>
                  <a:lnTo>
                    <a:pt x="26987" y="265113"/>
                  </a:lnTo>
                  <a:lnTo>
                    <a:pt x="26987" y="263526"/>
                  </a:lnTo>
                  <a:lnTo>
                    <a:pt x="26987" y="260351"/>
                  </a:lnTo>
                  <a:lnTo>
                    <a:pt x="25400" y="260351"/>
                  </a:lnTo>
                  <a:lnTo>
                    <a:pt x="26987" y="258763"/>
                  </a:lnTo>
                  <a:lnTo>
                    <a:pt x="25400" y="258763"/>
                  </a:lnTo>
                  <a:lnTo>
                    <a:pt x="25400" y="255588"/>
                  </a:lnTo>
                  <a:lnTo>
                    <a:pt x="22225" y="255588"/>
                  </a:lnTo>
                  <a:lnTo>
                    <a:pt x="22225" y="254001"/>
                  </a:lnTo>
                  <a:lnTo>
                    <a:pt x="20637" y="255588"/>
                  </a:lnTo>
                  <a:lnTo>
                    <a:pt x="17462" y="254001"/>
                  </a:lnTo>
                  <a:lnTo>
                    <a:pt x="17462" y="250826"/>
                  </a:lnTo>
                  <a:lnTo>
                    <a:pt x="17462" y="249238"/>
                  </a:lnTo>
                  <a:lnTo>
                    <a:pt x="15875" y="247651"/>
                  </a:lnTo>
                  <a:lnTo>
                    <a:pt x="15875" y="244476"/>
                  </a:lnTo>
                  <a:lnTo>
                    <a:pt x="15875" y="242888"/>
                  </a:lnTo>
                  <a:lnTo>
                    <a:pt x="15875" y="239713"/>
                  </a:lnTo>
                  <a:lnTo>
                    <a:pt x="15875" y="238126"/>
                  </a:lnTo>
                  <a:lnTo>
                    <a:pt x="14287" y="238126"/>
                  </a:lnTo>
                  <a:lnTo>
                    <a:pt x="14287" y="234951"/>
                  </a:lnTo>
                  <a:lnTo>
                    <a:pt x="11112" y="234951"/>
                  </a:lnTo>
                  <a:lnTo>
                    <a:pt x="11112" y="233363"/>
                  </a:lnTo>
                  <a:lnTo>
                    <a:pt x="9525" y="231776"/>
                  </a:lnTo>
                  <a:lnTo>
                    <a:pt x="9525" y="228601"/>
                  </a:lnTo>
                  <a:lnTo>
                    <a:pt x="6350" y="222251"/>
                  </a:lnTo>
                  <a:lnTo>
                    <a:pt x="4762" y="217488"/>
                  </a:lnTo>
                  <a:lnTo>
                    <a:pt x="3175" y="215901"/>
                  </a:lnTo>
                  <a:lnTo>
                    <a:pt x="3175" y="212726"/>
                  </a:lnTo>
                  <a:lnTo>
                    <a:pt x="3175" y="211138"/>
                  </a:lnTo>
                  <a:lnTo>
                    <a:pt x="3175" y="207963"/>
                  </a:lnTo>
                  <a:lnTo>
                    <a:pt x="0" y="206376"/>
                  </a:lnTo>
                  <a:lnTo>
                    <a:pt x="3175" y="206376"/>
                  </a:lnTo>
                  <a:lnTo>
                    <a:pt x="3175" y="204788"/>
                  </a:lnTo>
                  <a:lnTo>
                    <a:pt x="3175" y="201613"/>
                  </a:lnTo>
                  <a:lnTo>
                    <a:pt x="3175" y="200026"/>
                  </a:lnTo>
                  <a:lnTo>
                    <a:pt x="3175" y="196851"/>
                  </a:lnTo>
                  <a:lnTo>
                    <a:pt x="3175" y="195263"/>
                  </a:lnTo>
                  <a:lnTo>
                    <a:pt x="3175" y="192088"/>
                  </a:lnTo>
                  <a:lnTo>
                    <a:pt x="3175" y="188913"/>
                  </a:lnTo>
                  <a:lnTo>
                    <a:pt x="3175" y="185738"/>
                  </a:lnTo>
                  <a:lnTo>
                    <a:pt x="3175" y="184151"/>
                  </a:lnTo>
                  <a:lnTo>
                    <a:pt x="4762" y="184151"/>
                  </a:lnTo>
                  <a:lnTo>
                    <a:pt x="4762" y="180976"/>
                  </a:lnTo>
                  <a:lnTo>
                    <a:pt x="3175" y="180976"/>
                  </a:lnTo>
                  <a:lnTo>
                    <a:pt x="4762" y="179388"/>
                  </a:lnTo>
                  <a:lnTo>
                    <a:pt x="4762" y="176213"/>
                  </a:lnTo>
                  <a:lnTo>
                    <a:pt x="3175" y="176213"/>
                  </a:lnTo>
                  <a:lnTo>
                    <a:pt x="3175" y="174626"/>
                  </a:lnTo>
                  <a:lnTo>
                    <a:pt x="3175" y="173038"/>
                  </a:lnTo>
                  <a:lnTo>
                    <a:pt x="4762" y="173038"/>
                  </a:lnTo>
                  <a:lnTo>
                    <a:pt x="4762" y="169863"/>
                  </a:lnTo>
                  <a:lnTo>
                    <a:pt x="4762" y="168276"/>
                  </a:lnTo>
                  <a:lnTo>
                    <a:pt x="4762" y="165101"/>
                  </a:lnTo>
                  <a:lnTo>
                    <a:pt x="4762" y="163513"/>
                  </a:lnTo>
                  <a:lnTo>
                    <a:pt x="4762" y="160338"/>
                  </a:lnTo>
                  <a:lnTo>
                    <a:pt x="4762" y="158751"/>
                  </a:lnTo>
                  <a:lnTo>
                    <a:pt x="4762" y="157163"/>
                  </a:lnTo>
                  <a:lnTo>
                    <a:pt x="4762" y="153988"/>
                  </a:lnTo>
                  <a:lnTo>
                    <a:pt x="6350" y="152401"/>
                  </a:lnTo>
                  <a:lnTo>
                    <a:pt x="6350" y="149226"/>
                  </a:lnTo>
                  <a:lnTo>
                    <a:pt x="6350" y="147638"/>
                  </a:lnTo>
                  <a:lnTo>
                    <a:pt x="4762" y="147638"/>
                  </a:lnTo>
                  <a:lnTo>
                    <a:pt x="6350" y="144463"/>
                  </a:lnTo>
                  <a:lnTo>
                    <a:pt x="6350" y="142876"/>
                  </a:lnTo>
                  <a:lnTo>
                    <a:pt x="6350" y="141288"/>
                  </a:lnTo>
                  <a:lnTo>
                    <a:pt x="9525" y="141288"/>
                  </a:lnTo>
                  <a:lnTo>
                    <a:pt x="9525" y="138113"/>
                  </a:lnTo>
                  <a:lnTo>
                    <a:pt x="11112" y="138113"/>
                  </a:lnTo>
                  <a:lnTo>
                    <a:pt x="11112" y="136526"/>
                  </a:lnTo>
                  <a:lnTo>
                    <a:pt x="14287" y="136526"/>
                  </a:lnTo>
                  <a:lnTo>
                    <a:pt x="14287" y="133351"/>
                  </a:lnTo>
                  <a:lnTo>
                    <a:pt x="14287" y="131763"/>
                  </a:lnTo>
                  <a:lnTo>
                    <a:pt x="14287" y="130176"/>
                  </a:lnTo>
                  <a:lnTo>
                    <a:pt x="15875" y="127001"/>
                  </a:lnTo>
                  <a:lnTo>
                    <a:pt x="15875" y="125413"/>
                  </a:lnTo>
                  <a:lnTo>
                    <a:pt x="17462" y="125413"/>
                  </a:lnTo>
                  <a:lnTo>
                    <a:pt x="17462" y="122238"/>
                  </a:lnTo>
                  <a:lnTo>
                    <a:pt x="20637" y="127001"/>
                  </a:lnTo>
                  <a:lnTo>
                    <a:pt x="20637" y="125413"/>
                  </a:lnTo>
                  <a:lnTo>
                    <a:pt x="20637" y="122238"/>
                  </a:lnTo>
                  <a:lnTo>
                    <a:pt x="20637" y="120651"/>
                  </a:lnTo>
                  <a:lnTo>
                    <a:pt x="22225" y="120651"/>
                  </a:lnTo>
                  <a:lnTo>
                    <a:pt x="22225" y="117476"/>
                  </a:lnTo>
                  <a:lnTo>
                    <a:pt x="22225" y="115888"/>
                  </a:lnTo>
                  <a:lnTo>
                    <a:pt x="22225" y="114301"/>
                  </a:lnTo>
                  <a:lnTo>
                    <a:pt x="25400" y="114301"/>
                  </a:lnTo>
                  <a:lnTo>
                    <a:pt x="25400" y="111126"/>
                  </a:lnTo>
                  <a:lnTo>
                    <a:pt x="25400" y="109538"/>
                  </a:lnTo>
                  <a:lnTo>
                    <a:pt x="26987" y="109538"/>
                  </a:lnTo>
                  <a:lnTo>
                    <a:pt x="26987" y="106363"/>
                  </a:lnTo>
                  <a:lnTo>
                    <a:pt x="26987" y="104776"/>
                  </a:lnTo>
                  <a:lnTo>
                    <a:pt x="26987" y="101601"/>
                  </a:lnTo>
                  <a:lnTo>
                    <a:pt x="26987" y="100013"/>
                  </a:lnTo>
                  <a:lnTo>
                    <a:pt x="30162" y="100013"/>
                  </a:lnTo>
                  <a:lnTo>
                    <a:pt x="30162" y="93663"/>
                  </a:lnTo>
                  <a:lnTo>
                    <a:pt x="31750" y="93663"/>
                  </a:lnTo>
                  <a:lnTo>
                    <a:pt x="31750" y="90488"/>
                  </a:lnTo>
                  <a:lnTo>
                    <a:pt x="31750" y="88901"/>
                  </a:lnTo>
                  <a:lnTo>
                    <a:pt x="33337" y="88901"/>
                  </a:lnTo>
                  <a:lnTo>
                    <a:pt x="33337" y="85726"/>
                  </a:lnTo>
                  <a:lnTo>
                    <a:pt x="36512" y="85726"/>
                  </a:lnTo>
                  <a:lnTo>
                    <a:pt x="36512" y="88901"/>
                  </a:lnTo>
                  <a:lnTo>
                    <a:pt x="38100" y="88901"/>
                  </a:lnTo>
                  <a:lnTo>
                    <a:pt x="38100" y="85726"/>
                  </a:lnTo>
                  <a:lnTo>
                    <a:pt x="41275" y="85726"/>
                  </a:lnTo>
                  <a:lnTo>
                    <a:pt x="41275" y="84138"/>
                  </a:lnTo>
                  <a:lnTo>
                    <a:pt x="41275" y="82551"/>
                  </a:lnTo>
                  <a:lnTo>
                    <a:pt x="42862" y="82551"/>
                  </a:lnTo>
                  <a:lnTo>
                    <a:pt x="42862" y="79376"/>
                  </a:lnTo>
                  <a:lnTo>
                    <a:pt x="46037" y="77788"/>
                  </a:lnTo>
                  <a:lnTo>
                    <a:pt x="46037" y="74613"/>
                  </a:lnTo>
                  <a:lnTo>
                    <a:pt x="46037" y="73026"/>
                  </a:lnTo>
                  <a:lnTo>
                    <a:pt x="47625" y="73026"/>
                  </a:lnTo>
                  <a:lnTo>
                    <a:pt x="47625" y="69851"/>
                  </a:lnTo>
                  <a:lnTo>
                    <a:pt x="47625" y="68263"/>
                  </a:lnTo>
                  <a:lnTo>
                    <a:pt x="49212" y="68263"/>
                  </a:lnTo>
                  <a:lnTo>
                    <a:pt x="49212" y="66676"/>
                  </a:lnTo>
                  <a:lnTo>
                    <a:pt x="49212" y="63501"/>
                  </a:lnTo>
                  <a:lnTo>
                    <a:pt x="52387" y="61913"/>
                  </a:lnTo>
                  <a:lnTo>
                    <a:pt x="52387" y="58738"/>
                  </a:lnTo>
                  <a:lnTo>
                    <a:pt x="53975" y="58738"/>
                  </a:lnTo>
                  <a:lnTo>
                    <a:pt x="53975" y="57150"/>
                  </a:lnTo>
                  <a:lnTo>
                    <a:pt x="53975" y="55563"/>
                  </a:lnTo>
                  <a:lnTo>
                    <a:pt x="57150" y="55563"/>
                  </a:lnTo>
                  <a:lnTo>
                    <a:pt x="57150" y="57150"/>
                  </a:lnTo>
                  <a:lnTo>
                    <a:pt x="58737" y="57150"/>
                  </a:lnTo>
                  <a:lnTo>
                    <a:pt x="58737" y="55563"/>
                  </a:lnTo>
                  <a:lnTo>
                    <a:pt x="61912" y="55563"/>
                  </a:lnTo>
                  <a:lnTo>
                    <a:pt x="61912" y="52388"/>
                  </a:lnTo>
                  <a:lnTo>
                    <a:pt x="63500" y="52388"/>
                  </a:lnTo>
                  <a:lnTo>
                    <a:pt x="63500" y="50800"/>
                  </a:lnTo>
                  <a:lnTo>
                    <a:pt x="65087" y="50800"/>
                  </a:lnTo>
                  <a:lnTo>
                    <a:pt x="65087" y="47625"/>
                  </a:lnTo>
                  <a:lnTo>
                    <a:pt x="68262" y="46038"/>
                  </a:lnTo>
                  <a:lnTo>
                    <a:pt x="68262" y="42863"/>
                  </a:lnTo>
                  <a:lnTo>
                    <a:pt x="69850" y="41275"/>
                  </a:lnTo>
                  <a:lnTo>
                    <a:pt x="69850" y="39688"/>
                  </a:lnTo>
                  <a:lnTo>
                    <a:pt x="73025" y="39688"/>
                  </a:lnTo>
                  <a:lnTo>
                    <a:pt x="73025" y="36513"/>
                  </a:lnTo>
                  <a:lnTo>
                    <a:pt x="74612" y="34925"/>
                  </a:lnTo>
                  <a:lnTo>
                    <a:pt x="74612" y="31750"/>
                  </a:lnTo>
                  <a:lnTo>
                    <a:pt x="77787" y="31750"/>
                  </a:lnTo>
                  <a:lnTo>
                    <a:pt x="79375" y="31750"/>
                  </a:lnTo>
                  <a:lnTo>
                    <a:pt x="79375" y="30163"/>
                  </a:lnTo>
                  <a:lnTo>
                    <a:pt x="79375" y="26988"/>
                  </a:lnTo>
                  <a:lnTo>
                    <a:pt x="80962" y="30163"/>
                  </a:lnTo>
                  <a:lnTo>
                    <a:pt x="80962" y="25400"/>
                  </a:lnTo>
                  <a:lnTo>
                    <a:pt x="80962" y="23813"/>
                  </a:lnTo>
                  <a:lnTo>
                    <a:pt x="84137" y="23813"/>
                  </a:lnTo>
                  <a:lnTo>
                    <a:pt x="85725" y="20638"/>
                  </a:lnTo>
                  <a:lnTo>
                    <a:pt x="85725" y="19050"/>
                  </a:lnTo>
                  <a:lnTo>
                    <a:pt x="88900" y="19050"/>
                  </a:lnTo>
                  <a:lnTo>
                    <a:pt x="88900" y="20638"/>
                  </a:lnTo>
                  <a:lnTo>
                    <a:pt x="90487" y="19050"/>
                  </a:lnTo>
                  <a:lnTo>
                    <a:pt x="93662" y="15875"/>
                  </a:lnTo>
                  <a:lnTo>
                    <a:pt x="95250" y="11113"/>
                  </a:lnTo>
                  <a:lnTo>
                    <a:pt x="95250" y="14288"/>
                  </a:lnTo>
                  <a:lnTo>
                    <a:pt x="95250" y="15875"/>
                  </a:lnTo>
                  <a:lnTo>
                    <a:pt x="96837" y="15875"/>
                  </a:lnTo>
                  <a:lnTo>
                    <a:pt x="100012" y="15875"/>
                  </a:lnTo>
                  <a:lnTo>
                    <a:pt x="100012" y="14288"/>
                  </a:lnTo>
                  <a:lnTo>
                    <a:pt x="101600" y="11113"/>
                  </a:lnTo>
                  <a:lnTo>
                    <a:pt x="101600" y="9525"/>
                  </a:lnTo>
                  <a:lnTo>
                    <a:pt x="104775" y="9525"/>
                  </a:lnTo>
                  <a:lnTo>
                    <a:pt x="106362" y="9525"/>
                  </a:lnTo>
                  <a:close/>
                  <a:moveTo>
                    <a:pt x="111125" y="3175"/>
                  </a:moveTo>
                  <a:lnTo>
                    <a:pt x="112713" y="3175"/>
                  </a:lnTo>
                  <a:lnTo>
                    <a:pt x="115888" y="3175"/>
                  </a:lnTo>
                  <a:lnTo>
                    <a:pt x="115888" y="4763"/>
                  </a:lnTo>
                  <a:lnTo>
                    <a:pt x="112713" y="4763"/>
                  </a:lnTo>
                  <a:lnTo>
                    <a:pt x="111125" y="4763"/>
                  </a:lnTo>
                  <a:close/>
                  <a:moveTo>
                    <a:pt x="117476" y="0"/>
                  </a:moveTo>
                  <a:lnTo>
                    <a:pt x="117476" y="3175"/>
                  </a:lnTo>
                  <a:lnTo>
                    <a:pt x="115888" y="3175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6CA966B-A3B5-43E0-BA40-F2F2D2FA0877}"/>
                </a:ext>
              </a:extLst>
            </p:cNvPr>
            <p:cNvSpPr txBox="1"/>
            <p:nvPr/>
          </p:nvSpPr>
          <p:spPr>
            <a:xfrm>
              <a:off x="370763" y="228258"/>
              <a:ext cx="1015663" cy="78483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肆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FF58460-BA9F-456E-9A00-F85DDF8BFDD9}"/>
                </a:ext>
              </a:extLst>
            </p:cNvPr>
            <p:cNvSpPr txBox="1"/>
            <p:nvPr/>
          </p:nvSpPr>
          <p:spPr>
            <a:xfrm>
              <a:off x="1253640" y="215986"/>
              <a:ext cx="219803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下步计划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24759" y="1822001"/>
            <a:ext cx="3738623" cy="3599727"/>
          </a:xfrm>
          <a:prstGeom prst="ellipse">
            <a:avLst/>
          </a:prstGeom>
        </p:spPr>
      </p:pic>
      <p:sp>
        <p:nvSpPr>
          <p:cNvPr id="3" name="圆: 空心 2"/>
          <p:cNvSpPr/>
          <p:nvPr/>
        </p:nvSpPr>
        <p:spPr>
          <a:xfrm>
            <a:off x="3650342" y="1227493"/>
            <a:ext cx="4891313" cy="4775200"/>
          </a:xfrm>
          <a:prstGeom prst="donut">
            <a:avLst>
              <a:gd name="adj" fmla="val 12556"/>
            </a:avLst>
          </a:prstGeom>
          <a:solidFill>
            <a:srgbClr val="5B4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24209" y="2732903"/>
            <a:ext cx="2409876" cy="1353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924206" y="2282338"/>
            <a:ext cx="1681490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57915" y="2732903"/>
            <a:ext cx="2409876" cy="1353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586304" y="2282338"/>
            <a:ext cx="1681490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38F5289-047F-49DC-806A-E8769B435D85}"/>
              </a:ext>
            </a:extLst>
          </p:cNvPr>
          <p:cNvGrpSpPr/>
          <p:nvPr/>
        </p:nvGrpSpPr>
        <p:grpSpPr>
          <a:xfrm>
            <a:off x="370763" y="215986"/>
            <a:ext cx="3080915" cy="804232"/>
            <a:chOff x="370763" y="215986"/>
            <a:chExt cx="3080915" cy="804232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BDF88E7-DDC0-441A-8ADF-69DFDEB4E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548" y="270439"/>
              <a:ext cx="657389" cy="749779"/>
            </a:xfrm>
            <a:custGeom>
              <a:avLst/>
              <a:gdLst>
                <a:gd name="connsiteX0" fmla="*/ 142875 w 293688"/>
                <a:gd name="connsiteY0" fmla="*/ 333376 h 334963"/>
                <a:gd name="connsiteX1" fmla="*/ 144463 w 293688"/>
                <a:gd name="connsiteY1" fmla="*/ 334963 h 334963"/>
                <a:gd name="connsiteX2" fmla="*/ 142875 w 293688"/>
                <a:gd name="connsiteY2" fmla="*/ 334963 h 334963"/>
                <a:gd name="connsiteX3" fmla="*/ 163513 w 293688"/>
                <a:gd name="connsiteY3" fmla="*/ 330201 h 334963"/>
                <a:gd name="connsiteX4" fmla="*/ 160338 w 293688"/>
                <a:gd name="connsiteY4" fmla="*/ 333376 h 334963"/>
                <a:gd name="connsiteX5" fmla="*/ 163513 w 293688"/>
                <a:gd name="connsiteY5" fmla="*/ 333376 h 334963"/>
                <a:gd name="connsiteX6" fmla="*/ 93662 w 293688"/>
                <a:gd name="connsiteY6" fmla="*/ 314326 h 334963"/>
                <a:gd name="connsiteX7" fmla="*/ 95250 w 293688"/>
                <a:gd name="connsiteY7" fmla="*/ 314326 h 334963"/>
                <a:gd name="connsiteX8" fmla="*/ 95250 w 293688"/>
                <a:gd name="connsiteY8" fmla="*/ 317501 h 334963"/>
                <a:gd name="connsiteX9" fmla="*/ 88900 w 293688"/>
                <a:gd name="connsiteY9" fmla="*/ 314326 h 334963"/>
                <a:gd name="connsiteX10" fmla="*/ 90487 w 293688"/>
                <a:gd name="connsiteY10" fmla="*/ 317501 h 334963"/>
                <a:gd name="connsiteX11" fmla="*/ 88900 w 293688"/>
                <a:gd name="connsiteY11" fmla="*/ 317501 h 334963"/>
                <a:gd name="connsiteX12" fmla="*/ 74612 w 293688"/>
                <a:gd name="connsiteY12" fmla="*/ 301626 h 334963"/>
                <a:gd name="connsiteX13" fmla="*/ 77787 w 293688"/>
                <a:gd name="connsiteY13" fmla="*/ 301626 h 334963"/>
                <a:gd name="connsiteX14" fmla="*/ 74612 w 293688"/>
                <a:gd name="connsiteY14" fmla="*/ 303213 h 334963"/>
                <a:gd name="connsiteX15" fmla="*/ 20637 w 293688"/>
                <a:gd name="connsiteY15" fmla="*/ 263526 h 334963"/>
                <a:gd name="connsiteX16" fmla="*/ 20637 w 293688"/>
                <a:gd name="connsiteY16" fmla="*/ 265113 h 334963"/>
                <a:gd name="connsiteX17" fmla="*/ 20637 w 293688"/>
                <a:gd name="connsiteY17" fmla="*/ 266701 h 334963"/>
                <a:gd name="connsiteX18" fmla="*/ 17462 w 293688"/>
                <a:gd name="connsiteY18" fmla="*/ 265113 h 334963"/>
                <a:gd name="connsiteX19" fmla="*/ 20637 w 293688"/>
                <a:gd name="connsiteY19" fmla="*/ 255588 h 334963"/>
                <a:gd name="connsiteX20" fmla="*/ 22225 w 293688"/>
                <a:gd name="connsiteY20" fmla="*/ 255588 h 334963"/>
                <a:gd name="connsiteX21" fmla="*/ 22225 w 293688"/>
                <a:gd name="connsiteY21" fmla="*/ 258763 h 334963"/>
                <a:gd name="connsiteX22" fmla="*/ 20637 w 293688"/>
                <a:gd name="connsiteY22" fmla="*/ 260351 h 334963"/>
                <a:gd name="connsiteX23" fmla="*/ 17462 w 293688"/>
                <a:gd name="connsiteY23" fmla="*/ 260351 h 334963"/>
                <a:gd name="connsiteX24" fmla="*/ 20637 w 293688"/>
                <a:gd name="connsiteY24" fmla="*/ 258763 h 334963"/>
                <a:gd name="connsiteX25" fmla="*/ 14287 w 293688"/>
                <a:gd name="connsiteY25" fmla="*/ 250826 h 334963"/>
                <a:gd name="connsiteX26" fmla="*/ 15875 w 293688"/>
                <a:gd name="connsiteY26" fmla="*/ 250826 h 334963"/>
                <a:gd name="connsiteX27" fmla="*/ 15875 w 293688"/>
                <a:gd name="connsiteY27" fmla="*/ 254001 h 334963"/>
                <a:gd name="connsiteX28" fmla="*/ 14287 w 293688"/>
                <a:gd name="connsiteY28" fmla="*/ 247651 h 334963"/>
                <a:gd name="connsiteX29" fmla="*/ 15875 w 293688"/>
                <a:gd name="connsiteY29" fmla="*/ 247651 h 334963"/>
                <a:gd name="connsiteX30" fmla="*/ 15875 w 293688"/>
                <a:gd name="connsiteY30" fmla="*/ 249238 h 334963"/>
                <a:gd name="connsiteX31" fmla="*/ 14287 w 293688"/>
                <a:gd name="connsiteY31" fmla="*/ 249238 h 334963"/>
                <a:gd name="connsiteX32" fmla="*/ 11112 w 293688"/>
                <a:gd name="connsiteY32" fmla="*/ 242888 h 334963"/>
                <a:gd name="connsiteX33" fmla="*/ 14287 w 293688"/>
                <a:gd name="connsiteY33" fmla="*/ 244476 h 334963"/>
                <a:gd name="connsiteX34" fmla="*/ 11112 w 293688"/>
                <a:gd name="connsiteY34" fmla="*/ 244476 h 334963"/>
                <a:gd name="connsiteX35" fmla="*/ 9525 w 293688"/>
                <a:gd name="connsiteY35" fmla="*/ 238126 h 334963"/>
                <a:gd name="connsiteX36" fmla="*/ 11112 w 293688"/>
                <a:gd name="connsiteY36" fmla="*/ 238126 h 334963"/>
                <a:gd name="connsiteX37" fmla="*/ 11112 w 293688"/>
                <a:gd name="connsiteY37" fmla="*/ 239713 h 334963"/>
                <a:gd name="connsiteX38" fmla="*/ 11112 w 293688"/>
                <a:gd name="connsiteY38" fmla="*/ 242888 h 334963"/>
                <a:gd name="connsiteX39" fmla="*/ 9525 w 293688"/>
                <a:gd name="connsiteY39" fmla="*/ 239713 h 334963"/>
                <a:gd name="connsiteX40" fmla="*/ 196850 w 293688"/>
                <a:gd name="connsiteY40" fmla="*/ 55563 h 334963"/>
                <a:gd name="connsiteX41" fmla="*/ 198438 w 293688"/>
                <a:gd name="connsiteY41" fmla="*/ 55563 h 334963"/>
                <a:gd name="connsiteX42" fmla="*/ 201613 w 293688"/>
                <a:gd name="connsiteY42" fmla="*/ 55563 h 334963"/>
                <a:gd name="connsiteX43" fmla="*/ 203200 w 293688"/>
                <a:gd name="connsiteY43" fmla="*/ 55563 h 334963"/>
                <a:gd name="connsiteX44" fmla="*/ 206376 w 293688"/>
                <a:gd name="connsiteY44" fmla="*/ 55563 h 334963"/>
                <a:gd name="connsiteX45" fmla="*/ 207963 w 293688"/>
                <a:gd name="connsiteY45" fmla="*/ 55563 h 334963"/>
                <a:gd name="connsiteX46" fmla="*/ 211138 w 293688"/>
                <a:gd name="connsiteY46" fmla="*/ 55563 h 334963"/>
                <a:gd name="connsiteX47" fmla="*/ 207963 w 293688"/>
                <a:gd name="connsiteY47" fmla="*/ 57151 h 334963"/>
                <a:gd name="connsiteX48" fmla="*/ 206376 w 293688"/>
                <a:gd name="connsiteY48" fmla="*/ 57151 h 334963"/>
                <a:gd name="connsiteX49" fmla="*/ 201613 w 293688"/>
                <a:gd name="connsiteY49" fmla="*/ 57151 h 334963"/>
                <a:gd name="connsiteX50" fmla="*/ 57150 w 293688"/>
                <a:gd name="connsiteY50" fmla="*/ 52388 h 334963"/>
                <a:gd name="connsiteX51" fmla="*/ 58737 w 293688"/>
                <a:gd name="connsiteY51" fmla="*/ 55563 h 334963"/>
                <a:gd name="connsiteX52" fmla="*/ 57150 w 293688"/>
                <a:gd name="connsiteY52" fmla="*/ 55563 h 334963"/>
                <a:gd name="connsiteX53" fmla="*/ 165100 w 293688"/>
                <a:gd name="connsiteY53" fmla="*/ 36513 h 334963"/>
                <a:gd name="connsiteX54" fmla="*/ 168275 w 293688"/>
                <a:gd name="connsiteY54" fmla="*/ 36513 h 334963"/>
                <a:gd name="connsiteX55" fmla="*/ 165100 w 293688"/>
                <a:gd name="connsiteY55" fmla="*/ 39688 h 334963"/>
                <a:gd name="connsiteX56" fmla="*/ 165100 w 293688"/>
                <a:gd name="connsiteY56" fmla="*/ 31750 h 334963"/>
                <a:gd name="connsiteX57" fmla="*/ 168275 w 293688"/>
                <a:gd name="connsiteY57" fmla="*/ 31750 h 334963"/>
                <a:gd name="connsiteX58" fmla="*/ 165100 w 293688"/>
                <a:gd name="connsiteY58" fmla="*/ 34925 h 334963"/>
                <a:gd name="connsiteX59" fmla="*/ 160338 w 293688"/>
                <a:gd name="connsiteY59" fmla="*/ 30163 h 334963"/>
                <a:gd name="connsiteX60" fmla="*/ 163513 w 293688"/>
                <a:gd name="connsiteY60" fmla="*/ 31750 h 334963"/>
                <a:gd name="connsiteX61" fmla="*/ 160338 w 293688"/>
                <a:gd name="connsiteY61" fmla="*/ 31750 h 334963"/>
                <a:gd name="connsiteX62" fmla="*/ 160338 w 293688"/>
                <a:gd name="connsiteY62" fmla="*/ 26988 h 334963"/>
                <a:gd name="connsiteX63" fmla="*/ 163513 w 293688"/>
                <a:gd name="connsiteY63" fmla="*/ 26988 h 334963"/>
                <a:gd name="connsiteX64" fmla="*/ 160338 w 293688"/>
                <a:gd name="connsiteY64" fmla="*/ 30163 h 334963"/>
                <a:gd name="connsiteX65" fmla="*/ 160338 w 293688"/>
                <a:gd name="connsiteY65" fmla="*/ 20638 h 334963"/>
                <a:gd name="connsiteX66" fmla="*/ 163513 w 293688"/>
                <a:gd name="connsiteY66" fmla="*/ 20638 h 334963"/>
                <a:gd name="connsiteX67" fmla="*/ 163513 w 293688"/>
                <a:gd name="connsiteY67" fmla="*/ 23813 h 334963"/>
                <a:gd name="connsiteX68" fmla="*/ 160338 w 293688"/>
                <a:gd name="connsiteY68" fmla="*/ 23813 h 334963"/>
                <a:gd name="connsiteX69" fmla="*/ 107950 w 293688"/>
                <a:gd name="connsiteY69" fmla="*/ 9525 h 334963"/>
                <a:gd name="connsiteX70" fmla="*/ 111125 w 293688"/>
                <a:gd name="connsiteY70" fmla="*/ 9525 h 334963"/>
                <a:gd name="connsiteX71" fmla="*/ 111125 w 293688"/>
                <a:gd name="connsiteY71" fmla="*/ 11113 h 334963"/>
                <a:gd name="connsiteX72" fmla="*/ 107950 w 293688"/>
                <a:gd name="connsiteY72" fmla="*/ 14288 h 334963"/>
                <a:gd name="connsiteX73" fmla="*/ 107950 w 293688"/>
                <a:gd name="connsiteY73" fmla="*/ 11113 h 334963"/>
                <a:gd name="connsiteX74" fmla="*/ 106362 w 293688"/>
                <a:gd name="connsiteY74" fmla="*/ 7938 h 334963"/>
                <a:gd name="connsiteX75" fmla="*/ 107950 w 293688"/>
                <a:gd name="connsiteY75" fmla="*/ 9525 h 334963"/>
                <a:gd name="connsiteX76" fmla="*/ 106362 w 293688"/>
                <a:gd name="connsiteY76" fmla="*/ 11113 h 334963"/>
                <a:gd name="connsiteX77" fmla="*/ 106362 w 293688"/>
                <a:gd name="connsiteY77" fmla="*/ 14288 h 334963"/>
                <a:gd name="connsiteX78" fmla="*/ 106363 w 293688"/>
                <a:gd name="connsiteY78" fmla="*/ 14288 h 334963"/>
                <a:gd name="connsiteX79" fmla="*/ 107950 w 293688"/>
                <a:gd name="connsiteY79" fmla="*/ 14288 h 334963"/>
                <a:gd name="connsiteX80" fmla="*/ 106363 w 293688"/>
                <a:gd name="connsiteY80" fmla="*/ 15875 h 334963"/>
                <a:gd name="connsiteX81" fmla="*/ 106363 w 293688"/>
                <a:gd name="connsiteY81" fmla="*/ 15876 h 334963"/>
                <a:gd name="connsiteX82" fmla="*/ 106362 w 293688"/>
                <a:gd name="connsiteY82" fmla="*/ 15876 h 334963"/>
                <a:gd name="connsiteX83" fmla="*/ 106362 w 293688"/>
                <a:gd name="connsiteY83" fmla="*/ 19050 h 334963"/>
                <a:gd name="connsiteX84" fmla="*/ 104776 w 293688"/>
                <a:gd name="connsiteY84" fmla="*/ 20637 h 334963"/>
                <a:gd name="connsiteX85" fmla="*/ 104776 w 293688"/>
                <a:gd name="connsiteY85" fmla="*/ 20638 h 334963"/>
                <a:gd name="connsiteX86" fmla="*/ 104775 w 293688"/>
                <a:gd name="connsiteY86" fmla="*/ 20638 h 334963"/>
                <a:gd name="connsiteX87" fmla="*/ 104775 w 293688"/>
                <a:gd name="connsiteY87" fmla="*/ 20638 h 334963"/>
                <a:gd name="connsiteX88" fmla="*/ 104775 w 293688"/>
                <a:gd name="connsiteY88" fmla="*/ 23813 h 334963"/>
                <a:gd name="connsiteX89" fmla="*/ 104775 w 293688"/>
                <a:gd name="connsiteY89" fmla="*/ 25400 h 334963"/>
                <a:gd name="connsiteX90" fmla="*/ 101600 w 293688"/>
                <a:gd name="connsiteY90" fmla="*/ 26988 h 334963"/>
                <a:gd name="connsiteX91" fmla="*/ 100012 w 293688"/>
                <a:gd name="connsiteY91" fmla="*/ 30163 h 334963"/>
                <a:gd name="connsiteX92" fmla="*/ 101600 w 293688"/>
                <a:gd name="connsiteY92" fmla="*/ 30163 h 334963"/>
                <a:gd name="connsiteX93" fmla="*/ 104775 w 293688"/>
                <a:gd name="connsiteY93" fmla="*/ 30163 h 334963"/>
                <a:gd name="connsiteX94" fmla="*/ 104775 w 293688"/>
                <a:gd name="connsiteY94" fmla="*/ 26988 h 334963"/>
                <a:gd name="connsiteX95" fmla="*/ 106362 w 293688"/>
                <a:gd name="connsiteY95" fmla="*/ 26988 h 334963"/>
                <a:gd name="connsiteX96" fmla="*/ 106362 w 293688"/>
                <a:gd name="connsiteY96" fmla="*/ 25400 h 334963"/>
                <a:gd name="connsiteX97" fmla="*/ 107950 w 293688"/>
                <a:gd name="connsiteY97" fmla="*/ 25400 h 334963"/>
                <a:gd name="connsiteX98" fmla="*/ 111125 w 293688"/>
                <a:gd name="connsiteY98" fmla="*/ 25400 h 334963"/>
                <a:gd name="connsiteX99" fmla="*/ 111125 w 293688"/>
                <a:gd name="connsiteY99" fmla="*/ 26988 h 334963"/>
                <a:gd name="connsiteX100" fmla="*/ 112712 w 293688"/>
                <a:gd name="connsiteY100" fmla="*/ 26988 h 334963"/>
                <a:gd name="connsiteX101" fmla="*/ 112712 w 293688"/>
                <a:gd name="connsiteY101" fmla="*/ 25400 h 334963"/>
                <a:gd name="connsiteX102" fmla="*/ 115887 w 293688"/>
                <a:gd name="connsiteY102" fmla="*/ 23813 h 334963"/>
                <a:gd name="connsiteX103" fmla="*/ 117475 w 293688"/>
                <a:gd name="connsiteY103" fmla="*/ 23813 h 334963"/>
                <a:gd name="connsiteX104" fmla="*/ 120650 w 293688"/>
                <a:gd name="connsiteY104" fmla="*/ 23813 h 334963"/>
                <a:gd name="connsiteX105" fmla="*/ 120650 w 293688"/>
                <a:gd name="connsiteY105" fmla="*/ 20638 h 334963"/>
                <a:gd name="connsiteX106" fmla="*/ 122237 w 293688"/>
                <a:gd name="connsiteY106" fmla="*/ 19050 h 334963"/>
                <a:gd name="connsiteX107" fmla="*/ 123825 w 293688"/>
                <a:gd name="connsiteY107" fmla="*/ 19050 h 334963"/>
                <a:gd name="connsiteX108" fmla="*/ 127000 w 293688"/>
                <a:gd name="connsiteY108" fmla="*/ 15875 h 334963"/>
                <a:gd name="connsiteX109" fmla="*/ 127000 w 293688"/>
                <a:gd name="connsiteY109" fmla="*/ 19050 h 334963"/>
                <a:gd name="connsiteX110" fmla="*/ 128587 w 293688"/>
                <a:gd name="connsiteY110" fmla="*/ 19050 h 334963"/>
                <a:gd name="connsiteX111" fmla="*/ 128587 w 293688"/>
                <a:gd name="connsiteY111" fmla="*/ 15875 h 334963"/>
                <a:gd name="connsiteX112" fmla="*/ 131762 w 293688"/>
                <a:gd name="connsiteY112" fmla="*/ 15875 h 334963"/>
                <a:gd name="connsiteX113" fmla="*/ 133350 w 293688"/>
                <a:gd name="connsiteY113" fmla="*/ 15875 h 334963"/>
                <a:gd name="connsiteX114" fmla="*/ 136525 w 293688"/>
                <a:gd name="connsiteY114" fmla="*/ 15875 h 334963"/>
                <a:gd name="connsiteX115" fmla="*/ 138112 w 293688"/>
                <a:gd name="connsiteY115" fmla="*/ 15875 h 334963"/>
                <a:gd name="connsiteX116" fmla="*/ 139700 w 293688"/>
                <a:gd name="connsiteY116" fmla="*/ 15875 h 334963"/>
                <a:gd name="connsiteX117" fmla="*/ 139700 w 293688"/>
                <a:gd name="connsiteY117" fmla="*/ 14288 h 334963"/>
                <a:gd name="connsiteX118" fmla="*/ 142875 w 293688"/>
                <a:gd name="connsiteY118" fmla="*/ 14288 h 334963"/>
                <a:gd name="connsiteX119" fmla="*/ 142875 w 293688"/>
                <a:gd name="connsiteY119" fmla="*/ 11113 h 334963"/>
                <a:gd name="connsiteX120" fmla="*/ 144463 w 293688"/>
                <a:gd name="connsiteY120" fmla="*/ 9525 h 334963"/>
                <a:gd name="connsiteX121" fmla="*/ 147638 w 293688"/>
                <a:gd name="connsiteY121" fmla="*/ 9525 h 334963"/>
                <a:gd name="connsiteX122" fmla="*/ 147638 w 293688"/>
                <a:gd name="connsiteY122" fmla="*/ 14288 h 334963"/>
                <a:gd name="connsiteX123" fmla="*/ 144463 w 293688"/>
                <a:gd name="connsiteY123" fmla="*/ 14288 h 334963"/>
                <a:gd name="connsiteX124" fmla="*/ 144463 w 293688"/>
                <a:gd name="connsiteY124" fmla="*/ 15875 h 334963"/>
                <a:gd name="connsiteX125" fmla="*/ 147638 w 293688"/>
                <a:gd name="connsiteY125" fmla="*/ 15875 h 334963"/>
                <a:gd name="connsiteX126" fmla="*/ 147638 w 293688"/>
                <a:gd name="connsiteY126" fmla="*/ 14288 h 334963"/>
                <a:gd name="connsiteX127" fmla="*/ 149225 w 293688"/>
                <a:gd name="connsiteY127" fmla="*/ 14288 h 334963"/>
                <a:gd name="connsiteX128" fmla="*/ 152400 w 293688"/>
                <a:gd name="connsiteY128" fmla="*/ 14288 h 334963"/>
                <a:gd name="connsiteX129" fmla="*/ 152400 w 293688"/>
                <a:gd name="connsiteY129" fmla="*/ 11113 h 334963"/>
                <a:gd name="connsiteX130" fmla="*/ 153988 w 293688"/>
                <a:gd name="connsiteY130" fmla="*/ 11113 h 334963"/>
                <a:gd name="connsiteX131" fmla="*/ 153988 w 293688"/>
                <a:gd name="connsiteY131" fmla="*/ 14288 h 334963"/>
                <a:gd name="connsiteX132" fmla="*/ 153988 w 293688"/>
                <a:gd name="connsiteY132" fmla="*/ 15875 h 334963"/>
                <a:gd name="connsiteX133" fmla="*/ 153988 w 293688"/>
                <a:gd name="connsiteY133" fmla="*/ 19050 h 334963"/>
                <a:gd name="connsiteX134" fmla="*/ 153988 w 293688"/>
                <a:gd name="connsiteY134" fmla="*/ 20638 h 334963"/>
                <a:gd name="connsiteX135" fmla="*/ 152400 w 293688"/>
                <a:gd name="connsiteY135" fmla="*/ 23813 h 334963"/>
                <a:gd name="connsiteX136" fmla="*/ 152400 w 293688"/>
                <a:gd name="connsiteY136" fmla="*/ 25400 h 334963"/>
                <a:gd name="connsiteX137" fmla="*/ 153988 w 293688"/>
                <a:gd name="connsiteY137" fmla="*/ 25400 h 334963"/>
                <a:gd name="connsiteX138" fmla="*/ 155575 w 293688"/>
                <a:gd name="connsiteY138" fmla="*/ 25400 h 334963"/>
                <a:gd name="connsiteX139" fmla="*/ 158750 w 293688"/>
                <a:gd name="connsiteY139" fmla="*/ 25400 h 334963"/>
                <a:gd name="connsiteX140" fmla="*/ 158750 w 293688"/>
                <a:gd name="connsiteY140" fmla="*/ 23813 h 334963"/>
                <a:gd name="connsiteX141" fmla="*/ 160338 w 293688"/>
                <a:gd name="connsiteY141" fmla="*/ 23813 h 334963"/>
                <a:gd name="connsiteX142" fmla="*/ 160338 w 293688"/>
                <a:gd name="connsiteY142" fmla="*/ 25400 h 334963"/>
                <a:gd name="connsiteX143" fmla="*/ 160338 w 293688"/>
                <a:gd name="connsiteY143" fmla="*/ 25401 h 334963"/>
                <a:gd name="connsiteX144" fmla="*/ 160337 w 293688"/>
                <a:gd name="connsiteY144" fmla="*/ 25401 h 334963"/>
                <a:gd name="connsiteX145" fmla="*/ 158750 w 293688"/>
                <a:gd name="connsiteY145" fmla="*/ 26988 h 334963"/>
                <a:gd name="connsiteX146" fmla="*/ 158750 w 293688"/>
                <a:gd name="connsiteY146" fmla="*/ 30163 h 334963"/>
                <a:gd name="connsiteX147" fmla="*/ 155575 w 293688"/>
                <a:gd name="connsiteY147" fmla="*/ 31750 h 334963"/>
                <a:gd name="connsiteX148" fmla="*/ 158750 w 293688"/>
                <a:gd name="connsiteY148" fmla="*/ 31750 h 334963"/>
                <a:gd name="connsiteX149" fmla="*/ 160338 w 293688"/>
                <a:gd name="connsiteY149" fmla="*/ 31750 h 334963"/>
                <a:gd name="connsiteX150" fmla="*/ 163513 w 293688"/>
                <a:gd name="connsiteY150" fmla="*/ 34925 h 334963"/>
                <a:gd name="connsiteX151" fmla="*/ 165100 w 293688"/>
                <a:gd name="connsiteY151" fmla="*/ 34925 h 334963"/>
                <a:gd name="connsiteX152" fmla="*/ 165100 w 293688"/>
                <a:gd name="connsiteY152" fmla="*/ 36513 h 334963"/>
                <a:gd name="connsiteX153" fmla="*/ 163513 w 293688"/>
                <a:gd name="connsiteY153" fmla="*/ 36513 h 334963"/>
                <a:gd name="connsiteX154" fmla="*/ 163513 w 293688"/>
                <a:gd name="connsiteY154" fmla="*/ 39688 h 334963"/>
                <a:gd name="connsiteX155" fmla="*/ 160338 w 293688"/>
                <a:gd name="connsiteY155" fmla="*/ 39688 h 334963"/>
                <a:gd name="connsiteX156" fmla="*/ 160338 w 293688"/>
                <a:gd name="connsiteY156" fmla="*/ 41275 h 334963"/>
                <a:gd name="connsiteX157" fmla="*/ 163513 w 293688"/>
                <a:gd name="connsiteY157" fmla="*/ 41275 h 334963"/>
                <a:gd name="connsiteX158" fmla="*/ 163513 w 293688"/>
                <a:gd name="connsiteY158" fmla="*/ 41275 h 334963"/>
                <a:gd name="connsiteX159" fmla="*/ 163513 w 293688"/>
                <a:gd name="connsiteY159" fmla="*/ 39688 h 334963"/>
                <a:gd name="connsiteX160" fmla="*/ 165100 w 293688"/>
                <a:gd name="connsiteY160" fmla="*/ 39688 h 334963"/>
                <a:gd name="connsiteX161" fmla="*/ 165100 w 293688"/>
                <a:gd name="connsiteY161" fmla="*/ 41275 h 334963"/>
                <a:gd name="connsiteX162" fmla="*/ 165100 w 293688"/>
                <a:gd name="connsiteY162" fmla="*/ 41275 h 334963"/>
                <a:gd name="connsiteX163" fmla="*/ 165100 w 293688"/>
                <a:gd name="connsiteY163" fmla="*/ 42863 h 334963"/>
                <a:gd name="connsiteX164" fmla="*/ 163513 w 293688"/>
                <a:gd name="connsiteY164" fmla="*/ 46038 h 334963"/>
                <a:gd name="connsiteX165" fmla="*/ 160338 w 293688"/>
                <a:gd name="connsiteY165" fmla="*/ 46038 h 334963"/>
                <a:gd name="connsiteX166" fmla="*/ 160338 w 293688"/>
                <a:gd name="connsiteY166" fmla="*/ 47625 h 334963"/>
                <a:gd name="connsiteX167" fmla="*/ 163513 w 293688"/>
                <a:gd name="connsiteY167" fmla="*/ 46038 h 334963"/>
                <a:gd name="connsiteX168" fmla="*/ 163513 w 293688"/>
                <a:gd name="connsiteY168" fmla="*/ 47625 h 334963"/>
                <a:gd name="connsiteX169" fmla="*/ 165100 w 293688"/>
                <a:gd name="connsiteY169" fmla="*/ 47625 h 334963"/>
                <a:gd name="connsiteX170" fmla="*/ 165100 w 293688"/>
                <a:gd name="connsiteY170" fmla="*/ 50800 h 334963"/>
                <a:gd name="connsiteX171" fmla="*/ 163513 w 293688"/>
                <a:gd name="connsiteY171" fmla="*/ 50800 h 334963"/>
                <a:gd name="connsiteX172" fmla="*/ 160338 w 293688"/>
                <a:gd name="connsiteY172" fmla="*/ 50800 h 334963"/>
                <a:gd name="connsiteX173" fmla="*/ 160338 w 293688"/>
                <a:gd name="connsiteY173" fmla="*/ 52388 h 334963"/>
                <a:gd name="connsiteX174" fmla="*/ 158750 w 293688"/>
                <a:gd name="connsiteY174" fmla="*/ 52388 h 334963"/>
                <a:gd name="connsiteX175" fmla="*/ 158750 w 293688"/>
                <a:gd name="connsiteY175" fmla="*/ 55563 h 334963"/>
                <a:gd name="connsiteX176" fmla="*/ 158750 w 293688"/>
                <a:gd name="connsiteY176" fmla="*/ 57150 h 334963"/>
                <a:gd name="connsiteX177" fmla="*/ 160338 w 293688"/>
                <a:gd name="connsiteY177" fmla="*/ 57150 h 334963"/>
                <a:gd name="connsiteX178" fmla="*/ 160338 w 293688"/>
                <a:gd name="connsiteY178" fmla="*/ 58738 h 334963"/>
                <a:gd name="connsiteX179" fmla="*/ 163513 w 293688"/>
                <a:gd name="connsiteY179" fmla="*/ 58738 h 334963"/>
                <a:gd name="connsiteX180" fmla="*/ 163513 w 293688"/>
                <a:gd name="connsiteY180" fmla="*/ 57150 h 334963"/>
                <a:gd name="connsiteX181" fmla="*/ 165100 w 293688"/>
                <a:gd name="connsiteY181" fmla="*/ 57150 h 334963"/>
                <a:gd name="connsiteX182" fmla="*/ 168275 w 293688"/>
                <a:gd name="connsiteY182" fmla="*/ 55563 h 334963"/>
                <a:gd name="connsiteX183" fmla="*/ 169863 w 293688"/>
                <a:gd name="connsiteY183" fmla="*/ 52388 h 334963"/>
                <a:gd name="connsiteX184" fmla="*/ 169863 w 293688"/>
                <a:gd name="connsiteY184" fmla="*/ 55563 h 334963"/>
                <a:gd name="connsiteX185" fmla="*/ 169863 w 293688"/>
                <a:gd name="connsiteY185" fmla="*/ 57150 h 334963"/>
                <a:gd name="connsiteX186" fmla="*/ 169863 w 293688"/>
                <a:gd name="connsiteY186" fmla="*/ 58738 h 334963"/>
                <a:gd name="connsiteX187" fmla="*/ 168275 w 293688"/>
                <a:gd name="connsiteY187" fmla="*/ 61913 h 334963"/>
                <a:gd name="connsiteX188" fmla="*/ 169863 w 293688"/>
                <a:gd name="connsiteY188" fmla="*/ 63501 h 334963"/>
                <a:gd name="connsiteX189" fmla="*/ 168275 w 293688"/>
                <a:gd name="connsiteY189" fmla="*/ 63501 h 334963"/>
                <a:gd name="connsiteX190" fmla="*/ 168275 w 293688"/>
                <a:gd name="connsiteY190" fmla="*/ 66676 h 334963"/>
                <a:gd name="connsiteX191" fmla="*/ 165100 w 293688"/>
                <a:gd name="connsiteY191" fmla="*/ 68263 h 334963"/>
                <a:gd name="connsiteX192" fmla="*/ 165100 w 293688"/>
                <a:gd name="connsiteY192" fmla="*/ 69851 h 334963"/>
                <a:gd name="connsiteX193" fmla="*/ 165100 w 293688"/>
                <a:gd name="connsiteY193" fmla="*/ 73026 h 334963"/>
                <a:gd name="connsiteX194" fmla="*/ 168275 w 293688"/>
                <a:gd name="connsiteY194" fmla="*/ 73026 h 334963"/>
                <a:gd name="connsiteX195" fmla="*/ 169863 w 293688"/>
                <a:gd name="connsiteY195" fmla="*/ 73026 h 334963"/>
                <a:gd name="connsiteX196" fmla="*/ 171450 w 293688"/>
                <a:gd name="connsiteY196" fmla="*/ 73026 h 334963"/>
                <a:gd name="connsiteX197" fmla="*/ 174625 w 293688"/>
                <a:gd name="connsiteY197" fmla="*/ 69851 h 334963"/>
                <a:gd name="connsiteX198" fmla="*/ 171450 w 293688"/>
                <a:gd name="connsiteY198" fmla="*/ 74613 h 334963"/>
                <a:gd name="connsiteX199" fmla="*/ 169863 w 293688"/>
                <a:gd name="connsiteY199" fmla="*/ 74613 h 334963"/>
                <a:gd name="connsiteX200" fmla="*/ 169863 w 293688"/>
                <a:gd name="connsiteY200" fmla="*/ 77788 h 334963"/>
                <a:gd name="connsiteX201" fmla="*/ 168275 w 293688"/>
                <a:gd name="connsiteY201" fmla="*/ 77788 h 334963"/>
                <a:gd name="connsiteX202" fmla="*/ 168275 w 293688"/>
                <a:gd name="connsiteY202" fmla="*/ 79376 h 334963"/>
                <a:gd name="connsiteX203" fmla="*/ 165100 w 293688"/>
                <a:gd name="connsiteY203" fmla="*/ 79376 h 334963"/>
                <a:gd name="connsiteX204" fmla="*/ 165100 w 293688"/>
                <a:gd name="connsiteY204" fmla="*/ 82551 h 334963"/>
                <a:gd name="connsiteX205" fmla="*/ 163513 w 293688"/>
                <a:gd name="connsiteY205" fmla="*/ 82551 h 334963"/>
                <a:gd name="connsiteX206" fmla="*/ 163513 w 293688"/>
                <a:gd name="connsiteY206" fmla="*/ 84138 h 334963"/>
                <a:gd name="connsiteX207" fmla="*/ 163513 w 293688"/>
                <a:gd name="connsiteY207" fmla="*/ 85726 h 334963"/>
                <a:gd name="connsiteX208" fmla="*/ 160338 w 293688"/>
                <a:gd name="connsiteY208" fmla="*/ 85726 h 334963"/>
                <a:gd name="connsiteX209" fmla="*/ 160338 w 293688"/>
                <a:gd name="connsiteY209" fmla="*/ 88901 h 334963"/>
                <a:gd name="connsiteX210" fmla="*/ 160338 w 293688"/>
                <a:gd name="connsiteY210" fmla="*/ 90488 h 334963"/>
                <a:gd name="connsiteX211" fmla="*/ 158750 w 293688"/>
                <a:gd name="connsiteY211" fmla="*/ 90488 h 334963"/>
                <a:gd name="connsiteX212" fmla="*/ 158750 w 293688"/>
                <a:gd name="connsiteY212" fmla="*/ 93663 h 334963"/>
                <a:gd name="connsiteX213" fmla="*/ 158750 w 293688"/>
                <a:gd name="connsiteY213" fmla="*/ 95251 h 334963"/>
                <a:gd name="connsiteX214" fmla="*/ 160338 w 293688"/>
                <a:gd name="connsiteY214" fmla="*/ 95251 h 334963"/>
                <a:gd name="connsiteX215" fmla="*/ 163513 w 293688"/>
                <a:gd name="connsiteY215" fmla="*/ 93663 h 334963"/>
                <a:gd name="connsiteX216" fmla="*/ 165100 w 293688"/>
                <a:gd name="connsiteY216" fmla="*/ 93663 h 334963"/>
                <a:gd name="connsiteX217" fmla="*/ 168275 w 293688"/>
                <a:gd name="connsiteY217" fmla="*/ 93663 h 334963"/>
                <a:gd name="connsiteX218" fmla="*/ 168275 w 293688"/>
                <a:gd name="connsiteY218" fmla="*/ 90488 h 334963"/>
                <a:gd name="connsiteX219" fmla="*/ 169863 w 293688"/>
                <a:gd name="connsiteY219" fmla="*/ 90488 h 334963"/>
                <a:gd name="connsiteX220" fmla="*/ 179388 w 293688"/>
                <a:gd name="connsiteY220" fmla="*/ 88901 h 334963"/>
                <a:gd name="connsiteX221" fmla="*/ 185738 w 293688"/>
                <a:gd name="connsiteY221" fmla="*/ 85726 h 334963"/>
                <a:gd name="connsiteX222" fmla="*/ 187325 w 293688"/>
                <a:gd name="connsiteY222" fmla="*/ 85726 h 334963"/>
                <a:gd name="connsiteX223" fmla="*/ 190500 w 293688"/>
                <a:gd name="connsiteY223" fmla="*/ 85726 h 334963"/>
                <a:gd name="connsiteX224" fmla="*/ 190500 w 293688"/>
                <a:gd name="connsiteY224" fmla="*/ 84138 h 334963"/>
                <a:gd name="connsiteX225" fmla="*/ 192088 w 293688"/>
                <a:gd name="connsiteY225" fmla="*/ 84138 h 334963"/>
                <a:gd name="connsiteX226" fmla="*/ 195263 w 293688"/>
                <a:gd name="connsiteY226" fmla="*/ 84138 h 334963"/>
                <a:gd name="connsiteX227" fmla="*/ 196851 w 293688"/>
                <a:gd name="connsiteY227" fmla="*/ 84138 h 334963"/>
                <a:gd name="connsiteX228" fmla="*/ 196851 w 293688"/>
                <a:gd name="connsiteY228" fmla="*/ 82551 h 334963"/>
                <a:gd name="connsiteX229" fmla="*/ 198438 w 293688"/>
                <a:gd name="connsiteY229" fmla="*/ 82551 h 334963"/>
                <a:gd name="connsiteX230" fmla="*/ 201613 w 293688"/>
                <a:gd name="connsiteY230" fmla="*/ 82551 h 334963"/>
                <a:gd name="connsiteX231" fmla="*/ 203201 w 293688"/>
                <a:gd name="connsiteY231" fmla="*/ 82551 h 334963"/>
                <a:gd name="connsiteX232" fmla="*/ 206376 w 293688"/>
                <a:gd name="connsiteY232" fmla="*/ 79376 h 334963"/>
                <a:gd name="connsiteX233" fmla="*/ 203201 w 293688"/>
                <a:gd name="connsiteY233" fmla="*/ 79376 h 334963"/>
                <a:gd name="connsiteX234" fmla="*/ 201613 w 293688"/>
                <a:gd name="connsiteY234" fmla="*/ 79376 h 334963"/>
                <a:gd name="connsiteX235" fmla="*/ 201613 w 293688"/>
                <a:gd name="connsiteY235" fmla="*/ 77788 h 334963"/>
                <a:gd name="connsiteX236" fmla="*/ 203201 w 293688"/>
                <a:gd name="connsiteY236" fmla="*/ 77788 h 334963"/>
                <a:gd name="connsiteX237" fmla="*/ 206376 w 293688"/>
                <a:gd name="connsiteY237" fmla="*/ 77788 h 334963"/>
                <a:gd name="connsiteX238" fmla="*/ 211138 w 293688"/>
                <a:gd name="connsiteY238" fmla="*/ 77788 h 334963"/>
                <a:gd name="connsiteX239" fmla="*/ 214313 w 293688"/>
                <a:gd name="connsiteY239" fmla="*/ 77788 h 334963"/>
                <a:gd name="connsiteX240" fmla="*/ 217488 w 293688"/>
                <a:gd name="connsiteY240" fmla="*/ 77788 h 334963"/>
                <a:gd name="connsiteX241" fmla="*/ 219076 w 293688"/>
                <a:gd name="connsiteY241" fmla="*/ 74613 h 334963"/>
                <a:gd name="connsiteX242" fmla="*/ 219076 w 293688"/>
                <a:gd name="connsiteY242" fmla="*/ 77788 h 334963"/>
                <a:gd name="connsiteX243" fmla="*/ 222251 w 293688"/>
                <a:gd name="connsiteY243" fmla="*/ 77788 h 334963"/>
                <a:gd name="connsiteX244" fmla="*/ 223838 w 293688"/>
                <a:gd name="connsiteY244" fmla="*/ 77788 h 334963"/>
                <a:gd name="connsiteX245" fmla="*/ 227013 w 293688"/>
                <a:gd name="connsiteY245" fmla="*/ 77788 h 334963"/>
                <a:gd name="connsiteX246" fmla="*/ 228601 w 293688"/>
                <a:gd name="connsiteY246" fmla="*/ 74613 h 334963"/>
                <a:gd name="connsiteX247" fmla="*/ 230188 w 293688"/>
                <a:gd name="connsiteY247" fmla="*/ 74613 h 334963"/>
                <a:gd name="connsiteX248" fmla="*/ 233363 w 293688"/>
                <a:gd name="connsiteY248" fmla="*/ 74613 h 334963"/>
                <a:gd name="connsiteX249" fmla="*/ 234951 w 293688"/>
                <a:gd name="connsiteY249" fmla="*/ 74613 h 334963"/>
                <a:gd name="connsiteX250" fmla="*/ 234951 w 293688"/>
                <a:gd name="connsiteY250" fmla="*/ 77788 h 334963"/>
                <a:gd name="connsiteX251" fmla="*/ 238126 w 293688"/>
                <a:gd name="connsiteY251" fmla="*/ 77788 h 334963"/>
                <a:gd name="connsiteX252" fmla="*/ 239713 w 293688"/>
                <a:gd name="connsiteY252" fmla="*/ 77788 h 334963"/>
                <a:gd name="connsiteX253" fmla="*/ 244476 w 293688"/>
                <a:gd name="connsiteY253" fmla="*/ 79376 h 334963"/>
                <a:gd name="connsiteX254" fmla="*/ 246063 w 293688"/>
                <a:gd name="connsiteY254" fmla="*/ 79376 h 334963"/>
                <a:gd name="connsiteX255" fmla="*/ 249238 w 293688"/>
                <a:gd name="connsiteY255" fmla="*/ 79376 h 334963"/>
                <a:gd name="connsiteX256" fmla="*/ 249238 w 293688"/>
                <a:gd name="connsiteY256" fmla="*/ 77788 h 334963"/>
                <a:gd name="connsiteX257" fmla="*/ 246063 w 293688"/>
                <a:gd name="connsiteY257" fmla="*/ 74613 h 334963"/>
                <a:gd name="connsiteX258" fmla="*/ 246063 w 293688"/>
                <a:gd name="connsiteY258" fmla="*/ 73026 h 334963"/>
                <a:gd name="connsiteX259" fmla="*/ 246063 w 293688"/>
                <a:gd name="connsiteY259" fmla="*/ 69851 h 334963"/>
                <a:gd name="connsiteX260" fmla="*/ 244476 w 293688"/>
                <a:gd name="connsiteY260" fmla="*/ 69851 h 334963"/>
                <a:gd name="connsiteX261" fmla="*/ 244476 w 293688"/>
                <a:gd name="connsiteY261" fmla="*/ 68263 h 334963"/>
                <a:gd name="connsiteX262" fmla="*/ 242888 w 293688"/>
                <a:gd name="connsiteY262" fmla="*/ 68263 h 334963"/>
                <a:gd name="connsiteX263" fmla="*/ 242888 w 293688"/>
                <a:gd name="connsiteY263" fmla="*/ 66676 h 334963"/>
                <a:gd name="connsiteX264" fmla="*/ 239713 w 293688"/>
                <a:gd name="connsiteY264" fmla="*/ 66676 h 334963"/>
                <a:gd name="connsiteX265" fmla="*/ 238126 w 293688"/>
                <a:gd name="connsiteY265" fmla="*/ 63501 h 334963"/>
                <a:gd name="connsiteX266" fmla="*/ 238126 w 293688"/>
                <a:gd name="connsiteY266" fmla="*/ 61913 h 334963"/>
                <a:gd name="connsiteX267" fmla="*/ 234951 w 293688"/>
                <a:gd name="connsiteY267" fmla="*/ 61913 h 334963"/>
                <a:gd name="connsiteX268" fmla="*/ 234951 w 293688"/>
                <a:gd name="connsiteY268" fmla="*/ 58738 h 334963"/>
                <a:gd name="connsiteX269" fmla="*/ 233363 w 293688"/>
                <a:gd name="connsiteY269" fmla="*/ 58738 h 334963"/>
                <a:gd name="connsiteX270" fmla="*/ 230188 w 293688"/>
                <a:gd name="connsiteY270" fmla="*/ 57150 h 334963"/>
                <a:gd name="connsiteX271" fmla="*/ 228601 w 293688"/>
                <a:gd name="connsiteY271" fmla="*/ 57150 h 334963"/>
                <a:gd name="connsiteX272" fmla="*/ 228601 w 293688"/>
                <a:gd name="connsiteY272" fmla="*/ 55563 h 334963"/>
                <a:gd name="connsiteX273" fmla="*/ 227013 w 293688"/>
                <a:gd name="connsiteY273" fmla="*/ 55563 h 334963"/>
                <a:gd name="connsiteX274" fmla="*/ 227013 w 293688"/>
                <a:gd name="connsiteY274" fmla="*/ 57150 h 334963"/>
                <a:gd name="connsiteX275" fmla="*/ 225426 w 293688"/>
                <a:gd name="connsiteY275" fmla="*/ 57150 h 334963"/>
                <a:gd name="connsiteX276" fmla="*/ 225426 w 293688"/>
                <a:gd name="connsiteY276" fmla="*/ 58738 h 334963"/>
                <a:gd name="connsiteX277" fmla="*/ 223838 w 293688"/>
                <a:gd name="connsiteY277" fmla="*/ 58738 h 334963"/>
                <a:gd name="connsiteX278" fmla="*/ 223838 w 293688"/>
                <a:gd name="connsiteY278" fmla="*/ 57150 h 334963"/>
                <a:gd name="connsiteX279" fmla="*/ 223838 w 293688"/>
                <a:gd name="connsiteY279" fmla="*/ 57150 h 334963"/>
                <a:gd name="connsiteX280" fmla="*/ 223838 w 293688"/>
                <a:gd name="connsiteY280" fmla="*/ 55563 h 334963"/>
                <a:gd name="connsiteX281" fmla="*/ 222251 w 293688"/>
                <a:gd name="connsiteY281" fmla="*/ 55563 h 334963"/>
                <a:gd name="connsiteX282" fmla="*/ 219076 w 293688"/>
                <a:gd name="connsiteY282" fmla="*/ 55563 h 334963"/>
                <a:gd name="connsiteX283" fmla="*/ 217488 w 293688"/>
                <a:gd name="connsiteY283" fmla="*/ 55563 h 334963"/>
                <a:gd name="connsiteX284" fmla="*/ 214313 w 293688"/>
                <a:gd name="connsiteY284" fmla="*/ 55563 h 334963"/>
                <a:gd name="connsiteX285" fmla="*/ 217488 w 293688"/>
                <a:gd name="connsiteY285" fmla="*/ 52388 h 334963"/>
                <a:gd name="connsiteX286" fmla="*/ 219076 w 293688"/>
                <a:gd name="connsiteY286" fmla="*/ 52388 h 334963"/>
                <a:gd name="connsiteX287" fmla="*/ 222251 w 293688"/>
                <a:gd name="connsiteY287" fmla="*/ 52388 h 334963"/>
                <a:gd name="connsiteX288" fmla="*/ 217488 w 293688"/>
                <a:gd name="connsiteY288" fmla="*/ 50800 h 334963"/>
                <a:gd name="connsiteX289" fmla="*/ 214313 w 293688"/>
                <a:gd name="connsiteY289" fmla="*/ 50800 h 334963"/>
                <a:gd name="connsiteX290" fmla="*/ 214313 w 293688"/>
                <a:gd name="connsiteY290" fmla="*/ 52388 h 334963"/>
                <a:gd name="connsiteX291" fmla="*/ 212725 w 293688"/>
                <a:gd name="connsiteY291" fmla="*/ 52388 h 334963"/>
                <a:gd name="connsiteX292" fmla="*/ 212725 w 293688"/>
                <a:gd name="connsiteY292" fmla="*/ 50800 h 334963"/>
                <a:gd name="connsiteX293" fmla="*/ 211138 w 293688"/>
                <a:gd name="connsiteY293" fmla="*/ 50800 h 334963"/>
                <a:gd name="connsiteX294" fmla="*/ 211138 w 293688"/>
                <a:gd name="connsiteY294" fmla="*/ 49213 h 334963"/>
                <a:gd name="connsiteX295" fmla="*/ 211138 w 293688"/>
                <a:gd name="connsiteY295" fmla="*/ 47625 h 334963"/>
                <a:gd name="connsiteX296" fmla="*/ 211138 w 293688"/>
                <a:gd name="connsiteY296" fmla="*/ 47625 h 334963"/>
                <a:gd name="connsiteX297" fmla="*/ 212726 w 293688"/>
                <a:gd name="connsiteY297" fmla="*/ 47625 h 334963"/>
                <a:gd name="connsiteX298" fmla="*/ 212726 w 293688"/>
                <a:gd name="connsiteY298" fmla="*/ 47625 h 334963"/>
                <a:gd name="connsiteX299" fmla="*/ 214313 w 293688"/>
                <a:gd name="connsiteY299" fmla="*/ 47625 h 334963"/>
                <a:gd name="connsiteX300" fmla="*/ 219076 w 293688"/>
                <a:gd name="connsiteY300" fmla="*/ 47625 h 334963"/>
                <a:gd name="connsiteX301" fmla="*/ 222251 w 293688"/>
                <a:gd name="connsiteY301" fmla="*/ 46038 h 334963"/>
                <a:gd name="connsiteX302" fmla="*/ 223838 w 293688"/>
                <a:gd name="connsiteY302" fmla="*/ 46038 h 334963"/>
                <a:gd name="connsiteX303" fmla="*/ 223838 w 293688"/>
                <a:gd name="connsiteY303" fmla="*/ 47625 h 334963"/>
                <a:gd name="connsiteX304" fmla="*/ 227013 w 293688"/>
                <a:gd name="connsiteY304" fmla="*/ 47625 h 334963"/>
                <a:gd name="connsiteX305" fmla="*/ 228601 w 293688"/>
                <a:gd name="connsiteY305" fmla="*/ 47625 h 334963"/>
                <a:gd name="connsiteX306" fmla="*/ 230188 w 293688"/>
                <a:gd name="connsiteY306" fmla="*/ 47625 h 334963"/>
                <a:gd name="connsiteX307" fmla="*/ 230188 w 293688"/>
                <a:gd name="connsiteY307" fmla="*/ 50800 h 334963"/>
                <a:gd name="connsiteX308" fmla="*/ 233363 w 293688"/>
                <a:gd name="connsiteY308" fmla="*/ 47625 h 334963"/>
                <a:gd name="connsiteX309" fmla="*/ 233363 w 293688"/>
                <a:gd name="connsiteY309" fmla="*/ 50800 h 334963"/>
                <a:gd name="connsiteX310" fmla="*/ 234951 w 293688"/>
                <a:gd name="connsiteY310" fmla="*/ 50800 h 334963"/>
                <a:gd name="connsiteX311" fmla="*/ 238126 w 293688"/>
                <a:gd name="connsiteY311" fmla="*/ 50800 h 334963"/>
                <a:gd name="connsiteX312" fmla="*/ 238126 w 293688"/>
                <a:gd name="connsiteY312" fmla="*/ 52388 h 334963"/>
                <a:gd name="connsiteX313" fmla="*/ 239713 w 293688"/>
                <a:gd name="connsiteY313" fmla="*/ 52388 h 334963"/>
                <a:gd name="connsiteX314" fmla="*/ 242888 w 293688"/>
                <a:gd name="connsiteY314" fmla="*/ 52388 h 334963"/>
                <a:gd name="connsiteX315" fmla="*/ 244476 w 293688"/>
                <a:gd name="connsiteY315" fmla="*/ 55563 h 334963"/>
                <a:gd name="connsiteX316" fmla="*/ 246063 w 293688"/>
                <a:gd name="connsiteY316" fmla="*/ 55563 h 334963"/>
                <a:gd name="connsiteX317" fmla="*/ 254001 w 293688"/>
                <a:gd name="connsiteY317" fmla="*/ 57150 h 334963"/>
                <a:gd name="connsiteX318" fmla="*/ 254001 w 293688"/>
                <a:gd name="connsiteY318" fmla="*/ 58738 h 334963"/>
                <a:gd name="connsiteX319" fmla="*/ 255588 w 293688"/>
                <a:gd name="connsiteY319" fmla="*/ 58738 h 334963"/>
                <a:gd name="connsiteX320" fmla="*/ 255588 w 293688"/>
                <a:gd name="connsiteY320" fmla="*/ 61913 h 334963"/>
                <a:gd name="connsiteX321" fmla="*/ 258763 w 293688"/>
                <a:gd name="connsiteY321" fmla="*/ 63501 h 334963"/>
                <a:gd name="connsiteX322" fmla="*/ 260351 w 293688"/>
                <a:gd name="connsiteY322" fmla="*/ 68263 h 334963"/>
                <a:gd name="connsiteX323" fmla="*/ 261938 w 293688"/>
                <a:gd name="connsiteY323" fmla="*/ 68263 h 334963"/>
                <a:gd name="connsiteX324" fmla="*/ 261938 w 293688"/>
                <a:gd name="connsiteY324" fmla="*/ 69851 h 334963"/>
                <a:gd name="connsiteX325" fmla="*/ 265113 w 293688"/>
                <a:gd name="connsiteY325" fmla="*/ 69851 h 334963"/>
                <a:gd name="connsiteX326" fmla="*/ 266701 w 293688"/>
                <a:gd name="connsiteY326" fmla="*/ 73026 h 334963"/>
                <a:gd name="connsiteX327" fmla="*/ 269876 w 293688"/>
                <a:gd name="connsiteY327" fmla="*/ 73026 h 334963"/>
                <a:gd name="connsiteX328" fmla="*/ 269876 w 293688"/>
                <a:gd name="connsiteY328" fmla="*/ 74613 h 334963"/>
                <a:gd name="connsiteX329" fmla="*/ 266701 w 293688"/>
                <a:gd name="connsiteY329" fmla="*/ 74613 h 334963"/>
                <a:gd name="connsiteX330" fmla="*/ 266701 w 293688"/>
                <a:gd name="connsiteY330" fmla="*/ 77788 h 334963"/>
                <a:gd name="connsiteX331" fmla="*/ 269876 w 293688"/>
                <a:gd name="connsiteY331" fmla="*/ 77788 h 334963"/>
                <a:gd name="connsiteX332" fmla="*/ 269876 w 293688"/>
                <a:gd name="connsiteY332" fmla="*/ 79376 h 334963"/>
                <a:gd name="connsiteX333" fmla="*/ 271463 w 293688"/>
                <a:gd name="connsiteY333" fmla="*/ 79376 h 334963"/>
                <a:gd name="connsiteX334" fmla="*/ 271463 w 293688"/>
                <a:gd name="connsiteY334" fmla="*/ 82551 h 334963"/>
                <a:gd name="connsiteX335" fmla="*/ 271463 w 293688"/>
                <a:gd name="connsiteY335" fmla="*/ 84138 h 334963"/>
                <a:gd name="connsiteX336" fmla="*/ 271463 w 293688"/>
                <a:gd name="connsiteY336" fmla="*/ 85726 h 334963"/>
                <a:gd name="connsiteX337" fmla="*/ 271463 w 293688"/>
                <a:gd name="connsiteY337" fmla="*/ 88901 h 334963"/>
                <a:gd name="connsiteX338" fmla="*/ 273051 w 293688"/>
                <a:gd name="connsiteY338" fmla="*/ 90488 h 334963"/>
                <a:gd name="connsiteX339" fmla="*/ 273051 w 293688"/>
                <a:gd name="connsiteY339" fmla="*/ 93663 h 334963"/>
                <a:gd name="connsiteX340" fmla="*/ 273051 w 293688"/>
                <a:gd name="connsiteY340" fmla="*/ 95251 h 334963"/>
                <a:gd name="connsiteX341" fmla="*/ 271463 w 293688"/>
                <a:gd name="connsiteY341" fmla="*/ 93663 h 334963"/>
                <a:gd name="connsiteX342" fmla="*/ 269876 w 293688"/>
                <a:gd name="connsiteY342" fmla="*/ 95251 h 334963"/>
                <a:gd name="connsiteX343" fmla="*/ 269876 w 293688"/>
                <a:gd name="connsiteY343" fmla="*/ 98426 h 334963"/>
                <a:gd name="connsiteX344" fmla="*/ 271463 w 293688"/>
                <a:gd name="connsiteY344" fmla="*/ 98426 h 334963"/>
                <a:gd name="connsiteX345" fmla="*/ 271463 w 293688"/>
                <a:gd name="connsiteY345" fmla="*/ 100013 h 334963"/>
                <a:gd name="connsiteX346" fmla="*/ 273051 w 293688"/>
                <a:gd name="connsiteY346" fmla="*/ 100013 h 334963"/>
                <a:gd name="connsiteX347" fmla="*/ 276226 w 293688"/>
                <a:gd name="connsiteY347" fmla="*/ 101601 h 334963"/>
                <a:gd name="connsiteX348" fmla="*/ 276226 w 293688"/>
                <a:gd name="connsiteY348" fmla="*/ 104776 h 334963"/>
                <a:gd name="connsiteX349" fmla="*/ 277813 w 293688"/>
                <a:gd name="connsiteY349" fmla="*/ 104776 h 334963"/>
                <a:gd name="connsiteX350" fmla="*/ 277813 w 293688"/>
                <a:gd name="connsiteY350" fmla="*/ 106363 h 334963"/>
                <a:gd name="connsiteX351" fmla="*/ 280988 w 293688"/>
                <a:gd name="connsiteY351" fmla="*/ 106363 h 334963"/>
                <a:gd name="connsiteX352" fmla="*/ 280988 w 293688"/>
                <a:gd name="connsiteY352" fmla="*/ 109538 h 334963"/>
                <a:gd name="connsiteX353" fmla="*/ 282576 w 293688"/>
                <a:gd name="connsiteY353" fmla="*/ 109538 h 334963"/>
                <a:gd name="connsiteX354" fmla="*/ 282576 w 293688"/>
                <a:gd name="connsiteY354" fmla="*/ 111126 h 334963"/>
                <a:gd name="connsiteX355" fmla="*/ 282576 w 293688"/>
                <a:gd name="connsiteY355" fmla="*/ 114301 h 334963"/>
                <a:gd name="connsiteX356" fmla="*/ 285751 w 293688"/>
                <a:gd name="connsiteY356" fmla="*/ 115888 h 334963"/>
                <a:gd name="connsiteX357" fmla="*/ 285751 w 293688"/>
                <a:gd name="connsiteY357" fmla="*/ 117476 h 334963"/>
                <a:gd name="connsiteX358" fmla="*/ 285751 w 293688"/>
                <a:gd name="connsiteY358" fmla="*/ 120651 h 334963"/>
                <a:gd name="connsiteX359" fmla="*/ 285751 w 293688"/>
                <a:gd name="connsiteY359" fmla="*/ 122238 h 334963"/>
                <a:gd name="connsiteX360" fmla="*/ 287338 w 293688"/>
                <a:gd name="connsiteY360" fmla="*/ 122238 h 334963"/>
                <a:gd name="connsiteX361" fmla="*/ 287338 w 293688"/>
                <a:gd name="connsiteY361" fmla="*/ 125413 h 334963"/>
                <a:gd name="connsiteX362" fmla="*/ 287338 w 293688"/>
                <a:gd name="connsiteY362" fmla="*/ 127001 h 334963"/>
                <a:gd name="connsiteX363" fmla="*/ 287338 w 293688"/>
                <a:gd name="connsiteY363" fmla="*/ 130176 h 334963"/>
                <a:gd name="connsiteX364" fmla="*/ 287338 w 293688"/>
                <a:gd name="connsiteY364" fmla="*/ 131763 h 334963"/>
                <a:gd name="connsiteX365" fmla="*/ 288926 w 293688"/>
                <a:gd name="connsiteY365" fmla="*/ 133351 h 334963"/>
                <a:gd name="connsiteX366" fmla="*/ 288926 w 293688"/>
                <a:gd name="connsiteY366" fmla="*/ 136526 h 334963"/>
                <a:gd name="connsiteX367" fmla="*/ 288926 w 293688"/>
                <a:gd name="connsiteY367" fmla="*/ 138113 h 334963"/>
                <a:gd name="connsiteX368" fmla="*/ 288926 w 293688"/>
                <a:gd name="connsiteY368" fmla="*/ 141288 h 334963"/>
                <a:gd name="connsiteX369" fmla="*/ 288926 w 293688"/>
                <a:gd name="connsiteY369" fmla="*/ 142876 h 334963"/>
                <a:gd name="connsiteX370" fmla="*/ 292101 w 293688"/>
                <a:gd name="connsiteY370" fmla="*/ 142876 h 334963"/>
                <a:gd name="connsiteX371" fmla="*/ 292101 w 293688"/>
                <a:gd name="connsiteY371" fmla="*/ 144463 h 334963"/>
                <a:gd name="connsiteX372" fmla="*/ 292101 w 293688"/>
                <a:gd name="connsiteY372" fmla="*/ 147638 h 334963"/>
                <a:gd name="connsiteX373" fmla="*/ 292101 w 293688"/>
                <a:gd name="connsiteY373" fmla="*/ 149226 h 334963"/>
                <a:gd name="connsiteX374" fmla="*/ 292101 w 293688"/>
                <a:gd name="connsiteY374" fmla="*/ 152401 h 334963"/>
                <a:gd name="connsiteX375" fmla="*/ 292101 w 293688"/>
                <a:gd name="connsiteY375" fmla="*/ 153988 h 334963"/>
                <a:gd name="connsiteX376" fmla="*/ 292101 w 293688"/>
                <a:gd name="connsiteY376" fmla="*/ 158751 h 334963"/>
                <a:gd name="connsiteX377" fmla="*/ 293688 w 293688"/>
                <a:gd name="connsiteY377" fmla="*/ 163513 h 334963"/>
                <a:gd name="connsiteX378" fmla="*/ 293688 w 293688"/>
                <a:gd name="connsiteY378" fmla="*/ 165101 h 334963"/>
                <a:gd name="connsiteX379" fmla="*/ 293688 w 293688"/>
                <a:gd name="connsiteY379" fmla="*/ 168276 h 334963"/>
                <a:gd name="connsiteX380" fmla="*/ 293688 w 293688"/>
                <a:gd name="connsiteY380" fmla="*/ 173038 h 334963"/>
                <a:gd name="connsiteX381" fmla="*/ 292101 w 293688"/>
                <a:gd name="connsiteY381" fmla="*/ 176213 h 334963"/>
                <a:gd name="connsiteX382" fmla="*/ 292101 w 293688"/>
                <a:gd name="connsiteY382" fmla="*/ 188913 h 334963"/>
                <a:gd name="connsiteX383" fmla="*/ 292101 w 293688"/>
                <a:gd name="connsiteY383" fmla="*/ 192088 h 334963"/>
                <a:gd name="connsiteX384" fmla="*/ 292101 w 293688"/>
                <a:gd name="connsiteY384" fmla="*/ 195263 h 334963"/>
                <a:gd name="connsiteX385" fmla="*/ 288926 w 293688"/>
                <a:gd name="connsiteY385" fmla="*/ 196851 h 334963"/>
                <a:gd name="connsiteX386" fmla="*/ 288926 w 293688"/>
                <a:gd name="connsiteY386" fmla="*/ 200026 h 334963"/>
                <a:gd name="connsiteX387" fmla="*/ 288926 w 293688"/>
                <a:gd name="connsiteY387" fmla="*/ 201613 h 334963"/>
                <a:gd name="connsiteX388" fmla="*/ 288926 w 293688"/>
                <a:gd name="connsiteY388" fmla="*/ 204788 h 334963"/>
                <a:gd name="connsiteX389" fmla="*/ 288926 w 293688"/>
                <a:gd name="connsiteY389" fmla="*/ 206376 h 334963"/>
                <a:gd name="connsiteX390" fmla="*/ 287338 w 293688"/>
                <a:gd name="connsiteY390" fmla="*/ 207963 h 334963"/>
                <a:gd name="connsiteX391" fmla="*/ 287338 w 293688"/>
                <a:gd name="connsiteY391" fmla="*/ 212726 h 334963"/>
                <a:gd name="connsiteX392" fmla="*/ 285751 w 293688"/>
                <a:gd name="connsiteY392" fmla="*/ 217488 h 334963"/>
                <a:gd name="connsiteX393" fmla="*/ 287338 w 293688"/>
                <a:gd name="connsiteY393" fmla="*/ 219076 h 334963"/>
                <a:gd name="connsiteX394" fmla="*/ 285751 w 293688"/>
                <a:gd name="connsiteY394" fmla="*/ 222251 h 334963"/>
                <a:gd name="connsiteX395" fmla="*/ 285751 w 293688"/>
                <a:gd name="connsiteY395" fmla="*/ 223838 h 334963"/>
                <a:gd name="connsiteX396" fmla="*/ 282576 w 293688"/>
                <a:gd name="connsiteY396" fmla="*/ 223838 h 334963"/>
                <a:gd name="connsiteX397" fmla="*/ 282576 w 293688"/>
                <a:gd name="connsiteY397" fmla="*/ 227013 h 334963"/>
                <a:gd name="connsiteX398" fmla="*/ 282576 w 293688"/>
                <a:gd name="connsiteY398" fmla="*/ 228601 h 334963"/>
                <a:gd name="connsiteX399" fmla="*/ 280988 w 293688"/>
                <a:gd name="connsiteY399" fmla="*/ 231776 h 334963"/>
                <a:gd name="connsiteX400" fmla="*/ 280988 w 293688"/>
                <a:gd name="connsiteY400" fmla="*/ 233363 h 334963"/>
                <a:gd name="connsiteX401" fmla="*/ 280988 w 293688"/>
                <a:gd name="connsiteY401" fmla="*/ 234951 h 334963"/>
                <a:gd name="connsiteX402" fmla="*/ 277813 w 293688"/>
                <a:gd name="connsiteY402" fmla="*/ 234951 h 334963"/>
                <a:gd name="connsiteX403" fmla="*/ 277813 w 293688"/>
                <a:gd name="connsiteY403" fmla="*/ 238126 h 334963"/>
                <a:gd name="connsiteX404" fmla="*/ 277813 w 293688"/>
                <a:gd name="connsiteY404" fmla="*/ 239713 h 334963"/>
                <a:gd name="connsiteX405" fmla="*/ 276226 w 293688"/>
                <a:gd name="connsiteY405" fmla="*/ 242888 h 334963"/>
                <a:gd name="connsiteX406" fmla="*/ 276226 w 293688"/>
                <a:gd name="connsiteY406" fmla="*/ 244476 h 334963"/>
                <a:gd name="connsiteX407" fmla="*/ 273051 w 293688"/>
                <a:gd name="connsiteY407" fmla="*/ 249238 h 334963"/>
                <a:gd name="connsiteX408" fmla="*/ 271463 w 293688"/>
                <a:gd name="connsiteY408" fmla="*/ 254001 h 334963"/>
                <a:gd name="connsiteX409" fmla="*/ 269876 w 293688"/>
                <a:gd name="connsiteY409" fmla="*/ 258763 h 334963"/>
                <a:gd name="connsiteX410" fmla="*/ 266701 w 293688"/>
                <a:gd name="connsiteY410" fmla="*/ 263526 h 334963"/>
                <a:gd name="connsiteX411" fmla="*/ 265113 w 293688"/>
                <a:gd name="connsiteY411" fmla="*/ 265113 h 334963"/>
                <a:gd name="connsiteX412" fmla="*/ 261938 w 293688"/>
                <a:gd name="connsiteY412" fmla="*/ 269876 h 334963"/>
                <a:gd name="connsiteX413" fmla="*/ 261938 w 293688"/>
                <a:gd name="connsiteY413" fmla="*/ 271463 h 334963"/>
                <a:gd name="connsiteX414" fmla="*/ 260351 w 293688"/>
                <a:gd name="connsiteY414" fmla="*/ 276226 h 334963"/>
                <a:gd name="connsiteX415" fmla="*/ 255588 w 293688"/>
                <a:gd name="connsiteY415" fmla="*/ 282576 h 334963"/>
                <a:gd name="connsiteX416" fmla="*/ 249238 w 293688"/>
                <a:gd name="connsiteY416" fmla="*/ 287338 h 334963"/>
                <a:gd name="connsiteX417" fmla="*/ 246063 w 293688"/>
                <a:gd name="connsiteY417" fmla="*/ 292101 h 334963"/>
                <a:gd name="connsiteX418" fmla="*/ 244476 w 293688"/>
                <a:gd name="connsiteY418" fmla="*/ 293688 h 334963"/>
                <a:gd name="connsiteX419" fmla="*/ 239713 w 293688"/>
                <a:gd name="connsiteY419" fmla="*/ 296863 h 334963"/>
                <a:gd name="connsiteX420" fmla="*/ 238126 w 293688"/>
                <a:gd name="connsiteY420" fmla="*/ 298451 h 334963"/>
                <a:gd name="connsiteX421" fmla="*/ 234951 w 293688"/>
                <a:gd name="connsiteY421" fmla="*/ 298451 h 334963"/>
                <a:gd name="connsiteX422" fmla="*/ 234951 w 293688"/>
                <a:gd name="connsiteY422" fmla="*/ 301626 h 334963"/>
                <a:gd name="connsiteX423" fmla="*/ 233363 w 293688"/>
                <a:gd name="connsiteY423" fmla="*/ 301626 h 334963"/>
                <a:gd name="connsiteX424" fmla="*/ 230188 w 293688"/>
                <a:gd name="connsiteY424" fmla="*/ 301626 h 334963"/>
                <a:gd name="connsiteX425" fmla="*/ 228601 w 293688"/>
                <a:gd name="connsiteY425" fmla="*/ 303213 h 334963"/>
                <a:gd name="connsiteX426" fmla="*/ 228601 w 293688"/>
                <a:gd name="connsiteY426" fmla="*/ 306388 h 334963"/>
                <a:gd name="connsiteX427" fmla="*/ 223838 w 293688"/>
                <a:gd name="connsiteY427" fmla="*/ 306388 h 334963"/>
                <a:gd name="connsiteX428" fmla="*/ 222251 w 293688"/>
                <a:gd name="connsiteY428" fmla="*/ 307976 h 334963"/>
                <a:gd name="connsiteX429" fmla="*/ 219076 w 293688"/>
                <a:gd name="connsiteY429" fmla="*/ 309563 h 334963"/>
                <a:gd name="connsiteX430" fmla="*/ 217488 w 293688"/>
                <a:gd name="connsiteY430" fmla="*/ 312738 h 334963"/>
                <a:gd name="connsiteX431" fmla="*/ 212726 w 293688"/>
                <a:gd name="connsiteY431" fmla="*/ 314326 h 334963"/>
                <a:gd name="connsiteX432" fmla="*/ 211138 w 293688"/>
                <a:gd name="connsiteY432" fmla="*/ 317501 h 334963"/>
                <a:gd name="connsiteX433" fmla="*/ 207963 w 293688"/>
                <a:gd name="connsiteY433" fmla="*/ 319088 h 334963"/>
                <a:gd name="connsiteX434" fmla="*/ 206376 w 293688"/>
                <a:gd name="connsiteY434" fmla="*/ 319088 h 334963"/>
                <a:gd name="connsiteX435" fmla="*/ 203201 w 293688"/>
                <a:gd name="connsiteY435" fmla="*/ 319088 h 334963"/>
                <a:gd name="connsiteX436" fmla="*/ 203201 w 293688"/>
                <a:gd name="connsiteY436" fmla="*/ 322263 h 334963"/>
                <a:gd name="connsiteX437" fmla="*/ 201613 w 293688"/>
                <a:gd name="connsiteY437" fmla="*/ 323851 h 334963"/>
                <a:gd name="connsiteX438" fmla="*/ 198438 w 293688"/>
                <a:gd name="connsiteY438" fmla="*/ 323851 h 334963"/>
                <a:gd name="connsiteX439" fmla="*/ 196851 w 293688"/>
                <a:gd name="connsiteY439" fmla="*/ 325438 h 334963"/>
                <a:gd name="connsiteX440" fmla="*/ 192088 w 293688"/>
                <a:gd name="connsiteY440" fmla="*/ 325438 h 334963"/>
                <a:gd name="connsiteX441" fmla="*/ 187325 w 293688"/>
                <a:gd name="connsiteY441" fmla="*/ 328613 h 334963"/>
                <a:gd name="connsiteX442" fmla="*/ 182563 w 293688"/>
                <a:gd name="connsiteY442" fmla="*/ 330201 h 334963"/>
                <a:gd name="connsiteX443" fmla="*/ 180975 w 293688"/>
                <a:gd name="connsiteY443" fmla="*/ 330201 h 334963"/>
                <a:gd name="connsiteX444" fmla="*/ 179388 w 293688"/>
                <a:gd name="connsiteY444" fmla="*/ 333376 h 334963"/>
                <a:gd name="connsiteX445" fmla="*/ 176213 w 293688"/>
                <a:gd name="connsiteY445" fmla="*/ 333376 h 334963"/>
                <a:gd name="connsiteX446" fmla="*/ 174625 w 293688"/>
                <a:gd name="connsiteY446" fmla="*/ 333376 h 334963"/>
                <a:gd name="connsiteX447" fmla="*/ 171450 w 293688"/>
                <a:gd name="connsiteY447" fmla="*/ 334963 h 334963"/>
                <a:gd name="connsiteX448" fmla="*/ 169863 w 293688"/>
                <a:gd name="connsiteY448" fmla="*/ 334963 h 334963"/>
                <a:gd name="connsiteX449" fmla="*/ 169863 w 293688"/>
                <a:gd name="connsiteY449" fmla="*/ 333376 h 334963"/>
                <a:gd name="connsiteX450" fmla="*/ 171450 w 293688"/>
                <a:gd name="connsiteY450" fmla="*/ 330201 h 334963"/>
                <a:gd name="connsiteX451" fmla="*/ 174625 w 293688"/>
                <a:gd name="connsiteY451" fmla="*/ 330201 h 334963"/>
                <a:gd name="connsiteX452" fmla="*/ 176213 w 293688"/>
                <a:gd name="connsiteY452" fmla="*/ 328613 h 334963"/>
                <a:gd name="connsiteX453" fmla="*/ 174625 w 293688"/>
                <a:gd name="connsiteY453" fmla="*/ 328613 h 334963"/>
                <a:gd name="connsiteX454" fmla="*/ 171450 w 293688"/>
                <a:gd name="connsiteY454" fmla="*/ 328613 h 334963"/>
                <a:gd name="connsiteX455" fmla="*/ 169863 w 293688"/>
                <a:gd name="connsiteY455" fmla="*/ 328613 h 334963"/>
                <a:gd name="connsiteX456" fmla="*/ 168275 w 293688"/>
                <a:gd name="connsiteY456" fmla="*/ 328613 h 334963"/>
                <a:gd name="connsiteX457" fmla="*/ 168275 w 293688"/>
                <a:gd name="connsiteY457" fmla="*/ 330201 h 334963"/>
                <a:gd name="connsiteX458" fmla="*/ 165100 w 293688"/>
                <a:gd name="connsiteY458" fmla="*/ 330201 h 334963"/>
                <a:gd name="connsiteX459" fmla="*/ 165100 w 293688"/>
                <a:gd name="connsiteY459" fmla="*/ 333376 h 334963"/>
                <a:gd name="connsiteX460" fmla="*/ 165100 w 293688"/>
                <a:gd name="connsiteY460" fmla="*/ 334963 h 334963"/>
                <a:gd name="connsiteX461" fmla="*/ 163513 w 293688"/>
                <a:gd name="connsiteY461" fmla="*/ 334963 h 334963"/>
                <a:gd name="connsiteX462" fmla="*/ 160338 w 293688"/>
                <a:gd name="connsiteY462" fmla="*/ 334963 h 334963"/>
                <a:gd name="connsiteX463" fmla="*/ 158750 w 293688"/>
                <a:gd name="connsiteY463" fmla="*/ 334963 h 334963"/>
                <a:gd name="connsiteX464" fmla="*/ 155575 w 293688"/>
                <a:gd name="connsiteY464" fmla="*/ 334963 h 334963"/>
                <a:gd name="connsiteX465" fmla="*/ 153988 w 293688"/>
                <a:gd name="connsiteY465" fmla="*/ 334963 h 334963"/>
                <a:gd name="connsiteX466" fmla="*/ 152400 w 293688"/>
                <a:gd name="connsiteY466" fmla="*/ 333376 h 334963"/>
                <a:gd name="connsiteX467" fmla="*/ 149225 w 293688"/>
                <a:gd name="connsiteY467" fmla="*/ 333376 h 334963"/>
                <a:gd name="connsiteX468" fmla="*/ 147638 w 293688"/>
                <a:gd name="connsiteY468" fmla="*/ 333376 h 334963"/>
                <a:gd name="connsiteX469" fmla="*/ 144463 w 293688"/>
                <a:gd name="connsiteY469" fmla="*/ 333376 h 334963"/>
                <a:gd name="connsiteX470" fmla="*/ 142875 w 293688"/>
                <a:gd name="connsiteY470" fmla="*/ 333376 h 334963"/>
                <a:gd name="connsiteX471" fmla="*/ 139700 w 293688"/>
                <a:gd name="connsiteY471" fmla="*/ 333376 h 334963"/>
                <a:gd name="connsiteX472" fmla="*/ 138112 w 293688"/>
                <a:gd name="connsiteY472" fmla="*/ 334963 h 334963"/>
                <a:gd name="connsiteX473" fmla="*/ 136525 w 293688"/>
                <a:gd name="connsiteY473" fmla="*/ 333376 h 334963"/>
                <a:gd name="connsiteX474" fmla="*/ 133350 w 293688"/>
                <a:gd name="connsiteY474" fmla="*/ 333376 h 334963"/>
                <a:gd name="connsiteX475" fmla="*/ 133350 w 293688"/>
                <a:gd name="connsiteY475" fmla="*/ 330201 h 334963"/>
                <a:gd name="connsiteX476" fmla="*/ 131762 w 293688"/>
                <a:gd name="connsiteY476" fmla="*/ 330201 h 334963"/>
                <a:gd name="connsiteX477" fmla="*/ 128587 w 293688"/>
                <a:gd name="connsiteY477" fmla="*/ 330201 h 334963"/>
                <a:gd name="connsiteX478" fmla="*/ 127000 w 293688"/>
                <a:gd name="connsiteY478" fmla="*/ 330201 h 334963"/>
                <a:gd name="connsiteX479" fmla="*/ 127000 w 293688"/>
                <a:gd name="connsiteY479" fmla="*/ 328613 h 334963"/>
                <a:gd name="connsiteX480" fmla="*/ 123825 w 293688"/>
                <a:gd name="connsiteY480" fmla="*/ 328613 h 334963"/>
                <a:gd name="connsiteX481" fmla="*/ 122237 w 293688"/>
                <a:gd name="connsiteY481" fmla="*/ 328613 h 334963"/>
                <a:gd name="connsiteX482" fmla="*/ 122237 w 293688"/>
                <a:gd name="connsiteY482" fmla="*/ 325438 h 334963"/>
                <a:gd name="connsiteX483" fmla="*/ 120650 w 293688"/>
                <a:gd name="connsiteY483" fmla="*/ 325438 h 334963"/>
                <a:gd name="connsiteX484" fmla="*/ 117475 w 293688"/>
                <a:gd name="connsiteY484" fmla="*/ 323851 h 334963"/>
                <a:gd name="connsiteX485" fmla="*/ 115887 w 293688"/>
                <a:gd name="connsiteY485" fmla="*/ 322263 h 334963"/>
                <a:gd name="connsiteX486" fmla="*/ 112712 w 293688"/>
                <a:gd name="connsiteY486" fmla="*/ 322263 h 334963"/>
                <a:gd name="connsiteX487" fmla="*/ 111125 w 293688"/>
                <a:gd name="connsiteY487" fmla="*/ 322263 h 334963"/>
                <a:gd name="connsiteX488" fmla="*/ 107950 w 293688"/>
                <a:gd name="connsiteY488" fmla="*/ 322263 h 334963"/>
                <a:gd name="connsiteX489" fmla="*/ 106362 w 293688"/>
                <a:gd name="connsiteY489" fmla="*/ 322263 h 334963"/>
                <a:gd name="connsiteX490" fmla="*/ 104775 w 293688"/>
                <a:gd name="connsiteY490" fmla="*/ 322263 h 334963"/>
                <a:gd name="connsiteX491" fmla="*/ 104775 w 293688"/>
                <a:gd name="connsiteY491" fmla="*/ 319088 h 334963"/>
                <a:gd name="connsiteX492" fmla="*/ 101600 w 293688"/>
                <a:gd name="connsiteY492" fmla="*/ 319088 h 334963"/>
                <a:gd name="connsiteX493" fmla="*/ 100012 w 293688"/>
                <a:gd name="connsiteY493" fmla="*/ 319088 h 334963"/>
                <a:gd name="connsiteX494" fmla="*/ 96837 w 293688"/>
                <a:gd name="connsiteY494" fmla="*/ 319088 h 334963"/>
                <a:gd name="connsiteX495" fmla="*/ 96837 w 293688"/>
                <a:gd name="connsiteY495" fmla="*/ 317501 h 334963"/>
                <a:gd name="connsiteX496" fmla="*/ 96837 w 293688"/>
                <a:gd name="connsiteY496" fmla="*/ 314326 h 334963"/>
                <a:gd name="connsiteX497" fmla="*/ 95250 w 293688"/>
                <a:gd name="connsiteY497" fmla="*/ 314326 h 334963"/>
                <a:gd name="connsiteX498" fmla="*/ 93662 w 293688"/>
                <a:gd name="connsiteY498" fmla="*/ 312738 h 334963"/>
                <a:gd name="connsiteX499" fmla="*/ 93662 w 293688"/>
                <a:gd name="connsiteY499" fmla="*/ 314326 h 334963"/>
                <a:gd name="connsiteX500" fmla="*/ 90487 w 293688"/>
                <a:gd name="connsiteY500" fmla="*/ 314326 h 334963"/>
                <a:gd name="connsiteX501" fmla="*/ 90487 w 293688"/>
                <a:gd name="connsiteY501" fmla="*/ 312738 h 334963"/>
                <a:gd name="connsiteX502" fmla="*/ 88900 w 293688"/>
                <a:gd name="connsiteY502" fmla="*/ 312738 h 334963"/>
                <a:gd name="connsiteX503" fmla="*/ 88900 w 293688"/>
                <a:gd name="connsiteY503" fmla="*/ 314326 h 334963"/>
                <a:gd name="connsiteX504" fmla="*/ 85725 w 293688"/>
                <a:gd name="connsiteY504" fmla="*/ 314326 h 334963"/>
                <a:gd name="connsiteX505" fmla="*/ 85725 w 293688"/>
                <a:gd name="connsiteY505" fmla="*/ 312738 h 334963"/>
                <a:gd name="connsiteX506" fmla="*/ 84137 w 293688"/>
                <a:gd name="connsiteY506" fmla="*/ 312738 h 334963"/>
                <a:gd name="connsiteX507" fmla="*/ 80962 w 293688"/>
                <a:gd name="connsiteY507" fmla="*/ 312738 h 334963"/>
                <a:gd name="connsiteX508" fmla="*/ 80962 w 293688"/>
                <a:gd name="connsiteY508" fmla="*/ 309563 h 334963"/>
                <a:gd name="connsiteX509" fmla="*/ 80962 w 293688"/>
                <a:gd name="connsiteY509" fmla="*/ 307976 h 334963"/>
                <a:gd name="connsiteX510" fmla="*/ 79375 w 293688"/>
                <a:gd name="connsiteY510" fmla="*/ 309563 h 334963"/>
                <a:gd name="connsiteX511" fmla="*/ 77787 w 293688"/>
                <a:gd name="connsiteY511" fmla="*/ 307976 h 334963"/>
                <a:gd name="connsiteX512" fmla="*/ 74612 w 293688"/>
                <a:gd name="connsiteY512" fmla="*/ 306388 h 334963"/>
                <a:gd name="connsiteX513" fmla="*/ 73025 w 293688"/>
                <a:gd name="connsiteY513" fmla="*/ 303213 h 334963"/>
                <a:gd name="connsiteX514" fmla="*/ 74612 w 293688"/>
                <a:gd name="connsiteY514" fmla="*/ 303213 h 334963"/>
                <a:gd name="connsiteX515" fmla="*/ 77787 w 293688"/>
                <a:gd name="connsiteY515" fmla="*/ 303213 h 334963"/>
                <a:gd name="connsiteX516" fmla="*/ 79375 w 293688"/>
                <a:gd name="connsiteY516" fmla="*/ 303213 h 334963"/>
                <a:gd name="connsiteX517" fmla="*/ 79375 w 293688"/>
                <a:gd name="connsiteY517" fmla="*/ 301626 h 334963"/>
                <a:gd name="connsiteX518" fmla="*/ 77787 w 293688"/>
                <a:gd name="connsiteY518" fmla="*/ 301626 h 334963"/>
                <a:gd name="connsiteX519" fmla="*/ 74612 w 293688"/>
                <a:gd name="connsiteY519" fmla="*/ 298451 h 334963"/>
                <a:gd name="connsiteX520" fmla="*/ 73025 w 293688"/>
                <a:gd name="connsiteY520" fmla="*/ 298451 h 334963"/>
                <a:gd name="connsiteX521" fmla="*/ 73025 w 293688"/>
                <a:gd name="connsiteY521" fmla="*/ 296863 h 334963"/>
                <a:gd name="connsiteX522" fmla="*/ 69850 w 293688"/>
                <a:gd name="connsiteY522" fmla="*/ 296863 h 334963"/>
                <a:gd name="connsiteX523" fmla="*/ 69850 w 293688"/>
                <a:gd name="connsiteY523" fmla="*/ 298451 h 334963"/>
                <a:gd name="connsiteX524" fmla="*/ 73025 w 293688"/>
                <a:gd name="connsiteY524" fmla="*/ 298451 h 334963"/>
                <a:gd name="connsiteX525" fmla="*/ 73025 w 293688"/>
                <a:gd name="connsiteY525" fmla="*/ 301626 h 334963"/>
                <a:gd name="connsiteX526" fmla="*/ 69850 w 293688"/>
                <a:gd name="connsiteY526" fmla="*/ 301626 h 334963"/>
                <a:gd name="connsiteX527" fmla="*/ 68262 w 293688"/>
                <a:gd name="connsiteY527" fmla="*/ 301626 h 334963"/>
                <a:gd name="connsiteX528" fmla="*/ 65087 w 293688"/>
                <a:gd name="connsiteY528" fmla="*/ 298451 h 334963"/>
                <a:gd name="connsiteX529" fmla="*/ 65087 w 293688"/>
                <a:gd name="connsiteY529" fmla="*/ 296863 h 334963"/>
                <a:gd name="connsiteX530" fmla="*/ 63500 w 293688"/>
                <a:gd name="connsiteY530" fmla="*/ 296863 h 334963"/>
                <a:gd name="connsiteX531" fmla="*/ 61912 w 293688"/>
                <a:gd name="connsiteY531" fmla="*/ 296863 h 334963"/>
                <a:gd name="connsiteX532" fmla="*/ 61912 w 293688"/>
                <a:gd name="connsiteY532" fmla="*/ 293688 h 334963"/>
                <a:gd name="connsiteX533" fmla="*/ 58737 w 293688"/>
                <a:gd name="connsiteY533" fmla="*/ 293688 h 334963"/>
                <a:gd name="connsiteX534" fmla="*/ 57150 w 293688"/>
                <a:gd name="connsiteY534" fmla="*/ 293688 h 334963"/>
                <a:gd name="connsiteX535" fmla="*/ 57150 w 293688"/>
                <a:gd name="connsiteY535" fmla="*/ 296863 h 334963"/>
                <a:gd name="connsiteX536" fmla="*/ 53975 w 293688"/>
                <a:gd name="connsiteY536" fmla="*/ 293688 h 334963"/>
                <a:gd name="connsiteX537" fmla="*/ 53975 w 293688"/>
                <a:gd name="connsiteY537" fmla="*/ 292101 h 334963"/>
                <a:gd name="connsiteX538" fmla="*/ 52387 w 293688"/>
                <a:gd name="connsiteY538" fmla="*/ 292101 h 334963"/>
                <a:gd name="connsiteX539" fmla="*/ 52387 w 293688"/>
                <a:gd name="connsiteY539" fmla="*/ 290513 h 334963"/>
                <a:gd name="connsiteX540" fmla="*/ 52387 w 293688"/>
                <a:gd name="connsiteY540" fmla="*/ 287338 h 334963"/>
                <a:gd name="connsiteX541" fmla="*/ 52387 w 293688"/>
                <a:gd name="connsiteY541" fmla="*/ 285751 h 334963"/>
                <a:gd name="connsiteX542" fmla="*/ 49212 w 293688"/>
                <a:gd name="connsiteY542" fmla="*/ 287338 h 334963"/>
                <a:gd name="connsiteX543" fmla="*/ 47625 w 293688"/>
                <a:gd name="connsiteY543" fmla="*/ 285751 h 334963"/>
                <a:gd name="connsiteX544" fmla="*/ 46037 w 293688"/>
                <a:gd name="connsiteY544" fmla="*/ 285751 h 334963"/>
                <a:gd name="connsiteX545" fmla="*/ 46037 w 293688"/>
                <a:gd name="connsiteY545" fmla="*/ 282576 h 334963"/>
                <a:gd name="connsiteX546" fmla="*/ 42862 w 293688"/>
                <a:gd name="connsiteY546" fmla="*/ 282576 h 334963"/>
                <a:gd name="connsiteX547" fmla="*/ 41275 w 293688"/>
                <a:gd name="connsiteY547" fmla="*/ 280988 h 334963"/>
                <a:gd name="connsiteX548" fmla="*/ 38100 w 293688"/>
                <a:gd name="connsiteY548" fmla="*/ 280988 h 334963"/>
                <a:gd name="connsiteX549" fmla="*/ 36512 w 293688"/>
                <a:gd name="connsiteY549" fmla="*/ 279401 h 334963"/>
                <a:gd name="connsiteX550" fmla="*/ 36512 w 293688"/>
                <a:gd name="connsiteY550" fmla="*/ 276226 h 334963"/>
                <a:gd name="connsiteX551" fmla="*/ 33337 w 293688"/>
                <a:gd name="connsiteY551" fmla="*/ 274638 h 334963"/>
                <a:gd name="connsiteX552" fmla="*/ 36512 w 293688"/>
                <a:gd name="connsiteY552" fmla="*/ 271463 h 334963"/>
                <a:gd name="connsiteX553" fmla="*/ 33337 w 293688"/>
                <a:gd name="connsiteY553" fmla="*/ 271463 h 334963"/>
                <a:gd name="connsiteX554" fmla="*/ 31750 w 293688"/>
                <a:gd name="connsiteY554" fmla="*/ 271463 h 334963"/>
                <a:gd name="connsiteX555" fmla="*/ 30162 w 293688"/>
                <a:gd name="connsiteY555" fmla="*/ 269876 h 334963"/>
                <a:gd name="connsiteX556" fmla="*/ 30162 w 293688"/>
                <a:gd name="connsiteY556" fmla="*/ 266701 h 334963"/>
                <a:gd name="connsiteX557" fmla="*/ 26987 w 293688"/>
                <a:gd name="connsiteY557" fmla="*/ 265113 h 334963"/>
                <a:gd name="connsiteX558" fmla="*/ 26987 w 293688"/>
                <a:gd name="connsiteY558" fmla="*/ 263526 h 334963"/>
                <a:gd name="connsiteX559" fmla="*/ 26987 w 293688"/>
                <a:gd name="connsiteY559" fmla="*/ 260351 h 334963"/>
                <a:gd name="connsiteX560" fmla="*/ 25400 w 293688"/>
                <a:gd name="connsiteY560" fmla="*/ 260351 h 334963"/>
                <a:gd name="connsiteX561" fmla="*/ 26987 w 293688"/>
                <a:gd name="connsiteY561" fmla="*/ 258763 h 334963"/>
                <a:gd name="connsiteX562" fmla="*/ 25400 w 293688"/>
                <a:gd name="connsiteY562" fmla="*/ 258763 h 334963"/>
                <a:gd name="connsiteX563" fmla="*/ 25400 w 293688"/>
                <a:gd name="connsiteY563" fmla="*/ 255588 h 334963"/>
                <a:gd name="connsiteX564" fmla="*/ 22225 w 293688"/>
                <a:gd name="connsiteY564" fmla="*/ 255588 h 334963"/>
                <a:gd name="connsiteX565" fmla="*/ 22225 w 293688"/>
                <a:gd name="connsiteY565" fmla="*/ 254001 h 334963"/>
                <a:gd name="connsiteX566" fmla="*/ 20637 w 293688"/>
                <a:gd name="connsiteY566" fmla="*/ 255588 h 334963"/>
                <a:gd name="connsiteX567" fmla="*/ 17462 w 293688"/>
                <a:gd name="connsiteY567" fmla="*/ 254001 h 334963"/>
                <a:gd name="connsiteX568" fmla="*/ 17462 w 293688"/>
                <a:gd name="connsiteY568" fmla="*/ 250826 h 334963"/>
                <a:gd name="connsiteX569" fmla="*/ 17462 w 293688"/>
                <a:gd name="connsiteY569" fmla="*/ 249238 h 334963"/>
                <a:gd name="connsiteX570" fmla="*/ 15875 w 293688"/>
                <a:gd name="connsiteY570" fmla="*/ 247651 h 334963"/>
                <a:gd name="connsiteX571" fmla="*/ 15875 w 293688"/>
                <a:gd name="connsiteY571" fmla="*/ 244476 h 334963"/>
                <a:gd name="connsiteX572" fmla="*/ 15875 w 293688"/>
                <a:gd name="connsiteY572" fmla="*/ 242888 h 334963"/>
                <a:gd name="connsiteX573" fmla="*/ 15875 w 293688"/>
                <a:gd name="connsiteY573" fmla="*/ 239713 h 334963"/>
                <a:gd name="connsiteX574" fmla="*/ 15875 w 293688"/>
                <a:gd name="connsiteY574" fmla="*/ 238126 h 334963"/>
                <a:gd name="connsiteX575" fmla="*/ 14287 w 293688"/>
                <a:gd name="connsiteY575" fmla="*/ 238126 h 334963"/>
                <a:gd name="connsiteX576" fmla="*/ 14287 w 293688"/>
                <a:gd name="connsiteY576" fmla="*/ 234951 h 334963"/>
                <a:gd name="connsiteX577" fmla="*/ 11112 w 293688"/>
                <a:gd name="connsiteY577" fmla="*/ 234951 h 334963"/>
                <a:gd name="connsiteX578" fmla="*/ 11112 w 293688"/>
                <a:gd name="connsiteY578" fmla="*/ 233363 h 334963"/>
                <a:gd name="connsiteX579" fmla="*/ 9525 w 293688"/>
                <a:gd name="connsiteY579" fmla="*/ 231776 h 334963"/>
                <a:gd name="connsiteX580" fmla="*/ 9525 w 293688"/>
                <a:gd name="connsiteY580" fmla="*/ 228601 h 334963"/>
                <a:gd name="connsiteX581" fmla="*/ 6350 w 293688"/>
                <a:gd name="connsiteY581" fmla="*/ 222251 h 334963"/>
                <a:gd name="connsiteX582" fmla="*/ 4762 w 293688"/>
                <a:gd name="connsiteY582" fmla="*/ 217488 h 334963"/>
                <a:gd name="connsiteX583" fmla="*/ 3175 w 293688"/>
                <a:gd name="connsiteY583" fmla="*/ 215901 h 334963"/>
                <a:gd name="connsiteX584" fmla="*/ 3175 w 293688"/>
                <a:gd name="connsiteY584" fmla="*/ 212726 h 334963"/>
                <a:gd name="connsiteX585" fmla="*/ 3175 w 293688"/>
                <a:gd name="connsiteY585" fmla="*/ 211138 h 334963"/>
                <a:gd name="connsiteX586" fmla="*/ 3175 w 293688"/>
                <a:gd name="connsiteY586" fmla="*/ 207963 h 334963"/>
                <a:gd name="connsiteX587" fmla="*/ 0 w 293688"/>
                <a:gd name="connsiteY587" fmla="*/ 206376 h 334963"/>
                <a:gd name="connsiteX588" fmla="*/ 3175 w 293688"/>
                <a:gd name="connsiteY588" fmla="*/ 206376 h 334963"/>
                <a:gd name="connsiteX589" fmla="*/ 3175 w 293688"/>
                <a:gd name="connsiteY589" fmla="*/ 204788 h 334963"/>
                <a:gd name="connsiteX590" fmla="*/ 3175 w 293688"/>
                <a:gd name="connsiteY590" fmla="*/ 201613 h 334963"/>
                <a:gd name="connsiteX591" fmla="*/ 3175 w 293688"/>
                <a:gd name="connsiteY591" fmla="*/ 200026 h 334963"/>
                <a:gd name="connsiteX592" fmla="*/ 3175 w 293688"/>
                <a:gd name="connsiteY592" fmla="*/ 196851 h 334963"/>
                <a:gd name="connsiteX593" fmla="*/ 3175 w 293688"/>
                <a:gd name="connsiteY593" fmla="*/ 195263 h 334963"/>
                <a:gd name="connsiteX594" fmla="*/ 3175 w 293688"/>
                <a:gd name="connsiteY594" fmla="*/ 192088 h 334963"/>
                <a:gd name="connsiteX595" fmla="*/ 3175 w 293688"/>
                <a:gd name="connsiteY595" fmla="*/ 188913 h 334963"/>
                <a:gd name="connsiteX596" fmla="*/ 3175 w 293688"/>
                <a:gd name="connsiteY596" fmla="*/ 185738 h 334963"/>
                <a:gd name="connsiteX597" fmla="*/ 3175 w 293688"/>
                <a:gd name="connsiteY597" fmla="*/ 184151 h 334963"/>
                <a:gd name="connsiteX598" fmla="*/ 4762 w 293688"/>
                <a:gd name="connsiteY598" fmla="*/ 184151 h 334963"/>
                <a:gd name="connsiteX599" fmla="*/ 4762 w 293688"/>
                <a:gd name="connsiteY599" fmla="*/ 180976 h 334963"/>
                <a:gd name="connsiteX600" fmla="*/ 3175 w 293688"/>
                <a:gd name="connsiteY600" fmla="*/ 180976 h 334963"/>
                <a:gd name="connsiteX601" fmla="*/ 4762 w 293688"/>
                <a:gd name="connsiteY601" fmla="*/ 179388 h 334963"/>
                <a:gd name="connsiteX602" fmla="*/ 4762 w 293688"/>
                <a:gd name="connsiteY602" fmla="*/ 176213 h 334963"/>
                <a:gd name="connsiteX603" fmla="*/ 3175 w 293688"/>
                <a:gd name="connsiteY603" fmla="*/ 176213 h 334963"/>
                <a:gd name="connsiteX604" fmla="*/ 3175 w 293688"/>
                <a:gd name="connsiteY604" fmla="*/ 174626 h 334963"/>
                <a:gd name="connsiteX605" fmla="*/ 3175 w 293688"/>
                <a:gd name="connsiteY605" fmla="*/ 173038 h 334963"/>
                <a:gd name="connsiteX606" fmla="*/ 4762 w 293688"/>
                <a:gd name="connsiteY606" fmla="*/ 173038 h 334963"/>
                <a:gd name="connsiteX607" fmla="*/ 4762 w 293688"/>
                <a:gd name="connsiteY607" fmla="*/ 169863 h 334963"/>
                <a:gd name="connsiteX608" fmla="*/ 4762 w 293688"/>
                <a:gd name="connsiteY608" fmla="*/ 168276 h 334963"/>
                <a:gd name="connsiteX609" fmla="*/ 4762 w 293688"/>
                <a:gd name="connsiteY609" fmla="*/ 165101 h 334963"/>
                <a:gd name="connsiteX610" fmla="*/ 4762 w 293688"/>
                <a:gd name="connsiteY610" fmla="*/ 163513 h 334963"/>
                <a:gd name="connsiteX611" fmla="*/ 4762 w 293688"/>
                <a:gd name="connsiteY611" fmla="*/ 160338 h 334963"/>
                <a:gd name="connsiteX612" fmla="*/ 4762 w 293688"/>
                <a:gd name="connsiteY612" fmla="*/ 158751 h 334963"/>
                <a:gd name="connsiteX613" fmla="*/ 4762 w 293688"/>
                <a:gd name="connsiteY613" fmla="*/ 157163 h 334963"/>
                <a:gd name="connsiteX614" fmla="*/ 4762 w 293688"/>
                <a:gd name="connsiteY614" fmla="*/ 153988 h 334963"/>
                <a:gd name="connsiteX615" fmla="*/ 6350 w 293688"/>
                <a:gd name="connsiteY615" fmla="*/ 152401 h 334963"/>
                <a:gd name="connsiteX616" fmla="*/ 6350 w 293688"/>
                <a:gd name="connsiteY616" fmla="*/ 149226 h 334963"/>
                <a:gd name="connsiteX617" fmla="*/ 6350 w 293688"/>
                <a:gd name="connsiteY617" fmla="*/ 147638 h 334963"/>
                <a:gd name="connsiteX618" fmla="*/ 4762 w 293688"/>
                <a:gd name="connsiteY618" fmla="*/ 147638 h 334963"/>
                <a:gd name="connsiteX619" fmla="*/ 6350 w 293688"/>
                <a:gd name="connsiteY619" fmla="*/ 144463 h 334963"/>
                <a:gd name="connsiteX620" fmla="*/ 6350 w 293688"/>
                <a:gd name="connsiteY620" fmla="*/ 142876 h 334963"/>
                <a:gd name="connsiteX621" fmla="*/ 6350 w 293688"/>
                <a:gd name="connsiteY621" fmla="*/ 141288 h 334963"/>
                <a:gd name="connsiteX622" fmla="*/ 9525 w 293688"/>
                <a:gd name="connsiteY622" fmla="*/ 141288 h 334963"/>
                <a:gd name="connsiteX623" fmla="*/ 9525 w 293688"/>
                <a:gd name="connsiteY623" fmla="*/ 138113 h 334963"/>
                <a:gd name="connsiteX624" fmla="*/ 11112 w 293688"/>
                <a:gd name="connsiteY624" fmla="*/ 138113 h 334963"/>
                <a:gd name="connsiteX625" fmla="*/ 11112 w 293688"/>
                <a:gd name="connsiteY625" fmla="*/ 136526 h 334963"/>
                <a:gd name="connsiteX626" fmla="*/ 14287 w 293688"/>
                <a:gd name="connsiteY626" fmla="*/ 136526 h 334963"/>
                <a:gd name="connsiteX627" fmla="*/ 14287 w 293688"/>
                <a:gd name="connsiteY627" fmla="*/ 133351 h 334963"/>
                <a:gd name="connsiteX628" fmla="*/ 14287 w 293688"/>
                <a:gd name="connsiteY628" fmla="*/ 131763 h 334963"/>
                <a:gd name="connsiteX629" fmla="*/ 14287 w 293688"/>
                <a:gd name="connsiteY629" fmla="*/ 130176 h 334963"/>
                <a:gd name="connsiteX630" fmla="*/ 15875 w 293688"/>
                <a:gd name="connsiteY630" fmla="*/ 127001 h 334963"/>
                <a:gd name="connsiteX631" fmla="*/ 15875 w 293688"/>
                <a:gd name="connsiteY631" fmla="*/ 125413 h 334963"/>
                <a:gd name="connsiteX632" fmla="*/ 17462 w 293688"/>
                <a:gd name="connsiteY632" fmla="*/ 125413 h 334963"/>
                <a:gd name="connsiteX633" fmla="*/ 17462 w 293688"/>
                <a:gd name="connsiteY633" fmla="*/ 122238 h 334963"/>
                <a:gd name="connsiteX634" fmla="*/ 20637 w 293688"/>
                <a:gd name="connsiteY634" fmla="*/ 127001 h 334963"/>
                <a:gd name="connsiteX635" fmla="*/ 20637 w 293688"/>
                <a:gd name="connsiteY635" fmla="*/ 125413 h 334963"/>
                <a:gd name="connsiteX636" fmla="*/ 20637 w 293688"/>
                <a:gd name="connsiteY636" fmla="*/ 122238 h 334963"/>
                <a:gd name="connsiteX637" fmla="*/ 20637 w 293688"/>
                <a:gd name="connsiteY637" fmla="*/ 120651 h 334963"/>
                <a:gd name="connsiteX638" fmla="*/ 22225 w 293688"/>
                <a:gd name="connsiteY638" fmla="*/ 120651 h 334963"/>
                <a:gd name="connsiteX639" fmla="*/ 22225 w 293688"/>
                <a:gd name="connsiteY639" fmla="*/ 117476 h 334963"/>
                <a:gd name="connsiteX640" fmla="*/ 22225 w 293688"/>
                <a:gd name="connsiteY640" fmla="*/ 115888 h 334963"/>
                <a:gd name="connsiteX641" fmla="*/ 22225 w 293688"/>
                <a:gd name="connsiteY641" fmla="*/ 114301 h 334963"/>
                <a:gd name="connsiteX642" fmla="*/ 25400 w 293688"/>
                <a:gd name="connsiteY642" fmla="*/ 114301 h 334963"/>
                <a:gd name="connsiteX643" fmla="*/ 25400 w 293688"/>
                <a:gd name="connsiteY643" fmla="*/ 111126 h 334963"/>
                <a:gd name="connsiteX644" fmla="*/ 25400 w 293688"/>
                <a:gd name="connsiteY644" fmla="*/ 109538 h 334963"/>
                <a:gd name="connsiteX645" fmla="*/ 26987 w 293688"/>
                <a:gd name="connsiteY645" fmla="*/ 109538 h 334963"/>
                <a:gd name="connsiteX646" fmla="*/ 26987 w 293688"/>
                <a:gd name="connsiteY646" fmla="*/ 106363 h 334963"/>
                <a:gd name="connsiteX647" fmla="*/ 26987 w 293688"/>
                <a:gd name="connsiteY647" fmla="*/ 104776 h 334963"/>
                <a:gd name="connsiteX648" fmla="*/ 26987 w 293688"/>
                <a:gd name="connsiteY648" fmla="*/ 101601 h 334963"/>
                <a:gd name="connsiteX649" fmla="*/ 26987 w 293688"/>
                <a:gd name="connsiteY649" fmla="*/ 100013 h 334963"/>
                <a:gd name="connsiteX650" fmla="*/ 30162 w 293688"/>
                <a:gd name="connsiteY650" fmla="*/ 100013 h 334963"/>
                <a:gd name="connsiteX651" fmla="*/ 30162 w 293688"/>
                <a:gd name="connsiteY651" fmla="*/ 93663 h 334963"/>
                <a:gd name="connsiteX652" fmla="*/ 31750 w 293688"/>
                <a:gd name="connsiteY652" fmla="*/ 93663 h 334963"/>
                <a:gd name="connsiteX653" fmla="*/ 31750 w 293688"/>
                <a:gd name="connsiteY653" fmla="*/ 90488 h 334963"/>
                <a:gd name="connsiteX654" fmla="*/ 31750 w 293688"/>
                <a:gd name="connsiteY654" fmla="*/ 88901 h 334963"/>
                <a:gd name="connsiteX655" fmla="*/ 33337 w 293688"/>
                <a:gd name="connsiteY655" fmla="*/ 88901 h 334963"/>
                <a:gd name="connsiteX656" fmla="*/ 33337 w 293688"/>
                <a:gd name="connsiteY656" fmla="*/ 85726 h 334963"/>
                <a:gd name="connsiteX657" fmla="*/ 36512 w 293688"/>
                <a:gd name="connsiteY657" fmla="*/ 85726 h 334963"/>
                <a:gd name="connsiteX658" fmla="*/ 36512 w 293688"/>
                <a:gd name="connsiteY658" fmla="*/ 88901 h 334963"/>
                <a:gd name="connsiteX659" fmla="*/ 38100 w 293688"/>
                <a:gd name="connsiteY659" fmla="*/ 88901 h 334963"/>
                <a:gd name="connsiteX660" fmla="*/ 38100 w 293688"/>
                <a:gd name="connsiteY660" fmla="*/ 85726 h 334963"/>
                <a:gd name="connsiteX661" fmla="*/ 41275 w 293688"/>
                <a:gd name="connsiteY661" fmla="*/ 85726 h 334963"/>
                <a:gd name="connsiteX662" fmla="*/ 41275 w 293688"/>
                <a:gd name="connsiteY662" fmla="*/ 84138 h 334963"/>
                <a:gd name="connsiteX663" fmla="*/ 41275 w 293688"/>
                <a:gd name="connsiteY663" fmla="*/ 82551 h 334963"/>
                <a:gd name="connsiteX664" fmla="*/ 42862 w 293688"/>
                <a:gd name="connsiteY664" fmla="*/ 82551 h 334963"/>
                <a:gd name="connsiteX665" fmla="*/ 42862 w 293688"/>
                <a:gd name="connsiteY665" fmla="*/ 79376 h 334963"/>
                <a:gd name="connsiteX666" fmla="*/ 46037 w 293688"/>
                <a:gd name="connsiteY666" fmla="*/ 77788 h 334963"/>
                <a:gd name="connsiteX667" fmla="*/ 46037 w 293688"/>
                <a:gd name="connsiteY667" fmla="*/ 74613 h 334963"/>
                <a:gd name="connsiteX668" fmla="*/ 46037 w 293688"/>
                <a:gd name="connsiteY668" fmla="*/ 73026 h 334963"/>
                <a:gd name="connsiteX669" fmla="*/ 47625 w 293688"/>
                <a:gd name="connsiteY669" fmla="*/ 73026 h 334963"/>
                <a:gd name="connsiteX670" fmla="*/ 47625 w 293688"/>
                <a:gd name="connsiteY670" fmla="*/ 69851 h 334963"/>
                <a:gd name="connsiteX671" fmla="*/ 47625 w 293688"/>
                <a:gd name="connsiteY671" fmla="*/ 68263 h 334963"/>
                <a:gd name="connsiteX672" fmla="*/ 49212 w 293688"/>
                <a:gd name="connsiteY672" fmla="*/ 68263 h 334963"/>
                <a:gd name="connsiteX673" fmla="*/ 49212 w 293688"/>
                <a:gd name="connsiteY673" fmla="*/ 66676 h 334963"/>
                <a:gd name="connsiteX674" fmla="*/ 49212 w 293688"/>
                <a:gd name="connsiteY674" fmla="*/ 63501 h 334963"/>
                <a:gd name="connsiteX675" fmla="*/ 52387 w 293688"/>
                <a:gd name="connsiteY675" fmla="*/ 61913 h 334963"/>
                <a:gd name="connsiteX676" fmla="*/ 52387 w 293688"/>
                <a:gd name="connsiteY676" fmla="*/ 58738 h 334963"/>
                <a:gd name="connsiteX677" fmla="*/ 53975 w 293688"/>
                <a:gd name="connsiteY677" fmla="*/ 58738 h 334963"/>
                <a:gd name="connsiteX678" fmla="*/ 53975 w 293688"/>
                <a:gd name="connsiteY678" fmla="*/ 57150 h 334963"/>
                <a:gd name="connsiteX679" fmla="*/ 53975 w 293688"/>
                <a:gd name="connsiteY679" fmla="*/ 55563 h 334963"/>
                <a:gd name="connsiteX680" fmla="*/ 57150 w 293688"/>
                <a:gd name="connsiteY680" fmla="*/ 55563 h 334963"/>
                <a:gd name="connsiteX681" fmla="*/ 57150 w 293688"/>
                <a:gd name="connsiteY681" fmla="*/ 57150 h 334963"/>
                <a:gd name="connsiteX682" fmla="*/ 58737 w 293688"/>
                <a:gd name="connsiteY682" fmla="*/ 57150 h 334963"/>
                <a:gd name="connsiteX683" fmla="*/ 58737 w 293688"/>
                <a:gd name="connsiteY683" fmla="*/ 55563 h 334963"/>
                <a:gd name="connsiteX684" fmla="*/ 61912 w 293688"/>
                <a:gd name="connsiteY684" fmla="*/ 55563 h 334963"/>
                <a:gd name="connsiteX685" fmla="*/ 61912 w 293688"/>
                <a:gd name="connsiteY685" fmla="*/ 52388 h 334963"/>
                <a:gd name="connsiteX686" fmla="*/ 63500 w 293688"/>
                <a:gd name="connsiteY686" fmla="*/ 52388 h 334963"/>
                <a:gd name="connsiteX687" fmla="*/ 63500 w 293688"/>
                <a:gd name="connsiteY687" fmla="*/ 50800 h 334963"/>
                <a:gd name="connsiteX688" fmla="*/ 65087 w 293688"/>
                <a:gd name="connsiteY688" fmla="*/ 50800 h 334963"/>
                <a:gd name="connsiteX689" fmla="*/ 65087 w 293688"/>
                <a:gd name="connsiteY689" fmla="*/ 47625 h 334963"/>
                <a:gd name="connsiteX690" fmla="*/ 68262 w 293688"/>
                <a:gd name="connsiteY690" fmla="*/ 46038 h 334963"/>
                <a:gd name="connsiteX691" fmla="*/ 68262 w 293688"/>
                <a:gd name="connsiteY691" fmla="*/ 42863 h 334963"/>
                <a:gd name="connsiteX692" fmla="*/ 69850 w 293688"/>
                <a:gd name="connsiteY692" fmla="*/ 41275 h 334963"/>
                <a:gd name="connsiteX693" fmla="*/ 69850 w 293688"/>
                <a:gd name="connsiteY693" fmla="*/ 39688 h 334963"/>
                <a:gd name="connsiteX694" fmla="*/ 73025 w 293688"/>
                <a:gd name="connsiteY694" fmla="*/ 39688 h 334963"/>
                <a:gd name="connsiteX695" fmla="*/ 73025 w 293688"/>
                <a:gd name="connsiteY695" fmla="*/ 36513 h 334963"/>
                <a:gd name="connsiteX696" fmla="*/ 74612 w 293688"/>
                <a:gd name="connsiteY696" fmla="*/ 34925 h 334963"/>
                <a:gd name="connsiteX697" fmla="*/ 74612 w 293688"/>
                <a:gd name="connsiteY697" fmla="*/ 31750 h 334963"/>
                <a:gd name="connsiteX698" fmla="*/ 77787 w 293688"/>
                <a:gd name="connsiteY698" fmla="*/ 31750 h 334963"/>
                <a:gd name="connsiteX699" fmla="*/ 79375 w 293688"/>
                <a:gd name="connsiteY699" fmla="*/ 31750 h 334963"/>
                <a:gd name="connsiteX700" fmla="*/ 79375 w 293688"/>
                <a:gd name="connsiteY700" fmla="*/ 30163 h 334963"/>
                <a:gd name="connsiteX701" fmla="*/ 79375 w 293688"/>
                <a:gd name="connsiteY701" fmla="*/ 26988 h 334963"/>
                <a:gd name="connsiteX702" fmla="*/ 80962 w 293688"/>
                <a:gd name="connsiteY702" fmla="*/ 30163 h 334963"/>
                <a:gd name="connsiteX703" fmla="*/ 80962 w 293688"/>
                <a:gd name="connsiteY703" fmla="*/ 25400 h 334963"/>
                <a:gd name="connsiteX704" fmla="*/ 80962 w 293688"/>
                <a:gd name="connsiteY704" fmla="*/ 23813 h 334963"/>
                <a:gd name="connsiteX705" fmla="*/ 84137 w 293688"/>
                <a:gd name="connsiteY705" fmla="*/ 23813 h 334963"/>
                <a:gd name="connsiteX706" fmla="*/ 85725 w 293688"/>
                <a:gd name="connsiteY706" fmla="*/ 20638 h 334963"/>
                <a:gd name="connsiteX707" fmla="*/ 85725 w 293688"/>
                <a:gd name="connsiteY707" fmla="*/ 19050 h 334963"/>
                <a:gd name="connsiteX708" fmla="*/ 88900 w 293688"/>
                <a:gd name="connsiteY708" fmla="*/ 19050 h 334963"/>
                <a:gd name="connsiteX709" fmla="*/ 88900 w 293688"/>
                <a:gd name="connsiteY709" fmla="*/ 20638 h 334963"/>
                <a:gd name="connsiteX710" fmla="*/ 90487 w 293688"/>
                <a:gd name="connsiteY710" fmla="*/ 19050 h 334963"/>
                <a:gd name="connsiteX711" fmla="*/ 93662 w 293688"/>
                <a:gd name="connsiteY711" fmla="*/ 15875 h 334963"/>
                <a:gd name="connsiteX712" fmla="*/ 95250 w 293688"/>
                <a:gd name="connsiteY712" fmla="*/ 11113 h 334963"/>
                <a:gd name="connsiteX713" fmla="*/ 95250 w 293688"/>
                <a:gd name="connsiteY713" fmla="*/ 14288 h 334963"/>
                <a:gd name="connsiteX714" fmla="*/ 95250 w 293688"/>
                <a:gd name="connsiteY714" fmla="*/ 15875 h 334963"/>
                <a:gd name="connsiteX715" fmla="*/ 96837 w 293688"/>
                <a:gd name="connsiteY715" fmla="*/ 15875 h 334963"/>
                <a:gd name="connsiteX716" fmla="*/ 100012 w 293688"/>
                <a:gd name="connsiteY716" fmla="*/ 15875 h 334963"/>
                <a:gd name="connsiteX717" fmla="*/ 100012 w 293688"/>
                <a:gd name="connsiteY717" fmla="*/ 14288 h 334963"/>
                <a:gd name="connsiteX718" fmla="*/ 101600 w 293688"/>
                <a:gd name="connsiteY718" fmla="*/ 11113 h 334963"/>
                <a:gd name="connsiteX719" fmla="*/ 101600 w 293688"/>
                <a:gd name="connsiteY719" fmla="*/ 9525 h 334963"/>
                <a:gd name="connsiteX720" fmla="*/ 104775 w 293688"/>
                <a:gd name="connsiteY720" fmla="*/ 9525 h 334963"/>
                <a:gd name="connsiteX721" fmla="*/ 106362 w 293688"/>
                <a:gd name="connsiteY721" fmla="*/ 9525 h 334963"/>
                <a:gd name="connsiteX722" fmla="*/ 111125 w 293688"/>
                <a:gd name="connsiteY722" fmla="*/ 3175 h 334963"/>
                <a:gd name="connsiteX723" fmla="*/ 112713 w 293688"/>
                <a:gd name="connsiteY723" fmla="*/ 3175 h 334963"/>
                <a:gd name="connsiteX724" fmla="*/ 115888 w 293688"/>
                <a:gd name="connsiteY724" fmla="*/ 3175 h 334963"/>
                <a:gd name="connsiteX725" fmla="*/ 115888 w 293688"/>
                <a:gd name="connsiteY725" fmla="*/ 4763 h 334963"/>
                <a:gd name="connsiteX726" fmla="*/ 112713 w 293688"/>
                <a:gd name="connsiteY726" fmla="*/ 4763 h 334963"/>
                <a:gd name="connsiteX727" fmla="*/ 111125 w 293688"/>
                <a:gd name="connsiteY727" fmla="*/ 4763 h 334963"/>
                <a:gd name="connsiteX728" fmla="*/ 117476 w 293688"/>
                <a:gd name="connsiteY728" fmla="*/ 0 h 334963"/>
                <a:gd name="connsiteX729" fmla="*/ 117476 w 293688"/>
                <a:gd name="connsiteY729" fmla="*/ 3175 h 334963"/>
                <a:gd name="connsiteX730" fmla="*/ 115888 w 293688"/>
                <a:gd name="connsiteY730" fmla="*/ 3175 h 33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</a:cxnLst>
              <a:rect l="l" t="t" r="r" b="b"/>
              <a:pathLst>
                <a:path w="293688" h="334963">
                  <a:moveTo>
                    <a:pt x="142875" y="333376"/>
                  </a:moveTo>
                  <a:lnTo>
                    <a:pt x="144463" y="334963"/>
                  </a:lnTo>
                  <a:lnTo>
                    <a:pt x="142875" y="334963"/>
                  </a:lnTo>
                  <a:close/>
                  <a:moveTo>
                    <a:pt x="163513" y="330201"/>
                  </a:moveTo>
                  <a:lnTo>
                    <a:pt x="160338" y="333376"/>
                  </a:lnTo>
                  <a:lnTo>
                    <a:pt x="163513" y="333376"/>
                  </a:lnTo>
                  <a:close/>
                  <a:moveTo>
                    <a:pt x="93662" y="314326"/>
                  </a:moveTo>
                  <a:lnTo>
                    <a:pt x="95250" y="314326"/>
                  </a:lnTo>
                  <a:lnTo>
                    <a:pt x="95250" y="317501"/>
                  </a:lnTo>
                  <a:close/>
                  <a:moveTo>
                    <a:pt x="88900" y="314326"/>
                  </a:moveTo>
                  <a:lnTo>
                    <a:pt x="90487" y="317501"/>
                  </a:lnTo>
                  <a:lnTo>
                    <a:pt x="88900" y="317501"/>
                  </a:lnTo>
                  <a:close/>
                  <a:moveTo>
                    <a:pt x="74612" y="301626"/>
                  </a:moveTo>
                  <a:lnTo>
                    <a:pt x="77787" y="301626"/>
                  </a:lnTo>
                  <a:lnTo>
                    <a:pt x="74612" y="303213"/>
                  </a:lnTo>
                  <a:close/>
                  <a:moveTo>
                    <a:pt x="20637" y="263526"/>
                  </a:moveTo>
                  <a:lnTo>
                    <a:pt x="20637" y="265113"/>
                  </a:lnTo>
                  <a:lnTo>
                    <a:pt x="20637" y="266701"/>
                  </a:lnTo>
                  <a:lnTo>
                    <a:pt x="17462" y="265113"/>
                  </a:lnTo>
                  <a:close/>
                  <a:moveTo>
                    <a:pt x="20637" y="255588"/>
                  </a:moveTo>
                  <a:lnTo>
                    <a:pt x="22225" y="255588"/>
                  </a:lnTo>
                  <a:lnTo>
                    <a:pt x="22225" y="258763"/>
                  </a:lnTo>
                  <a:lnTo>
                    <a:pt x="20637" y="260351"/>
                  </a:lnTo>
                  <a:lnTo>
                    <a:pt x="17462" y="260351"/>
                  </a:lnTo>
                  <a:lnTo>
                    <a:pt x="20637" y="258763"/>
                  </a:lnTo>
                  <a:close/>
                  <a:moveTo>
                    <a:pt x="14287" y="250826"/>
                  </a:moveTo>
                  <a:lnTo>
                    <a:pt x="15875" y="250826"/>
                  </a:lnTo>
                  <a:lnTo>
                    <a:pt x="15875" y="254001"/>
                  </a:lnTo>
                  <a:close/>
                  <a:moveTo>
                    <a:pt x="14287" y="247651"/>
                  </a:moveTo>
                  <a:lnTo>
                    <a:pt x="15875" y="247651"/>
                  </a:lnTo>
                  <a:lnTo>
                    <a:pt x="15875" y="249238"/>
                  </a:lnTo>
                  <a:lnTo>
                    <a:pt x="14287" y="249238"/>
                  </a:lnTo>
                  <a:close/>
                  <a:moveTo>
                    <a:pt x="11112" y="242888"/>
                  </a:moveTo>
                  <a:lnTo>
                    <a:pt x="14287" y="244476"/>
                  </a:lnTo>
                  <a:lnTo>
                    <a:pt x="11112" y="244476"/>
                  </a:lnTo>
                  <a:close/>
                  <a:moveTo>
                    <a:pt x="9525" y="238126"/>
                  </a:moveTo>
                  <a:lnTo>
                    <a:pt x="11112" y="238126"/>
                  </a:lnTo>
                  <a:lnTo>
                    <a:pt x="11112" y="239713"/>
                  </a:lnTo>
                  <a:lnTo>
                    <a:pt x="11112" y="242888"/>
                  </a:lnTo>
                  <a:lnTo>
                    <a:pt x="9525" y="239713"/>
                  </a:lnTo>
                  <a:close/>
                  <a:moveTo>
                    <a:pt x="196850" y="55563"/>
                  </a:moveTo>
                  <a:lnTo>
                    <a:pt x="198438" y="55563"/>
                  </a:lnTo>
                  <a:lnTo>
                    <a:pt x="201613" y="55563"/>
                  </a:lnTo>
                  <a:lnTo>
                    <a:pt x="203200" y="55563"/>
                  </a:lnTo>
                  <a:lnTo>
                    <a:pt x="206376" y="55563"/>
                  </a:lnTo>
                  <a:lnTo>
                    <a:pt x="207963" y="55563"/>
                  </a:lnTo>
                  <a:lnTo>
                    <a:pt x="211138" y="55563"/>
                  </a:lnTo>
                  <a:lnTo>
                    <a:pt x="207963" y="57151"/>
                  </a:lnTo>
                  <a:lnTo>
                    <a:pt x="206376" y="57151"/>
                  </a:lnTo>
                  <a:lnTo>
                    <a:pt x="201613" y="57151"/>
                  </a:lnTo>
                  <a:close/>
                  <a:moveTo>
                    <a:pt x="57150" y="52388"/>
                  </a:moveTo>
                  <a:lnTo>
                    <a:pt x="58737" y="55563"/>
                  </a:lnTo>
                  <a:lnTo>
                    <a:pt x="57150" y="55563"/>
                  </a:lnTo>
                  <a:close/>
                  <a:moveTo>
                    <a:pt x="165100" y="36513"/>
                  </a:moveTo>
                  <a:lnTo>
                    <a:pt x="168275" y="36513"/>
                  </a:lnTo>
                  <a:lnTo>
                    <a:pt x="165100" y="39688"/>
                  </a:lnTo>
                  <a:close/>
                  <a:moveTo>
                    <a:pt x="165100" y="31750"/>
                  </a:moveTo>
                  <a:lnTo>
                    <a:pt x="168275" y="31750"/>
                  </a:lnTo>
                  <a:lnTo>
                    <a:pt x="165100" y="34925"/>
                  </a:lnTo>
                  <a:close/>
                  <a:moveTo>
                    <a:pt x="160338" y="30163"/>
                  </a:moveTo>
                  <a:lnTo>
                    <a:pt x="163513" y="31750"/>
                  </a:lnTo>
                  <a:lnTo>
                    <a:pt x="160338" y="31750"/>
                  </a:lnTo>
                  <a:close/>
                  <a:moveTo>
                    <a:pt x="160338" y="26988"/>
                  </a:moveTo>
                  <a:lnTo>
                    <a:pt x="163513" y="26988"/>
                  </a:lnTo>
                  <a:lnTo>
                    <a:pt x="160338" y="30163"/>
                  </a:lnTo>
                  <a:close/>
                  <a:moveTo>
                    <a:pt x="160338" y="20638"/>
                  </a:moveTo>
                  <a:lnTo>
                    <a:pt x="163513" y="20638"/>
                  </a:lnTo>
                  <a:lnTo>
                    <a:pt x="163513" y="23813"/>
                  </a:lnTo>
                  <a:lnTo>
                    <a:pt x="160338" y="23813"/>
                  </a:lnTo>
                  <a:close/>
                  <a:moveTo>
                    <a:pt x="107950" y="9525"/>
                  </a:moveTo>
                  <a:lnTo>
                    <a:pt x="111125" y="9525"/>
                  </a:lnTo>
                  <a:lnTo>
                    <a:pt x="111125" y="11113"/>
                  </a:lnTo>
                  <a:lnTo>
                    <a:pt x="107950" y="14288"/>
                  </a:lnTo>
                  <a:lnTo>
                    <a:pt x="107950" y="11113"/>
                  </a:lnTo>
                  <a:close/>
                  <a:moveTo>
                    <a:pt x="106362" y="7938"/>
                  </a:moveTo>
                  <a:lnTo>
                    <a:pt x="107950" y="9525"/>
                  </a:lnTo>
                  <a:lnTo>
                    <a:pt x="106362" y="11113"/>
                  </a:lnTo>
                  <a:lnTo>
                    <a:pt x="106362" y="14288"/>
                  </a:lnTo>
                  <a:lnTo>
                    <a:pt x="106363" y="14288"/>
                  </a:lnTo>
                  <a:lnTo>
                    <a:pt x="107950" y="14288"/>
                  </a:lnTo>
                  <a:lnTo>
                    <a:pt x="106363" y="15875"/>
                  </a:lnTo>
                  <a:lnTo>
                    <a:pt x="106363" y="15876"/>
                  </a:lnTo>
                  <a:lnTo>
                    <a:pt x="106362" y="15876"/>
                  </a:lnTo>
                  <a:lnTo>
                    <a:pt x="106362" y="19050"/>
                  </a:lnTo>
                  <a:lnTo>
                    <a:pt x="104776" y="20637"/>
                  </a:lnTo>
                  <a:lnTo>
                    <a:pt x="104776" y="20638"/>
                  </a:lnTo>
                  <a:lnTo>
                    <a:pt x="104775" y="20638"/>
                  </a:lnTo>
                  <a:lnTo>
                    <a:pt x="104775" y="20638"/>
                  </a:lnTo>
                  <a:lnTo>
                    <a:pt x="104775" y="23813"/>
                  </a:lnTo>
                  <a:lnTo>
                    <a:pt x="104775" y="25400"/>
                  </a:lnTo>
                  <a:lnTo>
                    <a:pt x="101600" y="26988"/>
                  </a:lnTo>
                  <a:lnTo>
                    <a:pt x="100012" y="30163"/>
                  </a:lnTo>
                  <a:lnTo>
                    <a:pt x="101600" y="30163"/>
                  </a:lnTo>
                  <a:lnTo>
                    <a:pt x="104775" y="30163"/>
                  </a:lnTo>
                  <a:lnTo>
                    <a:pt x="104775" y="26988"/>
                  </a:lnTo>
                  <a:lnTo>
                    <a:pt x="106362" y="26988"/>
                  </a:lnTo>
                  <a:lnTo>
                    <a:pt x="106362" y="25400"/>
                  </a:lnTo>
                  <a:lnTo>
                    <a:pt x="107950" y="25400"/>
                  </a:lnTo>
                  <a:lnTo>
                    <a:pt x="111125" y="25400"/>
                  </a:lnTo>
                  <a:lnTo>
                    <a:pt x="111125" y="26988"/>
                  </a:lnTo>
                  <a:lnTo>
                    <a:pt x="112712" y="26988"/>
                  </a:lnTo>
                  <a:lnTo>
                    <a:pt x="112712" y="25400"/>
                  </a:lnTo>
                  <a:lnTo>
                    <a:pt x="115887" y="23813"/>
                  </a:lnTo>
                  <a:lnTo>
                    <a:pt x="117475" y="23813"/>
                  </a:lnTo>
                  <a:lnTo>
                    <a:pt x="120650" y="23813"/>
                  </a:lnTo>
                  <a:lnTo>
                    <a:pt x="120650" y="20638"/>
                  </a:lnTo>
                  <a:lnTo>
                    <a:pt x="122237" y="19050"/>
                  </a:lnTo>
                  <a:lnTo>
                    <a:pt x="123825" y="19050"/>
                  </a:lnTo>
                  <a:lnTo>
                    <a:pt x="127000" y="15875"/>
                  </a:lnTo>
                  <a:lnTo>
                    <a:pt x="127000" y="19050"/>
                  </a:lnTo>
                  <a:lnTo>
                    <a:pt x="128587" y="19050"/>
                  </a:lnTo>
                  <a:lnTo>
                    <a:pt x="128587" y="15875"/>
                  </a:lnTo>
                  <a:lnTo>
                    <a:pt x="131762" y="15875"/>
                  </a:lnTo>
                  <a:lnTo>
                    <a:pt x="133350" y="15875"/>
                  </a:lnTo>
                  <a:lnTo>
                    <a:pt x="136525" y="15875"/>
                  </a:lnTo>
                  <a:lnTo>
                    <a:pt x="138112" y="15875"/>
                  </a:lnTo>
                  <a:lnTo>
                    <a:pt x="139700" y="15875"/>
                  </a:lnTo>
                  <a:lnTo>
                    <a:pt x="139700" y="14288"/>
                  </a:lnTo>
                  <a:lnTo>
                    <a:pt x="142875" y="14288"/>
                  </a:lnTo>
                  <a:lnTo>
                    <a:pt x="142875" y="11113"/>
                  </a:lnTo>
                  <a:lnTo>
                    <a:pt x="144463" y="9525"/>
                  </a:lnTo>
                  <a:lnTo>
                    <a:pt x="147638" y="9525"/>
                  </a:lnTo>
                  <a:lnTo>
                    <a:pt x="147638" y="14288"/>
                  </a:lnTo>
                  <a:lnTo>
                    <a:pt x="144463" y="14288"/>
                  </a:lnTo>
                  <a:lnTo>
                    <a:pt x="144463" y="15875"/>
                  </a:lnTo>
                  <a:lnTo>
                    <a:pt x="147638" y="15875"/>
                  </a:lnTo>
                  <a:lnTo>
                    <a:pt x="147638" y="14288"/>
                  </a:lnTo>
                  <a:lnTo>
                    <a:pt x="149225" y="14288"/>
                  </a:lnTo>
                  <a:lnTo>
                    <a:pt x="152400" y="14288"/>
                  </a:lnTo>
                  <a:lnTo>
                    <a:pt x="152400" y="11113"/>
                  </a:lnTo>
                  <a:lnTo>
                    <a:pt x="153988" y="11113"/>
                  </a:lnTo>
                  <a:lnTo>
                    <a:pt x="153988" y="14288"/>
                  </a:lnTo>
                  <a:lnTo>
                    <a:pt x="153988" y="15875"/>
                  </a:lnTo>
                  <a:lnTo>
                    <a:pt x="153988" y="19050"/>
                  </a:lnTo>
                  <a:lnTo>
                    <a:pt x="153988" y="20638"/>
                  </a:lnTo>
                  <a:lnTo>
                    <a:pt x="152400" y="23813"/>
                  </a:lnTo>
                  <a:lnTo>
                    <a:pt x="152400" y="25400"/>
                  </a:lnTo>
                  <a:lnTo>
                    <a:pt x="153988" y="25400"/>
                  </a:lnTo>
                  <a:lnTo>
                    <a:pt x="155575" y="25400"/>
                  </a:lnTo>
                  <a:lnTo>
                    <a:pt x="158750" y="25400"/>
                  </a:lnTo>
                  <a:lnTo>
                    <a:pt x="158750" y="23813"/>
                  </a:lnTo>
                  <a:lnTo>
                    <a:pt x="160338" y="23813"/>
                  </a:lnTo>
                  <a:lnTo>
                    <a:pt x="160338" y="25400"/>
                  </a:lnTo>
                  <a:lnTo>
                    <a:pt x="160338" y="25401"/>
                  </a:lnTo>
                  <a:lnTo>
                    <a:pt x="160337" y="25401"/>
                  </a:lnTo>
                  <a:lnTo>
                    <a:pt x="158750" y="26988"/>
                  </a:lnTo>
                  <a:lnTo>
                    <a:pt x="158750" y="30163"/>
                  </a:lnTo>
                  <a:lnTo>
                    <a:pt x="155575" y="31750"/>
                  </a:lnTo>
                  <a:lnTo>
                    <a:pt x="158750" y="31750"/>
                  </a:lnTo>
                  <a:lnTo>
                    <a:pt x="160338" y="31750"/>
                  </a:lnTo>
                  <a:lnTo>
                    <a:pt x="163513" y="34925"/>
                  </a:lnTo>
                  <a:lnTo>
                    <a:pt x="165100" y="34925"/>
                  </a:lnTo>
                  <a:lnTo>
                    <a:pt x="165100" y="36513"/>
                  </a:lnTo>
                  <a:lnTo>
                    <a:pt x="163513" y="36513"/>
                  </a:lnTo>
                  <a:lnTo>
                    <a:pt x="163513" y="39688"/>
                  </a:lnTo>
                  <a:lnTo>
                    <a:pt x="160338" y="39688"/>
                  </a:lnTo>
                  <a:lnTo>
                    <a:pt x="160338" y="41275"/>
                  </a:lnTo>
                  <a:lnTo>
                    <a:pt x="163513" y="41275"/>
                  </a:lnTo>
                  <a:lnTo>
                    <a:pt x="163513" y="41275"/>
                  </a:lnTo>
                  <a:lnTo>
                    <a:pt x="163513" y="39688"/>
                  </a:lnTo>
                  <a:lnTo>
                    <a:pt x="165100" y="39688"/>
                  </a:lnTo>
                  <a:lnTo>
                    <a:pt x="165100" y="41275"/>
                  </a:lnTo>
                  <a:lnTo>
                    <a:pt x="165100" y="41275"/>
                  </a:lnTo>
                  <a:lnTo>
                    <a:pt x="165100" y="42863"/>
                  </a:lnTo>
                  <a:lnTo>
                    <a:pt x="163513" y="46038"/>
                  </a:lnTo>
                  <a:lnTo>
                    <a:pt x="160338" y="46038"/>
                  </a:lnTo>
                  <a:lnTo>
                    <a:pt x="160338" y="47625"/>
                  </a:lnTo>
                  <a:lnTo>
                    <a:pt x="163513" y="46038"/>
                  </a:lnTo>
                  <a:lnTo>
                    <a:pt x="163513" y="47625"/>
                  </a:lnTo>
                  <a:lnTo>
                    <a:pt x="165100" y="47625"/>
                  </a:lnTo>
                  <a:lnTo>
                    <a:pt x="165100" y="50800"/>
                  </a:lnTo>
                  <a:lnTo>
                    <a:pt x="163513" y="50800"/>
                  </a:lnTo>
                  <a:lnTo>
                    <a:pt x="160338" y="50800"/>
                  </a:lnTo>
                  <a:lnTo>
                    <a:pt x="160338" y="52388"/>
                  </a:lnTo>
                  <a:lnTo>
                    <a:pt x="158750" y="52388"/>
                  </a:lnTo>
                  <a:lnTo>
                    <a:pt x="158750" y="55563"/>
                  </a:lnTo>
                  <a:lnTo>
                    <a:pt x="158750" y="57150"/>
                  </a:lnTo>
                  <a:lnTo>
                    <a:pt x="160338" y="57150"/>
                  </a:lnTo>
                  <a:lnTo>
                    <a:pt x="160338" y="58738"/>
                  </a:lnTo>
                  <a:lnTo>
                    <a:pt x="163513" y="58738"/>
                  </a:lnTo>
                  <a:lnTo>
                    <a:pt x="163513" y="57150"/>
                  </a:lnTo>
                  <a:lnTo>
                    <a:pt x="165100" y="57150"/>
                  </a:lnTo>
                  <a:lnTo>
                    <a:pt x="168275" y="55563"/>
                  </a:lnTo>
                  <a:lnTo>
                    <a:pt x="169863" y="52388"/>
                  </a:lnTo>
                  <a:lnTo>
                    <a:pt x="169863" y="55563"/>
                  </a:lnTo>
                  <a:lnTo>
                    <a:pt x="169863" y="57150"/>
                  </a:lnTo>
                  <a:lnTo>
                    <a:pt x="169863" y="58738"/>
                  </a:lnTo>
                  <a:lnTo>
                    <a:pt x="168275" y="61913"/>
                  </a:lnTo>
                  <a:lnTo>
                    <a:pt x="169863" y="63501"/>
                  </a:lnTo>
                  <a:lnTo>
                    <a:pt x="168275" y="63501"/>
                  </a:lnTo>
                  <a:lnTo>
                    <a:pt x="168275" y="66676"/>
                  </a:lnTo>
                  <a:lnTo>
                    <a:pt x="165100" y="68263"/>
                  </a:lnTo>
                  <a:lnTo>
                    <a:pt x="165100" y="69851"/>
                  </a:lnTo>
                  <a:lnTo>
                    <a:pt x="165100" y="73026"/>
                  </a:lnTo>
                  <a:lnTo>
                    <a:pt x="168275" y="73026"/>
                  </a:lnTo>
                  <a:lnTo>
                    <a:pt x="169863" y="73026"/>
                  </a:lnTo>
                  <a:lnTo>
                    <a:pt x="171450" y="73026"/>
                  </a:lnTo>
                  <a:lnTo>
                    <a:pt x="174625" y="69851"/>
                  </a:lnTo>
                  <a:lnTo>
                    <a:pt x="171450" y="74613"/>
                  </a:lnTo>
                  <a:lnTo>
                    <a:pt x="169863" y="74613"/>
                  </a:lnTo>
                  <a:lnTo>
                    <a:pt x="169863" y="77788"/>
                  </a:lnTo>
                  <a:lnTo>
                    <a:pt x="168275" y="77788"/>
                  </a:lnTo>
                  <a:lnTo>
                    <a:pt x="168275" y="79376"/>
                  </a:lnTo>
                  <a:lnTo>
                    <a:pt x="165100" y="79376"/>
                  </a:lnTo>
                  <a:lnTo>
                    <a:pt x="165100" y="82551"/>
                  </a:lnTo>
                  <a:lnTo>
                    <a:pt x="163513" y="82551"/>
                  </a:lnTo>
                  <a:lnTo>
                    <a:pt x="163513" y="84138"/>
                  </a:lnTo>
                  <a:lnTo>
                    <a:pt x="163513" y="85726"/>
                  </a:lnTo>
                  <a:lnTo>
                    <a:pt x="160338" y="85726"/>
                  </a:lnTo>
                  <a:lnTo>
                    <a:pt x="160338" y="88901"/>
                  </a:lnTo>
                  <a:lnTo>
                    <a:pt x="160338" y="90488"/>
                  </a:lnTo>
                  <a:lnTo>
                    <a:pt x="158750" y="90488"/>
                  </a:lnTo>
                  <a:lnTo>
                    <a:pt x="158750" y="93663"/>
                  </a:lnTo>
                  <a:lnTo>
                    <a:pt x="158750" y="95251"/>
                  </a:lnTo>
                  <a:lnTo>
                    <a:pt x="160338" y="95251"/>
                  </a:lnTo>
                  <a:lnTo>
                    <a:pt x="163513" y="93663"/>
                  </a:lnTo>
                  <a:lnTo>
                    <a:pt x="165100" y="93663"/>
                  </a:lnTo>
                  <a:lnTo>
                    <a:pt x="168275" y="93663"/>
                  </a:lnTo>
                  <a:lnTo>
                    <a:pt x="168275" y="90488"/>
                  </a:lnTo>
                  <a:lnTo>
                    <a:pt x="169863" y="90488"/>
                  </a:lnTo>
                  <a:lnTo>
                    <a:pt x="179388" y="88901"/>
                  </a:lnTo>
                  <a:lnTo>
                    <a:pt x="185738" y="85726"/>
                  </a:lnTo>
                  <a:lnTo>
                    <a:pt x="187325" y="85726"/>
                  </a:lnTo>
                  <a:lnTo>
                    <a:pt x="190500" y="85726"/>
                  </a:lnTo>
                  <a:lnTo>
                    <a:pt x="190500" y="84138"/>
                  </a:lnTo>
                  <a:lnTo>
                    <a:pt x="192088" y="84138"/>
                  </a:lnTo>
                  <a:lnTo>
                    <a:pt x="195263" y="84138"/>
                  </a:lnTo>
                  <a:lnTo>
                    <a:pt x="196851" y="84138"/>
                  </a:lnTo>
                  <a:lnTo>
                    <a:pt x="196851" y="82551"/>
                  </a:lnTo>
                  <a:lnTo>
                    <a:pt x="198438" y="82551"/>
                  </a:lnTo>
                  <a:lnTo>
                    <a:pt x="201613" y="82551"/>
                  </a:lnTo>
                  <a:lnTo>
                    <a:pt x="203201" y="82551"/>
                  </a:lnTo>
                  <a:lnTo>
                    <a:pt x="206376" y="79376"/>
                  </a:lnTo>
                  <a:lnTo>
                    <a:pt x="203201" y="79376"/>
                  </a:lnTo>
                  <a:lnTo>
                    <a:pt x="201613" y="79376"/>
                  </a:lnTo>
                  <a:lnTo>
                    <a:pt x="201613" y="77788"/>
                  </a:lnTo>
                  <a:lnTo>
                    <a:pt x="203201" y="77788"/>
                  </a:lnTo>
                  <a:lnTo>
                    <a:pt x="206376" y="77788"/>
                  </a:lnTo>
                  <a:lnTo>
                    <a:pt x="211138" y="77788"/>
                  </a:lnTo>
                  <a:lnTo>
                    <a:pt x="214313" y="77788"/>
                  </a:lnTo>
                  <a:lnTo>
                    <a:pt x="217488" y="77788"/>
                  </a:lnTo>
                  <a:lnTo>
                    <a:pt x="219076" y="74613"/>
                  </a:lnTo>
                  <a:lnTo>
                    <a:pt x="219076" y="77788"/>
                  </a:lnTo>
                  <a:lnTo>
                    <a:pt x="222251" y="77788"/>
                  </a:lnTo>
                  <a:lnTo>
                    <a:pt x="223838" y="77788"/>
                  </a:lnTo>
                  <a:lnTo>
                    <a:pt x="227013" y="77788"/>
                  </a:lnTo>
                  <a:lnTo>
                    <a:pt x="228601" y="74613"/>
                  </a:lnTo>
                  <a:lnTo>
                    <a:pt x="230188" y="74613"/>
                  </a:lnTo>
                  <a:lnTo>
                    <a:pt x="233363" y="74613"/>
                  </a:lnTo>
                  <a:lnTo>
                    <a:pt x="234951" y="74613"/>
                  </a:lnTo>
                  <a:lnTo>
                    <a:pt x="234951" y="77788"/>
                  </a:lnTo>
                  <a:lnTo>
                    <a:pt x="238126" y="77788"/>
                  </a:lnTo>
                  <a:lnTo>
                    <a:pt x="239713" y="77788"/>
                  </a:lnTo>
                  <a:lnTo>
                    <a:pt x="244476" y="79376"/>
                  </a:lnTo>
                  <a:lnTo>
                    <a:pt x="246063" y="79376"/>
                  </a:lnTo>
                  <a:lnTo>
                    <a:pt x="249238" y="79376"/>
                  </a:lnTo>
                  <a:lnTo>
                    <a:pt x="249238" y="77788"/>
                  </a:lnTo>
                  <a:lnTo>
                    <a:pt x="246063" y="74613"/>
                  </a:lnTo>
                  <a:lnTo>
                    <a:pt x="246063" y="73026"/>
                  </a:lnTo>
                  <a:lnTo>
                    <a:pt x="246063" y="69851"/>
                  </a:lnTo>
                  <a:lnTo>
                    <a:pt x="244476" y="69851"/>
                  </a:lnTo>
                  <a:lnTo>
                    <a:pt x="244476" y="68263"/>
                  </a:lnTo>
                  <a:lnTo>
                    <a:pt x="242888" y="68263"/>
                  </a:lnTo>
                  <a:lnTo>
                    <a:pt x="242888" y="66676"/>
                  </a:lnTo>
                  <a:lnTo>
                    <a:pt x="239713" y="66676"/>
                  </a:lnTo>
                  <a:lnTo>
                    <a:pt x="238126" y="63501"/>
                  </a:lnTo>
                  <a:lnTo>
                    <a:pt x="238126" y="61913"/>
                  </a:lnTo>
                  <a:lnTo>
                    <a:pt x="234951" y="61913"/>
                  </a:lnTo>
                  <a:lnTo>
                    <a:pt x="234951" y="58738"/>
                  </a:lnTo>
                  <a:lnTo>
                    <a:pt x="233363" y="58738"/>
                  </a:lnTo>
                  <a:lnTo>
                    <a:pt x="230188" y="57150"/>
                  </a:lnTo>
                  <a:lnTo>
                    <a:pt x="228601" y="57150"/>
                  </a:lnTo>
                  <a:lnTo>
                    <a:pt x="228601" y="55563"/>
                  </a:lnTo>
                  <a:lnTo>
                    <a:pt x="227013" y="55563"/>
                  </a:lnTo>
                  <a:lnTo>
                    <a:pt x="227013" y="57150"/>
                  </a:lnTo>
                  <a:lnTo>
                    <a:pt x="225426" y="57150"/>
                  </a:lnTo>
                  <a:lnTo>
                    <a:pt x="225426" y="58738"/>
                  </a:lnTo>
                  <a:lnTo>
                    <a:pt x="223838" y="58738"/>
                  </a:lnTo>
                  <a:lnTo>
                    <a:pt x="223838" y="57150"/>
                  </a:lnTo>
                  <a:lnTo>
                    <a:pt x="223838" y="57150"/>
                  </a:lnTo>
                  <a:lnTo>
                    <a:pt x="223838" y="55563"/>
                  </a:lnTo>
                  <a:lnTo>
                    <a:pt x="222251" y="55563"/>
                  </a:lnTo>
                  <a:lnTo>
                    <a:pt x="219076" y="55563"/>
                  </a:lnTo>
                  <a:lnTo>
                    <a:pt x="217488" y="55563"/>
                  </a:lnTo>
                  <a:lnTo>
                    <a:pt x="214313" y="55563"/>
                  </a:lnTo>
                  <a:lnTo>
                    <a:pt x="217488" y="52388"/>
                  </a:lnTo>
                  <a:lnTo>
                    <a:pt x="219076" y="52388"/>
                  </a:lnTo>
                  <a:lnTo>
                    <a:pt x="222251" y="52388"/>
                  </a:lnTo>
                  <a:lnTo>
                    <a:pt x="217488" y="50800"/>
                  </a:lnTo>
                  <a:lnTo>
                    <a:pt x="214313" y="50800"/>
                  </a:lnTo>
                  <a:lnTo>
                    <a:pt x="214313" y="52388"/>
                  </a:lnTo>
                  <a:lnTo>
                    <a:pt x="212725" y="52388"/>
                  </a:lnTo>
                  <a:lnTo>
                    <a:pt x="212725" y="50800"/>
                  </a:lnTo>
                  <a:lnTo>
                    <a:pt x="211138" y="50800"/>
                  </a:lnTo>
                  <a:lnTo>
                    <a:pt x="211138" y="49213"/>
                  </a:lnTo>
                  <a:lnTo>
                    <a:pt x="211138" y="47625"/>
                  </a:lnTo>
                  <a:lnTo>
                    <a:pt x="211138" y="47625"/>
                  </a:lnTo>
                  <a:lnTo>
                    <a:pt x="212726" y="47625"/>
                  </a:lnTo>
                  <a:lnTo>
                    <a:pt x="212726" y="47625"/>
                  </a:lnTo>
                  <a:lnTo>
                    <a:pt x="214313" y="47625"/>
                  </a:lnTo>
                  <a:lnTo>
                    <a:pt x="219076" y="47625"/>
                  </a:lnTo>
                  <a:lnTo>
                    <a:pt x="222251" y="46038"/>
                  </a:lnTo>
                  <a:lnTo>
                    <a:pt x="223838" y="46038"/>
                  </a:lnTo>
                  <a:lnTo>
                    <a:pt x="223838" y="47625"/>
                  </a:lnTo>
                  <a:lnTo>
                    <a:pt x="227013" y="47625"/>
                  </a:lnTo>
                  <a:lnTo>
                    <a:pt x="228601" y="47625"/>
                  </a:lnTo>
                  <a:lnTo>
                    <a:pt x="230188" y="47625"/>
                  </a:lnTo>
                  <a:lnTo>
                    <a:pt x="230188" y="50800"/>
                  </a:lnTo>
                  <a:lnTo>
                    <a:pt x="233363" y="47625"/>
                  </a:lnTo>
                  <a:lnTo>
                    <a:pt x="233363" y="50800"/>
                  </a:lnTo>
                  <a:lnTo>
                    <a:pt x="234951" y="50800"/>
                  </a:lnTo>
                  <a:lnTo>
                    <a:pt x="238126" y="50800"/>
                  </a:lnTo>
                  <a:lnTo>
                    <a:pt x="238126" y="52388"/>
                  </a:lnTo>
                  <a:lnTo>
                    <a:pt x="239713" y="52388"/>
                  </a:lnTo>
                  <a:lnTo>
                    <a:pt x="242888" y="52388"/>
                  </a:lnTo>
                  <a:lnTo>
                    <a:pt x="244476" y="55563"/>
                  </a:lnTo>
                  <a:lnTo>
                    <a:pt x="246063" y="55563"/>
                  </a:lnTo>
                  <a:lnTo>
                    <a:pt x="254001" y="57150"/>
                  </a:lnTo>
                  <a:lnTo>
                    <a:pt x="254001" y="58738"/>
                  </a:lnTo>
                  <a:lnTo>
                    <a:pt x="255588" y="58738"/>
                  </a:lnTo>
                  <a:lnTo>
                    <a:pt x="255588" y="61913"/>
                  </a:lnTo>
                  <a:lnTo>
                    <a:pt x="258763" y="63501"/>
                  </a:lnTo>
                  <a:lnTo>
                    <a:pt x="260351" y="68263"/>
                  </a:lnTo>
                  <a:lnTo>
                    <a:pt x="261938" y="68263"/>
                  </a:lnTo>
                  <a:lnTo>
                    <a:pt x="261938" y="69851"/>
                  </a:lnTo>
                  <a:lnTo>
                    <a:pt x="265113" y="69851"/>
                  </a:lnTo>
                  <a:lnTo>
                    <a:pt x="266701" y="73026"/>
                  </a:lnTo>
                  <a:lnTo>
                    <a:pt x="269876" y="73026"/>
                  </a:lnTo>
                  <a:lnTo>
                    <a:pt x="269876" y="74613"/>
                  </a:lnTo>
                  <a:lnTo>
                    <a:pt x="266701" y="74613"/>
                  </a:lnTo>
                  <a:lnTo>
                    <a:pt x="266701" y="77788"/>
                  </a:lnTo>
                  <a:lnTo>
                    <a:pt x="269876" y="77788"/>
                  </a:lnTo>
                  <a:lnTo>
                    <a:pt x="269876" y="79376"/>
                  </a:lnTo>
                  <a:lnTo>
                    <a:pt x="271463" y="79376"/>
                  </a:lnTo>
                  <a:lnTo>
                    <a:pt x="271463" y="82551"/>
                  </a:lnTo>
                  <a:lnTo>
                    <a:pt x="271463" y="84138"/>
                  </a:lnTo>
                  <a:lnTo>
                    <a:pt x="271463" y="85726"/>
                  </a:lnTo>
                  <a:lnTo>
                    <a:pt x="271463" y="88901"/>
                  </a:lnTo>
                  <a:lnTo>
                    <a:pt x="273051" y="90488"/>
                  </a:lnTo>
                  <a:lnTo>
                    <a:pt x="273051" y="93663"/>
                  </a:lnTo>
                  <a:lnTo>
                    <a:pt x="273051" y="95251"/>
                  </a:lnTo>
                  <a:lnTo>
                    <a:pt x="271463" y="93663"/>
                  </a:lnTo>
                  <a:lnTo>
                    <a:pt x="269876" y="95251"/>
                  </a:lnTo>
                  <a:lnTo>
                    <a:pt x="269876" y="98426"/>
                  </a:lnTo>
                  <a:lnTo>
                    <a:pt x="271463" y="98426"/>
                  </a:lnTo>
                  <a:lnTo>
                    <a:pt x="271463" y="100013"/>
                  </a:lnTo>
                  <a:lnTo>
                    <a:pt x="273051" y="100013"/>
                  </a:lnTo>
                  <a:lnTo>
                    <a:pt x="276226" y="101601"/>
                  </a:lnTo>
                  <a:lnTo>
                    <a:pt x="276226" y="104776"/>
                  </a:lnTo>
                  <a:lnTo>
                    <a:pt x="277813" y="104776"/>
                  </a:lnTo>
                  <a:lnTo>
                    <a:pt x="277813" y="106363"/>
                  </a:lnTo>
                  <a:lnTo>
                    <a:pt x="280988" y="106363"/>
                  </a:lnTo>
                  <a:lnTo>
                    <a:pt x="280988" y="109538"/>
                  </a:lnTo>
                  <a:lnTo>
                    <a:pt x="282576" y="109538"/>
                  </a:lnTo>
                  <a:lnTo>
                    <a:pt x="282576" y="111126"/>
                  </a:lnTo>
                  <a:lnTo>
                    <a:pt x="282576" y="114301"/>
                  </a:lnTo>
                  <a:lnTo>
                    <a:pt x="285751" y="115888"/>
                  </a:lnTo>
                  <a:lnTo>
                    <a:pt x="285751" y="117476"/>
                  </a:lnTo>
                  <a:lnTo>
                    <a:pt x="285751" y="120651"/>
                  </a:lnTo>
                  <a:lnTo>
                    <a:pt x="285751" y="122238"/>
                  </a:lnTo>
                  <a:lnTo>
                    <a:pt x="287338" y="122238"/>
                  </a:lnTo>
                  <a:lnTo>
                    <a:pt x="287338" y="125413"/>
                  </a:lnTo>
                  <a:lnTo>
                    <a:pt x="287338" y="127001"/>
                  </a:lnTo>
                  <a:lnTo>
                    <a:pt x="287338" y="130176"/>
                  </a:lnTo>
                  <a:lnTo>
                    <a:pt x="287338" y="131763"/>
                  </a:lnTo>
                  <a:lnTo>
                    <a:pt x="288926" y="133351"/>
                  </a:lnTo>
                  <a:lnTo>
                    <a:pt x="288926" y="136526"/>
                  </a:lnTo>
                  <a:lnTo>
                    <a:pt x="288926" y="138113"/>
                  </a:lnTo>
                  <a:lnTo>
                    <a:pt x="288926" y="141288"/>
                  </a:lnTo>
                  <a:lnTo>
                    <a:pt x="288926" y="142876"/>
                  </a:lnTo>
                  <a:lnTo>
                    <a:pt x="292101" y="142876"/>
                  </a:lnTo>
                  <a:lnTo>
                    <a:pt x="292101" y="144463"/>
                  </a:lnTo>
                  <a:lnTo>
                    <a:pt x="292101" y="147638"/>
                  </a:lnTo>
                  <a:lnTo>
                    <a:pt x="292101" y="149226"/>
                  </a:lnTo>
                  <a:lnTo>
                    <a:pt x="292101" y="152401"/>
                  </a:lnTo>
                  <a:lnTo>
                    <a:pt x="292101" y="153988"/>
                  </a:lnTo>
                  <a:lnTo>
                    <a:pt x="292101" y="158751"/>
                  </a:lnTo>
                  <a:lnTo>
                    <a:pt x="293688" y="163513"/>
                  </a:lnTo>
                  <a:lnTo>
                    <a:pt x="293688" y="165101"/>
                  </a:lnTo>
                  <a:lnTo>
                    <a:pt x="293688" y="168276"/>
                  </a:lnTo>
                  <a:lnTo>
                    <a:pt x="293688" y="173038"/>
                  </a:lnTo>
                  <a:lnTo>
                    <a:pt x="292101" y="176213"/>
                  </a:lnTo>
                  <a:lnTo>
                    <a:pt x="292101" y="188913"/>
                  </a:lnTo>
                  <a:lnTo>
                    <a:pt x="292101" y="192088"/>
                  </a:lnTo>
                  <a:lnTo>
                    <a:pt x="292101" y="195263"/>
                  </a:lnTo>
                  <a:lnTo>
                    <a:pt x="288926" y="196851"/>
                  </a:lnTo>
                  <a:lnTo>
                    <a:pt x="288926" y="200026"/>
                  </a:lnTo>
                  <a:lnTo>
                    <a:pt x="288926" y="201613"/>
                  </a:lnTo>
                  <a:lnTo>
                    <a:pt x="288926" y="204788"/>
                  </a:lnTo>
                  <a:lnTo>
                    <a:pt x="288926" y="206376"/>
                  </a:lnTo>
                  <a:lnTo>
                    <a:pt x="287338" y="207963"/>
                  </a:lnTo>
                  <a:lnTo>
                    <a:pt x="287338" y="212726"/>
                  </a:lnTo>
                  <a:lnTo>
                    <a:pt x="285751" y="217488"/>
                  </a:lnTo>
                  <a:lnTo>
                    <a:pt x="287338" y="219076"/>
                  </a:lnTo>
                  <a:lnTo>
                    <a:pt x="285751" y="222251"/>
                  </a:lnTo>
                  <a:lnTo>
                    <a:pt x="285751" y="223838"/>
                  </a:lnTo>
                  <a:lnTo>
                    <a:pt x="282576" y="223838"/>
                  </a:lnTo>
                  <a:lnTo>
                    <a:pt x="282576" y="227013"/>
                  </a:lnTo>
                  <a:lnTo>
                    <a:pt x="282576" y="228601"/>
                  </a:lnTo>
                  <a:lnTo>
                    <a:pt x="280988" y="231776"/>
                  </a:lnTo>
                  <a:lnTo>
                    <a:pt x="280988" y="233363"/>
                  </a:lnTo>
                  <a:lnTo>
                    <a:pt x="280988" y="234951"/>
                  </a:lnTo>
                  <a:lnTo>
                    <a:pt x="277813" y="234951"/>
                  </a:lnTo>
                  <a:lnTo>
                    <a:pt x="277813" y="238126"/>
                  </a:lnTo>
                  <a:lnTo>
                    <a:pt x="277813" y="239713"/>
                  </a:lnTo>
                  <a:lnTo>
                    <a:pt x="276226" y="242888"/>
                  </a:lnTo>
                  <a:lnTo>
                    <a:pt x="276226" y="244476"/>
                  </a:lnTo>
                  <a:lnTo>
                    <a:pt x="273051" y="249238"/>
                  </a:lnTo>
                  <a:lnTo>
                    <a:pt x="271463" y="254001"/>
                  </a:lnTo>
                  <a:lnTo>
                    <a:pt x="269876" y="258763"/>
                  </a:lnTo>
                  <a:lnTo>
                    <a:pt x="266701" y="263526"/>
                  </a:lnTo>
                  <a:lnTo>
                    <a:pt x="265113" y="265113"/>
                  </a:lnTo>
                  <a:lnTo>
                    <a:pt x="261938" y="269876"/>
                  </a:lnTo>
                  <a:lnTo>
                    <a:pt x="261938" y="271463"/>
                  </a:lnTo>
                  <a:lnTo>
                    <a:pt x="260351" y="276226"/>
                  </a:lnTo>
                  <a:lnTo>
                    <a:pt x="255588" y="282576"/>
                  </a:lnTo>
                  <a:lnTo>
                    <a:pt x="249238" y="287338"/>
                  </a:lnTo>
                  <a:lnTo>
                    <a:pt x="246063" y="292101"/>
                  </a:lnTo>
                  <a:lnTo>
                    <a:pt x="244476" y="293688"/>
                  </a:lnTo>
                  <a:lnTo>
                    <a:pt x="239713" y="296863"/>
                  </a:lnTo>
                  <a:lnTo>
                    <a:pt x="238126" y="298451"/>
                  </a:lnTo>
                  <a:lnTo>
                    <a:pt x="234951" y="298451"/>
                  </a:lnTo>
                  <a:lnTo>
                    <a:pt x="234951" y="301626"/>
                  </a:lnTo>
                  <a:lnTo>
                    <a:pt x="233363" y="301626"/>
                  </a:lnTo>
                  <a:lnTo>
                    <a:pt x="230188" y="301626"/>
                  </a:lnTo>
                  <a:lnTo>
                    <a:pt x="228601" y="303213"/>
                  </a:lnTo>
                  <a:lnTo>
                    <a:pt x="228601" y="306388"/>
                  </a:lnTo>
                  <a:lnTo>
                    <a:pt x="223838" y="306388"/>
                  </a:lnTo>
                  <a:lnTo>
                    <a:pt x="222251" y="307976"/>
                  </a:lnTo>
                  <a:lnTo>
                    <a:pt x="219076" y="309563"/>
                  </a:lnTo>
                  <a:lnTo>
                    <a:pt x="217488" y="312738"/>
                  </a:lnTo>
                  <a:lnTo>
                    <a:pt x="212726" y="314326"/>
                  </a:lnTo>
                  <a:lnTo>
                    <a:pt x="211138" y="317501"/>
                  </a:lnTo>
                  <a:lnTo>
                    <a:pt x="207963" y="319088"/>
                  </a:lnTo>
                  <a:lnTo>
                    <a:pt x="206376" y="319088"/>
                  </a:lnTo>
                  <a:lnTo>
                    <a:pt x="203201" y="319088"/>
                  </a:lnTo>
                  <a:lnTo>
                    <a:pt x="203201" y="322263"/>
                  </a:lnTo>
                  <a:lnTo>
                    <a:pt x="201613" y="323851"/>
                  </a:lnTo>
                  <a:lnTo>
                    <a:pt x="198438" y="323851"/>
                  </a:lnTo>
                  <a:lnTo>
                    <a:pt x="196851" y="325438"/>
                  </a:lnTo>
                  <a:lnTo>
                    <a:pt x="192088" y="325438"/>
                  </a:lnTo>
                  <a:lnTo>
                    <a:pt x="187325" y="328613"/>
                  </a:lnTo>
                  <a:lnTo>
                    <a:pt x="182563" y="330201"/>
                  </a:lnTo>
                  <a:lnTo>
                    <a:pt x="180975" y="330201"/>
                  </a:lnTo>
                  <a:lnTo>
                    <a:pt x="179388" y="333376"/>
                  </a:lnTo>
                  <a:lnTo>
                    <a:pt x="176213" y="333376"/>
                  </a:lnTo>
                  <a:lnTo>
                    <a:pt x="174625" y="333376"/>
                  </a:lnTo>
                  <a:lnTo>
                    <a:pt x="171450" y="334963"/>
                  </a:lnTo>
                  <a:lnTo>
                    <a:pt x="169863" y="334963"/>
                  </a:lnTo>
                  <a:lnTo>
                    <a:pt x="169863" y="333376"/>
                  </a:lnTo>
                  <a:lnTo>
                    <a:pt x="171450" y="330201"/>
                  </a:lnTo>
                  <a:lnTo>
                    <a:pt x="174625" y="330201"/>
                  </a:lnTo>
                  <a:lnTo>
                    <a:pt x="176213" y="328613"/>
                  </a:lnTo>
                  <a:lnTo>
                    <a:pt x="174625" y="328613"/>
                  </a:lnTo>
                  <a:lnTo>
                    <a:pt x="171450" y="328613"/>
                  </a:lnTo>
                  <a:lnTo>
                    <a:pt x="169863" y="328613"/>
                  </a:lnTo>
                  <a:lnTo>
                    <a:pt x="168275" y="328613"/>
                  </a:lnTo>
                  <a:lnTo>
                    <a:pt x="168275" y="330201"/>
                  </a:lnTo>
                  <a:lnTo>
                    <a:pt x="165100" y="330201"/>
                  </a:lnTo>
                  <a:lnTo>
                    <a:pt x="165100" y="333376"/>
                  </a:lnTo>
                  <a:lnTo>
                    <a:pt x="165100" y="334963"/>
                  </a:lnTo>
                  <a:lnTo>
                    <a:pt x="163513" y="334963"/>
                  </a:lnTo>
                  <a:lnTo>
                    <a:pt x="160338" y="334963"/>
                  </a:lnTo>
                  <a:lnTo>
                    <a:pt x="158750" y="334963"/>
                  </a:lnTo>
                  <a:lnTo>
                    <a:pt x="155575" y="334963"/>
                  </a:lnTo>
                  <a:lnTo>
                    <a:pt x="153988" y="334963"/>
                  </a:lnTo>
                  <a:lnTo>
                    <a:pt x="152400" y="333376"/>
                  </a:lnTo>
                  <a:lnTo>
                    <a:pt x="149225" y="333376"/>
                  </a:lnTo>
                  <a:lnTo>
                    <a:pt x="147638" y="333376"/>
                  </a:lnTo>
                  <a:lnTo>
                    <a:pt x="144463" y="333376"/>
                  </a:lnTo>
                  <a:lnTo>
                    <a:pt x="142875" y="333376"/>
                  </a:lnTo>
                  <a:lnTo>
                    <a:pt x="139700" y="333376"/>
                  </a:lnTo>
                  <a:lnTo>
                    <a:pt x="138112" y="334963"/>
                  </a:lnTo>
                  <a:lnTo>
                    <a:pt x="136525" y="333376"/>
                  </a:lnTo>
                  <a:lnTo>
                    <a:pt x="133350" y="333376"/>
                  </a:lnTo>
                  <a:lnTo>
                    <a:pt x="133350" y="330201"/>
                  </a:lnTo>
                  <a:lnTo>
                    <a:pt x="131762" y="330201"/>
                  </a:lnTo>
                  <a:lnTo>
                    <a:pt x="128587" y="330201"/>
                  </a:lnTo>
                  <a:lnTo>
                    <a:pt x="127000" y="330201"/>
                  </a:lnTo>
                  <a:lnTo>
                    <a:pt x="127000" y="328613"/>
                  </a:lnTo>
                  <a:lnTo>
                    <a:pt x="123825" y="328613"/>
                  </a:lnTo>
                  <a:lnTo>
                    <a:pt x="122237" y="328613"/>
                  </a:lnTo>
                  <a:lnTo>
                    <a:pt x="122237" y="325438"/>
                  </a:lnTo>
                  <a:lnTo>
                    <a:pt x="120650" y="325438"/>
                  </a:lnTo>
                  <a:lnTo>
                    <a:pt x="117475" y="323851"/>
                  </a:lnTo>
                  <a:lnTo>
                    <a:pt x="115887" y="322263"/>
                  </a:lnTo>
                  <a:lnTo>
                    <a:pt x="112712" y="322263"/>
                  </a:lnTo>
                  <a:lnTo>
                    <a:pt x="111125" y="322263"/>
                  </a:lnTo>
                  <a:lnTo>
                    <a:pt x="107950" y="322263"/>
                  </a:lnTo>
                  <a:lnTo>
                    <a:pt x="106362" y="322263"/>
                  </a:lnTo>
                  <a:lnTo>
                    <a:pt x="104775" y="322263"/>
                  </a:lnTo>
                  <a:lnTo>
                    <a:pt x="104775" y="319088"/>
                  </a:lnTo>
                  <a:lnTo>
                    <a:pt x="101600" y="319088"/>
                  </a:lnTo>
                  <a:lnTo>
                    <a:pt x="100012" y="319088"/>
                  </a:lnTo>
                  <a:lnTo>
                    <a:pt x="96837" y="319088"/>
                  </a:lnTo>
                  <a:lnTo>
                    <a:pt x="96837" y="317501"/>
                  </a:lnTo>
                  <a:lnTo>
                    <a:pt x="96837" y="314326"/>
                  </a:lnTo>
                  <a:lnTo>
                    <a:pt x="95250" y="314326"/>
                  </a:lnTo>
                  <a:lnTo>
                    <a:pt x="93662" y="312738"/>
                  </a:lnTo>
                  <a:lnTo>
                    <a:pt x="93662" y="314326"/>
                  </a:lnTo>
                  <a:lnTo>
                    <a:pt x="90487" y="314326"/>
                  </a:lnTo>
                  <a:lnTo>
                    <a:pt x="90487" y="312738"/>
                  </a:lnTo>
                  <a:lnTo>
                    <a:pt x="88900" y="312738"/>
                  </a:lnTo>
                  <a:lnTo>
                    <a:pt x="88900" y="314326"/>
                  </a:lnTo>
                  <a:lnTo>
                    <a:pt x="85725" y="314326"/>
                  </a:lnTo>
                  <a:lnTo>
                    <a:pt x="85725" y="312738"/>
                  </a:lnTo>
                  <a:lnTo>
                    <a:pt x="84137" y="312738"/>
                  </a:lnTo>
                  <a:lnTo>
                    <a:pt x="80962" y="312738"/>
                  </a:lnTo>
                  <a:lnTo>
                    <a:pt x="80962" y="309563"/>
                  </a:lnTo>
                  <a:lnTo>
                    <a:pt x="80962" y="307976"/>
                  </a:lnTo>
                  <a:lnTo>
                    <a:pt x="79375" y="309563"/>
                  </a:lnTo>
                  <a:lnTo>
                    <a:pt x="77787" y="307976"/>
                  </a:lnTo>
                  <a:lnTo>
                    <a:pt x="74612" y="306388"/>
                  </a:lnTo>
                  <a:lnTo>
                    <a:pt x="73025" y="303213"/>
                  </a:lnTo>
                  <a:lnTo>
                    <a:pt x="74612" y="303213"/>
                  </a:lnTo>
                  <a:lnTo>
                    <a:pt x="77787" y="303213"/>
                  </a:lnTo>
                  <a:lnTo>
                    <a:pt x="79375" y="303213"/>
                  </a:lnTo>
                  <a:lnTo>
                    <a:pt x="79375" y="301626"/>
                  </a:lnTo>
                  <a:lnTo>
                    <a:pt x="77787" y="301626"/>
                  </a:lnTo>
                  <a:lnTo>
                    <a:pt x="74612" y="298451"/>
                  </a:lnTo>
                  <a:lnTo>
                    <a:pt x="73025" y="298451"/>
                  </a:lnTo>
                  <a:lnTo>
                    <a:pt x="73025" y="296863"/>
                  </a:lnTo>
                  <a:lnTo>
                    <a:pt x="69850" y="296863"/>
                  </a:lnTo>
                  <a:lnTo>
                    <a:pt x="69850" y="298451"/>
                  </a:lnTo>
                  <a:lnTo>
                    <a:pt x="73025" y="298451"/>
                  </a:lnTo>
                  <a:lnTo>
                    <a:pt x="73025" y="301626"/>
                  </a:lnTo>
                  <a:lnTo>
                    <a:pt x="69850" y="301626"/>
                  </a:lnTo>
                  <a:lnTo>
                    <a:pt x="68262" y="301626"/>
                  </a:lnTo>
                  <a:lnTo>
                    <a:pt x="65087" y="298451"/>
                  </a:lnTo>
                  <a:lnTo>
                    <a:pt x="65087" y="296863"/>
                  </a:lnTo>
                  <a:lnTo>
                    <a:pt x="63500" y="296863"/>
                  </a:lnTo>
                  <a:lnTo>
                    <a:pt x="61912" y="296863"/>
                  </a:lnTo>
                  <a:lnTo>
                    <a:pt x="61912" y="293688"/>
                  </a:lnTo>
                  <a:lnTo>
                    <a:pt x="58737" y="293688"/>
                  </a:lnTo>
                  <a:lnTo>
                    <a:pt x="57150" y="293688"/>
                  </a:lnTo>
                  <a:lnTo>
                    <a:pt x="57150" y="296863"/>
                  </a:lnTo>
                  <a:lnTo>
                    <a:pt x="53975" y="293688"/>
                  </a:lnTo>
                  <a:lnTo>
                    <a:pt x="53975" y="292101"/>
                  </a:lnTo>
                  <a:lnTo>
                    <a:pt x="52387" y="292101"/>
                  </a:lnTo>
                  <a:lnTo>
                    <a:pt x="52387" y="290513"/>
                  </a:lnTo>
                  <a:lnTo>
                    <a:pt x="52387" y="287338"/>
                  </a:lnTo>
                  <a:lnTo>
                    <a:pt x="52387" y="285751"/>
                  </a:lnTo>
                  <a:lnTo>
                    <a:pt x="49212" y="287338"/>
                  </a:lnTo>
                  <a:lnTo>
                    <a:pt x="47625" y="285751"/>
                  </a:lnTo>
                  <a:lnTo>
                    <a:pt x="46037" y="285751"/>
                  </a:lnTo>
                  <a:lnTo>
                    <a:pt x="46037" y="282576"/>
                  </a:lnTo>
                  <a:lnTo>
                    <a:pt x="42862" y="282576"/>
                  </a:lnTo>
                  <a:lnTo>
                    <a:pt x="41275" y="280988"/>
                  </a:lnTo>
                  <a:lnTo>
                    <a:pt x="38100" y="280988"/>
                  </a:lnTo>
                  <a:lnTo>
                    <a:pt x="36512" y="279401"/>
                  </a:lnTo>
                  <a:lnTo>
                    <a:pt x="36512" y="276226"/>
                  </a:lnTo>
                  <a:lnTo>
                    <a:pt x="33337" y="274638"/>
                  </a:lnTo>
                  <a:lnTo>
                    <a:pt x="36512" y="271463"/>
                  </a:lnTo>
                  <a:lnTo>
                    <a:pt x="33337" y="271463"/>
                  </a:lnTo>
                  <a:lnTo>
                    <a:pt x="31750" y="271463"/>
                  </a:lnTo>
                  <a:lnTo>
                    <a:pt x="30162" y="269876"/>
                  </a:lnTo>
                  <a:lnTo>
                    <a:pt x="30162" y="266701"/>
                  </a:lnTo>
                  <a:lnTo>
                    <a:pt x="26987" y="265113"/>
                  </a:lnTo>
                  <a:lnTo>
                    <a:pt x="26987" y="263526"/>
                  </a:lnTo>
                  <a:lnTo>
                    <a:pt x="26987" y="260351"/>
                  </a:lnTo>
                  <a:lnTo>
                    <a:pt x="25400" y="260351"/>
                  </a:lnTo>
                  <a:lnTo>
                    <a:pt x="26987" y="258763"/>
                  </a:lnTo>
                  <a:lnTo>
                    <a:pt x="25400" y="258763"/>
                  </a:lnTo>
                  <a:lnTo>
                    <a:pt x="25400" y="255588"/>
                  </a:lnTo>
                  <a:lnTo>
                    <a:pt x="22225" y="255588"/>
                  </a:lnTo>
                  <a:lnTo>
                    <a:pt x="22225" y="254001"/>
                  </a:lnTo>
                  <a:lnTo>
                    <a:pt x="20637" y="255588"/>
                  </a:lnTo>
                  <a:lnTo>
                    <a:pt x="17462" y="254001"/>
                  </a:lnTo>
                  <a:lnTo>
                    <a:pt x="17462" y="250826"/>
                  </a:lnTo>
                  <a:lnTo>
                    <a:pt x="17462" y="249238"/>
                  </a:lnTo>
                  <a:lnTo>
                    <a:pt x="15875" y="247651"/>
                  </a:lnTo>
                  <a:lnTo>
                    <a:pt x="15875" y="244476"/>
                  </a:lnTo>
                  <a:lnTo>
                    <a:pt x="15875" y="242888"/>
                  </a:lnTo>
                  <a:lnTo>
                    <a:pt x="15875" y="239713"/>
                  </a:lnTo>
                  <a:lnTo>
                    <a:pt x="15875" y="238126"/>
                  </a:lnTo>
                  <a:lnTo>
                    <a:pt x="14287" y="238126"/>
                  </a:lnTo>
                  <a:lnTo>
                    <a:pt x="14287" y="234951"/>
                  </a:lnTo>
                  <a:lnTo>
                    <a:pt x="11112" y="234951"/>
                  </a:lnTo>
                  <a:lnTo>
                    <a:pt x="11112" y="233363"/>
                  </a:lnTo>
                  <a:lnTo>
                    <a:pt x="9525" y="231776"/>
                  </a:lnTo>
                  <a:lnTo>
                    <a:pt x="9525" y="228601"/>
                  </a:lnTo>
                  <a:lnTo>
                    <a:pt x="6350" y="222251"/>
                  </a:lnTo>
                  <a:lnTo>
                    <a:pt x="4762" y="217488"/>
                  </a:lnTo>
                  <a:lnTo>
                    <a:pt x="3175" y="215901"/>
                  </a:lnTo>
                  <a:lnTo>
                    <a:pt x="3175" y="212726"/>
                  </a:lnTo>
                  <a:lnTo>
                    <a:pt x="3175" y="211138"/>
                  </a:lnTo>
                  <a:lnTo>
                    <a:pt x="3175" y="207963"/>
                  </a:lnTo>
                  <a:lnTo>
                    <a:pt x="0" y="206376"/>
                  </a:lnTo>
                  <a:lnTo>
                    <a:pt x="3175" y="206376"/>
                  </a:lnTo>
                  <a:lnTo>
                    <a:pt x="3175" y="204788"/>
                  </a:lnTo>
                  <a:lnTo>
                    <a:pt x="3175" y="201613"/>
                  </a:lnTo>
                  <a:lnTo>
                    <a:pt x="3175" y="200026"/>
                  </a:lnTo>
                  <a:lnTo>
                    <a:pt x="3175" y="196851"/>
                  </a:lnTo>
                  <a:lnTo>
                    <a:pt x="3175" y="195263"/>
                  </a:lnTo>
                  <a:lnTo>
                    <a:pt x="3175" y="192088"/>
                  </a:lnTo>
                  <a:lnTo>
                    <a:pt x="3175" y="188913"/>
                  </a:lnTo>
                  <a:lnTo>
                    <a:pt x="3175" y="185738"/>
                  </a:lnTo>
                  <a:lnTo>
                    <a:pt x="3175" y="184151"/>
                  </a:lnTo>
                  <a:lnTo>
                    <a:pt x="4762" y="184151"/>
                  </a:lnTo>
                  <a:lnTo>
                    <a:pt x="4762" y="180976"/>
                  </a:lnTo>
                  <a:lnTo>
                    <a:pt x="3175" y="180976"/>
                  </a:lnTo>
                  <a:lnTo>
                    <a:pt x="4762" y="179388"/>
                  </a:lnTo>
                  <a:lnTo>
                    <a:pt x="4762" y="176213"/>
                  </a:lnTo>
                  <a:lnTo>
                    <a:pt x="3175" y="176213"/>
                  </a:lnTo>
                  <a:lnTo>
                    <a:pt x="3175" y="174626"/>
                  </a:lnTo>
                  <a:lnTo>
                    <a:pt x="3175" y="173038"/>
                  </a:lnTo>
                  <a:lnTo>
                    <a:pt x="4762" y="173038"/>
                  </a:lnTo>
                  <a:lnTo>
                    <a:pt x="4762" y="169863"/>
                  </a:lnTo>
                  <a:lnTo>
                    <a:pt x="4762" y="168276"/>
                  </a:lnTo>
                  <a:lnTo>
                    <a:pt x="4762" y="165101"/>
                  </a:lnTo>
                  <a:lnTo>
                    <a:pt x="4762" y="163513"/>
                  </a:lnTo>
                  <a:lnTo>
                    <a:pt x="4762" y="160338"/>
                  </a:lnTo>
                  <a:lnTo>
                    <a:pt x="4762" y="158751"/>
                  </a:lnTo>
                  <a:lnTo>
                    <a:pt x="4762" y="157163"/>
                  </a:lnTo>
                  <a:lnTo>
                    <a:pt x="4762" y="153988"/>
                  </a:lnTo>
                  <a:lnTo>
                    <a:pt x="6350" y="152401"/>
                  </a:lnTo>
                  <a:lnTo>
                    <a:pt x="6350" y="149226"/>
                  </a:lnTo>
                  <a:lnTo>
                    <a:pt x="6350" y="147638"/>
                  </a:lnTo>
                  <a:lnTo>
                    <a:pt x="4762" y="147638"/>
                  </a:lnTo>
                  <a:lnTo>
                    <a:pt x="6350" y="144463"/>
                  </a:lnTo>
                  <a:lnTo>
                    <a:pt x="6350" y="142876"/>
                  </a:lnTo>
                  <a:lnTo>
                    <a:pt x="6350" y="141288"/>
                  </a:lnTo>
                  <a:lnTo>
                    <a:pt x="9525" y="141288"/>
                  </a:lnTo>
                  <a:lnTo>
                    <a:pt x="9525" y="138113"/>
                  </a:lnTo>
                  <a:lnTo>
                    <a:pt x="11112" y="138113"/>
                  </a:lnTo>
                  <a:lnTo>
                    <a:pt x="11112" y="136526"/>
                  </a:lnTo>
                  <a:lnTo>
                    <a:pt x="14287" y="136526"/>
                  </a:lnTo>
                  <a:lnTo>
                    <a:pt x="14287" y="133351"/>
                  </a:lnTo>
                  <a:lnTo>
                    <a:pt x="14287" y="131763"/>
                  </a:lnTo>
                  <a:lnTo>
                    <a:pt x="14287" y="130176"/>
                  </a:lnTo>
                  <a:lnTo>
                    <a:pt x="15875" y="127001"/>
                  </a:lnTo>
                  <a:lnTo>
                    <a:pt x="15875" y="125413"/>
                  </a:lnTo>
                  <a:lnTo>
                    <a:pt x="17462" y="125413"/>
                  </a:lnTo>
                  <a:lnTo>
                    <a:pt x="17462" y="122238"/>
                  </a:lnTo>
                  <a:lnTo>
                    <a:pt x="20637" y="127001"/>
                  </a:lnTo>
                  <a:lnTo>
                    <a:pt x="20637" y="125413"/>
                  </a:lnTo>
                  <a:lnTo>
                    <a:pt x="20637" y="122238"/>
                  </a:lnTo>
                  <a:lnTo>
                    <a:pt x="20637" y="120651"/>
                  </a:lnTo>
                  <a:lnTo>
                    <a:pt x="22225" y="120651"/>
                  </a:lnTo>
                  <a:lnTo>
                    <a:pt x="22225" y="117476"/>
                  </a:lnTo>
                  <a:lnTo>
                    <a:pt x="22225" y="115888"/>
                  </a:lnTo>
                  <a:lnTo>
                    <a:pt x="22225" y="114301"/>
                  </a:lnTo>
                  <a:lnTo>
                    <a:pt x="25400" y="114301"/>
                  </a:lnTo>
                  <a:lnTo>
                    <a:pt x="25400" y="111126"/>
                  </a:lnTo>
                  <a:lnTo>
                    <a:pt x="25400" y="109538"/>
                  </a:lnTo>
                  <a:lnTo>
                    <a:pt x="26987" y="109538"/>
                  </a:lnTo>
                  <a:lnTo>
                    <a:pt x="26987" y="106363"/>
                  </a:lnTo>
                  <a:lnTo>
                    <a:pt x="26987" y="104776"/>
                  </a:lnTo>
                  <a:lnTo>
                    <a:pt x="26987" y="101601"/>
                  </a:lnTo>
                  <a:lnTo>
                    <a:pt x="26987" y="100013"/>
                  </a:lnTo>
                  <a:lnTo>
                    <a:pt x="30162" y="100013"/>
                  </a:lnTo>
                  <a:lnTo>
                    <a:pt x="30162" y="93663"/>
                  </a:lnTo>
                  <a:lnTo>
                    <a:pt x="31750" y="93663"/>
                  </a:lnTo>
                  <a:lnTo>
                    <a:pt x="31750" y="90488"/>
                  </a:lnTo>
                  <a:lnTo>
                    <a:pt x="31750" y="88901"/>
                  </a:lnTo>
                  <a:lnTo>
                    <a:pt x="33337" y="88901"/>
                  </a:lnTo>
                  <a:lnTo>
                    <a:pt x="33337" y="85726"/>
                  </a:lnTo>
                  <a:lnTo>
                    <a:pt x="36512" y="85726"/>
                  </a:lnTo>
                  <a:lnTo>
                    <a:pt x="36512" y="88901"/>
                  </a:lnTo>
                  <a:lnTo>
                    <a:pt x="38100" y="88901"/>
                  </a:lnTo>
                  <a:lnTo>
                    <a:pt x="38100" y="85726"/>
                  </a:lnTo>
                  <a:lnTo>
                    <a:pt x="41275" y="85726"/>
                  </a:lnTo>
                  <a:lnTo>
                    <a:pt x="41275" y="84138"/>
                  </a:lnTo>
                  <a:lnTo>
                    <a:pt x="41275" y="82551"/>
                  </a:lnTo>
                  <a:lnTo>
                    <a:pt x="42862" y="82551"/>
                  </a:lnTo>
                  <a:lnTo>
                    <a:pt x="42862" y="79376"/>
                  </a:lnTo>
                  <a:lnTo>
                    <a:pt x="46037" y="77788"/>
                  </a:lnTo>
                  <a:lnTo>
                    <a:pt x="46037" y="74613"/>
                  </a:lnTo>
                  <a:lnTo>
                    <a:pt x="46037" y="73026"/>
                  </a:lnTo>
                  <a:lnTo>
                    <a:pt x="47625" y="73026"/>
                  </a:lnTo>
                  <a:lnTo>
                    <a:pt x="47625" y="69851"/>
                  </a:lnTo>
                  <a:lnTo>
                    <a:pt x="47625" y="68263"/>
                  </a:lnTo>
                  <a:lnTo>
                    <a:pt x="49212" y="68263"/>
                  </a:lnTo>
                  <a:lnTo>
                    <a:pt x="49212" y="66676"/>
                  </a:lnTo>
                  <a:lnTo>
                    <a:pt x="49212" y="63501"/>
                  </a:lnTo>
                  <a:lnTo>
                    <a:pt x="52387" y="61913"/>
                  </a:lnTo>
                  <a:lnTo>
                    <a:pt x="52387" y="58738"/>
                  </a:lnTo>
                  <a:lnTo>
                    <a:pt x="53975" y="58738"/>
                  </a:lnTo>
                  <a:lnTo>
                    <a:pt x="53975" y="57150"/>
                  </a:lnTo>
                  <a:lnTo>
                    <a:pt x="53975" y="55563"/>
                  </a:lnTo>
                  <a:lnTo>
                    <a:pt x="57150" y="55563"/>
                  </a:lnTo>
                  <a:lnTo>
                    <a:pt x="57150" y="57150"/>
                  </a:lnTo>
                  <a:lnTo>
                    <a:pt x="58737" y="57150"/>
                  </a:lnTo>
                  <a:lnTo>
                    <a:pt x="58737" y="55563"/>
                  </a:lnTo>
                  <a:lnTo>
                    <a:pt x="61912" y="55563"/>
                  </a:lnTo>
                  <a:lnTo>
                    <a:pt x="61912" y="52388"/>
                  </a:lnTo>
                  <a:lnTo>
                    <a:pt x="63500" y="52388"/>
                  </a:lnTo>
                  <a:lnTo>
                    <a:pt x="63500" y="50800"/>
                  </a:lnTo>
                  <a:lnTo>
                    <a:pt x="65087" y="50800"/>
                  </a:lnTo>
                  <a:lnTo>
                    <a:pt x="65087" y="47625"/>
                  </a:lnTo>
                  <a:lnTo>
                    <a:pt x="68262" y="46038"/>
                  </a:lnTo>
                  <a:lnTo>
                    <a:pt x="68262" y="42863"/>
                  </a:lnTo>
                  <a:lnTo>
                    <a:pt x="69850" y="41275"/>
                  </a:lnTo>
                  <a:lnTo>
                    <a:pt x="69850" y="39688"/>
                  </a:lnTo>
                  <a:lnTo>
                    <a:pt x="73025" y="39688"/>
                  </a:lnTo>
                  <a:lnTo>
                    <a:pt x="73025" y="36513"/>
                  </a:lnTo>
                  <a:lnTo>
                    <a:pt x="74612" y="34925"/>
                  </a:lnTo>
                  <a:lnTo>
                    <a:pt x="74612" y="31750"/>
                  </a:lnTo>
                  <a:lnTo>
                    <a:pt x="77787" y="31750"/>
                  </a:lnTo>
                  <a:lnTo>
                    <a:pt x="79375" y="31750"/>
                  </a:lnTo>
                  <a:lnTo>
                    <a:pt x="79375" y="30163"/>
                  </a:lnTo>
                  <a:lnTo>
                    <a:pt x="79375" y="26988"/>
                  </a:lnTo>
                  <a:lnTo>
                    <a:pt x="80962" y="30163"/>
                  </a:lnTo>
                  <a:lnTo>
                    <a:pt x="80962" y="25400"/>
                  </a:lnTo>
                  <a:lnTo>
                    <a:pt x="80962" y="23813"/>
                  </a:lnTo>
                  <a:lnTo>
                    <a:pt x="84137" y="23813"/>
                  </a:lnTo>
                  <a:lnTo>
                    <a:pt x="85725" y="20638"/>
                  </a:lnTo>
                  <a:lnTo>
                    <a:pt x="85725" y="19050"/>
                  </a:lnTo>
                  <a:lnTo>
                    <a:pt x="88900" y="19050"/>
                  </a:lnTo>
                  <a:lnTo>
                    <a:pt x="88900" y="20638"/>
                  </a:lnTo>
                  <a:lnTo>
                    <a:pt x="90487" y="19050"/>
                  </a:lnTo>
                  <a:lnTo>
                    <a:pt x="93662" y="15875"/>
                  </a:lnTo>
                  <a:lnTo>
                    <a:pt x="95250" y="11113"/>
                  </a:lnTo>
                  <a:lnTo>
                    <a:pt x="95250" y="14288"/>
                  </a:lnTo>
                  <a:lnTo>
                    <a:pt x="95250" y="15875"/>
                  </a:lnTo>
                  <a:lnTo>
                    <a:pt x="96837" y="15875"/>
                  </a:lnTo>
                  <a:lnTo>
                    <a:pt x="100012" y="15875"/>
                  </a:lnTo>
                  <a:lnTo>
                    <a:pt x="100012" y="14288"/>
                  </a:lnTo>
                  <a:lnTo>
                    <a:pt x="101600" y="11113"/>
                  </a:lnTo>
                  <a:lnTo>
                    <a:pt x="101600" y="9525"/>
                  </a:lnTo>
                  <a:lnTo>
                    <a:pt x="104775" y="9525"/>
                  </a:lnTo>
                  <a:lnTo>
                    <a:pt x="106362" y="9525"/>
                  </a:lnTo>
                  <a:close/>
                  <a:moveTo>
                    <a:pt x="111125" y="3175"/>
                  </a:moveTo>
                  <a:lnTo>
                    <a:pt x="112713" y="3175"/>
                  </a:lnTo>
                  <a:lnTo>
                    <a:pt x="115888" y="3175"/>
                  </a:lnTo>
                  <a:lnTo>
                    <a:pt x="115888" y="4763"/>
                  </a:lnTo>
                  <a:lnTo>
                    <a:pt x="112713" y="4763"/>
                  </a:lnTo>
                  <a:lnTo>
                    <a:pt x="111125" y="4763"/>
                  </a:lnTo>
                  <a:close/>
                  <a:moveTo>
                    <a:pt x="117476" y="0"/>
                  </a:moveTo>
                  <a:lnTo>
                    <a:pt x="117476" y="3175"/>
                  </a:lnTo>
                  <a:lnTo>
                    <a:pt x="115888" y="3175"/>
                  </a:lnTo>
                  <a:close/>
                </a:path>
              </a:pathLst>
            </a:custGeom>
            <a:blipFill>
              <a:blip r:embed="rId4"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2863D84-D9C1-443B-B8E8-157C5D41FB55}"/>
                </a:ext>
              </a:extLst>
            </p:cNvPr>
            <p:cNvSpPr txBox="1"/>
            <p:nvPr/>
          </p:nvSpPr>
          <p:spPr>
            <a:xfrm>
              <a:off x="370763" y="228258"/>
              <a:ext cx="1015663" cy="78483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肆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2D8AFDE-771F-4794-B04A-2BF5068B4904}"/>
                </a:ext>
              </a:extLst>
            </p:cNvPr>
            <p:cNvSpPr txBox="1"/>
            <p:nvPr/>
          </p:nvSpPr>
          <p:spPr>
            <a:xfrm>
              <a:off x="1253640" y="215986"/>
              <a:ext cx="219803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下步计划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>
            <a:extLst>
              <a:ext uri="{FF2B5EF4-FFF2-40B4-BE49-F238E27FC236}">
                <a16:creationId xmlns:a16="http://schemas.microsoft.com/office/drawing/2014/main" id="{A7E73C41-DB64-483E-A38A-363D7FB977B3}"/>
              </a:ext>
            </a:extLst>
          </p:cNvPr>
          <p:cNvGrpSpPr/>
          <p:nvPr/>
        </p:nvGrpSpPr>
        <p:grpSpPr>
          <a:xfrm>
            <a:off x="0" y="-10866"/>
            <a:ext cx="12192000" cy="6868866"/>
            <a:chOff x="0" y="-10866"/>
            <a:chExt cx="12192000" cy="6868866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729251B3-4F09-4AE8-878F-17D8C74D3A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7586"/>
            <a:stretch/>
          </p:blipFill>
          <p:spPr>
            <a:xfrm>
              <a:off x="0" y="-10866"/>
              <a:ext cx="12192000" cy="4649215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5B8C630A-B7E3-4BA6-9A9D-01ADA4583A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3233851"/>
              <a:ext cx="12192000" cy="3624149"/>
            </a:xfrm>
            <a:prstGeom prst="rect">
              <a:avLst/>
            </a:prstGeom>
          </p:spPr>
        </p:pic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id="{68DFCD55-5094-49B9-9C75-DEC58CBE9E23}"/>
              </a:ext>
            </a:extLst>
          </p:cNvPr>
          <p:cNvSpPr/>
          <p:nvPr/>
        </p:nvSpPr>
        <p:spPr>
          <a:xfrm>
            <a:off x="7914986" y="1878167"/>
            <a:ext cx="1911202" cy="1911202"/>
          </a:xfrm>
          <a:prstGeom prst="ellipse">
            <a:avLst/>
          </a:prstGeom>
          <a:gradFill>
            <a:gsLst>
              <a:gs pos="0">
                <a:srgbClr val="FF6966"/>
              </a:gs>
              <a:gs pos="100000">
                <a:srgbClr val="FFD19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F08F77F-7C5A-4BC7-9CB4-2675A24B9CF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40323" y="-10865"/>
            <a:ext cx="3458827" cy="2175453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B2CDBD53-D27A-4E0C-8CF0-59249F0E879C}"/>
              </a:ext>
            </a:extLst>
          </p:cNvPr>
          <p:cNvGrpSpPr/>
          <p:nvPr/>
        </p:nvGrpSpPr>
        <p:grpSpPr>
          <a:xfrm>
            <a:off x="1449144" y="460370"/>
            <a:ext cx="5744520" cy="2715612"/>
            <a:chOff x="4120299" y="-176722"/>
            <a:chExt cx="5744520" cy="271561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A8343BE-24C7-403C-86CA-06609D0F2B2D}"/>
                </a:ext>
              </a:extLst>
            </p:cNvPr>
            <p:cNvSpPr txBox="1"/>
            <p:nvPr/>
          </p:nvSpPr>
          <p:spPr>
            <a:xfrm>
              <a:off x="4120299" y="116694"/>
              <a:ext cx="1765227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3800" dirty="0">
                  <a:gradFill>
                    <a:gsLst>
                      <a:gs pos="4700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1"/>
                  </a:gradFill>
                  <a:latin typeface="演示悠然小楷" panose="00000500000000000000" pitchFamily="2" charset="-122"/>
                  <a:ea typeface="演示悠然小楷" panose="00000500000000000000" pitchFamily="2" charset="-122"/>
                  <a:cs typeface="+mn-ea"/>
                  <a:sym typeface="+mn-lt"/>
                </a:rPr>
                <a:t>感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64E2E7A-A650-4C79-9ED9-4133CE67F5DA}"/>
                </a:ext>
              </a:extLst>
            </p:cNvPr>
            <p:cNvSpPr txBox="1"/>
            <p:nvPr/>
          </p:nvSpPr>
          <p:spPr>
            <a:xfrm>
              <a:off x="5154275" y="472977"/>
              <a:ext cx="1284326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9600" dirty="0">
                  <a:gradFill>
                    <a:gsLst>
                      <a:gs pos="4700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1"/>
                  </a:gradFill>
                  <a:latin typeface="演示悠然小楷" panose="00000500000000000000" pitchFamily="2" charset="-122"/>
                  <a:ea typeface="演示悠然小楷" panose="00000500000000000000" pitchFamily="2" charset="-122"/>
                  <a:cs typeface="+mn-ea"/>
                  <a:sym typeface="+mn-lt"/>
                </a:rPr>
                <a:t>谢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BAB93B9-381A-4EEC-953B-4AA9384844CD}"/>
                </a:ext>
              </a:extLst>
            </p:cNvPr>
            <p:cNvSpPr txBox="1"/>
            <p:nvPr/>
          </p:nvSpPr>
          <p:spPr>
            <a:xfrm>
              <a:off x="6832259" y="-107988"/>
              <a:ext cx="2085827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600" dirty="0">
                  <a:gradFill>
                    <a:gsLst>
                      <a:gs pos="4700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1"/>
                  </a:gradFill>
                  <a:latin typeface="演示悠然小楷" panose="00000500000000000000" pitchFamily="2" charset="-122"/>
                  <a:ea typeface="演示悠然小楷" panose="00000500000000000000" pitchFamily="2" charset="-122"/>
                  <a:cs typeface="+mn-ea"/>
                  <a:sym typeface="+mn-lt"/>
                </a:rPr>
                <a:t>观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AD2D6F0-AFE6-4402-B1ED-F3EE7303B1C6}"/>
                </a:ext>
              </a:extLst>
            </p:cNvPr>
            <p:cNvSpPr txBox="1"/>
            <p:nvPr/>
          </p:nvSpPr>
          <p:spPr>
            <a:xfrm>
              <a:off x="7778991" y="-176722"/>
              <a:ext cx="2085828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600" dirty="0">
                  <a:gradFill>
                    <a:gsLst>
                      <a:gs pos="4700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1"/>
                  </a:gradFill>
                  <a:latin typeface="演示悠然小楷" panose="00000500000000000000" pitchFamily="2" charset="-122"/>
                  <a:ea typeface="演示悠然小楷" panose="00000500000000000000" pitchFamily="2" charset="-122"/>
                  <a:cs typeface="+mn-ea"/>
                  <a:sym typeface="+mn-lt"/>
                </a:rPr>
                <a:t>看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E79842F-7D35-4D98-8B84-1BFF1A603CFD}"/>
                </a:ext>
              </a:extLst>
            </p:cNvPr>
            <p:cNvSpPr txBox="1"/>
            <p:nvPr/>
          </p:nvSpPr>
          <p:spPr>
            <a:xfrm>
              <a:off x="5823529" y="123978"/>
              <a:ext cx="1765228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3800" dirty="0">
                  <a:gradFill>
                    <a:gsLst>
                      <a:gs pos="4700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1"/>
                  </a:gradFill>
                  <a:latin typeface="演示悠然小楷" panose="00000500000000000000" pitchFamily="2" charset="-122"/>
                  <a:ea typeface="演示悠然小楷" panose="00000500000000000000" pitchFamily="2" charset="-122"/>
                  <a:cs typeface="+mn-ea"/>
                  <a:sym typeface="+mn-lt"/>
                </a:rPr>
                <a:t>您</a:t>
              </a: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C48A0BC6-87C1-48BA-8C7B-76337DB59E73}"/>
              </a:ext>
            </a:extLst>
          </p:cNvPr>
          <p:cNvSpPr txBox="1"/>
          <p:nvPr/>
        </p:nvSpPr>
        <p:spPr>
          <a:xfrm>
            <a:off x="1693830" y="3010601"/>
            <a:ext cx="48058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工作总结报告</a:t>
            </a:r>
            <a:r>
              <a:rPr lang="en-US" altLang="zh-CN" sz="2000" b="1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PPT</a:t>
            </a:r>
            <a:r>
              <a:rPr lang="zh-CN" altLang="en-US" sz="2000" b="1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模板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33960222-8F65-440A-B8B9-01E1BAEA722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93522" y="1880306"/>
            <a:ext cx="6633132" cy="4977693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AB60FF96-1D6C-43BF-AFF0-E162C29FC07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7004" y="-10865"/>
            <a:ext cx="4780270" cy="3186847"/>
          </a:xfrm>
          <a:prstGeom prst="rect">
            <a:avLst/>
          </a:prstGeom>
        </p:spPr>
      </p:pic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E6E3F22E-5288-4122-AFBB-0C904219DA8A}"/>
              </a:ext>
            </a:extLst>
          </p:cNvPr>
          <p:cNvSpPr/>
          <p:nvPr/>
        </p:nvSpPr>
        <p:spPr>
          <a:xfrm>
            <a:off x="2146338" y="4379696"/>
            <a:ext cx="3559901" cy="531873"/>
          </a:xfrm>
          <a:custGeom>
            <a:avLst/>
            <a:gdLst>
              <a:gd name="connsiteX0" fmla="*/ 1587526 w 2531263"/>
              <a:gd name="connsiteY0" fmla="*/ 383762 h 402050"/>
              <a:gd name="connsiteX1" fmla="*/ 1584859 w 2531263"/>
              <a:gd name="connsiteY1" fmla="*/ 385096 h 402050"/>
              <a:gd name="connsiteX2" fmla="*/ 1583335 w 2531263"/>
              <a:gd name="connsiteY2" fmla="*/ 389763 h 402050"/>
              <a:gd name="connsiteX3" fmla="*/ 1579715 w 2531263"/>
              <a:gd name="connsiteY3" fmla="*/ 391001 h 402050"/>
              <a:gd name="connsiteX4" fmla="*/ 1580192 w 2531263"/>
              <a:gd name="connsiteY4" fmla="*/ 394525 h 402050"/>
              <a:gd name="connsiteX5" fmla="*/ 1592765 w 2531263"/>
              <a:gd name="connsiteY5" fmla="*/ 392811 h 402050"/>
              <a:gd name="connsiteX6" fmla="*/ 1592384 w 2531263"/>
              <a:gd name="connsiteY6" fmla="*/ 390430 h 402050"/>
              <a:gd name="connsiteX7" fmla="*/ 1592193 w 2531263"/>
              <a:gd name="connsiteY7" fmla="*/ 388906 h 402050"/>
              <a:gd name="connsiteX8" fmla="*/ 1587526 w 2531263"/>
              <a:gd name="connsiteY8" fmla="*/ 383762 h 402050"/>
              <a:gd name="connsiteX9" fmla="*/ 635026 w 2531263"/>
              <a:gd name="connsiteY9" fmla="*/ 383000 h 402050"/>
              <a:gd name="connsiteX10" fmla="*/ 635597 w 2531263"/>
              <a:gd name="connsiteY10" fmla="*/ 383476 h 402050"/>
              <a:gd name="connsiteX11" fmla="*/ 638074 w 2531263"/>
              <a:gd name="connsiteY11" fmla="*/ 385762 h 402050"/>
              <a:gd name="connsiteX12" fmla="*/ 635692 w 2531263"/>
              <a:gd name="connsiteY12" fmla="*/ 390048 h 402050"/>
              <a:gd name="connsiteX13" fmla="*/ 630549 w 2531263"/>
              <a:gd name="connsiteY13" fmla="*/ 388905 h 402050"/>
              <a:gd name="connsiteX14" fmla="*/ 629692 w 2531263"/>
              <a:gd name="connsiteY14" fmla="*/ 388715 h 402050"/>
              <a:gd name="connsiteX15" fmla="*/ 635026 w 2531263"/>
              <a:gd name="connsiteY15" fmla="*/ 383000 h 402050"/>
              <a:gd name="connsiteX16" fmla="*/ 2498083 w 2531263"/>
              <a:gd name="connsiteY16" fmla="*/ 375239 h 402050"/>
              <a:gd name="connsiteX17" fmla="*/ 2498652 w 2531263"/>
              <a:gd name="connsiteY17" fmla="*/ 375761 h 402050"/>
              <a:gd name="connsiteX18" fmla="*/ 2497735 w 2531263"/>
              <a:gd name="connsiteY18" fmla="*/ 375761 h 402050"/>
              <a:gd name="connsiteX19" fmla="*/ 2505736 w 2531263"/>
              <a:gd name="connsiteY19" fmla="*/ 373951 h 402050"/>
              <a:gd name="connsiteX20" fmla="*/ 2510498 w 2531263"/>
              <a:gd name="connsiteY20" fmla="*/ 375761 h 402050"/>
              <a:gd name="connsiteX21" fmla="*/ 2508784 w 2531263"/>
              <a:gd name="connsiteY21" fmla="*/ 380047 h 402050"/>
              <a:gd name="connsiteX22" fmla="*/ 2504783 w 2531263"/>
              <a:gd name="connsiteY22" fmla="*/ 381381 h 402050"/>
              <a:gd name="connsiteX23" fmla="*/ 2498652 w 2531263"/>
              <a:gd name="connsiteY23" fmla="*/ 375761 h 402050"/>
              <a:gd name="connsiteX24" fmla="*/ 2499069 w 2531263"/>
              <a:gd name="connsiteY24" fmla="*/ 375761 h 402050"/>
              <a:gd name="connsiteX25" fmla="*/ 2505736 w 2531263"/>
              <a:gd name="connsiteY25" fmla="*/ 373951 h 402050"/>
              <a:gd name="connsiteX26" fmla="*/ 614261 w 2531263"/>
              <a:gd name="connsiteY26" fmla="*/ 357759 h 402050"/>
              <a:gd name="connsiteX27" fmla="*/ 610832 w 2531263"/>
              <a:gd name="connsiteY27" fmla="*/ 360712 h 402050"/>
              <a:gd name="connsiteX28" fmla="*/ 618452 w 2531263"/>
              <a:gd name="connsiteY28" fmla="*/ 364522 h 402050"/>
              <a:gd name="connsiteX29" fmla="*/ 614261 w 2531263"/>
              <a:gd name="connsiteY29" fmla="*/ 357759 h 402050"/>
              <a:gd name="connsiteX30" fmla="*/ 242786 w 2531263"/>
              <a:gd name="connsiteY30" fmla="*/ 345662 h 402050"/>
              <a:gd name="connsiteX31" fmla="*/ 242310 w 2531263"/>
              <a:gd name="connsiteY31" fmla="*/ 345948 h 402050"/>
              <a:gd name="connsiteX32" fmla="*/ 247930 w 2531263"/>
              <a:gd name="connsiteY32" fmla="*/ 352425 h 402050"/>
              <a:gd name="connsiteX33" fmla="*/ 250121 w 2531263"/>
              <a:gd name="connsiteY33" fmla="*/ 353282 h 402050"/>
              <a:gd name="connsiteX34" fmla="*/ 252788 w 2531263"/>
              <a:gd name="connsiteY34" fmla="*/ 354235 h 402050"/>
              <a:gd name="connsiteX35" fmla="*/ 254121 w 2531263"/>
              <a:gd name="connsiteY35" fmla="*/ 346615 h 402050"/>
              <a:gd name="connsiteX36" fmla="*/ 250692 w 2531263"/>
              <a:gd name="connsiteY36" fmla="*/ 347377 h 402050"/>
              <a:gd name="connsiteX37" fmla="*/ 247454 w 2531263"/>
              <a:gd name="connsiteY37" fmla="*/ 347853 h 402050"/>
              <a:gd name="connsiteX38" fmla="*/ 242786 w 2531263"/>
              <a:gd name="connsiteY38" fmla="*/ 345662 h 402050"/>
              <a:gd name="connsiteX39" fmla="*/ 2451348 w 2531263"/>
              <a:gd name="connsiteY39" fmla="*/ 323183 h 402050"/>
              <a:gd name="connsiteX40" fmla="*/ 2453348 w 2531263"/>
              <a:gd name="connsiteY40" fmla="*/ 328422 h 402050"/>
              <a:gd name="connsiteX41" fmla="*/ 2454110 w 2531263"/>
              <a:gd name="connsiteY41" fmla="*/ 334994 h 402050"/>
              <a:gd name="connsiteX42" fmla="*/ 2455444 w 2531263"/>
              <a:gd name="connsiteY42" fmla="*/ 340519 h 402050"/>
              <a:gd name="connsiteX43" fmla="*/ 2461159 w 2531263"/>
              <a:gd name="connsiteY43" fmla="*/ 335947 h 402050"/>
              <a:gd name="connsiteX44" fmla="*/ 2457921 w 2531263"/>
              <a:gd name="connsiteY44" fmla="*/ 325946 h 402050"/>
              <a:gd name="connsiteX45" fmla="*/ 2457825 w 2531263"/>
              <a:gd name="connsiteY45" fmla="*/ 325469 h 402050"/>
              <a:gd name="connsiteX46" fmla="*/ 2457539 w 2531263"/>
              <a:gd name="connsiteY46" fmla="*/ 323279 h 402050"/>
              <a:gd name="connsiteX47" fmla="*/ 2451348 w 2531263"/>
              <a:gd name="connsiteY47" fmla="*/ 323183 h 402050"/>
              <a:gd name="connsiteX48" fmla="*/ 2482400 w 2531263"/>
              <a:gd name="connsiteY48" fmla="*/ 310896 h 402050"/>
              <a:gd name="connsiteX49" fmla="*/ 2479733 w 2531263"/>
              <a:gd name="connsiteY49" fmla="*/ 312230 h 402050"/>
              <a:gd name="connsiteX50" fmla="*/ 2479066 w 2531263"/>
              <a:gd name="connsiteY50" fmla="*/ 316706 h 402050"/>
              <a:gd name="connsiteX51" fmla="*/ 2479923 w 2531263"/>
              <a:gd name="connsiteY51" fmla="*/ 317278 h 402050"/>
              <a:gd name="connsiteX52" fmla="*/ 2487162 w 2531263"/>
              <a:gd name="connsiteY52" fmla="*/ 313182 h 402050"/>
              <a:gd name="connsiteX53" fmla="*/ 2482400 w 2531263"/>
              <a:gd name="connsiteY53" fmla="*/ 310896 h 402050"/>
              <a:gd name="connsiteX54" fmla="*/ 2349747 w 2531263"/>
              <a:gd name="connsiteY54" fmla="*/ 294600 h 402050"/>
              <a:gd name="connsiteX55" fmla="*/ 2351145 w 2531263"/>
              <a:gd name="connsiteY55" fmla="*/ 297561 h 402050"/>
              <a:gd name="connsiteX56" fmla="*/ 2357766 w 2531263"/>
              <a:gd name="connsiteY56" fmla="*/ 298744 h 402050"/>
              <a:gd name="connsiteX57" fmla="*/ 2344170 w 2531263"/>
              <a:gd name="connsiteY57" fmla="*/ 300896 h 402050"/>
              <a:gd name="connsiteX58" fmla="*/ 2345144 w 2531263"/>
              <a:gd name="connsiteY58" fmla="*/ 299847 h 402050"/>
              <a:gd name="connsiteX59" fmla="*/ 2458206 w 2531263"/>
              <a:gd name="connsiteY59" fmla="*/ 289846 h 402050"/>
              <a:gd name="connsiteX60" fmla="*/ 2456016 w 2531263"/>
              <a:gd name="connsiteY60" fmla="*/ 291655 h 402050"/>
              <a:gd name="connsiteX61" fmla="*/ 2452015 w 2531263"/>
              <a:gd name="connsiteY61" fmla="*/ 294989 h 402050"/>
              <a:gd name="connsiteX62" fmla="*/ 2443728 w 2531263"/>
              <a:gd name="connsiteY62" fmla="*/ 293656 h 402050"/>
              <a:gd name="connsiteX63" fmla="*/ 2443347 w 2531263"/>
              <a:gd name="connsiteY63" fmla="*/ 294037 h 402050"/>
              <a:gd name="connsiteX64" fmla="*/ 2443538 w 2531263"/>
              <a:gd name="connsiteY64" fmla="*/ 295942 h 402050"/>
              <a:gd name="connsiteX65" fmla="*/ 2450491 w 2531263"/>
              <a:gd name="connsiteY65" fmla="*/ 299657 h 402050"/>
              <a:gd name="connsiteX66" fmla="*/ 2451158 w 2531263"/>
              <a:gd name="connsiteY66" fmla="*/ 300038 h 402050"/>
              <a:gd name="connsiteX67" fmla="*/ 2457921 w 2531263"/>
              <a:gd name="connsiteY67" fmla="*/ 298513 h 402050"/>
              <a:gd name="connsiteX68" fmla="*/ 2461826 w 2531263"/>
              <a:gd name="connsiteY68" fmla="*/ 297561 h 402050"/>
              <a:gd name="connsiteX69" fmla="*/ 2458206 w 2531263"/>
              <a:gd name="connsiteY69" fmla="*/ 289846 h 402050"/>
              <a:gd name="connsiteX70" fmla="*/ 2239512 w 2531263"/>
              <a:gd name="connsiteY70" fmla="*/ 284226 h 402050"/>
              <a:gd name="connsiteX71" fmla="*/ 2238750 w 2531263"/>
              <a:gd name="connsiteY71" fmla="*/ 286512 h 402050"/>
              <a:gd name="connsiteX72" fmla="*/ 2236655 w 2531263"/>
              <a:gd name="connsiteY72" fmla="*/ 289274 h 402050"/>
              <a:gd name="connsiteX73" fmla="*/ 2237131 w 2531263"/>
              <a:gd name="connsiteY73" fmla="*/ 292799 h 402050"/>
              <a:gd name="connsiteX74" fmla="*/ 2239131 w 2531263"/>
              <a:gd name="connsiteY74" fmla="*/ 292037 h 402050"/>
              <a:gd name="connsiteX75" fmla="*/ 2241608 w 2531263"/>
              <a:gd name="connsiteY75" fmla="*/ 291084 h 402050"/>
              <a:gd name="connsiteX76" fmla="*/ 2244180 w 2531263"/>
              <a:gd name="connsiteY76" fmla="*/ 286798 h 402050"/>
              <a:gd name="connsiteX77" fmla="*/ 2242560 w 2531263"/>
              <a:gd name="connsiteY77" fmla="*/ 285464 h 402050"/>
              <a:gd name="connsiteX78" fmla="*/ 2240655 w 2531263"/>
              <a:gd name="connsiteY78" fmla="*/ 284226 h 402050"/>
              <a:gd name="connsiteX79" fmla="*/ 2493925 w 2531263"/>
              <a:gd name="connsiteY79" fmla="*/ 281940 h 402050"/>
              <a:gd name="connsiteX80" fmla="*/ 2494972 w 2531263"/>
              <a:gd name="connsiteY80" fmla="*/ 286798 h 402050"/>
              <a:gd name="connsiteX81" fmla="*/ 2495163 w 2531263"/>
              <a:gd name="connsiteY81" fmla="*/ 287560 h 402050"/>
              <a:gd name="connsiteX82" fmla="*/ 2502974 w 2531263"/>
              <a:gd name="connsiteY82" fmla="*/ 287083 h 402050"/>
              <a:gd name="connsiteX83" fmla="*/ 2513451 w 2531263"/>
              <a:gd name="connsiteY83" fmla="*/ 288512 h 402050"/>
              <a:gd name="connsiteX84" fmla="*/ 2512499 w 2531263"/>
              <a:gd name="connsiteY84" fmla="*/ 291655 h 402050"/>
              <a:gd name="connsiteX85" fmla="*/ 2509260 w 2531263"/>
              <a:gd name="connsiteY85" fmla="*/ 292513 h 402050"/>
              <a:gd name="connsiteX86" fmla="*/ 2508022 w 2531263"/>
              <a:gd name="connsiteY86" fmla="*/ 291274 h 402050"/>
              <a:gd name="connsiteX87" fmla="*/ 2508784 w 2531263"/>
              <a:gd name="connsiteY87" fmla="*/ 288417 h 402050"/>
              <a:gd name="connsiteX88" fmla="*/ 2508117 w 2531263"/>
              <a:gd name="connsiteY88" fmla="*/ 288036 h 402050"/>
              <a:gd name="connsiteX89" fmla="*/ 2500402 w 2531263"/>
              <a:gd name="connsiteY89" fmla="*/ 292894 h 402050"/>
              <a:gd name="connsiteX90" fmla="*/ 2498306 w 2531263"/>
              <a:gd name="connsiteY90" fmla="*/ 295084 h 402050"/>
              <a:gd name="connsiteX91" fmla="*/ 2495544 w 2531263"/>
              <a:gd name="connsiteY91" fmla="*/ 297847 h 402050"/>
              <a:gd name="connsiteX92" fmla="*/ 2481066 w 2531263"/>
              <a:gd name="connsiteY92" fmla="*/ 291179 h 402050"/>
              <a:gd name="connsiteX93" fmla="*/ 2480590 w 2531263"/>
              <a:gd name="connsiteY93" fmla="*/ 288322 h 402050"/>
              <a:gd name="connsiteX94" fmla="*/ 2493925 w 2531263"/>
              <a:gd name="connsiteY94" fmla="*/ 281940 h 402050"/>
              <a:gd name="connsiteX95" fmla="*/ 2319541 w 2531263"/>
              <a:gd name="connsiteY95" fmla="*/ 280694 h 402050"/>
              <a:gd name="connsiteX96" fmla="*/ 2320143 w 2531263"/>
              <a:gd name="connsiteY96" fmla="*/ 283836 h 402050"/>
              <a:gd name="connsiteX97" fmla="*/ 2319141 w 2531263"/>
              <a:gd name="connsiteY97" fmla="*/ 284036 h 402050"/>
              <a:gd name="connsiteX98" fmla="*/ 2318055 w 2531263"/>
              <a:gd name="connsiteY98" fmla="*/ 280741 h 402050"/>
              <a:gd name="connsiteX99" fmla="*/ 2228368 w 2531263"/>
              <a:gd name="connsiteY99" fmla="*/ 263176 h 402050"/>
              <a:gd name="connsiteX100" fmla="*/ 2213319 w 2531263"/>
              <a:gd name="connsiteY100" fmla="*/ 264605 h 402050"/>
              <a:gd name="connsiteX101" fmla="*/ 2215795 w 2531263"/>
              <a:gd name="connsiteY101" fmla="*/ 265557 h 402050"/>
              <a:gd name="connsiteX102" fmla="*/ 2227796 w 2531263"/>
              <a:gd name="connsiteY102" fmla="*/ 269176 h 402050"/>
              <a:gd name="connsiteX103" fmla="*/ 2228368 w 2531263"/>
              <a:gd name="connsiteY103" fmla="*/ 263176 h 402050"/>
              <a:gd name="connsiteX104" fmla="*/ 2336096 w 2531263"/>
              <a:gd name="connsiteY104" fmla="*/ 260509 h 402050"/>
              <a:gd name="connsiteX105" fmla="*/ 2339620 w 2531263"/>
              <a:gd name="connsiteY105" fmla="*/ 261652 h 402050"/>
              <a:gd name="connsiteX106" fmla="*/ 2341430 w 2531263"/>
              <a:gd name="connsiteY106" fmla="*/ 262319 h 402050"/>
              <a:gd name="connsiteX107" fmla="*/ 2341525 w 2531263"/>
              <a:gd name="connsiteY107" fmla="*/ 266986 h 402050"/>
              <a:gd name="connsiteX108" fmla="*/ 2335048 w 2531263"/>
              <a:gd name="connsiteY108" fmla="*/ 271082 h 402050"/>
              <a:gd name="connsiteX109" fmla="*/ 2336096 w 2531263"/>
              <a:gd name="connsiteY109" fmla="*/ 260509 h 402050"/>
              <a:gd name="connsiteX110" fmla="*/ 2313141 w 2531263"/>
              <a:gd name="connsiteY110" fmla="*/ 259271 h 402050"/>
              <a:gd name="connsiteX111" fmla="*/ 2320189 w 2531263"/>
              <a:gd name="connsiteY111" fmla="*/ 260795 h 402050"/>
              <a:gd name="connsiteX112" fmla="*/ 2325809 w 2531263"/>
              <a:gd name="connsiteY112" fmla="*/ 266224 h 402050"/>
              <a:gd name="connsiteX113" fmla="*/ 2320475 w 2531263"/>
              <a:gd name="connsiteY113" fmla="*/ 264795 h 402050"/>
              <a:gd name="connsiteX114" fmla="*/ 2316189 w 2531263"/>
              <a:gd name="connsiteY114" fmla="*/ 263176 h 402050"/>
              <a:gd name="connsiteX115" fmla="*/ 2314475 w 2531263"/>
              <a:gd name="connsiteY115" fmla="*/ 264319 h 402050"/>
              <a:gd name="connsiteX116" fmla="*/ 2314569 w 2531263"/>
              <a:gd name="connsiteY116" fmla="*/ 266224 h 402050"/>
              <a:gd name="connsiteX117" fmla="*/ 2318760 w 2531263"/>
              <a:gd name="connsiteY117" fmla="*/ 267843 h 402050"/>
              <a:gd name="connsiteX118" fmla="*/ 2319142 w 2531263"/>
              <a:gd name="connsiteY118" fmla="*/ 270510 h 402050"/>
              <a:gd name="connsiteX119" fmla="*/ 2315998 w 2531263"/>
              <a:gd name="connsiteY119" fmla="*/ 271367 h 402050"/>
              <a:gd name="connsiteX120" fmla="*/ 2312855 w 2531263"/>
              <a:gd name="connsiteY120" fmla="*/ 270129 h 402050"/>
              <a:gd name="connsiteX121" fmla="*/ 2306664 w 2531263"/>
              <a:gd name="connsiteY121" fmla="*/ 265938 h 402050"/>
              <a:gd name="connsiteX122" fmla="*/ 2308378 w 2531263"/>
              <a:gd name="connsiteY122" fmla="*/ 262223 h 402050"/>
              <a:gd name="connsiteX123" fmla="*/ 2313141 w 2531263"/>
              <a:gd name="connsiteY123" fmla="*/ 259271 h 402050"/>
              <a:gd name="connsiteX124" fmla="*/ 2223741 w 2531263"/>
              <a:gd name="connsiteY124" fmla="*/ 254608 h 402050"/>
              <a:gd name="connsiteX125" fmla="*/ 2225731 w 2531263"/>
              <a:gd name="connsiteY125" fmla="*/ 255564 h 402050"/>
              <a:gd name="connsiteX126" fmla="*/ 2225726 w 2531263"/>
              <a:gd name="connsiteY126" fmla="*/ 255582 h 402050"/>
              <a:gd name="connsiteX127" fmla="*/ 2224224 w 2531263"/>
              <a:gd name="connsiteY127" fmla="*/ 255699 h 402050"/>
              <a:gd name="connsiteX128" fmla="*/ 2203317 w 2531263"/>
              <a:gd name="connsiteY128" fmla="*/ 251841 h 402050"/>
              <a:gd name="connsiteX129" fmla="*/ 2191411 w 2531263"/>
              <a:gd name="connsiteY129" fmla="*/ 252222 h 402050"/>
              <a:gd name="connsiteX130" fmla="*/ 2200840 w 2531263"/>
              <a:gd name="connsiteY130" fmla="*/ 254508 h 402050"/>
              <a:gd name="connsiteX131" fmla="*/ 2203317 w 2531263"/>
              <a:gd name="connsiteY131" fmla="*/ 251841 h 402050"/>
              <a:gd name="connsiteX132" fmla="*/ 2222177 w 2531263"/>
              <a:gd name="connsiteY132" fmla="*/ 251079 h 402050"/>
              <a:gd name="connsiteX133" fmla="*/ 2223741 w 2531263"/>
              <a:gd name="connsiteY133" fmla="*/ 254608 h 402050"/>
              <a:gd name="connsiteX134" fmla="*/ 2220903 w 2531263"/>
              <a:gd name="connsiteY134" fmla="*/ 253246 h 402050"/>
              <a:gd name="connsiteX135" fmla="*/ 2220269 w 2531263"/>
              <a:gd name="connsiteY135" fmla="*/ 252517 h 402050"/>
              <a:gd name="connsiteX136" fmla="*/ 2169408 w 2531263"/>
              <a:gd name="connsiteY136" fmla="*/ 247841 h 402050"/>
              <a:gd name="connsiteX137" fmla="*/ 2167503 w 2531263"/>
              <a:gd name="connsiteY137" fmla="*/ 248698 h 402050"/>
              <a:gd name="connsiteX138" fmla="*/ 2165408 w 2531263"/>
              <a:gd name="connsiteY138" fmla="*/ 249650 h 402050"/>
              <a:gd name="connsiteX139" fmla="*/ 2164550 w 2531263"/>
              <a:gd name="connsiteY139" fmla="*/ 256222 h 402050"/>
              <a:gd name="connsiteX140" fmla="*/ 2165788 w 2531263"/>
              <a:gd name="connsiteY140" fmla="*/ 256318 h 402050"/>
              <a:gd name="connsiteX141" fmla="*/ 2167408 w 2531263"/>
              <a:gd name="connsiteY141" fmla="*/ 256508 h 402050"/>
              <a:gd name="connsiteX142" fmla="*/ 2173885 w 2531263"/>
              <a:gd name="connsiteY142" fmla="*/ 250888 h 402050"/>
              <a:gd name="connsiteX143" fmla="*/ 2169408 w 2531263"/>
              <a:gd name="connsiteY143" fmla="*/ 247841 h 402050"/>
              <a:gd name="connsiteX144" fmla="*/ 266504 w 2531263"/>
              <a:gd name="connsiteY144" fmla="*/ 112681 h 402050"/>
              <a:gd name="connsiteX145" fmla="*/ 267647 w 2531263"/>
              <a:gd name="connsiteY145" fmla="*/ 113252 h 402050"/>
              <a:gd name="connsiteX146" fmla="*/ 268504 w 2531263"/>
              <a:gd name="connsiteY146" fmla="*/ 116967 h 402050"/>
              <a:gd name="connsiteX147" fmla="*/ 267361 w 2531263"/>
              <a:gd name="connsiteY147" fmla="*/ 117920 h 402050"/>
              <a:gd name="connsiteX148" fmla="*/ 262408 w 2531263"/>
              <a:gd name="connsiteY148" fmla="*/ 123158 h 402050"/>
              <a:gd name="connsiteX149" fmla="*/ 258693 w 2531263"/>
              <a:gd name="connsiteY149" fmla="*/ 118586 h 402050"/>
              <a:gd name="connsiteX150" fmla="*/ 259455 w 2531263"/>
              <a:gd name="connsiteY150" fmla="*/ 119253 h 402050"/>
              <a:gd name="connsiteX151" fmla="*/ 263170 w 2531263"/>
              <a:gd name="connsiteY151" fmla="*/ 119063 h 402050"/>
              <a:gd name="connsiteX152" fmla="*/ 263646 w 2531263"/>
              <a:gd name="connsiteY152" fmla="*/ 116015 h 402050"/>
              <a:gd name="connsiteX153" fmla="*/ 262884 w 2531263"/>
              <a:gd name="connsiteY153" fmla="*/ 115443 h 402050"/>
              <a:gd name="connsiteX154" fmla="*/ 266504 w 2531263"/>
              <a:gd name="connsiteY154" fmla="*/ 112681 h 402050"/>
              <a:gd name="connsiteX155" fmla="*/ 2408962 w 2531263"/>
              <a:gd name="connsiteY155" fmla="*/ 101537 h 402050"/>
              <a:gd name="connsiteX156" fmla="*/ 2407533 w 2531263"/>
              <a:gd name="connsiteY156" fmla="*/ 112204 h 402050"/>
              <a:gd name="connsiteX157" fmla="*/ 2408581 w 2531263"/>
              <a:gd name="connsiteY157" fmla="*/ 112014 h 402050"/>
              <a:gd name="connsiteX158" fmla="*/ 2411439 w 2531263"/>
              <a:gd name="connsiteY158" fmla="*/ 111442 h 402050"/>
              <a:gd name="connsiteX159" fmla="*/ 2418106 w 2531263"/>
              <a:gd name="connsiteY159" fmla="*/ 109728 h 402050"/>
              <a:gd name="connsiteX160" fmla="*/ 2423821 w 2531263"/>
              <a:gd name="connsiteY160" fmla="*/ 110014 h 402050"/>
              <a:gd name="connsiteX161" fmla="*/ 2422202 w 2531263"/>
              <a:gd name="connsiteY161" fmla="*/ 101727 h 402050"/>
              <a:gd name="connsiteX162" fmla="*/ 2415344 w 2531263"/>
              <a:gd name="connsiteY162" fmla="*/ 101632 h 402050"/>
              <a:gd name="connsiteX163" fmla="*/ 324035 w 2531263"/>
              <a:gd name="connsiteY163" fmla="*/ 100584 h 402050"/>
              <a:gd name="connsiteX164" fmla="*/ 337369 w 2531263"/>
              <a:gd name="connsiteY164" fmla="*/ 102870 h 402050"/>
              <a:gd name="connsiteX165" fmla="*/ 324035 w 2531263"/>
              <a:gd name="connsiteY165" fmla="*/ 100584 h 402050"/>
              <a:gd name="connsiteX166" fmla="*/ 356515 w 2531263"/>
              <a:gd name="connsiteY166" fmla="*/ 93821 h 402050"/>
              <a:gd name="connsiteX167" fmla="*/ 355277 w 2531263"/>
              <a:gd name="connsiteY167" fmla="*/ 99155 h 402050"/>
              <a:gd name="connsiteX168" fmla="*/ 351943 w 2531263"/>
              <a:gd name="connsiteY168" fmla="*/ 100489 h 402050"/>
              <a:gd name="connsiteX169" fmla="*/ 355562 w 2531263"/>
              <a:gd name="connsiteY169" fmla="*/ 103537 h 402050"/>
              <a:gd name="connsiteX170" fmla="*/ 359277 w 2531263"/>
              <a:gd name="connsiteY170" fmla="*/ 103918 h 402050"/>
              <a:gd name="connsiteX171" fmla="*/ 366326 w 2531263"/>
              <a:gd name="connsiteY171" fmla="*/ 104680 h 402050"/>
              <a:gd name="connsiteX172" fmla="*/ 366802 w 2531263"/>
              <a:gd name="connsiteY172" fmla="*/ 99441 h 402050"/>
              <a:gd name="connsiteX173" fmla="*/ 358134 w 2531263"/>
              <a:gd name="connsiteY173" fmla="*/ 97536 h 402050"/>
              <a:gd name="connsiteX174" fmla="*/ 356515 w 2531263"/>
              <a:gd name="connsiteY174" fmla="*/ 93821 h 402050"/>
              <a:gd name="connsiteX175" fmla="*/ 512820 w 2531263"/>
              <a:gd name="connsiteY175" fmla="*/ 88487 h 402050"/>
              <a:gd name="connsiteX176" fmla="*/ 512915 w 2531263"/>
              <a:gd name="connsiteY176" fmla="*/ 91630 h 402050"/>
              <a:gd name="connsiteX177" fmla="*/ 521774 w 2531263"/>
              <a:gd name="connsiteY177" fmla="*/ 95250 h 402050"/>
              <a:gd name="connsiteX178" fmla="*/ 523774 w 2531263"/>
              <a:gd name="connsiteY178" fmla="*/ 95441 h 402050"/>
              <a:gd name="connsiteX179" fmla="*/ 525488 w 2531263"/>
              <a:gd name="connsiteY179" fmla="*/ 94297 h 402050"/>
              <a:gd name="connsiteX180" fmla="*/ 525393 w 2531263"/>
              <a:gd name="connsiteY180" fmla="*/ 92297 h 402050"/>
              <a:gd name="connsiteX181" fmla="*/ 522535 w 2531263"/>
              <a:gd name="connsiteY181" fmla="*/ 90488 h 402050"/>
              <a:gd name="connsiteX182" fmla="*/ 512820 w 2531263"/>
              <a:gd name="connsiteY182" fmla="*/ 88487 h 402050"/>
              <a:gd name="connsiteX183" fmla="*/ 285268 w 2531263"/>
              <a:gd name="connsiteY183" fmla="*/ 82677 h 402050"/>
              <a:gd name="connsiteX184" fmla="*/ 278315 w 2531263"/>
              <a:gd name="connsiteY184" fmla="*/ 84868 h 402050"/>
              <a:gd name="connsiteX185" fmla="*/ 273171 w 2531263"/>
              <a:gd name="connsiteY185" fmla="*/ 92297 h 402050"/>
              <a:gd name="connsiteX186" fmla="*/ 273647 w 2531263"/>
              <a:gd name="connsiteY186" fmla="*/ 92678 h 402050"/>
              <a:gd name="connsiteX187" fmla="*/ 274124 w 2531263"/>
              <a:gd name="connsiteY187" fmla="*/ 93059 h 402050"/>
              <a:gd name="connsiteX188" fmla="*/ 284220 w 2531263"/>
              <a:gd name="connsiteY188" fmla="*/ 88106 h 402050"/>
              <a:gd name="connsiteX189" fmla="*/ 288316 w 2531263"/>
              <a:gd name="connsiteY189" fmla="*/ 85439 h 402050"/>
              <a:gd name="connsiteX190" fmla="*/ 288697 w 2531263"/>
              <a:gd name="connsiteY190" fmla="*/ 85344 h 402050"/>
              <a:gd name="connsiteX191" fmla="*/ 285268 w 2531263"/>
              <a:gd name="connsiteY191" fmla="*/ 82677 h 402050"/>
              <a:gd name="connsiteX192" fmla="*/ 2367623 w 2531263"/>
              <a:gd name="connsiteY192" fmla="*/ 73819 h 402050"/>
              <a:gd name="connsiteX193" fmla="*/ 2361718 w 2531263"/>
              <a:gd name="connsiteY193" fmla="*/ 75629 h 402050"/>
              <a:gd name="connsiteX194" fmla="*/ 2378196 w 2531263"/>
              <a:gd name="connsiteY194" fmla="*/ 82487 h 402050"/>
              <a:gd name="connsiteX195" fmla="*/ 2375244 w 2531263"/>
              <a:gd name="connsiteY195" fmla="*/ 75057 h 402050"/>
              <a:gd name="connsiteX196" fmla="*/ 2372196 w 2531263"/>
              <a:gd name="connsiteY196" fmla="*/ 74581 h 402050"/>
              <a:gd name="connsiteX197" fmla="*/ 2226939 w 2531263"/>
              <a:gd name="connsiteY197" fmla="*/ 55721 h 402050"/>
              <a:gd name="connsiteX198" fmla="*/ 2224653 w 2531263"/>
              <a:gd name="connsiteY198" fmla="*/ 56579 h 402050"/>
              <a:gd name="connsiteX199" fmla="*/ 2221218 w 2531263"/>
              <a:gd name="connsiteY199" fmla="*/ 57915 h 402050"/>
              <a:gd name="connsiteX200" fmla="*/ 2219129 w 2531263"/>
              <a:gd name="connsiteY200" fmla="*/ 57341 h 402050"/>
              <a:gd name="connsiteX201" fmla="*/ 2219510 w 2531263"/>
              <a:gd name="connsiteY201" fmla="*/ 58579 h 402050"/>
              <a:gd name="connsiteX202" fmla="*/ 2221218 w 2531263"/>
              <a:gd name="connsiteY202" fmla="*/ 57915 h 402050"/>
              <a:gd name="connsiteX203" fmla="*/ 2231607 w 2531263"/>
              <a:gd name="connsiteY203" fmla="*/ 60770 h 402050"/>
              <a:gd name="connsiteX204" fmla="*/ 2226939 w 2531263"/>
              <a:gd name="connsiteY204" fmla="*/ 55721 h 402050"/>
              <a:gd name="connsiteX205" fmla="*/ 2268849 w 2531263"/>
              <a:gd name="connsiteY205" fmla="*/ 54007 h 402050"/>
              <a:gd name="connsiteX206" fmla="*/ 2263230 w 2531263"/>
              <a:gd name="connsiteY206" fmla="*/ 55817 h 402050"/>
              <a:gd name="connsiteX207" fmla="*/ 2255514 w 2531263"/>
              <a:gd name="connsiteY207" fmla="*/ 54769 h 402050"/>
              <a:gd name="connsiteX208" fmla="*/ 2255609 w 2531263"/>
              <a:gd name="connsiteY208" fmla="*/ 57817 h 402050"/>
              <a:gd name="connsiteX209" fmla="*/ 2258943 w 2531263"/>
              <a:gd name="connsiteY209" fmla="*/ 59246 h 402050"/>
              <a:gd name="connsiteX210" fmla="*/ 2261134 w 2531263"/>
              <a:gd name="connsiteY210" fmla="*/ 60103 h 402050"/>
              <a:gd name="connsiteX211" fmla="*/ 2264182 w 2531263"/>
              <a:gd name="connsiteY211" fmla="*/ 61341 h 402050"/>
              <a:gd name="connsiteX212" fmla="*/ 2270278 w 2531263"/>
              <a:gd name="connsiteY212" fmla="*/ 55245 h 402050"/>
              <a:gd name="connsiteX213" fmla="*/ 2268849 w 2531263"/>
              <a:gd name="connsiteY213" fmla="*/ 54007 h 402050"/>
              <a:gd name="connsiteX214" fmla="*/ 335084 w 2531263"/>
              <a:gd name="connsiteY214" fmla="*/ 49720 h 402050"/>
              <a:gd name="connsiteX215" fmla="*/ 337846 w 2531263"/>
              <a:gd name="connsiteY215" fmla="*/ 50482 h 402050"/>
              <a:gd name="connsiteX216" fmla="*/ 342513 w 2531263"/>
              <a:gd name="connsiteY216" fmla="*/ 51625 h 402050"/>
              <a:gd name="connsiteX217" fmla="*/ 353943 w 2531263"/>
              <a:gd name="connsiteY217" fmla="*/ 55911 h 402050"/>
              <a:gd name="connsiteX218" fmla="*/ 349657 w 2531263"/>
              <a:gd name="connsiteY218" fmla="*/ 55625 h 402050"/>
              <a:gd name="connsiteX219" fmla="*/ 348133 w 2531263"/>
              <a:gd name="connsiteY219" fmla="*/ 55530 h 402050"/>
              <a:gd name="connsiteX220" fmla="*/ 340989 w 2531263"/>
              <a:gd name="connsiteY220" fmla="*/ 54101 h 402050"/>
              <a:gd name="connsiteX221" fmla="*/ 332417 w 2531263"/>
              <a:gd name="connsiteY221" fmla="*/ 60769 h 402050"/>
              <a:gd name="connsiteX222" fmla="*/ 327845 w 2531263"/>
              <a:gd name="connsiteY222" fmla="*/ 56197 h 402050"/>
              <a:gd name="connsiteX223" fmla="*/ 326607 w 2531263"/>
              <a:gd name="connsiteY223" fmla="*/ 53340 h 402050"/>
              <a:gd name="connsiteX224" fmla="*/ 335084 w 2531263"/>
              <a:gd name="connsiteY224" fmla="*/ 49720 h 402050"/>
              <a:gd name="connsiteX225" fmla="*/ 391091 w 2531263"/>
              <a:gd name="connsiteY225" fmla="*/ 48387 h 402050"/>
              <a:gd name="connsiteX226" fmla="*/ 384994 w 2531263"/>
              <a:gd name="connsiteY226" fmla="*/ 51625 h 402050"/>
              <a:gd name="connsiteX227" fmla="*/ 385090 w 2531263"/>
              <a:gd name="connsiteY227" fmla="*/ 55817 h 402050"/>
              <a:gd name="connsiteX228" fmla="*/ 389757 w 2531263"/>
              <a:gd name="connsiteY228" fmla="*/ 56388 h 402050"/>
              <a:gd name="connsiteX229" fmla="*/ 390710 w 2531263"/>
              <a:gd name="connsiteY229" fmla="*/ 55531 h 402050"/>
              <a:gd name="connsiteX230" fmla="*/ 396520 w 2531263"/>
              <a:gd name="connsiteY230" fmla="*/ 55912 h 402050"/>
              <a:gd name="connsiteX231" fmla="*/ 397758 w 2531263"/>
              <a:gd name="connsiteY231" fmla="*/ 51340 h 402050"/>
              <a:gd name="connsiteX232" fmla="*/ 394424 w 2531263"/>
              <a:gd name="connsiteY232" fmla="*/ 50292 h 402050"/>
              <a:gd name="connsiteX233" fmla="*/ 368231 w 2531263"/>
              <a:gd name="connsiteY233" fmla="*/ 46672 h 402050"/>
              <a:gd name="connsiteX234" fmla="*/ 366421 w 2531263"/>
              <a:gd name="connsiteY234" fmla="*/ 48958 h 402050"/>
              <a:gd name="connsiteX235" fmla="*/ 365850 w 2531263"/>
              <a:gd name="connsiteY235" fmla="*/ 49244 h 402050"/>
              <a:gd name="connsiteX236" fmla="*/ 360992 w 2531263"/>
              <a:gd name="connsiteY236" fmla="*/ 52483 h 402050"/>
              <a:gd name="connsiteX237" fmla="*/ 358420 w 2531263"/>
              <a:gd name="connsiteY237" fmla="*/ 52768 h 402050"/>
              <a:gd name="connsiteX238" fmla="*/ 356325 w 2531263"/>
              <a:gd name="connsiteY238" fmla="*/ 48768 h 402050"/>
              <a:gd name="connsiteX239" fmla="*/ 368231 w 2531263"/>
              <a:gd name="connsiteY239" fmla="*/ 46672 h 402050"/>
              <a:gd name="connsiteX240" fmla="*/ 437096 w 2531263"/>
              <a:gd name="connsiteY240" fmla="*/ 43529 h 402050"/>
              <a:gd name="connsiteX241" fmla="*/ 433096 w 2531263"/>
              <a:gd name="connsiteY241" fmla="*/ 47720 h 402050"/>
              <a:gd name="connsiteX242" fmla="*/ 440335 w 2531263"/>
              <a:gd name="connsiteY242" fmla="*/ 52102 h 402050"/>
              <a:gd name="connsiteX243" fmla="*/ 440335 w 2531263"/>
              <a:gd name="connsiteY243" fmla="*/ 52483 h 402050"/>
              <a:gd name="connsiteX244" fmla="*/ 444050 w 2531263"/>
              <a:gd name="connsiteY244" fmla="*/ 53721 h 402050"/>
              <a:gd name="connsiteX245" fmla="*/ 445859 w 2531263"/>
              <a:gd name="connsiteY245" fmla="*/ 51625 h 402050"/>
              <a:gd name="connsiteX246" fmla="*/ 440144 w 2531263"/>
              <a:gd name="connsiteY246" fmla="*/ 46672 h 402050"/>
              <a:gd name="connsiteX247" fmla="*/ 437192 w 2531263"/>
              <a:gd name="connsiteY247" fmla="*/ 43720 h 402050"/>
              <a:gd name="connsiteX248" fmla="*/ 628073 w 2531263"/>
              <a:gd name="connsiteY248" fmla="*/ 36100 h 402050"/>
              <a:gd name="connsiteX249" fmla="*/ 625596 w 2531263"/>
              <a:gd name="connsiteY249" fmla="*/ 37147 h 402050"/>
              <a:gd name="connsiteX250" fmla="*/ 628739 w 2531263"/>
              <a:gd name="connsiteY250" fmla="*/ 41624 h 402050"/>
              <a:gd name="connsiteX251" fmla="*/ 632073 w 2531263"/>
              <a:gd name="connsiteY251" fmla="*/ 42672 h 402050"/>
              <a:gd name="connsiteX252" fmla="*/ 638169 w 2531263"/>
              <a:gd name="connsiteY252" fmla="*/ 40291 h 402050"/>
              <a:gd name="connsiteX253" fmla="*/ 638550 w 2531263"/>
              <a:gd name="connsiteY253" fmla="*/ 37529 h 402050"/>
              <a:gd name="connsiteX254" fmla="*/ 628073 w 2531263"/>
              <a:gd name="connsiteY254" fmla="*/ 36100 h 402050"/>
              <a:gd name="connsiteX255" fmla="*/ 458242 w 2531263"/>
              <a:gd name="connsiteY255" fmla="*/ 34766 h 402050"/>
              <a:gd name="connsiteX256" fmla="*/ 464624 w 2531263"/>
              <a:gd name="connsiteY256" fmla="*/ 37052 h 402050"/>
              <a:gd name="connsiteX257" fmla="*/ 462719 w 2531263"/>
              <a:gd name="connsiteY257" fmla="*/ 43338 h 402050"/>
              <a:gd name="connsiteX258" fmla="*/ 461100 w 2531263"/>
              <a:gd name="connsiteY258" fmla="*/ 43052 h 402050"/>
              <a:gd name="connsiteX259" fmla="*/ 459385 w 2531263"/>
              <a:gd name="connsiteY259" fmla="*/ 42767 h 402050"/>
              <a:gd name="connsiteX260" fmla="*/ 456337 w 2531263"/>
              <a:gd name="connsiteY260" fmla="*/ 40290 h 402050"/>
              <a:gd name="connsiteX261" fmla="*/ 458242 w 2531263"/>
              <a:gd name="connsiteY261" fmla="*/ 34766 h 402050"/>
              <a:gd name="connsiteX262" fmla="*/ 610166 w 2531263"/>
              <a:gd name="connsiteY262" fmla="*/ 34671 h 402050"/>
              <a:gd name="connsiteX263" fmla="*/ 607118 w 2531263"/>
              <a:gd name="connsiteY263" fmla="*/ 35147 h 402050"/>
              <a:gd name="connsiteX264" fmla="*/ 602927 w 2531263"/>
              <a:gd name="connsiteY264" fmla="*/ 43529 h 402050"/>
              <a:gd name="connsiteX265" fmla="*/ 606451 w 2531263"/>
              <a:gd name="connsiteY265" fmla="*/ 44482 h 402050"/>
              <a:gd name="connsiteX266" fmla="*/ 614928 w 2531263"/>
              <a:gd name="connsiteY266" fmla="*/ 39338 h 402050"/>
              <a:gd name="connsiteX267" fmla="*/ 613499 w 2531263"/>
              <a:gd name="connsiteY267" fmla="*/ 37814 h 402050"/>
              <a:gd name="connsiteX268" fmla="*/ 610166 w 2531263"/>
              <a:gd name="connsiteY268" fmla="*/ 34671 h 402050"/>
              <a:gd name="connsiteX269" fmla="*/ 556063 w 2531263"/>
              <a:gd name="connsiteY269" fmla="*/ 32480 h 402050"/>
              <a:gd name="connsiteX270" fmla="*/ 566827 w 2531263"/>
              <a:gd name="connsiteY270" fmla="*/ 33528 h 402050"/>
              <a:gd name="connsiteX271" fmla="*/ 568446 w 2531263"/>
              <a:gd name="connsiteY271" fmla="*/ 36671 h 402050"/>
              <a:gd name="connsiteX272" fmla="*/ 561397 w 2531263"/>
              <a:gd name="connsiteY272" fmla="*/ 41434 h 402050"/>
              <a:gd name="connsiteX273" fmla="*/ 549015 w 2531263"/>
              <a:gd name="connsiteY273" fmla="*/ 40195 h 402050"/>
              <a:gd name="connsiteX274" fmla="*/ 542062 w 2531263"/>
              <a:gd name="connsiteY274" fmla="*/ 43910 h 402050"/>
              <a:gd name="connsiteX275" fmla="*/ 543300 w 2531263"/>
              <a:gd name="connsiteY275" fmla="*/ 36004 h 402050"/>
              <a:gd name="connsiteX276" fmla="*/ 549015 w 2531263"/>
              <a:gd name="connsiteY276" fmla="*/ 33432 h 402050"/>
              <a:gd name="connsiteX277" fmla="*/ 550063 w 2531263"/>
              <a:gd name="connsiteY277" fmla="*/ 32956 h 402050"/>
              <a:gd name="connsiteX278" fmla="*/ 556063 w 2531263"/>
              <a:gd name="connsiteY278" fmla="*/ 32480 h 402050"/>
              <a:gd name="connsiteX279" fmla="*/ 792093 w 2531263"/>
              <a:gd name="connsiteY279" fmla="*/ 31242 h 402050"/>
              <a:gd name="connsiteX280" fmla="*/ 783806 w 2531263"/>
              <a:gd name="connsiteY280" fmla="*/ 34004 h 402050"/>
              <a:gd name="connsiteX281" fmla="*/ 784854 w 2531263"/>
              <a:gd name="connsiteY281" fmla="*/ 35624 h 402050"/>
              <a:gd name="connsiteX282" fmla="*/ 788569 w 2531263"/>
              <a:gd name="connsiteY282" fmla="*/ 39243 h 402050"/>
              <a:gd name="connsiteX283" fmla="*/ 792093 w 2531263"/>
              <a:gd name="connsiteY283" fmla="*/ 38291 h 402050"/>
              <a:gd name="connsiteX284" fmla="*/ 792093 w 2531263"/>
              <a:gd name="connsiteY284" fmla="*/ 31242 h 402050"/>
              <a:gd name="connsiteX285" fmla="*/ 1131278 w 2531263"/>
              <a:gd name="connsiteY285" fmla="*/ 24193 h 402050"/>
              <a:gd name="connsiteX286" fmla="*/ 1126802 w 2531263"/>
              <a:gd name="connsiteY286" fmla="*/ 27242 h 402050"/>
              <a:gd name="connsiteX287" fmla="*/ 1120039 w 2531263"/>
              <a:gd name="connsiteY287" fmla="*/ 31051 h 402050"/>
              <a:gd name="connsiteX288" fmla="*/ 1123563 w 2531263"/>
              <a:gd name="connsiteY288" fmla="*/ 30385 h 402050"/>
              <a:gd name="connsiteX289" fmla="*/ 1133374 w 2531263"/>
              <a:gd name="connsiteY289" fmla="*/ 27527 h 402050"/>
              <a:gd name="connsiteX290" fmla="*/ 1133279 w 2531263"/>
              <a:gd name="connsiteY290" fmla="*/ 24860 h 402050"/>
              <a:gd name="connsiteX291" fmla="*/ 1131278 w 2531263"/>
              <a:gd name="connsiteY291" fmla="*/ 24193 h 402050"/>
              <a:gd name="connsiteX292" fmla="*/ 1545235 w 2531263"/>
              <a:gd name="connsiteY292" fmla="*/ 20479 h 402050"/>
              <a:gd name="connsiteX293" fmla="*/ 1546378 w 2531263"/>
              <a:gd name="connsiteY293" fmla="*/ 25051 h 402050"/>
              <a:gd name="connsiteX294" fmla="*/ 1549521 w 2531263"/>
              <a:gd name="connsiteY294" fmla="*/ 26003 h 402050"/>
              <a:gd name="connsiteX295" fmla="*/ 1550474 w 2531263"/>
              <a:gd name="connsiteY295" fmla="*/ 26289 h 402050"/>
              <a:gd name="connsiteX296" fmla="*/ 1545235 w 2531263"/>
              <a:gd name="connsiteY296" fmla="*/ 20479 h 402050"/>
              <a:gd name="connsiteX297" fmla="*/ 1502086 w 2531263"/>
              <a:gd name="connsiteY297" fmla="*/ 18097 h 402050"/>
              <a:gd name="connsiteX298" fmla="*/ 1506182 w 2531263"/>
              <a:gd name="connsiteY298" fmla="*/ 25908 h 402050"/>
              <a:gd name="connsiteX299" fmla="*/ 1507040 w 2531263"/>
              <a:gd name="connsiteY299" fmla="*/ 25241 h 402050"/>
              <a:gd name="connsiteX300" fmla="*/ 1510278 w 2531263"/>
              <a:gd name="connsiteY300" fmla="*/ 22574 h 402050"/>
              <a:gd name="connsiteX301" fmla="*/ 1510850 w 2531263"/>
              <a:gd name="connsiteY301" fmla="*/ 22479 h 402050"/>
              <a:gd name="connsiteX302" fmla="*/ 1502086 w 2531263"/>
              <a:gd name="connsiteY302" fmla="*/ 18097 h 402050"/>
              <a:gd name="connsiteX303" fmla="*/ 1442651 w 2531263"/>
              <a:gd name="connsiteY303" fmla="*/ 17526 h 402050"/>
              <a:gd name="connsiteX304" fmla="*/ 1438555 w 2531263"/>
              <a:gd name="connsiteY304" fmla="*/ 21431 h 402050"/>
              <a:gd name="connsiteX305" fmla="*/ 1438841 w 2531263"/>
              <a:gd name="connsiteY305" fmla="*/ 21622 h 402050"/>
              <a:gd name="connsiteX306" fmla="*/ 1441603 w 2531263"/>
              <a:gd name="connsiteY306" fmla="*/ 23908 h 402050"/>
              <a:gd name="connsiteX307" fmla="*/ 1449699 w 2531263"/>
              <a:gd name="connsiteY307" fmla="*/ 20193 h 402050"/>
              <a:gd name="connsiteX308" fmla="*/ 1443984 w 2531263"/>
              <a:gd name="connsiteY308" fmla="*/ 18002 h 402050"/>
              <a:gd name="connsiteX309" fmla="*/ 1839462 w 2531263"/>
              <a:gd name="connsiteY309" fmla="*/ 14097 h 402050"/>
              <a:gd name="connsiteX310" fmla="*/ 1829842 w 2531263"/>
              <a:gd name="connsiteY310" fmla="*/ 15145 h 402050"/>
              <a:gd name="connsiteX311" fmla="*/ 1829842 w 2531263"/>
              <a:gd name="connsiteY311" fmla="*/ 15812 h 402050"/>
              <a:gd name="connsiteX312" fmla="*/ 1831747 w 2531263"/>
              <a:gd name="connsiteY312" fmla="*/ 20003 h 402050"/>
              <a:gd name="connsiteX313" fmla="*/ 1833461 w 2531263"/>
              <a:gd name="connsiteY313" fmla="*/ 20383 h 402050"/>
              <a:gd name="connsiteX314" fmla="*/ 1841367 w 2531263"/>
              <a:gd name="connsiteY314" fmla="*/ 15716 h 402050"/>
              <a:gd name="connsiteX315" fmla="*/ 1839462 w 2531263"/>
              <a:gd name="connsiteY315" fmla="*/ 14097 h 402050"/>
              <a:gd name="connsiteX316" fmla="*/ 1904232 w 2531263"/>
              <a:gd name="connsiteY316" fmla="*/ 13240 h 402050"/>
              <a:gd name="connsiteX317" fmla="*/ 1902708 w 2531263"/>
              <a:gd name="connsiteY317" fmla="*/ 19812 h 402050"/>
              <a:gd name="connsiteX318" fmla="*/ 1906994 w 2531263"/>
              <a:gd name="connsiteY318" fmla="*/ 20669 h 402050"/>
              <a:gd name="connsiteX319" fmla="*/ 1907852 w 2531263"/>
              <a:gd name="connsiteY319" fmla="*/ 16574 h 402050"/>
              <a:gd name="connsiteX320" fmla="*/ 1904232 w 2531263"/>
              <a:gd name="connsiteY320" fmla="*/ 13240 h 402050"/>
              <a:gd name="connsiteX321" fmla="*/ 1960277 w 2531263"/>
              <a:gd name="connsiteY321" fmla="*/ 12392 h 402050"/>
              <a:gd name="connsiteX322" fmla="*/ 1961572 w 2531263"/>
              <a:gd name="connsiteY322" fmla="*/ 15050 h 402050"/>
              <a:gd name="connsiteX323" fmla="*/ 1961287 w 2531263"/>
              <a:gd name="connsiteY323" fmla="*/ 16002 h 402050"/>
              <a:gd name="connsiteX324" fmla="*/ 1961047 w 2531263"/>
              <a:gd name="connsiteY324" fmla="*/ 16347 h 402050"/>
              <a:gd name="connsiteX325" fmla="*/ 1958525 w 2531263"/>
              <a:gd name="connsiteY325" fmla="*/ 16002 h 402050"/>
              <a:gd name="connsiteX326" fmla="*/ 1955115 w 2531263"/>
              <a:gd name="connsiteY326" fmla="*/ 15570 h 402050"/>
              <a:gd name="connsiteX327" fmla="*/ 1951667 w 2531263"/>
              <a:gd name="connsiteY327" fmla="*/ 13621 h 402050"/>
              <a:gd name="connsiteX328" fmla="*/ 1949568 w 2531263"/>
              <a:gd name="connsiteY328" fmla="*/ 14867 h 402050"/>
              <a:gd name="connsiteX329" fmla="*/ 1944999 w 2531263"/>
              <a:gd name="connsiteY329" fmla="*/ 14288 h 402050"/>
              <a:gd name="connsiteX330" fmla="*/ 1946361 w 2531263"/>
              <a:gd name="connsiteY330" fmla="*/ 13588 h 402050"/>
              <a:gd name="connsiteX331" fmla="*/ 2041773 w 2531263"/>
              <a:gd name="connsiteY331" fmla="*/ 9811 h 402050"/>
              <a:gd name="connsiteX332" fmla="*/ 2044440 w 2531263"/>
              <a:gd name="connsiteY332" fmla="*/ 16669 h 402050"/>
              <a:gd name="connsiteX333" fmla="*/ 2049774 w 2531263"/>
              <a:gd name="connsiteY333" fmla="*/ 12763 h 402050"/>
              <a:gd name="connsiteX334" fmla="*/ 2041773 w 2531263"/>
              <a:gd name="connsiteY334" fmla="*/ 9811 h 402050"/>
              <a:gd name="connsiteX335" fmla="*/ 2098257 w 2531263"/>
              <a:gd name="connsiteY335" fmla="*/ 8096 h 402050"/>
              <a:gd name="connsiteX336" fmla="*/ 2096542 w 2531263"/>
              <a:gd name="connsiteY336" fmla="*/ 9239 h 402050"/>
              <a:gd name="connsiteX337" fmla="*/ 2097780 w 2531263"/>
              <a:gd name="connsiteY337" fmla="*/ 16383 h 402050"/>
              <a:gd name="connsiteX338" fmla="*/ 2104257 w 2531263"/>
              <a:gd name="connsiteY338" fmla="*/ 14859 h 402050"/>
              <a:gd name="connsiteX339" fmla="*/ 2104829 w 2531263"/>
              <a:gd name="connsiteY339" fmla="*/ 13145 h 402050"/>
              <a:gd name="connsiteX340" fmla="*/ 2103495 w 2531263"/>
              <a:gd name="connsiteY340" fmla="*/ 8954 h 402050"/>
              <a:gd name="connsiteX341" fmla="*/ 2098257 w 2531263"/>
              <a:gd name="connsiteY341" fmla="*/ 8096 h 402050"/>
              <a:gd name="connsiteX342" fmla="*/ 2177552 w 2531263"/>
              <a:gd name="connsiteY342" fmla="*/ 1845 h 402050"/>
              <a:gd name="connsiteX343" fmla="*/ 2179600 w 2531263"/>
              <a:gd name="connsiteY343" fmla="*/ 3143 h 402050"/>
              <a:gd name="connsiteX344" fmla="*/ 2187125 w 2531263"/>
              <a:gd name="connsiteY344" fmla="*/ 3524 h 402050"/>
              <a:gd name="connsiteX345" fmla="*/ 2187982 w 2531263"/>
              <a:gd name="connsiteY345" fmla="*/ 5238 h 402050"/>
              <a:gd name="connsiteX346" fmla="*/ 2187791 w 2531263"/>
              <a:gd name="connsiteY346" fmla="*/ 5905 h 402050"/>
              <a:gd name="connsiteX347" fmla="*/ 2184362 w 2531263"/>
              <a:gd name="connsiteY347" fmla="*/ 5714 h 402050"/>
              <a:gd name="connsiteX348" fmla="*/ 2177028 w 2531263"/>
              <a:gd name="connsiteY348" fmla="*/ 7619 h 402050"/>
              <a:gd name="connsiteX349" fmla="*/ 2176742 w 2531263"/>
              <a:gd name="connsiteY349" fmla="*/ 7334 h 402050"/>
              <a:gd name="connsiteX350" fmla="*/ 2167598 w 2531263"/>
              <a:gd name="connsiteY350" fmla="*/ 8286 h 402050"/>
              <a:gd name="connsiteX351" fmla="*/ 2165027 w 2531263"/>
              <a:gd name="connsiteY351" fmla="*/ 8381 h 402050"/>
              <a:gd name="connsiteX352" fmla="*/ 2163598 w 2531263"/>
              <a:gd name="connsiteY352" fmla="*/ 5524 h 402050"/>
              <a:gd name="connsiteX353" fmla="*/ 2164550 w 2531263"/>
              <a:gd name="connsiteY353" fmla="*/ 3714 h 402050"/>
              <a:gd name="connsiteX354" fmla="*/ 2173885 w 2531263"/>
              <a:gd name="connsiteY354" fmla="*/ 2857 h 402050"/>
              <a:gd name="connsiteX355" fmla="*/ 2174647 w 2531263"/>
              <a:gd name="connsiteY355" fmla="*/ 2190 h 402050"/>
              <a:gd name="connsiteX356" fmla="*/ 2177552 w 2531263"/>
              <a:gd name="connsiteY356" fmla="*/ 1845 h 402050"/>
              <a:gd name="connsiteX357" fmla="*/ 2041869 w 2531263"/>
              <a:gd name="connsiteY357" fmla="*/ 0 h 402050"/>
              <a:gd name="connsiteX358" fmla="*/ 2043964 w 2531263"/>
              <a:gd name="connsiteY358" fmla="*/ 762 h 402050"/>
              <a:gd name="connsiteX359" fmla="*/ 2045202 w 2531263"/>
              <a:gd name="connsiteY359" fmla="*/ 762 h 402050"/>
              <a:gd name="connsiteX360" fmla="*/ 2046631 w 2531263"/>
              <a:gd name="connsiteY360" fmla="*/ 2096 h 402050"/>
              <a:gd name="connsiteX361" fmla="*/ 2051394 w 2531263"/>
              <a:gd name="connsiteY361" fmla="*/ 3048 h 402050"/>
              <a:gd name="connsiteX362" fmla="*/ 2058728 w 2531263"/>
              <a:gd name="connsiteY362" fmla="*/ 3048 h 402050"/>
              <a:gd name="connsiteX363" fmla="*/ 2071205 w 2531263"/>
              <a:gd name="connsiteY363" fmla="*/ 3620 h 402050"/>
              <a:gd name="connsiteX364" fmla="*/ 2073682 w 2531263"/>
              <a:gd name="connsiteY364" fmla="*/ 5239 h 402050"/>
              <a:gd name="connsiteX365" fmla="*/ 2072539 w 2531263"/>
              <a:gd name="connsiteY365" fmla="*/ 8096 h 402050"/>
              <a:gd name="connsiteX366" fmla="*/ 2072348 w 2531263"/>
              <a:gd name="connsiteY366" fmla="*/ 9049 h 402050"/>
              <a:gd name="connsiteX367" fmla="*/ 2074634 w 2531263"/>
              <a:gd name="connsiteY367" fmla="*/ 7525 h 402050"/>
              <a:gd name="connsiteX368" fmla="*/ 2081683 w 2531263"/>
              <a:gd name="connsiteY368" fmla="*/ 3429 h 402050"/>
              <a:gd name="connsiteX369" fmla="*/ 2084445 w 2531263"/>
              <a:gd name="connsiteY369" fmla="*/ 1048 h 402050"/>
              <a:gd name="connsiteX370" fmla="*/ 2098828 w 2531263"/>
              <a:gd name="connsiteY370" fmla="*/ 4858 h 402050"/>
              <a:gd name="connsiteX371" fmla="*/ 2113496 w 2531263"/>
              <a:gd name="connsiteY371" fmla="*/ 3524 h 402050"/>
              <a:gd name="connsiteX372" fmla="*/ 2115592 w 2531263"/>
              <a:gd name="connsiteY372" fmla="*/ 5239 h 402050"/>
              <a:gd name="connsiteX373" fmla="*/ 2111591 w 2531263"/>
              <a:gd name="connsiteY373" fmla="*/ 8287 h 402050"/>
              <a:gd name="connsiteX374" fmla="*/ 2118926 w 2531263"/>
              <a:gd name="connsiteY374" fmla="*/ 16383 h 402050"/>
              <a:gd name="connsiteX375" fmla="*/ 2121116 w 2531263"/>
              <a:gd name="connsiteY375" fmla="*/ 12192 h 402050"/>
              <a:gd name="connsiteX376" fmla="*/ 2122831 w 2531263"/>
              <a:gd name="connsiteY376" fmla="*/ 8858 h 402050"/>
              <a:gd name="connsiteX377" fmla="*/ 2123688 w 2531263"/>
              <a:gd name="connsiteY377" fmla="*/ 95 h 402050"/>
              <a:gd name="connsiteX378" fmla="*/ 2124736 w 2531263"/>
              <a:gd name="connsiteY378" fmla="*/ 857 h 402050"/>
              <a:gd name="connsiteX379" fmla="*/ 2131213 w 2531263"/>
              <a:gd name="connsiteY379" fmla="*/ 5525 h 402050"/>
              <a:gd name="connsiteX380" fmla="*/ 2131308 w 2531263"/>
              <a:gd name="connsiteY380" fmla="*/ 6191 h 402050"/>
              <a:gd name="connsiteX381" fmla="*/ 2137690 w 2531263"/>
              <a:gd name="connsiteY381" fmla="*/ 11525 h 402050"/>
              <a:gd name="connsiteX382" fmla="*/ 2140548 w 2531263"/>
              <a:gd name="connsiteY382" fmla="*/ 11906 h 402050"/>
              <a:gd name="connsiteX383" fmla="*/ 2147405 w 2531263"/>
              <a:gd name="connsiteY383" fmla="*/ 10001 h 402050"/>
              <a:gd name="connsiteX384" fmla="*/ 2150358 w 2531263"/>
              <a:gd name="connsiteY384" fmla="*/ 2476 h 402050"/>
              <a:gd name="connsiteX385" fmla="*/ 2150739 w 2531263"/>
              <a:gd name="connsiteY385" fmla="*/ 2762 h 402050"/>
              <a:gd name="connsiteX386" fmla="*/ 2152835 w 2531263"/>
              <a:gd name="connsiteY386" fmla="*/ 4477 h 402050"/>
              <a:gd name="connsiteX387" fmla="*/ 2152835 w 2531263"/>
              <a:gd name="connsiteY387" fmla="*/ 8858 h 402050"/>
              <a:gd name="connsiteX388" fmla="*/ 2152930 w 2531263"/>
              <a:gd name="connsiteY388" fmla="*/ 14764 h 402050"/>
              <a:gd name="connsiteX389" fmla="*/ 2160169 w 2531263"/>
              <a:gd name="connsiteY389" fmla="*/ 12287 h 402050"/>
              <a:gd name="connsiteX390" fmla="*/ 2164550 w 2531263"/>
              <a:gd name="connsiteY390" fmla="*/ 14668 h 402050"/>
              <a:gd name="connsiteX391" fmla="*/ 2165027 w 2531263"/>
              <a:gd name="connsiteY391" fmla="*/ 14383 h 402050"/>
              <a:gd name="connsiteX392" fmla="*/ 2165694 w 2531263"/>
              <a:gd name="connsiteY392" fmla="*/ 14002 h 402050"/>
              <a:gd name="connsiteX393" fmla="*/ 2169027 w 2531263"/>
              <a:gd name="connsiteY393" fmla="*/ 11525 h 402050"/>
              <a:gd name="connsiteX394" fmla="*/ 2176076 w 2531263"/>
              <a:gd name="connsiteY394" fmla="*/ 13430 h 402050"/>
              <a:gd name="connsiteX395" fmla="*/ 2182362 w 2531263"/>
              <a:gd name="connsiteY395" fmla="*/ 10763 h 402050"/>
              <a:gd name="connsiteX396" fmla="*/ 2191125 w 2531263"/>
              <a:gd name="connsiteY396" fmla="*/ 12192 h 402050"/>
              <a:gd name="connsiteX397" fmla="*/ 2195697 w 2531263"/>
              <a:gd name="connsiteY397" fmla="*/ 10763 h 402050"/>
              <a:gd name="connsiteX398" fmla="*/ 2199697 w 2531263"/>
              <a:gd name="connsiteY398" fmla="*/ 15145 h 402050"/>
              <a:gd name="connsiteX399" fmla="*/ 2200650 w 2531263"/>
              <a:gd name="connsiteY399" fmla="*/ 14668 h 402050"/>
              <a:gd name="connsiteX400" fmla="*/ 2206937 w 2531263"/>
              <a:gd name="connsiteY400" fmla="*/ 11811 h 402050"/>
              <a:gd name="connsiteX401" fmla="*/ 2219129 w 2531263"/>
              <a:gd name="connsiteY401" fmla="*/ 17621 h 402050"/>
              <a:gd name="connsiteX402" fmla="*/ 2223034 w 2531263"/>
              <a:gd name="connsiteY402" fmla="*/ 18859 h 402050"/>
              <a:gd name="connsiteX403" fmla="*/ 2224367 w 2531263"/>
              <a:gd name="connsiteY403" fmla="*/ 14954 h 402050"/>
              <a:gd name="connsiteX404" fmla="*/ 2231797 w 2531263"/>
              <a:gd name="connsiteY404" fmla="*/ 15050 h 402050"/>
              <a:gd name="connsiteX405" fmla="*/ 2237321 w 2531263"/>
              <a:gd name="connsiteY405" fmla="*/ 16288 h 402050"/>
              <a:gd name="connsiteX406" fmla="*/ 2244370 w 2531263"/>
              <a:gd name="connsiteY406" fmla="*/ 14573 h 402050"/>
              <a:gd name="connsiteX407" fmla="*/ 2254371 w 2531263"/>
              <a:gd name="connsiteY407" fmla="*/ 11621 h 402050"/>
              <a:gd name="connsiteX408" fmla="*/ 2255419 w 2531263"/>
              <a:gd name="connsiteY408" fmla="*/ 10858 h 402050"/>
              <a:gd name="connsiteX409" fmla="*/ 2257514 w 2531263"/>
              <a:gd name="connsiteY409" fmla="*/ 9811 h 402050"/>
              <a:gd name="connsiteX410" fmla="*/ 2263610 w 2531263"/>
              <a:gd name="connsiteY410" fmla="*/ 15050 h 402050"/>
              <a:gd name="connsiteX411" fmla="*/ 2270278 w 2531263"/>
              <a:gd name="connsiteY411" fmla="*/ 8382 h 402050"/>
              <a:gd name="connsiteX412" fmla="*/ 2277993 w 2531263"/>
              <a:gd name="connsiteY412" fmla="*/ 14859 h 402050"/>
              <a:gd name="connsiteX413" fmla="*/ 2279898 w 2531263"/>
              <a:gd name="connsiteY413" fmla="*/ 11335 h 402050"/>
              <a:gd name="connsiteX414" fmla="*/ 2286185 w 2531263"/>
              <a:gd name="connsiteY414" fmla="*/ 16478 h 402050"/>
              <a:gd name="connsiteX415" fmla="*/ 2284851 w 2531263"/>
              <a:gd name="connsiteY415" fmla="*/ 20003 h 402050"/>
              <a:gd name="connsiteX416" fmla="*/ 2284566 w 2531263"/>
              <a:gd name="connsiteY416" fmla="*/ 21146 h 402050"/>
              <a:gd name="connsiteX417" fmla="*/ 2287614 w 2531263"/>
              <a:gd name="connsiteY417" fmla="*/ 23813 h 402050"/>
              <a:gd name="connsiteX418" fmla="*/ 2288280 w 2531263"/>
              <a:gd name="connsiteY418" fmla="*/ 23336 h 402050"/>
              <a:gd name="connsiteX419" fmla="*/ 2294757 w 2531263"/>
              <a:gd name="connsiteY419" fmla="*/ 25146 h 402050"/>
              <a:gd name="connsiteX420" fmla="*/ 2294757 w 2531263"/>
              <a:gd name="connsiteY420" fmla="*/ 25432 h 402050"/>
              <a:gd name="connsiteX421" fmla="*/ 2299044 w 2531263"/>
              <a:gd name="connsiteY421" fmla="*/ 23336 h 402050"/>
              <a:gd name="connsiteX422" fmla="*/ 2297805 w 2531263"/>
              <a:gd name="connsiteY422" fmla="*/ 19717 h 402050"/>
              <a:gd name="connsiteX423" fmla="*/ 2300472 w 2531263"/>
              <a:gd name="connsiteY423" fmla="*/ 15526 h 402050"/>
              <a:gd name="connsiteX424" fmla="*/ 2306664 w 2531263"/>
              <a:gd name="connsiteY424" fmla="*/ 22860 h 402050"/>
              <a:gd name="connsiteX425" fmla="*/ 2306378 w 2531263"/>
              <a:gd name="connsiteY425" fmla="*/ 25432 h 402050"/>
              <a:gd name="connsiteX426" fmla="*/ 2302853 w 2531263"/>
              <a:gd name="connsiteY426" fmla="*/ 28004 h 402050"/>
              <a:gd name="connsiteX427" fmla="*/ 2297615 w 2531263"/>
              <a:gd name="connsiteY427" fmla="*/ 27813 h 402050"/>
              <a:gd name="connsiteX428" fmla="*/ 2287614 w 2531263"/>
              <a:gd name="connsiteY428" fmla="*/ 29242 h 402050"/>
              <a:gd name="connsiteX429" fmla="*/ 2297519 w 2531263"/>
              <a:gd name="connsiteY429" fmla="*/ 33338 h 402050"/>
              <a:gd name="connsiteX430" fmla="*/ 2299329 w 2531263"/>
              <a:gd name="connsiteY430" fmla="*/ 39243 h 402050"/>
              <a:gd name="connsiteX431" fmla="*/ 2296281 w 2531263"/>
              <a:gd name="connsiteY431" fmla="*/ 46196 h 402050"/>
              <a:gd name="connsiteX432" fmla="*/ 2294662 w 2531263"/>
              <a:gd name="connsiteY432" fmla="*/ 47720 h 402050"/>
              <a:gd name="connsiteX433" fmla="*/ 2288280 w 2531263"/>
              <a:gd name="connsiteY433" fmla="*/ 52959 h 402050"/>
              <a:gd name="connsiteX434" fmla="*/ 2288090 w 2531263"/>
              <a:gd name="connsiteY434" fmla="*/ 53150 h 402050"/>
              <a:gd name="connsiteX435" fmla="*/ 2287614 w 2531263"/>
              <a:gd name="connsiteY435" fmla="*/ 49339 h 402050"/>
              <a:gd name="connsiteX436" fmla="*/ 2282089 w 2531263"/>
              <a:gd name="connsiteY436" fmla="*/ 42767 h 402050"/>
              <a:gd name="connsiteX437" fmla="*/ 2277040 w 2531263"/>
              <a:gd name="connsiteY437" fmla="*/ 48578 h 402050"/>
              <a:gd name="connsiteX438" fmla="*/ 2277898 w 2531263"/>
              <a:gd name="connsiteY438" fmla="*/ 49149 h 402050"/>
              <a:gd name="connsiteX439" fmla="*/ 2278946 w 2531263"/>
              <a:gd name="connsiteY439" fmla="*/ 49911 h 402050"/>
              <a:gd name="connsiteX440" fmla="*/ 2279898 w 2531263"/>
              <a:gd name="connsiteY440" fmla="*/ 52102 h 402050"/>
              <a:gd name="connsiteX441" fmla="*/ 2278850 w 2531263"/>
              <a:gd name="connsiteY441" fmla="*/ 55531 h 402050"/>
              <a:gd name="connsiteX442" fmla="*/ 2295710 w 2531263"/>
              <a:gd name="connsiteY442" fmla="*/ 59055 h 402050"/>
              <a:gd name="connsiteX443" fmla="*/ 2295996 w 2531263"/>
              <a:gd name="connsiteY443" fmla="*/ 60388 h 402050"/>
              <a:gd name="connsiteX444" fmla="*/ 2301520 w 2531263"/>
              <a:gd name="connsiteY444" fmla="*/ 65246 h 402050"/>
              <a:gd name="connsiteX445" fmla="*/ 2303996 w 2531263"/>
              <a:gd name="connsiteY445" fmla="*/ 63913 h 402050"/>
              <a:gd name="connsiteX446" fmla="*/ 2305901 w 2531263"/>
              <a:gd name="connsiteY446" fmla="*/ 62675 h 402050"/>
              <a:gd name="connsiteX447" fmla="*/ 2307330 w 2531263"/>
              <a:gd name="connsiteY447" fmla="*/ 63055 h 402050"/>
              <a:gd name="connsiteX448" fmla="*/ 2312378 w 2531263"/>
              <a:gd name="connsiteY448" fmla="*/ 67818 h 402050"/>
              <a:gd name="connsiteX449" fmla="*/ 2304378 w 2531263"/>
              <a:gd name="connsiteY449" fmla="*/ 70961 h 402050"/>
              <a:gd name="connsiteX450" fmla="*/ 2308187 w 2531263"/>
              <a:gd name="connsiteY450" fmla="*/ 76962 h 402050"/>
              <a:gd name="connsiteX451" fmla="*/ 2317998 w 2531263"/>
              <a:gd name="connsiteY451" fmla="*/ 79058 h 402050"/>
              <a:gd name="connsiteX452" fmla="*/ 2324285 w 2531263"/>
              <a:gd name="connsiteY452" fmla="*/ 78200 h 402050"/>
              <a:gd name="connsiteX453" fmla="*/ 2329714 w 2531263"/>
              <a:gd name="connsiteY453" fmla="*/ 77343 h 402050"/>
              <a:gd name="connsiteX454" fmla="*/ 2337905 w 2531263"/>
              <a:gd name="connsiteY454" fmla="*/ 64294 h 402050"/>
              <a:gd name="connsiteX455" fmla="*/ 2340953 w 2531263"/>
              <a:gd name="connsiteY455" fmla="*/ 64199 h 402050"/>
              <a:gd name="connsiteX456" fmla="*/ 2345430 w 2531263"/>
              <a:gd name="connsiteY456" fmla="*/ 64103 h 402050"/>
              <a:gd name="connsiteX457" fmla="*/ 2348192 w 2531263"/>
              <a:gd name="connsiteY457" fmla="*/ 61627 h 402050"/>
              <a:gd name="connsiteX458" fmla="*/ 2350955 w 2531263"/>
              <a:gd name="connsiteY458" fmla="*/ 64961 h 402050"/>
              <a:gd name="connsiteX459" fmla="*/ 2358098 w 2531263"/>
              <a:gd name="connsiteY459" fmla="*/ 63627 h 402050"/>
              <a:gd name="connsiteX460" fmla="*/ 2370195 w 2531263"/>
              <a:gd name="connsiteY460" fmla="*/ 68008 h 402050"/>
              <a:gd name="connsiteX461" fmla="*/ 2384102 w 2531263"/>
              <a:gd name="connsiteY461" fmla="*/ 64484 h 402050"/>
              <a:gd name="connsiteX462" fmla="*/ 2388578 w 2531263"/>
              <a:gd name="connsiteY462" fmla="*/ 65532 h 402050"/>
              <a:gd name="connsiteX463" fmla="*/ 2389626 w 2531263"/>
              <a:gd name="connsiteY463" fmla="*/ 63913 h 402050"/>
              <a:gd name="connsiteX464" fmla="*/ 2392769 w 2531263"/>
              <a:gd name="connsiteY464" fmla="*/ 61722 h 402050"/>
              <a:gd name="connsiteX465" fmla="*/ 2396008 w 2531263"/>
              <a:gd name="connsiteY465" fmla="*/ 62008 h 402050"/>
              <a:gd name="connsiteX466" fmla="*/ 2392865 w 2531263"/>
              <a:gd name="connsiteY466" fmla="*/ 68008 h 402050"/>
              <a:gd name="connsiteX467" fmla="*/ 2397913 w 2531263"/>
              <a:gd name="connsiteY467" fmla="*/ 76676 h 402050"/>
              <a:gd name="connsiteX468" fmla="*/ 2400675 w 2531263"/>
              <a:gd name="connsiteY468" fmla="*/ 70771 h 402050"/>
              <a:gd name="connsiteX469" fmla="*/ 2406866 w 2531263"/>
              <a:gd name="connsiteY469" fmla="*/ 68104 h 402050"/>
              <a:gd name="connsiteX470" fmla="*/ 2410200 w 2531263"/>
              <a:gd name="connsiteY470" fmla="*/ 70009 h 402050"/>
              <a:gd name="connsiteX471" fmla="*/ 2412962 w 2531263"/>
              <a:gd name="connsiteY471" fmla="*/ 71152 h 402050"/>
              <a:gd name="connsiteX472" fmla="*/ 2418011 w 2531263"/>
              <a:gd name="connsiteY472" fmla="*/ 71438 h 402050"/>
              <a:gd name="connsiteX473" fmla="*/ 2419249 w 2531263"/>
              <a:gd name="connsiteY473" fmla="*/ 76295 h 402050"/>
              <a:gd name="connsiteX474" fmla="*/ 2414010 w 2531263"/>
              <a:gd name="connsiteY474" fmla="*/ 82867 h 402050"/>
              <a:gd name="connsiteX475" fmla="*/ 2412296 w 2531263"/>
              <a:gd name="connsiteY475" fmla="*/ 85154 h 402050"/>
              <a:gd name="connsiteX476" fmla="*/ 2420964 w 2531263"/>
              <a:gd name="connsiteY476" fmla="*/ 91440 h 402050"/>
              <a:gd name="connsiteX477" fmla="*/ 2434108 w 2531263"/>
              <a:gd name="connsiteY477" fmla="*/ 93154 h 402050"/>
              <a:gd name="connsiteX478" fmla="*/ 2448490 w 2531263"/>
              <a:gd name="connsiteY478" fmla="*/ 100965 h 402050"/>
              <a:gd name="connsiteX479" fmla="*/ 2458587 w 2531263"/>
              <a:gd name="connsiteY479" fmla="*/ 104680 h 402050"/>
              <a:gd name="connsiteX480" fmla="*/ 2458682 w 2531263"/>
              <a:gd name="connsiteY480" fmla="*/ 113633 h 402050"/>
              <a:gd name="connsiteX481" fmla="*/ 2461635 w 2531263"/>
              <a:gd name="connsiteY481" fmla="*/ 117062 h 402050"/>
              <a:gd name="connsiteX482" fmla="*/ 2462778 w 2531263"/>
              <a:gd name="connsiteY482" fmla="*/ 118396 h 402050"/>
              <a:gd name="connsiteX483" fmla="*/ 2459349 w 2531263"/>
              <a:gd name="connsiteY483" fmla="*/ 123539 h 402050"/>
              <a:gd name="connsiteX484" fmla="*/ 2457539 w 2531263"/>
              <a:gd name="connsiteY484" fmla="*/ 125158 h 402050"/>
              <a:gd name="connsiteX485" fmla="*/ 2452777 w 2531263"/>
              <a:gd name="connsiteY485" fmla="*/ 126587 h 402050"/>
              <a:gd name="connsiteX486" fmla="*/ 2451825 w 2531263"/>
              <a:gd name="connsiteY486" fmla="*/ 125825 h 402050"/>
              <a:gd name="connsiteX487" fmla="*/ 2448205 w 2531263"/>
              <a:gd name="connsiteY487" fmla="*/ 123634 h 402050"/>
              <a:gd name="connsiteX488" fmla="*/ 2443728 w 2531263"/>
              <a:gd name="connsiteY488" fmla="*/ 125158 h 402050"/>
              <a:gd name="connsiteX489" fmla="*/ 2432012 w 2531263"/>
              <a:gd name="connsiteY489" fmla="*/ 123158 h 402050"/>
              <a:gd name="connsiteX490" fmla="*/ 2426202 w 2531263"/>
              <a:gd name="connsiteY490" fmla="*/ 126778 h 402050"/>
              <a:gd name="connsiteX491" fmla="*/ 2434013 w 2531263"/>
              <a:gd name="connsiteY491" fmla="*/ 132969 h 402050"/>
              <a:gd name="connsiteX492" fmla="*/ 2436394 w 2531263"/>
              <a:gd name="connsiteY492" fmla="*/ 134112 h 402050"/>
              <a:gd name="connsiteX493" fmla="*/ 2440394 w 2531263"/>
              <a:gd name="connsiteY493" fmla="*/ 136112 h 402050"/>
              <a:gd name="connsiteX494" fmla="*/ 2445633 w 2531263"/>
              <a:gd name="connsiteY494" fmla="*/ 131636 h 402050"/>
              <a:gd name="connsiteX495" fmla="*/ 2449729 w 2531263"/>
              <a:gd name="connsiteY495" fmla="*/ 134207 h 402050"/>
              <a:gd name="connsiteX496" fmla="*/ 2446491 w 2531263"/>
              <a:gd name="connsiteY496" fmla="*/ 140208 h 402050"/>
              <a:gd name="connsiteX497" fmla="*/ 2444966 w 2531263"/>
              <a:gd name="connsiteY497" fmla="*/ 141732 h 402050"/>
              <a:gd name="connsiteX498" fmla="*/ 2443252 w 2531263"/>
              <a:gd name="connsiteY498" fmla="*/ 143446 h 402050"/>
              <a:gd name="connsiteX499" fmla="*/ 2442680 w 2531263"/>
              <a:gd name="connsiteY499" fmla="*/ 149733 h 402050"/>
              <a:gd name="connsiteX500" fmla="*/ 2441252 w 2531263"/>
              <a:gd name="connsiteY500" fmla="*/ 156210 h 402050"/>
              <a:gd name="connsiteX501" fmla="*/ 2432488 w 2531263"/>
              <a:gd name="connsiteY501" fmla="*/ 166211 h 402050"/>
              <a:gd name="connsiteX502" fmla="*/ 2434013 w 2531263"/>
              <a:gd name="connsiteY502" fmla="*/ 169926 h 402050"/>
              <a:gd name="connsiteX503" fmla="*/ 2432870 w 2531263"/>
              <a:gd name="connsiteY503" fmla="*/ 169926 h 402050"/>
              <a:gd name="connsiteX504" fmla="*/ 2430584 w 2531263"/>
              <a:gd name="connsiteY504" fmla="*/ 170021 h 402050"/>
              <a:gd name="connsiteX505" fmla="*/ 2425059 w 2531263"/>
              <a:gd name="connsiteY505" fmla="*/ 175546 h 402050"/>
              <a:gd name="connsiteX506" fmla="*/ 2427536 w 2531263"/>
              <a:gd name="connsiteY506" fmla="*/ 177546 h 402050"/>
              <a:gd name="connsiteX507" fmla="*/ 2423345 w 2531263"/>
              <a:gd name="connsiteY507" fmla="*/ 190309 h 402050"/>
              <a:gd name="connsiteX508" fmla="*/ 2420773 w 2531263"/>
              <a:gd name="connsiteY508" fmla="*/ 191929 h 402050"/>
              <a:gd name="connsiteX509" fmla="*/ 2415630 w 2531263"/>
              <a:gd name="connsiteY509" fmla="*/ 197263 h 402050"/>
              <a:gd name="connsiteX510" fmla="*/ 2411343 w 2531263"/>
              <a:gd name="connsiteY510" fmla="*/ 204407 h 402050"/>
              <a:gd name="connsiteX511" fmla="*/ 2410200 w 2531263"/>
              <a:gd name="connsiteY511" fmla="*/ 205645 h 402050"/>
              <a:gd name="connsiteX512" fmla="*/ 2407533 w 2531263"/>
              <a:gd name="connsiteY512" fmla="*/ 208407 h 402050"/>
              <a:gd name="connsiteX513" fmla="*/ 2410772 w 2531263"/>
              <a:gd name="connsiteY513" fmla="*/ 219075 h 402050"/>
              <a:gd name="connsiteX514" fmla="*/ 2410105 w 2531263"/>
              <a:gd name="connsiteY514" fmla="*/ 221742 h 402050"/>
              <a:gd name="connsiteX515" fmla="*/ 2409153 w 2531263"/>
              <a:gd name="connsiteY515" fmla="*/ 225552 h 402050"/>
              <a:gd name="connsiteX516" fmla="*/ 2412296 w 2531263"/>
              <a:gd name="connsiteY516" fmla="*/ 228695 h 402050"/>
              <a:gd name="connsiteX517" fmla="*/ 2400389 w 2531263"/>
              <a:gd name="connsiteY517" fmla="*/ 233553 h 402050"/>
              <a:gd name="connsiteX518" fmla="*/ 2397437 w 2531263"/>
              <a:gd name="connsiteY518" fmla="*/ 233648 h 402050"/>
              <a:gd name="connsiteX519" fmla="*/ 2392960 w 2531263"/>
              <a:gd name="connsiteY519" fmla="*/ 233839 h 402050"/>
              <a:gd name="connsiteX520" fmla="*/ 2384769 w 2531263"/>
              <a:gd name="connsiteY520" fmla="*/ 239078 h 402050"/>
              <a:gd name="connsiteX521" fmla="*/ 2384673 w 2531263"/>
              <a:gd name="connsiteY521" fmla="*/ 238887 h 402050"/>
              <a:gd name="connsiteX522" fmla="*/ 2376481 w 2531263"/>
              <a:gd name="connsiteY522" fmla="*/ 238792 h 402050"/>
              <a:gd name="connsiteX523" fmla="*/ 2367623 w 2531263"/>
              <a:gd name="connsiteY523" fmla="*/ 235839 h 402050"/>
              <a:gd name="connsiteX524" fmla="*/ 2367338 w 2531263"/>
              <a:gd name="connsiteY524" fmla="*/ 235744 h 402050"/>
              <a:gd name="connsiteX525" fmla="*/ 2360670 w 2531263"/>
              <a:gd name="connsiteY525" fmla="*/ 237744 h 402050"/>
              <a:gd name="connsiteX526" fmla="*/ 2350669 w 2531263"/>
              <a:gd name="connsiteY526" fmla="*/ 239935 h 402050"/>
              <a:gd name="connsiteX527" fmla="*/ 2350478 w 2531263"/>
              <a:gd name="connsiteY527" fmla="*/ 239744 h 402050"/>
              <a:gd name="connsiteX528" fmla="*/ 2344001 w 2531263"/>
              <a:gd name="connsiteY528" fmla="*/ 238982 h 402050"/>
              <a:gd name="connsiteX529" fmla="*/ 2340096 w 2531263"/>
              <a:gd name="connsiteY529" fmla="*/ 236887 h 402050"/>
              <a:gd name="connsiteX530" fmla="*/ 2327904 w 2531263"/>
              <a:gd name="connsiteY530" fmla="*/ 236601 h 402050"/>
              <a:gd name="connsiteX531" fmla="*/ 2324380 w 2531263"/>
              <a:gd name="connsiteY531" fmla="*/ 239268 h 402050"/>
              <a:gd name="connsiteX532" fmla="*/ 2323713 w 2531263"/>
              <a:gd name="connsiteY532" fmla="*/ 239744 h 402050"/>
              <a:gd name="connsiteX533" fmla="*/ 2311045 w 2531263"/>
              <a:gd name="connsiteY533" fmla="*/ 236315 h 402050"/>
              <a:gd name="connsiteX534" fmla="*/ 2305997 w 2531263"/>
              <a:gd name="connsiteY534" fmla="*/ 239459 h 402050"/>
              <a:gd name="connsiteX535" fmla="*/ 2305139 w 2531263"/>
              <a:gd name="connsiteY535" fmla="*/ 239935 h 402050"/>
              <a:gd name="connsiteX536" fmla="*/ 2298853 w 2531263"/>
              <a:gd name="connsiteY536" fmla="*/ 240221 h 402050"/>
              <a:gd name="connsiteX537" fmla="*/ 2288947 w 2531263"/>
              <a:gd name="connsiteY537" fmla="*/ 238125 h 402050"/>
              <a:gd name="connsiteX538" fmla="*/ 2280660 w 2531263"/>
              <a:gd name="connsiteY538" fmla="*/ 239363 h 402050"/>
              <a:gd name="connsiteX539" fmla="*/ 2266849 w 2531263"/>
              <a:gd name="connsiteY539" fmla="*/ 239459 h 402050"/>
              <a:gd name="connsiteX540" fmla="*/ 2263515 w 2531263"/>
              <a:gd name="connsiteY540" fmla="*/ 239649 h 402050"/>
              <a:gd name="connsiteX541" fmla="*/ 2258753 w 2531263"/>
              <a:gd name="connsiteY541" fmla="*/ 238982 h 402050"/>
              <a:gd name="connsiteX542" fmla="*/ 2256371 w 2531263"/>
              <a:gd name="connsiteY542" fmla="*/ 237172 h 402050"/>
              <a:gd name="connsiteX543" fmla="*/ 2245608 w 2531263"/>
              <a:gd name="connsiteY543" fmla="*/ 240792 h 402050"/>
              <a:gd name="connsiteX544" fmla="*/ 2242275 w 2531263"/>
              <a:gd name="connsiteY544" fmla="*/ 241840 h 402050"/>
              <a:gd name="connsiteX545" fmla="*/ 2240084 w 2531263"/>
              <a:gd name="connsiteY545" fmla="*/ 243745 h 402050"/>
              <a:gd name="connsiteX546" fmla="*/ 2238274 w 2531263"/>
              <a:gd name="connsiteY546" fmla="*/ 245459 h 402050"/>
              <a:gd name="connsiteX547" fmla="*/ 2234559 w 2531263"/>
              <a:gd name="connsiteY547" fmla="*/ 242888 h 402050"/>
              <a:gd name="connsiteX548" fmla="*/ 2229987 w 2531263"/>
              <a:gd name="connsiteY548" fmla="*/ 251270 h 402050"/>
              <a:gd name="connsiteX549" fmla="*/ 2229797 w 2531263"/>
              <a:gd name="connsiteY549" fmla="*/ 254699 h 402050"/>
              <a:gd name="connsiteX550" fmla="*/ 2229701 w 2531263"/>
              <a:gd name="connsiteY550" fmla="*/ 255270 h 402050"/>
              <a:gd name="connsiteX551" fmla="*/ 2225761 w 2531263"/>
              <a:gd name="connsiteY551" fmla="*/ 255579 h 402050"/>
              <a:gd name="connsiteX552" fmla="*/ 2225731 w 2531263"/>
              <a:gd name="connsiteY552" fmla="*/ 255564 h 402050"/>
              <a:gd name="connsiteX553" fmla="*/ 2226939 w 2531263"/>
              <a:gd name="connsiteY553" fmla="*/ 251174 h 402050"/>
              <a:gd name="connsiteX554" fmla="*/ 2223320 w 2531263"/>
              <a:gd name="connsiteY554" fmla="*/ 244316 h 402050"/>
              <a:gd name="connsiteX555" fmla="*/ 2216366 w 2531263"/>
              <a:gd name="connsiteY555" fmla="*/ 248031 h 402050"/>
              <a:gd name="connsiteX556" fmla="*/ 2220269 w 2531263"/>
              <a:gd name="connsiteY556" fmla="*/ 252517 h 402050"/>
              <a:gd name="connsiteX557" fmla="*/ 2215985 w 2531263"/>
              <a:gd name="connsiteY557" fmla="*/ 255746 h 402050"/>
              <a:gd name="connsiteX558" fmla="*/ 2215128 w 2531263"/>
              <a:gd name="connsiteY558" fmla="*/ 256413 h 402050"/>
              <a:gd name="connsiteX559" fmla="*/ 2224224 w 2531263"/>
              <a:gd name="connsiteY559" fmla="*/ 255699 h 402050"/>
              <a:gd name="connsiteX560" fmla="*/ 2225130 w 2531263"/>
              <a:gd name="connsiteY560" fmla="*/ 257746 h 402050"/>
              <a:gd name="connsiteX561" fmla="*/ 2225726 w 2531263"/>
              <a:gd name="connsiteY561" fmla="*/ 255582 h 402050"/>
              <a:gd name="connsiteX562" fmla="*/ 2225761 w 2531263"/>
              <a:gd name="connsiteY562" fmla="*/ 255579 h 402050"/>
              <a:gd name="connsiteX563" fmla="*/ 2232654 w 2531263"/>
              <a:gd name="connsiteY563" fmla="*/ 258889 h 402050"/>
              <a:gd name="connsiteX564" fmla="*/ 2234845 w 2531263"/>
              <a:gd name="connsiteY564" fmla="*/ 257080 h 402050"/>
              <a:gd name="connsiteX565" fmla="*/ 2237321 w 2531263"/>
              <a:gd name="connsiteY565" fmla="*/ 255079 h 402050"/>
              <a:gd name="connsiteX566" fmla="*/ 2247132 w 2531263"/>
              <a:gd name="connsiteY566" fmla="*/ 250698 h 402050"/>
              <a:gd name="connsiteX567" fmla="*/ 2257800 w 2531263"/>
              <a:gd name="connsiteY567" fmla="*/ 252698 h 402050"/>
              <a:gd name="connsiteX568" fmla="*/ 2258372 w 2531263"/>
              <a:gd name="connsiteY568" fmla="*/ 251270 h 402050"/>
              <a:gd name="connsiteX569" fmla="*/ 2258562 w 2531263"/>
              <a:gd name="connsiteY569" fmla="*/ 250698 h 402050"/>
              <a:gd name="connsiteX570" fmla="*/ 2261991 w 2531263"/>
              <a:gd name="connsiteY570" fmla="*/ 251460 h 402050"/>
              <a:gd name="connsiteX571" fmla="*/ 2263230 w 2531263"/>
              <a:gd name="connsiteY571" fmla="*/ 254127 h 402050"/>
              <a:gd name="connsiteX572" fmla="*/ 2267421 w 2531263"/>
              <a:gd name="connsiteY572" fmla="*/ 256318 h 402050"/>
              <a:gd name="connsiteX573" fmla="*/ 2267230 w 2531263"/>
              <a:gd name="connsiteY573" fmla="*/ 256318 h 402050"/>
              <a:gd name="connsiteX574" fmla="*/ 2263610 w 2531263"/>
              <a:gd name="connsiteY574" fmla="*/ 256032 h 402050"/>
              <a:gd name="connsiteX575" fmla="*/ 2262563 w 2531263"/>
              <a:gd name="connsiteY575" fmla="*/ 261080 h 402050"/>
              <a:gd name="connsiteX576" fmla="*/ 2263420 w 2531263"/>
              <a:gd name="connsiteY576" fmla="*/ 260509 h 402050"/>
              <a:gd name="connsiteX577" fmla="*/ 2266944 w 2531263"/>
              <a:gd name="connsiteY577" fmla="*/ 257937 h 402050"/>
              <a:gd name="connsiteX578" fmla="*/ 2278565 w 2531263"/>
              <a:gd name="connsiteY578" fmla="*/ 259271 h 402050"/>
              <a:gd name="connsiteX579" fmla="*/ 2286756 w 2531263"/>
              <a:gd name="connsiteY579" fmla="*/ 256222 h 402050"/>
              <a:gd name="connsiteX580" fmla="*/ 2287328 w 2531263"/>
              <a:gd name="connsiteY580" fmla="*/ 256508 h 402050"/>
              <a:gd name="connsiteX581" fmla="*/ 2289519 w 2531263"/>
              <a:gd name="connsiteY581" fmla="*/ 257556 h 402050"/>
              <a:gd name="connsiteX582" fmla="*/ 2297805 w 2531263"/>
              <a:gd name="connsiteY582" fmla="*/ 258413 h 402050"/>
              <a:gd name="connsiteX583" fmla="*/ 2300091 w 2531263"/>
              <a:gd name="connsiteY583" fmla="*/ 260128 h 402050"/>
              <a:gd name="connsiteX584" fmla="*/ 2304378 w 2531263"/>
              <a:gd name="connsiteY584" fmla="*/ 259842 h 402050"/>
              <a:gd name="connsiteX585" fmla="*/ 2305235 w 2531263"/>
              <a:gd name="connsiteY585" fmla="*/ 259747 h 402050"/>
              <a:gd name="connsiteX586" fmla="*/ 2307044 w 2531263"/>
              <a:gd name="connsiteY586" fmla="*/ 261842 h 402050"/>
              <a:gd name="connsiteX587" fmla="*/ 2307044 w 2531263"/>
              <a:gd name="connsiteY587" fmla="*/ 262890 h 402050"/>
              <a:gd name="connsiteX588" fmla="*/ 2307044 w 2531263"/>
              <a:gd name="connsiteY588" fmla="*/ 264319 h 402050"/>
              <a:gd name="connsiteX589" fmla="*/ 2303711 w 2531263"/>
              <a:gd name="connsiteY589" fmla="*/ 271463 h 402050"/>
              <a:gd name="connsiteX590" fmla="*/ 2299805 w 2531263"/>
              <a:gd name="connsiteY590" fmla="*/ 271367 h 402050"/>
              <a:gd name="connsiteX591" fmla="*/ 2295614 w 2531263"/>
              <a:gd name="connsiteY591" fmla="*/ 271177 h 402050"/>
              <a:gd name="connsiteX592" fmla="*/ 2297139 w 2531263"/>
              <a:gd name="connsiteY592" fmla="*/ 278035 h 402050"/>
              <a:gd name="connsiteX593" fmla="*/ 2304187 w 2531263"/>
              <a:gd name="connsiteY593" fmla="*/ 277559 h 402050"/>
              <a:gd name="connsiteX594" fmla="*/ 2307140 w 2531263"/>
              <a:gd name="connsiteY594" fmla="*/ 277368 h 402050"/>
              <a:gd name="connsiteX595" fmla="*/ 2313426 w 2531263"/>
              <a:gd name="connsiteY595" fmla="*/ 273463 h 402050"/>
              <a:gd name="connsiteX596" fmla="*/ 2314188 w 2531263"/>
              <a:gd name="connsiteY596" fmla="*/ 274034 h 402050"/>
              <a:gd name="connsiteX597" fmla="*/ 2316379 w 2531263"/>
              <a:gd name="connsiteY597" fmla="*/ 275654 h 402050"/>
              <a:gd name="connsiteX598" fmla="*/ 2318055 w 2531263"/>
              <a:gd name="connsiteY598" fmla="*/ 280741 h 402050"/>
              <a:gd name="connsiteX599" fmla="*/ 2316284 w 2531263"/>
              <a:gd name="connsiteY599" fmla="*/ 280797 h 402050"/>
              <a:gd name="connsiteX600" fmla="*/ 2313712 w 2531263"/>
              <a:gd name="connsiteY600" fmla="*/ 280130 h 402050"/>
              <a:gd name="connsiteX601" fmla="*/ 2306568 w 2531263"/>
              <a:gd name="connsiteY601" fmla="*/ 280797 h 402050"/>
              <a:gd name="connsiteX602" fmla="*/ 2301710 w 2531263"/>
              <a:gd name="connsiteY602" fmla="*/ 279559 h 402050"/>
              <a:gd name="connsiteX603" fmla="*/ 2286185 w 2531263"/>
              <a:gd name="connsiteY603" fmla="*/ 286417 h 402050"/>
              <a:gd name="connsiteX604" fmla="*/ 2289042 w 2531263"/>
              <a:gd name="connsiteY604" fmla="*/ 289084 h 402050"/>
              <a:gd name="connsiteX605" fmla="*/ 2289804 w 2531263"/>
              <a:gd name="connsiteY605" fmla="*/ 289750 h 402050"/>
              <a:gd name="connsiteX606" fmla="*/ 2300567 w 2531263"/>
              <a:gd name="connsiteY606" fmla="*/ 284512 h 402050"/>
              <a:gd name="connsiteX607" fmla="*/ 2306568 w 2531263"/>
              <a:gd name="connsiteY607" fmla="*/ 286607 h 402050"/>
              <a:gd name="connsiteX608" fmla="*/ 2316474 w 2531263"/>
              <a:gd name="connsiteY608" fmla="*/ 291941 h 402050"/>
              <a:gd name="connsiteX609" fmla="*/ 2320856 w 2531263"/>
              <a:gd name="connsiteY609" fmla="*/ 287560 h 402050"/>
              <a:gd name="connsiteX610" fmla="*/ 2320143 w 2531263"/>
              <a:gd name="connsiteY610" fmla="*/ 283836 h 402050"/>
              <a:gd name="connsiteX611" fmla="*/ 2321046 w 2531263"/>
              <a:gd name="connsiteY611" fmla="*/ 283655 h 402050"/>
              <a:gd name="connsiteX612" fmla="*/ 2322380 w 2531263"/>
              <a:gd name="connsiteY612" fmla="*/ 281273 h 402050"/>
              <a:gd name="connsiteX613" fmla="*/ 2322284 w 2531263"/>
              <a:gd name="connsiteY613" fmla="*/ 280607 h 402050"/>
              <a:gd name="connsiteX614" fmla="*/ 2319541 w 2531263"/>
              <a:gd name="connsiteY614" fmla="*/ 280694 h 402050"/>
              <a:gd name="connsiteX615" fmla="*/ 2319141 w 2531263"/>
              <a:gd name="connsiteY615" fmla="*/ 278606 h 402050"/>
              <a:gd name="connsiteX616" fmla="*/ 2328285 w 2531263"/>
              <a:gd name="connsiteY616" fmla="*/ 276320 h 402050"/>
              <a:gd name="connsiteX617" fmla="*/ 2329619 w 2531263"/>
              <a:gd name="connsiteY617" fmla="*/ 278321 h 402050"/>
              <a:gd name="connsiteX618" fmla="*/ 2328762 w 2531263"/>
              <a:gd name="connsiteY618" fmla="*/ 281750 h 402050"/>
              <a:gd name="connsiteX619" fmla="*/ 2327809 w 2531263"/>
              <a:gd name="connsiteY619" fmla="*/ 282988 h 402050"/>
              <a:gd name="connsiteX620" fmla="*/ 2331428 w 2531263"/>
              <a:gd name="connsiteY620" fmla="*/ 290798 h 402050"/>
              <a:gd name="connsiteX621" fmla="*/ 2338096 w 2531263"/>
              <a:gd name="connsiteY621" fmla="*/ 298037 h 402050"/>
              <a:gd name="connsiteX622" fmla="*/ 2335143 w 2531263"/>
              <a:gd name="connsiteY622" fmla="*/ 302324 h 402050"/>
              <a:gd name="connsiteX623" fmla="*/ 2344170 w 2531263"/>
              <a:gd name="connsiteY623" fmla="*/ 300896 h 402050"/>
              <a:gd name="connsiteX624" fmla="*/ 2343906 w 2531263"/>
              <a:gd name="connsiteY624" fmla="*/ 301180 h 402050"/>
              <a:gd name="connsiteX625" fmla="*/ 2351145 w 2531263"/>
              <a:gd name="connsiteY625" fmla="*/ 305943 h 402050"/>
              <a:gd name="connsiteX626" fmla="*/ 2359623 w 2531263"/>
              <a:gd name="connsiteY626" fmla="*/ 300704 h 402050"/>
              <a:gd name="connsiteX627" fmla="*/ 2363242 w 2531263"/>
              <a:gd name="connsiteY627" fmla="*/ 304229 h 402050"/>
              <a:gd name="connsiteX628" fmla="*/ 2368100 w 2531263"/>
              <a:gd name="connsiteY628" fmla="*/ 302228 h 402050"/>
              <a:gd name="connsiteX629" fmla="*/ 2370862 w 2531263"/>
              <a:gd name="connsiteY629" fmla="*/ 301085 h 402050"/>
              <a:gd name="connsiteX630" fmla="*/ 2357766 w 2531263"/>
              <a:gd name="connsiteY630" fmla="*/ 298744 h 402050"/>
              <a:gd name="connsiteX631" fmla="*/ 2367052 w 2531263"/>
              <a:gd name="connsiteY631" fmla="*/ 297275 h 402050"/>
              <a:gd name="connsiteX632" fmla="*/ 2360480 w 2531263"/>
              <a:gd name="connsiteY632" fmla="*/ 295466 h 402050"/>
              <a:gd name="connsiteX633" fmla="*/ 2356098 w 2531263"/>
              <a:gd name="connsiteY633" fmla="*/ 297275 h 402050"/>
              <a:gd name="connsiteX634" fmla="*/ 2354765 w 2531263"/>
              <a:gd name="connsiteY634" fmla="*/ 297847 h 402050"/>
              <a:gd name="connsiteX635" fmla="*/ 2352193 w 2531263"/>
              <a:gd name="connsiteY635" fmla="*/ 297275 h 402050"/>
              <a:gd name="connsiteX636" fmla="*/ 2350193 w 2531263"/>
              <a:gd name="connsiteY636" fmla="*/ 294132 h 402050"/>
              <a:gd name="connsiteX637" fmla="*/ 2349907 w 2531263"/>
              <a:gd name="connsiteY637" fmla="*/ 294418 h 402050"/>
              <a:gd name="connsiteX638" fmla="*/ 2349747 w 2531263"/>
              <a:gd name="connsiteY638" fmla="*/ 294600 h 402050"/>
              <a:gd name="connsiteX639" fmla="*/ 2347906 w 2531263"/>
              <a:gd name="connsiteY639" fmla="*/ 290703 h 402050"/>
              <a:gd name="connsiteX640" fmla="*/ 2352860 w 2531263"/>
              <a:gd name="connsiteY640" fmla="*/ 286321 h 402050"/>
              <a:gd name="connsiteX641" fmla="*/ 2352955 w 2531263"/>
              <a:gd name="connsiteY641" fmla="*/ 286607 h 402050"/>
              <a:gd name="connsiteX642" fmla="*/ 2355050 w 2531263"/>
              <a:gd name="connsiteY642" fmla="*/ 291846 h 402050"/>
              <a:gd name="connsiteX643" fmla="*/ 2358860 w 2531263"/>
              <a:gd name="connsiteY643" fmla="*/ 293275 h 402050"/>
              <a:gd name="connsiteX644" fmla="*/ 2360766 w 2531263"/>
              <a:gd name="connsiteY644" fmla="*/ 286798 h 402050"/>
              <a:gd name="connsiteX645" fmla="*/ 2380768 w 2531263"/>
              <a:gd name="connsiteY645" fmla="*/ 289370 h 402050"/>
              <a:gd name="connsiteX646" fmla="*/ 2388007 w 2531263"/>
              <a:gd name="connsiteY646" fmla="*/ 285941 h 402050"/>
              <a:gd name="connsiteX647" fmla="*/ 2390483 w 2531263"/>
              <a:gd name="connsiteY647" fmla="*/ 284797 h 402050"/>
              <a:gd name="connsiteX648" fmla="*/ 2391531 w 2531263"/>
              <a:gd name="connsiteY648" fmla="*/ 289846 h 402050"/>
              <a:gd name="connsiteX649" fmla="*/ 2396770 w 2531263"/>
              <a:gd name="connsiteY649" fmla="*/ 290513 h 402050"/>
              <a:gd name="connsiteX650" fmla="*/ 2403247 w 2531263"/>
              <a:gd name="connsiteY650" fmla="*/ 287464 h 402050"/>
              <a:gd name="connsiteX651" fmla="*/ 2405247 w 2531263"/>
              <a:gd name="connsiteY651" fmla="*/ 297275 h 402050"/>
              <a:gd name="connsiteX652" fmla="*/ 2423059 w 2531263"/>
              <a:gd name="connsiteY652" fmla="*/ 296513 h 402050"/>
              <a:gd name="connsiteX653" fmla="*/ 2429536 w 2531263"/>
              <a:gd name="connsiteY653" fmla="*/ 294513 h 402050"/>
              <a:gd name="connsiteX654" fmla="*/ 2430393 w 2531263"/>
              <a:gd name="connsiteY654" fmla="*/ 294227 h 402050"/>
              <a:gd name="connsiteX655" fmla="*/ 2435441 w 2531263"/>
              <a:gd name="connsiteY655" fmla="*/ 297275 h 402050"/>
              <a:gd name="connsiteX656" fmla="*/ 2438013 w 2531263"/>
              <a:gd name="connsiteY656" fmla="*/ 294894 h 402050"/>
              <a:gd name="connsiteX657" fmla="*/ 2437918 w 2531263"/>
              <a:gd name="connsiteY657" fmla="*/ 294894 h 402050"/>
              <a:gd name="connsiteX658" fmla="*/ 2435251 w 2531263"/>
              <a:gd name="connsiteY658" fmla="*/ 293370 h 402050"/>
              <a:gd name="connsiteX659" fmla="*/ 2426964 w 2531263"/>
              <a:gd name="connsiteY659" fmla="*/ 290703 h 402050"/>
              <a:gd name="connsiteX660" fmla="*/ 2425535 w 2531263"/>
              <a:gd name="connsiteY660" fmla="*/ 290798 h 402050"/>
              <a:gd name="connsiteX661" fmla="*/ 2422869 w 2531263"/>
              <a:gd name="connsiteY661" fmla="*/ 290798 h 402050"/>
              <a:gd name="connsiteX662" fmla="*/ 2417630 w 2531263"/>
              <a:gd name="connsiteY662" fmla="*/ 294227 h 402050"/>
              <a:gd name="connsiteX663" fmla="*/ 2417630 w 2531263"/>
              <a:gd name="connsiteY663" fmla="*/ 294799 h 402050"/>
              <a:gd name="connsiteX664" fmla="*/ 2416391 w 2531263"/>
              <a:gd name="connsiteY664" fmla="*/ 293275 h 402050"/>
              <a:gd name="connsiteX665" fmla="*/ 2409914 w 2531263"/>
              <a:gd name="connsiteY665" fmla="*/ 290036 h 402050"/>
              <a:gd name="connsiteX666" fmla="*/ 2410105 w 2531263"/>
              <a:gd name="connsiteY666" fmla="*/ 289274 h 402050"/>
              <a:gd name="connsiteX667" fmla="*/ 2412582 w 2531263"/>
              <a:gd name="connsiteY667" fmla="*/ 287846 h 402050"/>
              <a:gd name="connsiteX668" fmla="*/ 2422392 w 2531263"/>
              <a:gd name="connsiteY668" fmla="*/ 287560 h 402050"/>
              <a:gd name="connsiteX669" fmla="*/ 2422869 w 2531263"/>
              <a:gd name="connsiteY669" fmla="*/ 287941 h 402050"/>
              <a:gd name="connsiteX670" fmla="*/ 2430679 w 2531263"/>
              <a:gd name="connsiteY670" fmla="*/ 286703 h 402050"/>
              <a:gd name="connsiteX671" fmla="*/ 2432012 w 2531263"/>
              <a:gd name="connsiteY671" fmla="*/ 287560 h 402050"/>
              <a:gd name="connsiteX672" fmla="*/ 2432584 w 2531263"/>
              <a:gd name="connsiteY672" fmla="*/ 287941 h 402050"/>
              <a:gd name="connsiteX673" fmla="*/ 2439156 w 2531263"/>
              <a:gd name="connsiteY673" fmla="*/ 284702 h 402050"/>
              <a:gd name="connsiteX674" fmla="*/ 2447157 w 2531263"/>
              <a:gd name="connsiteY674" fmla="*/ 283655 h 402050"/>
              <a:gd name="connsiteX675" fmla="*/ 2450777 w 2531263"/>
              <a:gd name="connsiteY675" fmla="*/ 288798 h 402050"/>
              <a:gd name="connsiteX676" fmla="*/ 2451634 w 2531263"/>
              <a:gd name="connsiteY676" fmla="*/ 288608 h 402050"/>
              <a:gd name="connsiteX677" fmla="*/ 2456587 w 2531263"/>
              <a:gd name="connsiteY677" fmla="*/ 287369 h 402050"/>
              <a:gd name="connsiteX678" fmla="*/ 2471731 w 2531263"/>
              <a:gd name="connsiteY678" fmla="*/ 286417 h 402050"/>
              <a:gd name="connsiteX679" fmla="*/ 2471731 w 2531263"/>
              <a:gd name="connsiteY679" fmla="*/ 286607 h 402050"/>
              <a:gd name="connsiteX680" fmla="*/ 2469541 w 2531263"/>
              <a:gd name="connsiteY680" fmla="*/ 297371 h 402050"/>
              <a:gd name="connsiteX681" fmla="*/ 2470588 w 2531263"/>
              <a:gd name="connsiteY681" fmla="*/ 299942 h 402050"/>
              <a:gd name="connsiteX682" fmla="*/ 2473827 w 2531263"/>
              <a:gd name="connsiteY682" fmla="*/ 299752 h 402050"/>
              <a:gd name="connsiteX683" fmla="*/ 2477256 w 2531263"/>
              <a:gd name="connsiteY683" fmla="*/ 294608 h 402050"/>
              <a:gd name="connsiteX684" fmla="*/ 2477923 w 2531263"/>
              <a:gd name="connsiteY684" fmla="*/ 293656 h 402050"/>
              <a:gd name="connsiteX685" fmla="*/ 2480590 w 2531263"/>
              <a:gd name="connsiteY685" fmla="*/ 294132 h 402050"/>
              <a:gd name="connsiteX686" fmla="*/ 2484591 w 2531263"/>
              <a:gd name="connsiteY686" fmla="*/ 299180 h 402050"/>
              <a:gd name="connsiteX687" fmla="*/ 2490591 w 2531263"/>
              <a:gd name="connsiteY687" fmla="*/ 299657 h 402050"/>
              <a:gd name="connsiteX688" fmla="*/ 2494972 w 2531263"/>
              <a:gd name="connsiteY688" fmla="*/ 301180 h 402050"/>
              <a:gd name="connsiteX689" fmla="*/ 2497925 w 2531263"/>
              <a:gd name="connsiteY689" fmla="*/ 300418 h 402050"/>
              <a:gd name="connsiteX690" fmla="*/ 2506784 w 2531263"/>
              <a:gd name="connsiteY690" fmla="*/ 300228 h 402050"/>
              <a:gd name="connsiteX691" fmla="*/ 2509641 w 2531263"/>
              <a:gd name="connsiteY691" fmla="*/ 298418 h 402050"/>
              <a:gd name="connsiteX692" fmla="*/ 2509831 w 2531263"/>
              <a:gd name="connsiteY692" fmla="*/ 298323 h 402050"/>
              <a:gd name="connsiteX693" fmla="*/ 2511546 w 2531263"/>
              <a:gd name="connsiteY693" fmla="*/ 302705 h 402050"/>
              <a:gd name="connsiteX694" fmla="*/ 2510308 w 2531263"/>
              <a:gd name="connsiteY694" fmla="*/ 306324 h 402050"/>
              <a:gd name="connsiteX695" fmla="*/ 2515261 w 2531263"/>
              <a:gd name="connsiteY695" fmla="*/ 309277 h 402050"/>
              <a:gd name="connsiteX696" fmla="*/ 2516404 w 2531263"/>
              <a:gd name="connsiteY696" fmla="*/ 314706 h 402050"/>
              <a:gd name="connsiteX697" fmla="*/ 2515356 w 2531263"/>
              <a:gd name="connsiteY697" fmla="*/ 319754 h 402050"/>
              <a:gd name="connsiteX698" fmla="*/ 2511451 w 2531263"/>
              <a:gd name="connsiteY698" fmla="*/ 321755 h 402050"/>
              <a:gd name="connsiteX699" fmla="*/ 2508212 w 2531263"/>
              <a:gd name="connsiteY699" fmla="*/ 324803 h 402050"/>
              <a:gd name="connsiteX700" fmla="*/ 2508594 w 2531263"/>
              <a:gd name="connsiteY700" fmla="*/ 328708 h 402050"/>
              <a:gd name="connsiteX701" fmla="*/ 2513166 w 2531263"/>
              <a:gd name="connsiteY701" fmla="*/ 329470 h 402050"/>
              <a:gd name="connsiteX702" fmla="*/ 2515928 w 2531263"/>
              <a:gd name="connsiteY702" fmla="*/ 328708 h 402050"/>
              <a:gd name="connsiteX703" fmla="*/ 2517452 w 2531263"/>
              <a:gd name="connsiteY703" fmla="*/ 322707 h 402050"/>
              <a:gd name="connsiteX704" fmla="*/ 2518500 w 2531263"/>
              <a:gd name="connsiteY704" fmla="*/ 322326 h 402050"/>
              <a:gd name="connsiteX705" fmla="*/ 2531168 w 2531263"/>
              <a:gd name="connsiteY705" fmla="*/ 327184 h 402050"/>
              <a:gd name="connsiteX706" fmla="*/ 2531263 w 2531263"/>
              <a:gd name="connsiteY706" fmla="*/ 327946 h 402050"/>
              <a:gd name="connsiteX707" fmla="*/ 2524881 w 2531263"/>
              <a:gd name="connsiteY707" fmla="*/ 331946 h 402050"/>
              <a:gd name="connsiteX708" fmla="*/ 2518213 w 2531263"/>
              <a:gd name="connsiteY708" fmla="*/ 338138 h 402050"/>
              <a:gd name="connsiteX709" fmla="*/ 2514975 w 2531263"/>
              <a:gd name="connsiteY709" fmla="*/ 336613 h 402050"/>
              <a:gd name="connsiteX710" fmla="*/ 2513356 w 2531263"/>
              <a:gd name="connsiteY710" fmla="*/ 336328 h 402050"/>
              <a:gd name="connsiteX711" fmla="*/ 2511927 w 2531263"/>
              <a:gd name="connsiteY711" fmla="*/ 336042 h 402050"/>
              <a:gd name="connsiteX712" fmla="*/ 2509927 w 2531263"/>
              <a:gd name="connsiteY712" fmla="*/ 340424 h 402050"/>
              <a:gd name="connsiteX713" fmla="*/ 2515547 w 2531263"/>
              <a:gd name="connsiteY713" fmla="*/ 352806 h 402050"/>
              <a:gd name="connsiteX714" fmla="*/ 2515832 w 2531263"/>
              <a:gd name="connsiteY714" fmla="*/ 357950 h 402050"/>
              <a:gd name="connsiteX715" fmla="*/ 2516118 w 2531263"/>
              <a:gd name="connsiteY715" fmla="*/ 363664 h 402050"/>
              <a:gd name="connsiteX716" fmla="*/ 2505831 w 2531263"/>
              <a:gd name="connsiteY716" fmla="*/ 367760 h 402050"/>
              <a:gd name="connsiteX717" fmla="*/ 2502593 w 2531263"/>
              <a:gd name="connsiteY717" fmla="*/ 365474 h 402050"/>
              <a:gd name="connsiteX718" fmla="*/ 2500592 w 2531263"/>
              <a:gd name="connsiteY718" fmla="*/ 371475 h 402050"/>
              <a:gd name="connsiteX719" fmla="*/ 2498083 w 2531263"/>
              <a:gd name="connsiteY719" fmla="*/ 375239 h 402050"/>
              <a:gd name="connsiteX720" fmla="*/ 2497925 w 2531263"/>
              <a:gd name="connsiteY720" fmla="*/ 375095 h 402050"/>
              <a:gd name="connsiteX721" fmla="*/ 2491734 w 2531263"/>
              <a:gd name="connsiteY721" fmla="*/ 376142 h 402050"/>
              <a:gd name="connsiteX722" fmla="*/ 2486781 w 2531263"/>
              <a:gd name="connsiteY722" fmla="*/ 377000 h 402050"/>
              <a:gd name="connsiteX723" fmla="*/ 2486305 w 2531263"/>
              <a:gd name="connsiteY723" fmla="*/ 384048 h 402050"/>
              <a:gd name="connsiteX724" fmla="*/ 2477351 w 2531263"/>
              <a:gd name="connsiteY724" fmla="*/ 382429 h 402050"/>
              <a:gd name="connsiteX725" fmla="*/ 2473827 w 2531263"/>
              <a:gd name="connsiteY725" fmla="*/ 380905 h 402050"/>
              <a:gd name="connsiteX726" fmla="*/ 2467350 w 2531263"/>
              <a:gd name="connsiteY726" fmla="*/ 385000 h 402050"/>
              <a:gd name="connsiteX727" fmla="*/ 2464112 w 2531263"/>
              <a:gd name="connsiteY727" fmla="*/ 381667 h 402050"/>
              <a:gd name="connsiteX728" fmla="*/ 2450872 w 2531263"/>
              <a:gd name="connsiteY728" fmla="*/ 385286 h 402050"/>
              <a:gd name="connsiteX729" fmla="*/ 2447443 w 2531263"/>
              <a:gd name="connsiteY729" fmla="*/ 387001 h 402050"/>
              <a:gd name="connsiteX730" fmla="*/ 2443728 w 2531263"/>
              <a:gd name="connsiteY730" fmla="*/ 388811 h 402050"/>
              <a:gd name="connsiteX731" fmla="*/ 2430203 w 2531263"/>
              <a:gd name="connsiteY731" fmla="*/ 388906 h 402050"/>
              <a:gd name="connsiteX732" fmla="*/ 2426583 w 2531263"/>
              <a:gd name="connsiteY732" fmla="*/ 388715 h 402050"/>
              <a:gd name="connsiteX733" fmla="*/ 2425345 w 2531263"/>
              <a:gd name="connsiteY733" fmla="*/ 388620 h 402050"/>
              <a:gd name="connsiteX734" fmla="*/ 2415630 w 2531263"/>
              <a:gd name="connsiteY734" fmla="*/ 388144 h 402050"/>
              <a:gd name="connsiteX735" fmla="*/ 2399437 w 2531263"/>
              <a:gd name="connsiteY735" fmla="*/ 389477 h 402050"/>
              <a:gd name="connsiteX736" fmla="*/ 2391722 w 2531263"/>
              <a:gd name="connsiteY736" fmla="*/ 388239 h 402050"/>
              <a:gd name="connsiteX737" fmla="*/ 2381721 w 2531263"/>
              <a:gd name="connsiteY737" fmla="*/ 387477 h 402050"/>
              <a:gd name="connsiteX738" fmla="*/ 2369148 w 2531263"/>
              <a:gd name="connsiteY738" fmla="*/ 392335 h 402050"/>
              <a:gd name="connsiteX739" fmla="*/ 2368576 w 2531263"/>
              <a:gd name="connsiteY739" fmla="*/ 387382 h 402050"/>
              <a:gd name="connsiteX740" fmla="*/ 2368385 w 2531263"/>
              <a:gd name="connsiteY740" fmla="*/ 385763 h 402050"/>
              <a:gd name="connsiteX741" fmla="*/ 2361051 w 2531263"/>
              <a:gd name="connsiteY741" fmla="*/ 388620 h 402050"/>
              <a:gd name="connsiteX742" fmla="*/ 2355527 w 2531263"/>
              <a:gd name="connsiteY742" fmla="*/ 390049 h 402050"/>
              <a:gd name="connsiteX743" fmla="*/ 2344859 w 2531263"/>
              <a:gd name="connsiteY743" fmla="*/ 390620 h 402050"/>
              <a:gd name="connsiteX744" fmla="*/ 2335143 w 2531263"/>
              <a:gd name="connsiteY744" fmla="*/ 389382 h 402050"/>
              <a:gd name="connsiteX745" fmla="*/ 2329333 w 2531263"/>
              <a:gd name="connsiteY745" fmla="*/ 392144 h 402050"/>
              <a:gd name="connsiteX746" fmla="*/ 2323522 w 2531263"/>
              <a:gd name="connsiteY746" fmla="*/ 391287 h 402050"/>
              <a:gd name="connsiteX747" fmla="*/ 2313617 w 2531263"/>
              <a:gd name="connsiteY747" fmla="*/ 393192 h 402050"/>
              <a:gd name="connsiteX748" fmla="*/ 2294471 w 2531263"/>
              <a:gd name="connsiteY748" fmla="*/ 390430 h 402050"/>
              <a:gd name="connsiteX749" fmla="*/ 2279898 w 2531263"/>
              <a:gd name="connsiteY749" fmla="*/ 395002 h 402050"/>
              <a:gd name="connsiteX750" fmla="*/ 2269897 w 2531263"/>
              <a:gd name="connsiteY750" fmla="*/ 396621 h 402050"/>
              <a:gd name="connsiteX751" fmla="*/ 2265516 w 2531263"/>
              <a:gd name="connsiteY751" fmla="*/ 393859 h 402050"/>
              <a:gd name="connsiteX752" fmla="*/ 2255705 w 2531263"/>
              <a:gd name="connsiteY752" fmla="*/ 394621 h 402050"/>
              <a:gd name="connsiteX753" fmla="*/ 2247322 w 2531263"/>
              <a:gd name="connsiteY753" fmla="*/ 393478 h 402050"/>
              <a:gd name="connsiteX754" fmla="*/ 2241036 w 2531263"/>
              <a:gd name="connsiteY754" fmla="*/ 394716 h 402050"/>
              <a:gd name="connsiteX755" fmla="*/ 2236274 w 2531263"/>
              <a:gd name="connsiteY755" fmla="*/ 395954 h 402050"/>
              <a:gd name="connsiteX756" fmla="*/ 2236274 w 2531263"/>
              <a:gd name="connsiteY756" fmla="*/ 394145 h 402050"/>
              <a:gd name="connsiteX757" fmla="*/ 2225891 w 2531263"/>
              <a:gd name="connsiteY757" fmla="*/ 394811 h 402050"/>
              <a:gd name="connsiteX758" fmla="*/ 2223415 w 2531263"/>
              <a:gd name="connsiteY758" fmla="*/ 394621 h 402050"/>
              <a:gd name="connsiteX759" fmla="*/ 2213033 w 2531263"/>
              <a:gd name="connsiteY759" fmla="*/ 393763 h 402050"/>
              <a:gd name="connsiteX760" fmla="*/ 2184934 w 2531263"/>
              <a:gd name="connsiteY760" fmla="*/ 393097 h 402050"/>
              <a:gd name="connsiteX761" fmla="*/ 2169123 w 2531263"/>
              <a:gd name="connsiteY761" fmla="*/ 396240 h 402050"/>
              <a:gd name="connsiteX762" fmla="*/ 2160550 w 2531263"/>
              <a:gd name="connsiteY762" fmla="*/ 397669 h 402050"/>
              <a:gd name="connsiteX763" fmla="*/ 2159502 w 2531263"/>
              <a:gd name="connsiteY763" fmla="*/ 396621 h 402050"/>
              <a:gd name="connsiteX764" fmla="*/ 2150358 w 2531263"/>
              <a:gd name="connsiteY764" fmla="*/ 395764 h 402050"/>
              <a:gd name="connsiteX765" fmla="*/ 2146548 w 2531263"/>
              <a:gd name="connsiteY765" fmla="*/ 394049 h 402050"/>
              <a:gd name="connsiteX766" fmla="*/ 2135404 w 2531263"/>
              <a:gd name="connsiteY766" fmla="*/ 393954 h 402050"/>
              <a:gd name="connsiteX767" fmla="*/ 2119592 w 2531263"/>
              <a:gd name="connsiteY767" fmla="*/ 397288 h 402050"/>
              <a:gd name="connsiteX768" fmla="*/ 2114925 w 2531263"/>
              <a:gd name="connsiteY768" fmla="*/ 395002 h 402050"/>
              <a:gd name="connsiteX769" fmla="*/ 2112258 w 2531263"/>
              <a:gd name="connsiteY769" fmla="*/ 393668 h 402050"/>
              <a:gd name="connsiteX770" fmla="*/ 2101209 w 2531263"/>
              <a:gd name="connsiteY770" fmla="*/ 394430 h 402050"/>
              <a:gd name="connsiteX771" fmla="*/ 2094922 w 2531263"/>
              <a:gd name="connsiteY771" fmla="*/ 394525 h 402050"/>
              <a:gd name="connsiteX772" fmla="*/ 2088065 w 2531263"/>
              <a:gd name="connsiteY772" fmla="*/ 392525 h 402050"/>
              <a:gd name="connsiteX773" fmla="*/ 2076921 w 2531263"/>
              <a:gd name="connsiteY773" fmla="*/ 396145 h 402050"/>
              <a:gd name="connsiteX774" fmla="*/ 2068062 w 2531263"/>
              <a:gd name="connsiteY774" fmla="*/ 394621 h 402050"/>
              <a:gd name="connsiteX775" fmla="*/ 2052346 w 2531263"/>
              <a:gd name="connsiteY775" fmla="*/ 397669 h 402050"/>
              <a:gd name="connsiteX776" fmla="*/ 2031010 w 2531263"/>
              <a:gd name="connsiteY776" fmla="*/ 396907 h 402050"/>
              <a:gd name="connsiteX777" fmla="*/ 2023771 w 2531263"/>
              <a:gd name="connsiteY777" fmla="*/ 395192 h 402050"/>
              <a:gd name="connsiteX778" fmla="*/ 2018818 w 2531263"/>
              <a:gd name="connsiteY778" fmla="*/ 395097 h 402050"/>
              <a:gd name="connsiteX779" fmla="*/ 2016056 w 2531263"/>
              <a:gd name="connsiteY779" fmla="*/ 393763 h 402050"/>
              <a:gd name="connsiteX780" fmla="*/ 2009864 w 2531263"/>
              <a:gd name="connsiteY780" fmla="*/ 394525 h 402050"/>
              <a:gd name="connsiteX781" fmla="*/ 1997196 w 2531263"/>
              <a:gd name="connsiteY781" fmla="*/ 396812 h 402050"/>
              <a:gd name="connsiteX782" fmla="*/ 1996053 w 2531263"/>
              <a:gd name="connsiteY782" fmla="*/ 396145 h 402050"/>
              <a:gd name="connsiteX783" fmla="*/ 1983575 w 2531263"/>
              <a:gd name="connsiteY783" fmla="*/ 396240 h 402050"/>
              <a:gd name="connsiteX784" fmla="*/ 1973479 w 2531263"/>
              <a:gd name="connsiteY784" fmla="*/ 394716 h 402050"/>
              <a:gd name="connsiteX785" fmla="*/ 1962906 w 2531263"/>
              <a:gd name="connsiteY785" fmla="*/ 396240 h 402050"/>
              <a:gd name="connsiteX786" fmla="*/ 1957191 w 2531263"/>
              <a:gd name="connsiteY786" fmla="*/ 396145 h 402050"/>
              <a:gd name="connsiteX787" fmla="*/ 1952143 w 2531263"/>
              <a:gd name="connsiteY787" fmla="*/ 395002 h 402050"/>
              <a:gd name="connsiteX788" fmla="*/ 1946523 w 2531263"/>
              <a:gd name="connsiteY788" fmla="*/ 395192 h 402050"/>
              <a:gd name="connsiteX789" fmla="*/ 1942713 w 2531263"/>
              <a:gd name="connsiteY789" fmla="*/ 395097 h 402050"/>
              <a:gd name="connsiteX790" fmla="*/ 1939570 w 2531263"/>
              <a:gd name="connsiteY790" fmla="*/ 393287 h 402050"/>
              <a:gd name="connsiteX791" fmla="*/ 1920520 w 2531263"/>
              <a:gd name="connsiteY791" fmla="*/ 395764 h 402050"/>
              <a:gd name="connsiteX792" fmla="*/ 1889087 w 2531263"/>
              <a:gd name="connsiteY792" fmla="*/ 396430 h 402050"/>
              <a:gd name="connsiteX793" fmla="*/ 1886515 w 2531263"/>
              <a:gd name="connsiteY793" fmla="*/ 396526 h 402050"/>
              <a:gd name="connsiteX794" fmla="*/ 1879181 w 2531263"/>
              <a:gd name="connsiteY794" fmla="*/ 396716 h 402050"/>
              <a:gd name="connsiteX795" fmla="*/ 1861274 w 2531263"/>
              <a:gd name="connsiteY795" fmla="*/ 398336 h 402050"/>
              <a:gd name="connsiteX796" fmla="*/ 1845939 w 2531263"/>
              <a:gd name="connsiteY796" fmla="*/ 396812 h 402050"/>
              <a:gd name="connsiteX797" fmla="*/ 1842224 w 2531263"/>
              <a:gd name="connsiteY797" fmla="*/ 396621 h 402050"/>
              <a:gd name="connsiteX798" fmla="*/ 1829366 w 2531263"/>
              <a:gd name="connsiteY798" fmla="*/ 396621 h 402050"/>
              <a:gd name="connsiteX799" fmla="*/ 1826603 w 2531263"/>
              <a:gd name="connsiteY799" fmla="*/ 396716 h 402050"/>
              <a:gd name="connsiteX800" fmla="*/ 1823841 w 2531263"/>
              <a:gd name="connsiteY800" fmla="*/ 393573 h 402050"/>
              <a:gd name="connsiteX801" fmla="*/ 1819745 w 2531263"/>
              <a:gd name="connsiteY801" fmla="*/ 395002 h 402050"/>
              <a:gd name="connsiteX802" fmla="*/ 1812983 w 2531263"/>
              <a:gd name="connsiteY802" fmla="*/ 397002 h 402050"/>
              <a:gd name="connsiteX803" fmla="*/ 1796028 w 2531263"/>
              <a:gd name="connsiteY803" fmla="*/ 398145 h 402050"/>
              <a:gd name="connsiteX804" fmla="*/ 1768406 w 2531263"/>
              <a:gd name="connsiteY804" fmla="*/ 395954 h 402050"/>
              <a:gd name="connsiteX805" fmla="*/ 1757166 w 2531263"/>
              <a:gd name="connsiteY805" fmla="*/ 396430 h 402050"/>
              <a:gd name="connsiteX806" fmla="*/ 1745069 w 2531263"/>
              <a:gd name="connsiteY806" fmla="*/ 398145 h 402050"/>
              <a:gd name="connsiteX807" fmla="*/ 1731544 w 2531263"/>
              <a:gd name="connsiteY807" fmla="*/ 399193 h 402050"/>
              <a:gd name="connsiteX808" fmla="*/ 1718209 w 2531263"/>
              <a:gd name="connsiteY808" fmla="*/ 397574 h 402050"/>
              <a:gd name="connsiteX809" fmla="*/ 1706398 w 2531263"/>
              <a:gd name="connsiteY809" fmla="*/ 397574 h 402050"/>
              <a:gd name="connsiteX810" fmla="*/ 1690205 w 2531263"/>
              <a:gd name="connsiteY810" fmla="*/ 397955 h 402050"/>
              <a:gd name="connsiteX811" fmla="*/ 1686110 w 2531263"/>
              <a:gd name="connsiteY811" fmla="*/ 396907 h 402050"/>
              <a:gd name="connsiteX812" fmla="*/ 1682871 w 2531263"/>
              <a:gd name="connsiteY812" fmla="*/ 396050 h 402050"/>
              <a:gd name="connsiteX813" fmla="*/ 1660773 w 2531263"/>
              <a:gd name="connsiteY813" fmla="*/ 398526 h 402050"/>
              <a:gd name="connsiteX814" fmla="*/ 1626483 w 2531263"/>
              <a:gd name="connsiteY814" fmla="*/ 399955 h 402050"/>
              <a:gd name="connsiteX815" fmla="*/ 1624959 w 2531263"/>
              <a:gd name="connsiteY815" fmla="*/ 394525 h 402050"/>
              <a:gd name="connsiteX816" fmla="*/ 1624864 w 2531263"/>
              <a:gd name="connsiteY816" fmla="*/ 394049 h 402050"/>
              <a:gd name="connsiteX817" fmla="*/ 1619340 w 2531263"/>
              <a:gd name="connsiteY817" fmla="*/ 395478 h 402050"/>
              <a:gd name="connsiteX818" fmla="*/ 1617149 w 2531263"/>
              <a:gd name="connsiteY818" fmla="*/ 398336 h 402050"/>
              <a:gd name="connsiteX819" fmla="*/ 1603433 w 2531263"/>
              <a:gd name="connsiteY819" fmla="*/ 400241 h 402050"/>
              <a:gd name="connsiteX820" fmla="*/ 1599813 w 2531263"/>
              <a:gd name="connsiteY820" fmla="*/ 398621 h 402050"/>
              <a:gd name="connsiteX821" fmla="*/ 1597718 w 2531263"/>
              <a:gd name="connsiteY821" fmla="*/ 397669 h 402050"/>
              <a:gd name="connsiteX822" fmla="*/ 1593241 w 2531263"/>
              <a:gd name="connsiteY822" fmla="*/ 395097 h 402050"/>
              <a:gd name="connsiteX823" fmla="*/ 1592765 w 2531263"/>
              <a:gd name="connsiteY823" fmla="*/ 395478 h 402050"/>
              <a:gd name="connsiteX824" fmla="*/ 1590479 w 2531263"/>
              <a:gd name="connsiteY824" fmla="*/ 398240 h 402050"/>
              <a:gd name="connsiteX825" fmla="*/ 1580287 w 2531263"/>
              <a:gd name="connsiteY825" fmla="*/ 396716 h 402050"/>
              <a:gd name="connsiteX826" fmla="*/ 1559523 w 2531263"/>
              <a:gd name="connsiteY826" fmla="*/ 397764 h 402050"/>
              <a:gd name="connsiteX827" fmla="*/ 1554474 w 2531263"/>
              <a:gd name="connsiteY827" fmla="*/ 394240 h 402050"/>
              <a:gd name="connsiteX828" fmla="*/ 1552474 w 2531263"/>
              <a:gd name="connsiteY828" fmla="*/ 394049 h 402050"/>
              <a:gd name="connsiteX829" fmla="*/ 1548092 w 2531263"/>
              <a:gd name="connsiteY829" fmla="*/ 397859 h 402050"/>
              <a:gd name="connsiteX830" fmla="*/ 1541996 w 2531263"/>
              <a:gd name="connsiteY830" fmla="*/ 398431 h 402050"/>
              <a:gd name="connsiteX831" fmla="*/ 1535138 w 2531263"/>
              <a:gd name="connsiteY831" fmla="*/ 400145 h 402050"/>
              <a:gd name="connsiteX832" fmla="*/ 1533710 w 2531263"/>
              <a:gd name="connsiteY832" fmla="*/ 400336 h 402050"/>
              <a:gd name="connsiteX833" fmla="*/ 1526661 w 2531263"/>
              <a:gd name="connsiteY833" fmla="*/ 398526 h 402050"/>
              <a:gd name="connsiteX834" fmla="*/ 1517231 w 2531263"/>
              <a:gd name="connsiteY834" fmla="*/ 399764 h 402050"/>
              <a:gd name="connsiteX835" fmla="*/ 1507421 w 2531263"/>
              <a:gd name="connsiteY835" fmla="*/ 399669 h 402050"/>
              <a:gd name="connsiteX836" fmla="*/ 1489323 w 2531263"/>
              <a:gd name="connsiteY836" fmla="*/ 402050 h 402050"/>
              <a:gd name="connsiteX837" fmla="*/ 1484180 w 2531263"/>
              <a:gd name="connsiteY837" fmla="*/ 398621 h 402050"/>
              <a:gd name="connsiteX838" fmla="*/ 1477988 w 2531263"/>
              <a:gd name="connsiteY838" fmla="*/ 398717 h 402050"/>
              <a:gd name="connsiteX839" fmla="*/ 1473702 w 2531263"/>
              <a:gd name="connsiteY839" fmla="*/ 401479 h 402050"/>
              <a:gd name="connsiteX840" fmla="*/ 1460177 w 2531263"/>
              <a:gd name="connsiteY840" fmla="*/ 398336 h 402050"/>
              <a:gd name="connsiteX841" fmla="*/ 1459796 w 2531263"/>
              <a:gd name="connsiteY841" fmla="*/ 399002 h 402050"/>
              <a:gd name="connsiteX842" fmla="*/ 1450461 w 2531263"/>
              <a:gd name="connsiteY842" fmla="*/ 399764 h 402050"/>
              <a:gd name="connsiteX843" fmla="*/ 1447508 w 2531263"/>
              <a:gd name="connsiteY843" fmla="*/ 401860 h 402050"/>
              <a:gd name="connsiteX844" fmla="*/ 1433602 w 2531263"/>
              <a:gd name="connsiteY844" fmla="*/ 397478 h 402050"/>
              <a:gd name="connsiteX845" fmla="*/ 1429411 w 2531263"/>
              <a:gd name="connsiteY845" fmla="*/ 399955 h 402050"/>
              <a:gd name="connsiteX846" fmla="*/ 1426458 w 2531263"/>
              <a:gd name="connsiteY846" fmla="*/ 401669 h 402050"/>
              <a:gd name="connsiteX847" fmla="*/ 1416552 w 2531263"/>
              <a:gd name="connsiteY847" fmla="*/ 397859 h 402050"/>
              <a:gd name="connsiteX848" fmla="*/ 1415600 w 2531263"/>
              <a:gd name="connsiteY848" fmla="*/ 399097 h 402050"/>
              <a:gd name="connsiteX849" fmla="*/ 1409885 w 2531263"/>
              <a:gd name="connsiteY849" fmla="*/ 399288 h 402050"/>
              <a:gd name="connsiteX850" fmla="*/ 1409313 w 2531263"/>
              <a:gd name="connsiteY850" fmla="*/ 399764 h 402050"/>
              <a:gd name="connsiteX851" fmla="*/ 1401122 w 2531263"/>
              <a:gd name="connsiteY851" fmla="*/ 399193 h 402050"/>
              <a:gd name="connsiteX852" fmla="*/ 1375309 w 2531263"/>
              <a:gd name="connsiteY852" fmla="*/ 401003 h 402050"/>
              <a:gd name="connsiteX853" fmla="*/ 1374928 w 2531263"/>
              <a:gd name="connsiteY853" fmla="*/ 400717 h 402050"/>
              <a:gd name="connsiteX854" fmla="*/ 1366165 w 2531263"/>
              <a:gd name="connsiteY854" fmla="*/ 399479 h 402050"/>
              <a:gd name="connsiteX855" fmla="*/ 1358640 w 2531263"/>
              <a:gd name="connsiteY855" fmla="*/ 398336 h 402050"/>
              <a:gd name="connsiteX856" fmla="*/ 1356068 w 2531263"/>
              <a:gd name="connsiteY856" fmla="*/ 399193 h 402050"/>
              <a:gd name="connsiteX857" fmla="*/ 1338161 w 2531263"/>
              <a:gd name="connsiteY857" fmla="*/ 398240 h 402050"/>
              <a:gd name="connsiteX858" fmla="*/ 1332542 w 2531263"/>
              <a:gd name="connsiteY858" fmla="*/ 398526 h 402050"/>
              <a:gd name="connsiteX859" fmla="*/ 1322921 w 2531263"/>
              <a:gd name="connsiteY859" fmla="*/ 397955 h 402050"/>
              <a:gd name="connsiteX860" fmla="*/ 1320540 w 2531263"/>
              <a:gd name="connsiteY860" fmla="*/ 394430 h 402050"/>
              <a:gd name="connsiteX861" fmla="*/ 1314349 w 2531263"/>
              <a:gd name="connsiteY861" fmla="*/ 397002 h 402050"/>
              <a:gd name="connsiteX862" fmla="*/ 1306824 w 2531263"/>
              <a:gd name="connsiteY862" fmla="*/ 396812 h 402050"/>
              <a:gd name="connsiteX863" fmla="*/ 1304443 w 2531263"/>
              <a:gd name="connsiteY863" fmla="*/ 396716 h 402050"/>
              <a:gd name="connsiteX864" fmla="*/ 1297775 w 2531263"/>
              <a:gd name="connsiteY864" fmla="*/ 398526 h 402050"/>
              <a:gd name="connsiteX865" fmla="*/ 1297490 w 2531263"/>
              <a:gd name="connsiteY865" fmla="*/ 398621 h 402050"/>
              <a:gd name="connsiteX866" fmla="*/ 1294156 w 2531263"/>
              <a:gd name="connsiteY866" fmla="*/ 395002 h 402050"/>
              <a:gd name="connsiteX867" fmla="*/ 1289584 w 2531263"/>
              <a:gd name="connsiteY867" fmla="*/ 398907 h 402050"/>
              <a:gd name="connsiteX868" fmla="*/ 1287107 w 2531263"/>
              <a:gd name="connsiteY868" fmla="*/ 398717 h 402050"/>
              <a:gd name="connsiteX869" fmla="*/ 1283964 w 2531263"/>
              <a:gd name="connsiteY869" fmla="*/ 398526 h 402050"/>
              <a:gd name="connsiteX870" fmla="*/ 1270534 w 2531263"/>
              <a:gd name="connsiteY870" fmla="*/ 399288 h 402050"/>
              <a:gd name="connsiteX871" fmla="*/ 1266819 w 2531263"/>
              <a:gd name="connsiteY871" fmla="*/ 398812 h 402050"/>
              <a:gd name="connsiteX872" fmla="*/ 1263104 w 2531263"/>
              <a:gd name="connsiteY872" fmla="*/ 398336 h 402050"/>
              <a:gd name="connsiteX873" fmla="*/ 1255008 w 2531263"/>
              <a:gd name="connsiteY873" fmla="*/ 396526 h 402050"/>
              <a:gd name="connsiteX874" fmla="*/ 1253770 w 2531263"/>
              <a:gd name="connsiteY874" fmla="*/ 392430 h 402050"/>
              <a:gd name="connsiteX875" fmla="*/ 1252436 w 2531263"/>
              <a:gd name="connsiteY875" fmla="*/ 394525 h 402050"/>
              <a:gd name="connsiteX876" fmla="*/ 1248055 w 2531263"/>
              <a:gd name="connsiteY876" fmla="*/ 398526 h 402050"/>
              <a:gd name="connsiteX877" fmla="*/ 1247388 w 2531263"/>
              <a:gd name="connsiteY877" fmla="*/ 397859 h 402050"/>
              <a:gd name="connsiteX878" fmla="*/ 1239197 w 2531263"/>
              <a:gd name="connsiteY878" fmla="*/ 397383 h 402050"/>
              <a:gd name="connsiteX879" fmla="*/ 1238720 w 2531263"/>
              <a:gd name="connsiteY879" fmla="*/ 397764 h 402050"/>
              <a:gd name="connsiteX880" fmla="*/ 1228815 w 2531263"/>
              <a:gd name="connsiteY880" fmla="*/ 399097 h 402050"/>
              <a:gd name="connsiteX881" fmla="*/ 1209765 w 2531263"/>
              <a:gd name="connsiteY881" fmla="*/ 396240 h 402050"/>
              <a:gd name="connsiteX882" fmla="*/ 1206811 w 2531263"/>
              <a:gd name="connsiteY882" fmla="*/ 394240 h 402050"/>
              <a:gd name="connsiteX883" fmla="*/ 1208145 w 2531263"/>
              <a:gd name="connsiteY883" fmla="*/ 390525 h 402050"/>
              <a:gd name="connsiteX884" fmla="*/ 1198811 w 2531263"/>
              <a:gd name="connsiteY884" fmla="*/ 396526 h 402050"/>
              <a:gd name="connsiteX885" fmla="*/ 1197953 w 2531263"/>
              <a:gd name="connsiteY885" fmla="*/ 396526 h 402050"/>
              <a:gd name="connsiteX886" fmla="*/ 1192334 w 2531263"/>
              <a:gd name="connsiteY886" fmla="*/ 395288 h 402050"/>
              <a:gd name="connsiteX887" fmla="*/ 1187190 w 2531263"/>
              <a:gd name="connsiteY887" fmla="*/ 396621 h 402050"/>
              <a:gd name="connsiteX888" fmla="*/ 1180999 w 2531263"/>
              <a:gd name="connsiteY888" fmla="*/ 396335 h 402050"/>
              <a:gd name="connsiteX889" fmla="*/ 1174998 w 2531263"/>
              <a:gd name="connsiteY889" fmla="*/ 393859 h 402050"/>
              <a:gd name="connsiteX890" fmla="*/ 1159282 w 2531263"/>
              <a:gd name="connsiteY890" fmla="*/ 396621 h 402050"/>
              <a:gd name="connsiteX891" fmla="*/ 1157472 w 2531263"/>
              <a:gd name="connsiteY891" fmla="*/ 396050 h 402050"/>
              <a:gd name="connsiteX892" fmla="*/ 1144994 w 2531263"/>
              <a:gd name="connsiteY892" fmla="*/ 394621 h 402050"/>
              <a:gd name="connsiteX893" fmla="*/ 1139375 w 2531263"/>
              <a:gd name="connsiteY893" fmla="*/ 396526 h 402050"/>
              <a:gd name="connsiteX894" fmla="*/ 1128611 w 2531263"/>
              <a:gd name="connsiteY894" fmla="*/ 394907 h 402050"/>
              <a:gd name="connsiteX895" fmla="*/ 1108037 w 2531263"/>
              <a:gd name="connsiteY895" fmla="*/ 394621 h 402050"/>
              <a:gd name="connsiteX896" fmla="*/ 1101179 w 2531263"/>
              <a:gd name="connsiteY896" fmla="*/ 394621 h 402050"/>
              <a:gd name="connsiteX897" fmla="*/ 1096036 w 2531263"/>
              <a:gd name="connsiteY897" fmla="*/ 394621 h 402050"/>
              <a:gd name="connsiteX898" fmla="*/ 1077081 w 2531263"/>
              <a:gd name="connsiteY898" fmla="*/ 396240 h 402050"/>
              <a:gd name="connsiteX899" fmla="*/ 1072319 w 2531263"/>
              <a:gd name="connsiteY899" fmla="*/ 394811 h 402050"/>
              <a:gd name="connsiteX900" fmla="*/ 1060984 w 2531263"/>
              <a:gd name="connsiteY900" fmla="*/ 391287 h 402050"/>
              <a:gd name="connsiteX901" fmla="*/ 1056888 w 2531263"/>
              <a:gd name="connsiteY901" fmla="*/ 391382 h 402050"/>
              <a:gd name="connsiteX902" fmla="*/ 1050506 w 2531263"/>
              <a:gd name="connsiteY902" fmla="*/ 393097 h 402050"/>
              <a:gd name="connsiteX903" fmla="*/ 1050221 w 2531263"/>
              <a:gd name="connsiteY903" fmla="*/ 392906 h 402050"/>
              <a:gd name="connsiteX904" fmla="*/ 1040410 w 2531263"/>
              <a:gd name="connsiteY904" fmla="*/ 394907 h 402050"/>
              <a:gd name="connsiteX905" fmla="*/ 1036600 w 2531263"/>
              <a:gd name="connsiteY905" fmla="*/ 394049 h 402050"/>
              <a:gd name="connsiteX906" fmla="*/ 1024122 w 2531263"/>
              <a:gd name="connsiteY906" fmla="*/ 394621 h 402050"/>
              <a:gd name="connsiteX907" fmla="*/ 1018217 w 2531263"/>
              <a:gd name="connsiteY907" fmla="*/ 394049 h 402050"/>
              <a:gd name="connsiteX908" fmla="*/ 1016693 w 2531263"/>
              <a:gd name="connsiteY908" fmla="*/ 393763 h 402050"/>
              <a:gd name="connsiteX909" fmla="*/ 1010501 w 2531263"/>
              <a:gd name="connsiteY909" fmla="*/ 394525 h 402050"/>
              <a:gd name="connsiteX910" fmla="*/ 998214 w 2531263"/>
              <a:gd name="connsiteY910" fmla="*/ 393573 h 402050"/>
              <a:gd name="connsiteX911" fmla="*/ 981545 w 2531263"/>
              <a:gd name="connsiteY911" fmla="*/ 394145 h 402050"/>
              <a:gd name="connsiteX912" fmla="*/ 978116 w 2531263"/>
              <a:gd name="connsiteY912" fmla="*/ 390906 h 402050"/>
              <a:gd name="connsiteX913" fmla="*/ 976402 w 2531263"/>
              <a:gd name="connsiteY913" fmla="*/ 391763 h 402050"/>
              <a:gd name="connsiteX914" fmla="*/ 965734 w 2531263"/>
              <a:gd name="connsiteY914" fmla="*/ 393478 h 402050"/>
              <a:gd name="connsiteX915" fmla="*/ 953542 w 2531263"/>
              <a:gd name="connsiteY915" fmla="*/ 391001 h 402050"/>
              <a:gd name="connsiteX916" fmla="*/ 938016 w 2531263"/>
              <a:gd name="connsiteY916" fmla="*/ 391573 h 402050"/>
              <a:gd name="connsiteX917" fmla="*/ 931634 w 2531263"/>
              <a:gd name="connsiteY917" fmla="*/ 392430 h 402050"/>
              <a:gd name="connsiteX918" fmla="*/ 930968 w 2531263"/>
              <a:gd name="connsiteY918" fmla="*/ 392525 h 402050"/>
              <a:gd name="connsiteX919" fmla="*/ 928015 w 2531263"/>
              <a:gd name="connsiteY919" fmla="*/ 391096 h 402050"/>
              <a:gd name="connsiteX920" fmla="*/ 910394 w 2531263"/>
              <a:gd name="connsiteY920" fmla="*/ 394430 h 402050"/>
              <a:gd name="connsiteX921" fmla="*/ 905155 w 2531263"/>
              <a:gd name="connsiteY921" fmla="*/ 390716 h 402050"/>
              <a:gd name="connsiteX922" fmla="*/ 904679 w 2531263"/>
              <a:gd name="connsiteY922" fmla="*/ 390430 h 402050"/>
              <a:gd name="connsiteX923" fmla="*/ 895154 w 2531263"/>
              <a:gd name="connsiteY923" fmla="*/ 391763 h 402050"/>
              <a:gd name="connsiteX924" fmla="*/ 891820 w 2531263"/>
              <a:gd name="connsiteY924" fmla="*/ 390716 h 402050"/>
              <a:gd name="connsiteX925" fmla="*/ 883152 w 2531263"/>
              <a:gd name="connsiteY925" fmla="*/ 391478 h 402050"/>
              <a:gd name="connsiteX926" fmla="*/ 878866 w 2531263"/>
              <a:gd name="connsiteY926" fmla="*/ 391382 h 402050"/>
              <a:gd name="connsiteX927" fmla="*/ 876104 w 2531263"/>
              <a:gd name="connsiteY927" fmla="*/ 391859 h 402050"/>
              <a:gd name="connsiteX928" fmla="*/ 874580 w 2531263"/>
              <a:gd name="connsiteY928" fmla="*/ 391668 h 402050"/>
              <a:gd name="connsiteX929" fmla="*/ 865721 w 2531263"/>
              <a:gd name="connsiteY929" fmla="*/ 392621 h 402050"/>
              <a:gd name="connsiteX930" fmla="*/ 863721 w 2531263"/>
              <a:gd name="connsiteY930" fmla="*/ 390144 h 402050"/>
              <a:gd name="connsiteX931" fmla="*/ 855434 w 2531263"/>
              <a:gd name="connsiteY931" fmla="*/ 390144 h 402050"/>
              <a:gd name="connsiteX932" fmla="*/ 851815 w 2531263"/>
              <a:gd name="connsiteY932" fmla="*/ 382905 h 402050"/>
              <a:gd name="connsiteX933" fmla="*/ 846005 w 2531263"/>
              <a:gd name="connsiteY933" fmla="*/ 382619 h 402050"/>
              <a:gd name="connsiteX934" fmla="*/ 842957 w 2531263"/>
              <a:gd name="connsiteY934" fmla="*/ 383953 h 402050"/>
              <a:gd name="connsiteX935" fmla="*/ 838861 w 2531263"/>
              <a:gd name="connsiteY935" fmla="*/ 388334 h 402050"/>
              <a:gd name="connsiteX936" fmla="*/ 835622 w 2531263"/>
              <a:gd name="connsiteY936" fmla="*/ 390430 h 402050"/>
              <a:gd name="connsiteX937" fmla="*/ 832384 w 2531263"/>
              <a:gd name="connsiteY937" fmla="*/ 389858 h 402050"/>
              <a:gd name="connsiteX938" fmla="*/ 826669 w 2531263"/>
              <a:gd name="connsiteY938" fmla="*/ 388620 h 402050"/>
              <a:gd name="connsiteX939" fmla="*/ 820763 w 2531263"/>
              <a:gd name="connsiteY939" fmla="*/ 388906 h 402050"/>
              <a:gd name="connsiteX940" fmla="*/ 814286 w 2531263"/>
              <a:gd name="connsiteY940" fmla="*/ 384905 h 402050"/>
              <a:gd name="connsiteX941" fmla="*/ 808000 w 2531263"/>
              <a:gd name="connsiteY941" fmla="*/ 391096 h 402050"/>
              <a:gd name="connsiteX942" fmla="*/ 796379 w 2531263"/>
              <a:gd name="connsiteY942" fmla="*/ 387477 h 402050"/>
              <a:gd name="connsiteX943" fmla="*/ 795903 w 2531263"/>
              <a:gd name="connsiteY943" fmla="*/ 387953 h 402050"/>
              <a:gd name="connsiteX944" fmla="*/ 795046 w 2531263"/>
              <a:gd name="connsiteY944" fmla="*/ 388811 h 402050"/>
              <a:gd name="connsiteX945" fmla="*/ 786664 w 2531263"/>
              <a:gd name="connsiteY945" fmla="*/ 389858 h 402050"/>
              <a:gd name="connsiteX946" fmla="*/ 771519 w 2531263"/>
              <a:gd name="connsiteY946" fmla="*/ 386620 h 402050"/>
              <a:gd name="connsiteX947" fmla="*/ 766566 w 2531263"/>
              <a:gd name="connsiteY947" fmla="*/ 387001 h 402050"/>
              <a:gd name="connsiteX948" fmla="*/ 761042 w 2531263"/>
              <a:gd name="connsiteY948" fmla="*/ 388430 h 402050"/>
              <a:gd name="connsiteX949" fmla="*/ 759613 w 2531263"/>
              <a:gd name="connsiteY949" fmla="*/ 382429 h 402050"/>
              <a:gd name="connsiteX950" fmla="*/ 754184 w 2531263"/>
              <a:gd name="connsiteY950" fmla="*/ 385572 h 402050"/>
              <a:gd name="connsiteX951" fmla="*/ 745325 w 2531263"/>
              <a:gd name="connsiteY951" fmla="*/ 388430 h 402050"/>
              <a:gd name="connsiteX952" fmla="*/ 743801 w 2531263"/>
              <a:gd name="connsiteY952" fmla="*/ 388811 h 402050"/>
              <a:gd name="connsiteX953" fmla="*/ 739134 w 2531263"/>
              <a:gd name="connsiteY953" fmla="*/ 385096 h 402050"/>
              <a:gd name="connsiteX954" fmla="*/ 739229 w 2531263"/>
              <a:gd name="connsiteY954" fmla="*/ 383476 h 402050"/>
              <a:gd name="connsiteX955" fmla="*/ 736181 w 2531263"/>
              <a:gd name="connsiteY955" fmla="*/ 380143 h 402050"/>
              <a:gd name="connsiteX956" fmla="*/ 733991 w 2531263"/>
              <a:gd name="connsiteY956" fmla="*/ 384238 h 402050"/>
              <a:gd name="connsiteX957" fmla="*/ 733800 w 2531263"/>
              <a:gd name="connsiteY957" fmla="*/ 384905 h 402050"/>
              <a:gd name="connsiteX958" fmla="*/ 731228 w 2531263"/>
              <a:gd name="connsiteY958" fmla="*/ 385286 h 402050"/>
              <a:gd name="connsiteX959" fmla="*/ 724942 w 2531263"/>
              <a:gd name="connsiteY959" fmla="*/ 385572 h 402050"/>
              <a:gd name="connsiteX960" fmla="*/ 723608 w 2531263"/>
              <a:gd name="connsiteY960" fmla="*/ 387096 h 402050"/>
              <a:gd name="connsiteX961" fmla="*/ 720846 w 2531263"/>
              <a:gd name="connsiteY961" fmla="*/ 388430 h 402050"/>
              <a:gd name="connsiteX962" fmla="*/ 719989 w 2531263"/>
              <a:gd name="connsiteY962" fmla="*/ 388334 h 402050"/>
              <a:gd name="connsiteX963" fmla="*/ 717512 w 2531263"/>
              <a:gd name="connsiteY963" fmla="*/ 383572 h 402050"/>
              <a:gd name="connsiteX964" fmla="*/ 713035 w 2531263"/>
              <a:gd name="connsiteY964" fmla="*/ 381667 h 402050"/>
              <a:gd name="connsiteX965" fmla="*/ 707606 w 2531263"/>
              <a:gd name="connsiteY965" fmla="*/ 389668 h 402050"/>
              <a:gd name="connsiteX966" fmla="*/ 703034 w 2531263"/>
              <a:gd name="connsiteY966" fmla="*/ 385477 h 402050"/>
              <a:gd name="connsiteX967" fmla="*/ 701225 w 2531263"/>
              <a:gd name="connsiteY967" fmla="*/ 383762 h 402050"/>
              <a:gd name="connsiteX968" fmla="*/ 694652 w 2531263"/>
              <a:gd name="connsiteY968" fmla="*/ 387001 h 402050"/>
              <a:gd name="connsiteX969" fmla="*/ 683032 w 2531263"/>
              <a:gd name="connsiteY969" fmla="*/ 384238 h 402050"/>
              <a:gd name="connsiteX970" fmla="*/ 682270 w 2531263"/>
              <a:gd name="connsiteY970" fmla="*/ 384238 h 402050"/>
              <a:gd name="connsiteX971" fmla="*/ 681508 w 2531263"/>
              <a:gd name="connsiteY971" fmla="*/ 384238 h 402050"/>
              <a:gd name="connsiteX972" fmla="*/ 680746 w 2531263"/>
              <a:gd name="connsiteY972" fmla="*/ 385667 h 402050"/>
              <a:gd name="connsiteX973" fmla="*/ 672173 w 2531263"/>
              <a:gd name="connsiteY973" fmla="*/ 389382 h 402050"/>
              <a:gd name="connsiteX974" fmla="*/ 669125 w 2531263"/>
              <a:gd name="connsiteY974" fmla="*/ 387953 h 402050"/>
              <a:gd name="connsiteX975" fmla="*/ 664458 w 2531263"/>
              <a:gd name="connsiteY975" fmla="*/ 385667 h 402050"/>
              <a:gd name="connsiteX976" fmla="*/ 657219 w 2531263"/>
              <a:gd name="connsiteY976" fmla="*/ 385382 h 402050"/>
              <a:gd name="connsiteX977" fmla="*/ 649694 w 2531263"/>
              <a:gd name="connsiteY977" fmla="*/ 375571 h 402050"/>
              <a:gd name="connsiteX978" fmla="*/ 642646 w 2531263"/>
              <a:gd name="connsiteY978" fmla="*/ 379286 h 402050"/>
              <a:gd name="connsiteX979" fmla="*/ 638360 w 2531263"/>
              <a:gd name="connsiteY979" fmla="*/ 381571 h 402050"/>
              <a:gd name="connsiteX980" fmla="*/ 629025 w 2531263"/>
              <a:gd name="connsiteY980" fmla="*/ 378142 h 402050"/>
              <a:gd name="connsiteX981" fmla="*/ 629216 w 2531263"/>
              <a:gd name="connsiteY981" fmla="*/ 377762 h 402050"/>
              <a:gd name="connsiteX982" fmla="*/ 631216 w 2531263"/>
              <a:gd name="connsiteY982" fmla="*/ 373475 h 402050"/>
              <a:gd name="connsiteX983" fmla="*/ 640265 w 2531263"/>
              <a:gd name="connsiteY983" fmla="*/ 375475 h 402050"/>
              <a:gd name="connsiteX984" fmla="*/ 636740 w 2531263"/>
              <a:gd name="connsiteY984" fmla="*/ 372428 h 402050"/>
              <a:gd name="connsiteX985" fmla="*/ 634169 w 2531263"/>
              <a:gd name="connsiteY985" fmla="*/ 370904 h 402050"/>
              <a:gd name="connsiteX986" fmla="*/ 628549 w 2531263"/>
              <a:gd name="connsiteY986" fmla="*/ 367570 h 402050"/>
              <a:gd name="connsiteX987" fmla="*/ 625120 w 2531263"/>
              <a:gd name="connsiteY987" fmla="*/ 372332 h 402050"/>
              <a:gd name="connsiteX988" fmla="*/ 621977 w 2531263"/>
              <a:gd name="connsiteY988" fmla="*/ 369284 h 402050"/>
              <a:gd name="connsiteX989" fmla="*/ 617119 w 2531263"/>
              <a:gd name="connsiteY989" fmla="*/ 372332 h 402050"/>
              <a:gd name="connsiteX990" fmla="*/ 611404 w 2531263"/>
              <a:gd name="connsiteY990" fmla="*/ 377476 h 402050"/>
              <a:gd name="connsiteX991" fmla="*/ 605498 w 2531263"/>
              <a:gd name="connsiteY991" fmla="*/ 385572 h 402050"/>
              <a:gd name="connsiteX992" fmla="*/ 601593 w 2531263"/>
              <a:gd name="connsiteY992" fmla="*/ 380143 h 402050"/>
              <a:gd name="connsiteX993" fmla="*/ 594164 w 2531263"/>
              <a:gd name="connsiteY993" fmla="*/ 379190 h 402050"/>
              <a:gd name="connsiteX994" fmla="*/ 591877 w 2531263"/>
              <a:gd name="connsiteY994" fmla="*/ 380524 h 402050"/>
              <a:gd name="connsiteX995" fmla="*/ 597307 w 2531263"/>
              <a:gd name="connsiteY995" fmla="*/ 384524 h 402050"/>
              <a:gd name="connsiteX996" fmla="*/ 597021 w 2531263"/>
              <a:gd name="connsiteY996" fmla="*/ 385096 h 402050"/>
              <a:gd name="connsiteX997" fmla="*/ 595402 w 2531263"/>
              <a:gd name="connsiteY997" fmla="*/ 385858 h 402050"/>
              <a:gd name="connsiteX998" fmla="*/ 592830 w 2531263"/>
              <a:gd name="connsiteY998" fmla="*/ 385191 h 402050"/>
              <a:gd name="connsiteX999" fmla="*/ 586639 w 2531263"/>
              <a:gd name="connsiteY999" fmla="*/ 380809 h 402050"/>
              <a:gd name="connsiteX1000" fmla="*/ 583781 w 2531263"/>
              <a:gd name="connsiteY1000" fmla="*/ 376523 h 402050"/>
              <a:gd name="connsiteX1001" fmla="*/ 580352 w 2531263"/>
              <a:gd name="connsiteY1001" fmla="*/ 383286 h 402050"/>
              <a:gd name="connsiteX1002" fmla="*/ 573304 w 2531263"/>
              <a:gd name="connsiteY1002" fmla="*/ 383762 h 402050"/>
              <a:gd name="connsiteX1003" fmla="*/ 573113 w 2531263"/>
              <a:gd name="connsiteY1003" fmla="*/ 377095 h 402050"/>
              <a:gd name="connsiteX1004" fmla="*/ 573018 w 2531263"/>
              <a:gd name="connsiteY1004" fmla="*/ 370808 h 402050"/>
              <a:gd name="connsiteX1005" fmla="*/ 560826 w 2531263"/>
              <a:gd name="connsiteY1005" fmla="*/ 379667 h 402050"/>
              <a:gd name="connsiteX1006" fmla="*/ 554730 w 2531263"/>
              <a:gd name="connsiteY1006" fmla="*/ 383476 h 402050"/>
              <a:gd name="connsiteX1007" fmla="*/ 546539 w 2531263"/>
              <a:gd name="connsiteY1007" fmla="*/ 383572 h 402050"/>
              <a:gd name="connsiteX1008" fmla="*/ 555968 w 2531263"/>
              <a:gd name="connsiteY1008" fmla="*/ 378333 h 402050"/>
              <a:gd name="connsiteX1009" fmla="*/ 565017 w 2531263"/>
              <a:gd name="connsiteY1009" fmla="*/ 374428 h 402050"/>
              <a:gd name="connsiteX1010" fmla="*/ 565684 w 2531263"/>
              <a:gd name="connsiteY1010" fmla="*/ 369951 h 402050"/>
              <a:gd name="connsiteX1011" fmla="*/ 565208 w 2531263"/>
              <a:gd name="connsiteY1011" fmla="*/ 369856 h 402050"/>
              <a:gd name="connsiteX1012" fmla="*/ 561874 w 2531263"/>
              <a:gd name="connsiteY1012" fmla="*/ 369951 h 402050"/>
              <a:gd name="connsiteX1013" fmla="*/ 560064 w 2531263"/>
              <a:gd name="connsiteY1013" fmla="*/ 371666 h 402050"/>
              <a:gd name="connsiteX1014" fmla="*/ 555968 w 2531263"/>
              <a:gd name="connsiteY1014" fmla="*/ 375380 h 402050"/>
              <a:gd name="connsiteX1015" fmla="*/ 553492 w 2531263"/>
              <a:gd name="connsiteY1015" fmla="*/ 372904 h 402050"/>
              <a:gd name="connsiteX1016" fmla="*/ 549968 w 2531263"/>
              <a:gd name="connsiteY1016" fmla="*/ 367189 h 402050"/>
              <a:gd name="connsiteX1017" fmla="*/ 545586 w 2531263"/>
              <a:gd name="connsiteY1017" fmla="*/ 364141 h 402050"/>
              <a:gd name="connsiteX1018" fmla="*/ 539585 w 2531263"/>
              <a:gd name="connsiteY1018" fmla="*/ 368999 h 402050"/>
              <a:gd name="connsiteX1019" fmla="*/ 541776 w 2531263"/>
              <a:gd name="connsiteY1019" fmla="*/ 369094 h 402050"/>
              <a:gd name="connsiteX1020" fmla="*/ 546729 w 2531263"/>
              <a:gd name="connsiteY1020" fmla="*/ 369380 h 402050"/>
              <a:gd name="connsiteX1021" fmla="*/ 550539 w 2531263"/>
              <a:gd name="connsiteY1021" fmla="*/ 375190 h 402050"/>
              <a:gd name="connsiteX1022" fmla="*/ 546824 w 2531263"/>
              <a:gd name="connsiteY1022" fmla="*/ 377476 h 402050"/>
              <a:gd name="connsiteX1023" fmla="*/ 544919 w 2531263"/>
              <a:gd name="connsiteY1023" fmla="*/ 377762 h 402050"/>
              <a:gd name="connsiteX1024" fmla="*/ 543395 w 2531263"/>
              <a:gd name="connsiteY1024" fmla="*/ 377952 h 402050"/>
              <a:gd name="connsiteX1025" fmla="*/ 539109 w 2531263"/>
              <a:gd name="connsiteY1025" fmla="*/ 379476 h 402050"/>
              <a:gd name="connsiteX1026" fmla="*/ 534823 w 2531263"/>
              <a:gd name="connsiteY1026" fmla="*/ 379095 h 402050"/>
              <a:gd name="connsiteX1027" fmla="*/ 529870 w 2531263"/>
              <a:gd name="connsiteY1027" fmla="*/ 378809 h 402050"/>
              <a:gd name="connsiteX1028" fmla="*/ 521393 w 2531263"/>
              <a:gd name="connsiteY1028" fmla="*/ 375475 h 402050"/>
              <a:gd name="connsiteX1029" fmla="*/ 519583 w 2531263"/>
              <a:gd name="connsiteY1029" fmla="*/ 376809 h 402050"/>
              <a:gd name="connsiteX1030" fmla="*/ 517678 w 2531263"/>
              <a:gd name="connsiteY1030" fmla="*/ 378142 h 402050"/>
              <a:gd name="connsiteX1031" fmla="*/ 509677 w 2531263"/>
              <a:gd name="connsiteY1031" fmla="*/ 373761 h 402050"/>
              <a:gd name="connsiteX1032" fmla="*/ 507867 w 2531263"/>
              <a:gd name="connsiteY1032" fmla="*/ 371475 h 402050"/>
              <a:gd name="connsiteX1033" fmla="*/ 506057 w 2531263"/>
              <a:gd name="connsiteY1033" fmla="*/ 369189 h 402050"/>
              <a:gd name="connsiteX1034" fmla="*/ 498152 w 2531263"/>
              <a:gd name="connsiteY1034" fmla="*/ 372999 h 402050"/>
              <a:gd name="connsiteX1035" fmla="*/ 497390 w 2531263"/>
              <a:gd name="connsiteY1035" fmla="*/ 373951 h 402050"/>
              <a:gd name="connsiteX1036" fmla="*/ 495770 w 2531263"/>
              <a:gd name="connsiteY1036" fmla="*/ 375857 h 402050"/>
              <a:gd name="connsiteX1037" fmla="*/ 487865 w 2531263"/>
              <a:gd name="connsiteY1037" fmla="*/ 378714 h 402050"/>
              <a:gd name="connsiteX1038" fmla="*/ 478244 w 2531263"/>
              <a:gd name="connsiteY1038" fmla="*/ 373475 h 402050"/>
              <a:gd name="connsiteX1039" fmla="*/ 472720 w 2531263"/>
              <a:gd name="connsiteY1039" fmla="*/ 374713 h 402050"/>
              <a:gd name="connsiteX1040" fmla="*/ 472053 w 2531263"/>
              <a:gd name="connsiteY1040" fmla="*/ 375285 h 402050"/>
              <a:gd name="connsiteX1041" fmla="*/ 467005 w 2531263"/>
              <a:gd name="connsiteY1041" fmla="*/ 377762 h 402050"/>
              <a:gd name="connsiteX1042" fmla="*/ 466624 w 2531263"/>
              <a:gd name="connsiteY1042" fmla="*/ 378047 h 402050"/>
              <a:gd name="connsiteX1043" fmla="*/ 466529 w 2531263"/>
              <a:gd name="connsiteY1043" fmla="*/ 381191 h 402050"/>
              <a:gd name="connsiteX1044" fmla="*/ 462623 w 2531263"/>
              <a:gd name="connsiteY1044" fmla="*/ 378809 h 402050"/>
              <a:gd name="connsiteX1045" fmla="*/ 449479 w 2531263"/>
              <a:gd name="connsiteY1045" fmla="*/ 374142 h 402050"/>
              <a:gd name="connsiteX1046" fmla="*/ 449955 w 2531263"/>
              <a:gd name="connsiteY1046" fmla="*/ 380143 h 402050"/>
              <a:gd name="connsiteX1047" fmla="*/ 442811 w 2531263"/>
              <a:gd name="connsiteY1047" fmla="*/ 380905 h 402050"/>
              <a:gd name="connsiteX1048" fmla="*/ 445193 w 2531263"/>
              <a:gd name="connsiteY1048" fmla="*/ 377380 h 402050"/>
              <a:gd name="connsiteX1049" fmla="*/ 447383 w 2531263"/>
              <a:gd name="connsiteY1049" fmla="*/ 374618 h 402050"/>
              <a:gd name="connsiteX1050" fmla="*/ 446145 w 2531263"/>
              <a:gd name="connsiteY1050" fmla="*/ 372237 h 402050"/>
              <a:gd name="connsiteX1051" fmla="*/ 438239 w 2531263"/>
              <a:gd name="connsiteY1051" fmla="*/ 374428 h 402050"/>
              <a:gd name="connsiteX1052" fmla="*/ 425285 w 2531263"/>
              <a:gd name="connsiteY1052" fmla="*/ 376428 h 402050"/>
              <a:gd name="connsiteX1053" fmla="*/ 424142 w 2531263"/>
              <a:gd name="connsiteY1053" fmla="*/ 376238 h 402050"/>
              <a:gd name="connsiteX1054" fmla="*/ 419856 w 2531263"/>
              <a:gd name="connsiteY1054" fmla="*/ 376142 h 402050"/>
              <a:gd name="connsiteX1055" fmla="*/ 415856 w 2531263"/>
              <a:gd name="connsiteY1055" fmla="*/ 378333 h 402050"/>
              <a:gd name="connsiteX1056" fmla="*/ 406902 w 2531263"/>
              <a:gd name="connsiteY1056" fmla="*/ 375666 h 402050"/>
              <a:gd name="connsiteX1057" fmla="*/ 398710 w 2531263"/>
              <a:gd name="connsiteY1057" fmla="*/ 376142 h 402050"/>
              <a:gd name="connsiteX1058" fmla="*/ 395948 w 2531263"/>
              <a:gd name="connsiteY1058" fmla="*/ 374237 h 402050"/>
              <a:gd name="connsiteX1059" fmla="*/ 395091 w 2531263"/>
              <a:gd name="connsiteY1059" fmla="*/ 373666 h 402050"/>
              <a:gd name="connsiteX1060" fmla="*/ 391376 w 2531263"/>
              <a:gd name="connsiteY1060" fmla="*/ 375095 h 402050"/>
              <a:gd name="connsiteX1061" fmla="*/ 383756 w 2531263"/>
              <a:gd name="connsiteY1061" fmla="*/ 380809 h 402050"/>
              <a:gd name="connsiteX1062" fmla="*/ 370802 w 2531263"/>
              <a:gd name="connsiteY1062" fmla="*/ 380905 h 402050"/>
              <a:gd name="connsiteX1063" fmla="*/ 370421 w 2531263"/>
              <a:gd name="connsiteY1063" fmla="*/ 381476 h 402050"/>
              <a:gd name="connsiteX1064" fmla="*/ 369945 w 2531263"/>
              <a:gd name="connsiteY1064" fmla="*/ 382143 h 402050"/>
              <a:gd name="connsiteX1065" fmla="*/ 368326 w 2531263"/>
              <a:gd name="connsiteY1065" fmla="*/ 382238 h 402050"/>
              <a:gd name="connsiteX1066" fmla="*/ 367945 w 2531263"/>
              <a:gd name="connsiteY1066" fmla="*/ 381667 h 402050"/>
              <a:gd name="connsiteX1067" fmla="*/ 366897 w 2531263"/>
              <a:gd name="connsiteY1067" fmla="*/ 380238 h 402050"/>
              <a:gd name="connsiteX1068" fmla="*/ 358610 w 2531263"/>
              <a:gd name="connsiteY1068" fmla="*/ 381000 h 402050"/>
              <a:gd name="connsiteX1069" fmla="*/ 358134 w 2531263"/>
              <a:gd name="connsiteY1069" fmla="*/ 380619 h 402050"/>
              <a:gd name="connsiteX1070" fmla="*/ 354991 w 2531263"/>
              <a:gd name="connsiteY1070" fmla="*/ 377952 h 402050"/>
              <a:gd name="connsiteX1071" fmla="*/ 348704 w 2531263"/>
              <a:gd name="connsiteY1071" fmla="*/ 380238 h 402050"/>
              <a:gd name="connsiteX1072" fmla="*/ 339179 w 2531263"/>
              <a:gd name="connsiteY1072" fmla="*/ 379762 h 402050"/>
              <a:gd name="connsiteX1073" fmla="*/ 326797 w 2531263"/>
              <a:gd name="connsiteY1073" fmla="*/ 382238 h 402050"/>
              <a:gd name="connsiteX1074" fmla="*/ 315652 w 2531263"/>
              <a:gd name="connsiteY1074" fmla="*/ 382238 h 402050"/>
              <a:gd name="connsiteX1075" fmla="*/ 312414 w 2531263"/>
              <a:gd name="connsiteY1075" fmla="*/ 379571 h 402050"/>
              <a:gd name="connsiteX1076" fmla="*/ 310033 w 2531263"/>
              <a:gd name="connsiteY1076" fmla="*/ 377571 h 402050"/>
              <a:gd name="connsiteX1077" fmla="*/ 296793 w 2531263"/>
              <a:gd name="connsiteY1077" fmla="*/ 380143 h 402050"/>
              <a:gd name="connsiteX1078" fmla="*/ 293935 w 2531263"/>
              <a:gd name="connsiteY1078" fmla="*/ 381476 h 402050"/>
              <a:gd name="connsiteX1079" fmla="*/ 290983 w 2531263"/>
              <a:gd name="connsiteY1079" fmla="*/ 382905 h 402050"/>
              <a:gd name="connsiteX1080" fmla="*/ 282125 w 2531263"/>
              <a:gd name="connsiteY1080" fmla="*/ 377952 h 402050"/>
              <a:gd name="connsiteX1081" fmla="*/ 279743 w 2531263"/>
              <a:gd name="connsiteY1081" fmla="*/ 380809 h 402050"/>
              <a:gd name="connsiteX1082" fmla="*/ 273552 w 2531263"/>
              <a:gd name="connsiteY1082" fmla="*/ 379571 h 402050"/>
              <a:gd name="connsiteX1083" fmla="*/ 267075 w 2531263"/>
              <a:gd name="connsiteY1083" fmla="*/ 381286 h 402050"/>
              <a:gd name="connsiteX1084" fmla="*/ 256312 w 2531263"/>
              <a:gd name="connsiteY1084" fmla="*/ 379476 h 402050"/>
              <a:gd name="connsiteX1085" fmla="*/ 243072 w 2531263"/>
              <a:gd name="connsiteY1085" fmla="*/ 381381 h 402050"/>
              <a:gd name="connsiteX1086" fmla="*/ 242691 w 2531263"/>
              <a:gd name="connsiteY1086" fmla="*/ 381762 h 402050"/>
              <a:gd name="connsiteX1087" fmla="*/ 237071 w 2531263"/>
              <a:gd name="connsiteY1087" fmla="*/ 380143 h 402050"/>
              <a:gd name="connsiteX1088" fmla="*/ 222784 w 2531263"/>
              <a:gd name="connsiteY1088" fmla="*/ 379762 h 402050"/>
              <a:gd name="connsiteX1089" fmla="*/ 219450 w 2531263"/>
              <a:gd name="connsiteY1089" fmla="*/ 379286 h 402050"/>
              <a:gd name="connsiteX1090" fmla="*/ 198685 w 2531263"/>
              <a:gd name="connsiteY1090" fmla="*/ 374618 h 402050"/>
              <a:gd name="connsiteX1091" fmla="*/ 195352 w 2531263"/>
              <a:gd name="connsiteY1091" fmla="*/ 370618 h 402050"/>
              <a:gd name="connsiteX1092" fmla="*/ 192780 w 2531263"/>
              <a:gd name="connsiteY1092" fmla="*/ 369094 h 402050"/>
              <a:gd name="connsiteX1093" fmla="*/ 187922 w 2531263"/>
              <a:gd name="connsiteY1093" fmla="*/ 370046 h 402050"/>
              <a:gd name="connsiteX1094" fmla="*/ 186970 w 2531263"/>
              <a:gd name="connsiteY1094" fmla="*/ 369856 h 402050"/>
              <a:gd name="connsiteX1095" fmla="*/ 181541 w 2531263"/>
              <a:gd name="connsiteY1095" fmla="*/ 365474 h 402050"/>
              <a:gd name="connsiteX1096" fmla="*/ 170110 w 2531263"/>
              <a:gd name="connsiteY1096" fmla="*/ 366046 h 402050"/>
              <a:gd name="connsiteX1097" fmla="*/ 168491 w 2531263"/>
              <a:gd name="connsiteY1097" fmla="*/ 364998 h 402050"/>
              <a:gd name="connsiteX1098" fmla="*/ 153537 w 2531263"/>
              <a:gd name="connsiteY1098" fmla="*/ 362236 h 402050"/>
              <a:gd name="connsiteX1099" fmla="*/ 151823 w 2531263"/>
              <a:gd name="connsiteY1099" fmla="*/ 359759 h 402050"/>
              <a:gd name="connsiteX1100" fmla="*/ 150775 w 2531263"/>
              <a:gd name="connsiteY1100" fmla="*/ 356330 h 402050"/>
              <a:gd name="connsiteX1101" fmla="*/ 150394 w 2531263"/>
              <a:gd name="connsiteY1101" fmla="*/ 352425 h 402050"/>
              <a:gd name="connsiteX1102" fmla="*/ 151346 w 2531263"/>
              <a:gd name="connsiteY1102" fmla="*/ 351758 h 402050"/>
              <a:gd name="connsiteX1103" fmla="*/ 151632 w 2531263"/>
              <a:gd name="connsiteY1103" fmla="*/ 347948 h 402050"/>
              <a:gd name="connsiteX1104" fmla="*/ 155918 w 2531263"/>
              <a:gd name="connsiteY1104" fmla="*/ 345853 h 402050"/>
              <a:gd name="connsiteX1105" fmla="*/ 163824 w 2531263"/>
              <a:gd name="connsiteY1105" fmla="*/ 346329 h 402050"/>
              <a:gd name="connsiteX1106" fmla="*/ 164586 w 2531263"/>
              <a:gd name="connsiteY1106" fmla="*/ 347472 h 402050"/>
              <a:gd name="connsiteX1107" fmla="*/ 164776 w 2531263"/>
              <a:gd name="connsiteY1107" fmla="*/ 350520 h 402050"/>
              <a:gd name="connsiteX1108" fmla="*/ 167253 w 2531263"/>
              <a:gd name="connsiteY1108" fmla="*/ 352234 h 402050"/>
              <a:gd name="connsiteX1109" fmla="*/ 167825 w 2531263"/>
              <a:gd name="connsiteY1109" fmla="*/ 352425 h 402050"/>
              <a:gd name="connsiteX1110" fmla="*/ 172206 w 2531263"/>
              <a:gd name="connsiteY1110" fmla="*/ 348329 h 402050"/>
              <a:gd name="connsiteX1111" fmla="*/ 176302 w 2531263"/>
              <a:gd name="connsiteY1111" fmla="*/ 338518 h 402050"/>
              <a:gd name="connsiteX1112" fmla="*/ 165443 w 2531263"/>
              <a:gd name="connsiteY1112" fmla="*/ 337757 h 402050"/>
              <a:gd name="connsiteX1113" fmla="*/ 165158 w 2531263"/>
              <a:gd name="connsiteY1113" fmla="*/ 336804 h 402050"/>
              <a:gd name="connsiteX1114" fmla="*/ 164396 w 2531263"/>
              <a:gd name="connsiteY1114" fmla="*/ 334137 h 402050"/>
              <a:gd name="connsiteX1115" fmla="*/ 159633 w 2531263"/>
              <a:gd name="connsiteY1115" fmla="*/ 331946 h 402050"/>
              <a:gd name="connsiteX1116" fmla="*/ 155347 w 2531263"/>
              <a:gd name="connsiteY1116" fmla="*/ 336613 h 402050"/>
              <a:gd name="connsiteX1117" fmla="*/ 142202 w 2531263"/>
              <a:gd name="connsiteY1117" fmla="*/ 330613 h 402050"/>
              <a:gd name="connsiteX1118" fmla="*/ 146584 w 2531263"/>
              <a:gd name="connsiteY1118" fmla="*/ 326612 h 402050"/>
              <a:gd name="connsiteX1119" fmla="*/ 154966 w 2531263"/>
              <a:gd name="connsiteY1119" fmla="*/ 330137 h 402050"/>
              <a:gd name="connsiteX1120" fmla="*/ 158966 w 2531263"/>
              <a:gd name="connsiteY1120" fmla="*/ 324326 h 402050"/>
              <a:gd name="connsiteX1121" fmla="*/ 162300 w 2531263"/>
              <a:gd name="connsiteY1121" fmla="*/ 326326 h 402050"/>
              <a:gd name="connsiteX1122" fmla="*/ 166491 w 2531263"/>
              <a:gd name="connsiteY1122" fmla="*/ 326517 h 402050"/>
              <a:gd name="connsiteX1123" fmla="*/ 164586 w 2531263"/>
              <a:gd name="connsiteY1123" fmla="*/ 322897 h 402050"/>
              <a:gd name="connsiteX1124" fmla="*/ 162491 w 2531263"/>
              <a:gd name="connsiteY1124" fmla="*/ 322231 h 402050"/>
              <a:gd name="connsiteX1125" fmla="*/ 162491 w 2531263"/>
              <a:gd name="connsiteY1125" fmla="*/ 315563 h 402050"/>
              <a:gd name="connsiteX1126" fmla="*/ 163634 w 2531263"/>
              <a:gd name="connsiteY1126" fmla="*/ 314230 h 402050"/>
              <a:gd name="connsiteX1127" fmla="*/ 164300 w 2531263"/>
              <a:gd name="connsiteY1127" fmla="*/ 313468 h 402050"/>
              <a:gd name="connsiteX1128" fmla="*/ 161824 w 2531263"/>
              <a:gd name="connsiteY1128" fmla="*/ 309943 h 402050"/>
              <a:gd name="connsiteX1129" fmla="*/ 150775 w 2531263"/>
              <a:gd name="connsiteY1129" fmla="*/ 306038 h 402050"/>
              <a:gd name="connsiteX1130" fmla="*/ 149727 w 2531263"/>
              <a:gd name="connsiteY1130" fmla="*/ 309372 h 402050"/>
              <a:gd name="connsiteX1131" fmla="*/ 148108 w 2531263"/>
              <a:gd name="connsiteY1131" fmla="*/ 314611 h 402050"/>
              <a:gd name="connsiteX1132" fmla="*/ 142298 w 2531263"/>
              <a:gd name="connsiteY1132" fmla="*/ 311277 h 402050"/>
              <a:gd name="connsiteX1133" fmla="*/ 145631 w 2531263"/>
              <a:gd name="connsiteY1133" fmla="*/ 308800 h 402050"/>
              <a:gd name="connsiteX1134" fmla="*/ 140202 w 2531263"/>
              <a:gd name="connsiteY1134" fmla="*/ 304324 h 402050"/>
              <a:gd name="connsiteX1135" fmla="*/ 138297 w 2531263"/>
              <a:gd name="connsiteY1135" fmla="*/ 302895 h 402050"/>
              <a:gd name="connsiteX1136" fmla="*/ 136678 w 2531263"/>
              <a:gd name="connsiteY1136" fmla="*/ 301657 h 402050"/>
              <a:gd name="connsiteX1137" fmla="*/ 128677 w 2531263"/>
              <a:gd name="connsiteY1137" fmla="*/ 300609 h 402050"/>
              <a:gd name="connsiteX1138" fmla="*/ 126391 w 2531263"/>
              <a:gd name="connsiteY1138" fmla="*/ 300228 h 402050"/>
              <a:gd name="connsiteX1139" fmla="*/ 118676 w 2531263"/>
              <a:gd name="connsiteY1139" fmla="*/ 300133 h 402050"/>
              <a:gd name="connsiteX1140" fmla="*/ 105817 w 2531263"/>
              <a:gd name="connsiteY1140" fmla="*/ 300228 h 402050"/>
              <a:gd name="connsiteX1141" fmla="*/ 94577 w 2531263"/>
              <a:gd name="connsiteY1141" fmla="*/ 299085 h 402050"/>
              <a:gd name="connsiteX1142" fmla="*/ 87529 w 2531263"/>
              <a:gd name="connsiteY1142" fmla="*/ 297085 h 402050"/>
              <a:gd name="connsiteX1143" fmla="*/ 84671 w 2531263"/>
              <a:gd name="connsiteY1143" fmla="*/ 295561 h 402050"/>
              <a:gd name="connsiteX1144" fmla="*/ 70765 w 2531263"/>
              <a:gd name="connsiteY1144" fmla="*/ 294418 h 402050"/>
              <a:gd name="connsiteX1145" fmla="*/ 47429 w 2531263"/>
              <a:gd name="connsiteY1145" fmla="*/ 286321 h 402050"/>
              <a:gd name="connsiteX1146" fmla="*/ 42761 w 2531263"/>
              <a:gd name="connsiteY1146" fmla="*/ 285369 h 402050"/>
              <a:gd name="connsiteX1147" fmla="*/ 39618 w 2531263"/>
              <a:gd name="connsiteY1147" fmla="*/ 284702 h 402050"/>
              <a:gd name="connsiteX1148" fmla="*/ 29331 w 2531263"/>
              <a:gd name="connsiteY1148" fmla="*/ 283178 h 402050"/>
              <a:gd name="connsiteX1149" fmla="*/ 27331 w 2531263"/>
              <a:gd name="connsiteY1149" fmla="*/ 282226 h 402050"/>
              <a:gd name="connsiteX1150" fmla="*/ 19520 w 2531263"/>
              <a:gd name="connsiteY1150" fmla="*/ 278225 h 402050"/>
              <a:gd name="connsiteX1151" fmla="*/ 23426 w 2531263"/>
              <a:gd name="connsiteY1151" fmla="*/ 266605 h 402050"/>
              <a:gd name="connsiteX1152" fmla="*/ 17615 w 2531263"/>
              <a:gd name="connsiteY1152" fmla="*/ 267557 h 402050"/>
              <a:gd name="connsiteX1153" fmla="*/ 13805 w 2531263"/>
              <a:gd name="connsiteY1153" fmla="*/ 264319 h 402050"/>
              <a:gd name="connsiteX1154" fmla="*/ 14186 w 2531263"/>
              <a:gd name="connsiteY1154" fmla="*/ 262700 h 402050"/>
              <a:gd name="connsiteX1155" fmla="*/ 13519 w 2531263"/>
              <a:gd name="connsiteY1155" fmla="*/ 257937 h 402050"/>
              <a:gd name="connsiteX1156" fmla="*/ 11710 w 2531263"/>
              <a:gd name="connsiteY1156" fmla="*/ 253746 h 402050"/>
              <a:gd name="connsiteX1157" fmla="*/ 18568 w 2531263"/>
              <a:gd name="connsiteY1157" fmla="*/ 248698 h 402050"/>
              <a:gd name="connsiteX1158" fmla="*/ 15329 w 2531263"/>
              <a:gd name="connsiteY1158" fmla="*/ 247745 h 402050"/>
              <a:gd name="connsiteX1159" fmla="*/ 12853 w 2531263"/>
              <a:gd name="connsiteY1159" fmla="*/ 244316 h 402050"/>
              <a:gd name="connsiteX1160" fmla="*/ 15234 w 2531263"/>
              <a:gd name="connsiteY1160" fmla="*/ 241649 h 402050"/>
              <a:gd name="connsiteX1161" fmla="*/ 7328 w 2531263"/>
              <a:gd name="connsiteY1161" fmla="*/ 227267 h 402050"/>
              <a:gd name="connsiteX1162" fmla="*/ 2471 w 2531263"/>
              <a:gd name="connsiteY1162" fmla="*/ 222123 h 402050"/>
              <a:gd name="connsiteX1163" fmla="*/ 1327 w 2531263"/>
              <a:gd name="connsiteY1163" fmla="*/ 220885 h 402050"/>
              <a:gd name="connsiteX1164" fmla="*/ 2375 w 2531263"/>
              <a:gd name="connsiteY1164" fmla="*/ 214217 h 402050"/>
              <a:gd name="connsiteX1165" fmla="*/ 661 w 2531263"/>
              <a:gd name="connsiteY1165" fmla="*/ 210979 h 402050"/>
              <a:gd name="connsiteX1166" fmla="*/ 1994 w 2531263"/>
              <a:gd name="connsiteY1166" fmla="*/ 204121 h 402050"/>
              <a:gd name="connsiteX1167" fmla="*/ 5709 w 2531263"/>
              <a:gd name="connsiteY1167" fmla="*/ 198311 h 402050"/>
              <a:gd name="connsiteX1168" fmla="*/ 4852 w 2531263"/>
              <a:gd name="connsiteY1168" fmla="*/ 195929 h 402050"/>
              <a:gd name="connsiteX1169" fmla="*/ 2566 w 2531263"/>
              <a:gd name="connsiteY1169" fmla="*/ 188404 h 402050"/>
              <a:gd name="connsiteX1170" fmla="*/ 7614 w 2531263"/>
              <a:gd name="connsiteY1170" fmla="*/ 181832 h 402050"/>
              <a:gd name="connsiteX1171" fmla="*/ 13996 w 2531263"/>
              <a:gd name="connsiteY1171" fmla="*/ 180022 h 402050"/>
              <a:gd name="connsiteX1172" fmla="*/ 15710 w 2531263"/>
              <a:gd name="connsiteY1172" fmla="*/ 177546 h 402050"/>
              <a:gd name="connsiteX1173" fmla="*/ 22664 w 2531263"/>
              <a:gd name="connsiteY1173" fmla="*/ 178308 h 402050"/>
              <a:gd name="connsiteX1174" fmla="*/ 31808 w 2531263"/>
              <a:gd name="connsiteY1174" fmla="*/ 173069 h 402050"/>
              <a:gd name="connsiteX1175" fmla="*/ 43333 w 2531263"/>
              <a:gd name="connsiteY1175" fmla="*/ 171069 h 402050"/>
              <a:gd name="connsiteX1176" fmla="*/ 45905 w 2531263"/>
              <a:gd name="connsiteY1176" fmla="*/ 170212 h 402050"/>
              <a:gd name="connsiteX1177" fmla="*/ 53239 w 2531263"/>
              <a:gd name="connsiteY1177" fmla="*/ 171164 h 402050"/>
              <a:gd name="connsiteX1178" fmla="*/ 59716 w 2531263"/>
              <a:gd name="connsiteY1178" fmla="*/ 171355 h 402050"/>
              <a:gd name="connsiteX1179" fmla="*/ 66479 w 2531263"/>
              <a:gd name="connsiteY1179" fmla="*/ 170974 h 402050"/>
              <a:gd name="connsiteX1180" fmla="*/ 72098 w 2531263"/>
              <a:gd name="connsiteY1180" fmla="*/ 168592 h 402050"/>
              <a:gd name="connsiteX1181" fmla="*/ 80861 w 2531263"/>
              <a:gd name="connsiteY1181" fmla="*/ 166497 h 402050"/>
              <a:gd name="connsiteX1182" fmla="*/ 88767 w 2531263"/>
              <a:gd name="connsiteY1182" fmla="*/ 167735 h 402050"/>
              <a:gd name="connsiteX1183" fmla="*/ 90005 w 2531263"/>
              <a:gd name="connsiteY1183" fmla="*/ 167926 h 402050"/>
              <a:gd name="connsiteX1184" fmla="*/ 95054 w 2531263"/>
              <a:gd name="connsiteY1184" fmla="*/ 167068 h 402050"/>
              <a:gd name="connsiteX1185" fmla="*/ 107055 w 2531263"/>
              <a:gd name="connsiteY1185" fmla="*/ 163925 h 402050"/>
              <a:gd name="connsiteX1186" fmla="*/ 113532 w 2531263"/>
              <a:gd name="connsiteY1186" fmla="*/ 166878 h 402050"/>
              <a:gd name="connsiteX1187" fmla="*/ 121914 w 2531263"/>
              <a:gd name="connsiteY1187" fmla="*/ 166116 h 402050"/>
              <a:gd name="connsiteX1188" fmla="*/ 125534 w 2531263"/>
              <a:gd name="connsiteY1188" fmla="*/ 169164 h 402050"/>
              <a:gd name="connsiteX1189" fmla="*/ 136392 w 2531263"/>
              <a:gd name="connsiteY1189" fmla="*/ 163259 h 402050"/>
              <a:gd name="connsiteX1190" fmla="*/ 139154 w 2531263"/>
              <a:gd name="connsiteY1190" fmla="*/ 162687 h 402050"/>
              <a:gd name="connsiteX1191" fmla="*/ 148870 w 2531263"/>
              <a:gd name="connsiteY1191" fmla="*/ 162592 h 402050"/>
              <a:gd name="connsiteX1192" fmla="*/ 162967 w 2531263"/>
              <a:gd name="connsiteY1192" fmla="*/ 161925 h 402050"/>
              <a:gd name="connsiteX1193" fmla="*/ 166777 w 2531263"/>
              <a:gd name="connsiteY1193" fmla="*/ 160020 h 402050"/>
              <a:gd name="connsiteX1194" fmla="*/ 176968 w 2531263"/>
              <a:gd name="connsiteY1194" fmla="*/ 161163 h 402050"/>
              <a:gd name="connsiteX1195" fmla="*/ 177540 w 2531263"/>
              <a:gd name="connsiteY1195" fmla="*/ 161830 h 402050"/>
              <a:gd name="connsiteX1196" fmla="*/ 178778 w 2531263"/>
              <a:gd name="connsiteY1196" fmla="*/ 163163 h 402050"/>
              <a:gd name="connsiteX1197" fmla="*/ 184208 w 2531263"/>
              <a:gd name="connsiteY1197" fmla="*/ 161734 h 402050"/>
              <a:gd name="connsiteX1198" fmla="*/ 200495 w 2531263"/>
              <a:gd name="connsiteY1198" fmla="*/ 161544 h 402050"/>
              <a:gd name="connsiteX1199" fmla="*/ 217450 w 2531263"/>
              <a:gd name="connsiteY1199" fmla="*/ 157163 h 402050"/>
              <a:gd name="connsiteX1200" fmla="*/ 220022 w 2531263"/>
              <a:gd name="connsiteY1200" fmla="*/ 157258 h 402050"/>
              <a:gd name="connsiteX1201" fmla="*/ 231642 w 2531263"/>
              <a:gd name="connsiteY1201" fmla="*/ 156305 h 402050"/>
              <a:gd name="connsiteX1202" fmla="*/ 234881 w 2531263"/>
              <a:gd name="connsiteY1202" fmla="*/ 155258 h 402050"/>
              <a:gd name="connsiteX1203" fmla="*/ 236785 w 2531263"/>
              <a:gd name="connsiteY1203" fmla="*/ 155448 h 402050"/>
              <a:gd name="connsiteX1204" fmla="*/ 244691 w 2531263"/>
              <a:gd name="connsiteY1204" fmla="*/ 152781 h 402050"/>
              <a:gd name="connsiteX1205" fmla="*/ 246882 w 2531263"/>
              <a:gd name="connsiteY1205" fmla="*/ 153257 h 402050"/>
              <a:gd name="connsiteX1206" fmla="*/ 248692 w 2531263"/>
              <a:gd name="connsiteY1206" fmla="*/ 153638 h 402050"/>
              <a:gd name="connsiteX1207" fmla="*/ 251454 w 2531263"/>
              <a:gd name="connsiteY1207" fmla="*/ 152209 h 402050"/>
              <a:gd name="connsiteX1208" fmla="*/ 256502 w 2531263"/>
              <a:gd name="connsiteY1208" fmla="*/ 152971 h 402050"/>
              <a:gd name="connsiteX1209" fmla="*/ 266027 w 2531263"/>
              <a:gd name="connsiteY1209" fmla="*/ 151638 h 402050"/>
              <a:gd name="connsiteX1210" fmla="*/ 267742 w 2531263"/>
              <a:gd name="connsiteY1210" fmla="*/ 152019 h 402050"/>
              <a:gd name="connsiteX1211" fmla="*/ 270980 w 2531263"/>
              <a:gd name="connsiteY1211" fmla="*/ 155162 h 402050"/>
              <a:gd name="connsiteX1212" fmla="*/ 274028 w 2531263"/>
              <a:gd name="connsiteY1212" fmla="*/ 151543 h 402050"/>
              <a:gd name="connsiteX1213" fmla="*/ 284315 w 2531263"/>
              <a:gd name="connsiteY1213" fmla="*/ 149162 h 402050"/>
              <a:gd name="connsiteX1214" fmla="*/ 288316 w 2531263"/>
              <a:gd name="connsiteY1214" fmla="*/ 149066 h 402050"/>
              <a:gd name="connsiteX1215" fmla="*/ 299936 w 2531263"/>
              <a:gd name="connsiteY1215" fmla="*/ 148780 h 402050"/>
              <a:gd name="connsiteX1216" fmla="*/ 309842 w 2531263"/>
              <a:gd name="connsiteY1216" fmla="*/ 147447 h 402050"/>
              <a:gd name="connsiteX1217" fmla="*/ 317653 w 2531263"/>
              <a:gd name="connsiteY1217" fmla="*/ 147257 h 402050"/>
              <a:gd name="connsiteX1218" fmla="*/ 321368 w 2531263"/>
              <a:gd name="connsiteY1218" fmla="*/ 145923 h 402050"/>
              <a:gd name="connsiteX1219" fmla="*/ 325844 w 2531263"/>
              <a:gd name="connsiteY1219" fmla="*/ 147447 h 402050"/>
              <a:gd name="connsiteX1220" fmla="*/ 334988 w 2531263"/>
              <a:gd name="connsiteY1220" fmla="*/ 146209 h 402050"/>
              <a:gd name="connsiteX1221" fmla="*/ 341942 w 2531263"/>
              <a:gd name="connsiteY1221" fmla="*/ 148685 h 402050"/>
              <a:gd name="connsiteX1222" fmla="*/ 346704 w 2531263"/>
              <a:gd name="connsiteY1222" fmla="*/ 143828 h 402050"/>
              <a:gd name="connsiteX1223" fmla="*/ 356229 w 2531263"/>
              <a:gd name="connsiteY1223" fmla="*/ 142589 h 402050"/>
              <a:gd name="connsiteX1224" fmla="*/ 358420 w 2531263"/>
              <a:gd name="connsiteY1224" fmla="*/ 142494 h 402050"/>
              <a:gd name="connsiteX1225" fmla="*/ 361182 w 2531263"/>
              <a:gd name="connsiteY1225" fmla="*/ 142399 h 402050"/>
              <a:gd name="connsiteX1226" fmla="*/ 373088 w 2531263"/>
              <a:gd name="connsiteY1226" fmla="*/ 143542 h 402050"/>
              <a:gd name="connsiteX1227" fmla="*/ 376327 w 2531263"/>
              <a:gd name="connsiteY1227" fmla="*/ 143923 h 402050"/>
              <a:gd name="connsiteX1228" fmla="*/ 378994 w 2531263"/>
              <a:gd name="connsiteY1228" fmla="*/ 143446 h 402050"/>
              <a:gd name="connsiteX1229" fmla="*/ 385947 w 2531263"/>
              <a:gd name="connsiteY1229" fmla="*/ 139827 h 402050"/>
              <a:gd name="connsiteX1230" fmla="*/ 393853 w 2531263"/>
              <a:gd name="connsiteY1230" fmla="*/ 142589 h 402050"/>
              <a:gd name="connsiteX1231" fmla="*/ 398044 w 2531263"/>
              <a:gd name="connsiteY1231" fmla="*/ 139446 h 402050"/>
              <a:gd name="connsiteX1232" fmla="*/ 399473 w 2531263"/>
              <a:gd name="connsiteY1232" fmla="*/ 139732 h 402050"/>
              <a:gd name="connsiteX1233" fmla="*/ 400901 w 2531263"/>
              <a:gd name="connsiteY1233" fmla="*/ 140017 h 402050"/>
              <a:gd name="connsiteX1234" fmla="*/ 407474 w 2531263"/>
              <a:gd name="connsiteY1234" fmla="*/ 136493 h 402050"/>
              <a:gd name="connsiteX1235" fmla="*/ 410807 w 2531263"/>
              <a:gd name="connsiteY1235" fmla="*/ 136208 h 402050"/>
              <a:gd name="connsiteX1236" fmla="*/ 412141 w 2531263"/>
              <a:gd name="connsiteY1236" fmla="*/ 136112 h 402050"/>
              <a:gd name="connsiteX1237" fmla="*/ 411855 w 2531263"/>
              <a:gd name="connsiteY1237" fmla="*/ 130588 h 402050"/>
              <a:gd name="connsiteX1238" fmla="*/ 410141 w 2531263"/>
              <a:gd name="connsiteY1238" fmla="*/ 130207 h 402050"/>
              <a:gd name="connsiteX1239" fmla="*/ 406711 w 2531263"/>
              <a:gd name="connsiteY1239" fmla="*/ 133255 h 402050"/>
              <a:gd name="connsiteX1240" fmla="*/ 402235 w 2531263"/>
              <a:gd name="connsiteY1240" fmla="*/ 134207 h 402050"/>
              <a:gd name="connsiteX1241" fmla="*/ 392234 w 2531263"/>
              <a:gd name="connsiteY1241" fmla="*/ 135350 h 402050"/>
              <a:gd name="connsiteX1242" fmla="*/ 381185 w 2531263"/>
              <a:gd name="connsiteY1242" fmla="*/ 134303 h 402050"/>
              <a:gd name="connsiteX1243" fmla="*/ 369564 w 2531263"/>
              <a:gd name="connsiteY1243" fmla="*/ 134207 h 402050"/>
              <a:gd name="connsiteX1244" fmla="*/ 357943 w 2531263"/>
              <a:gd name="connsiteY1244" fmla="*/ 134303 h 402050"/>
              <a:gd name="connsiteX1245" fmla="*/ 347847 w 2531263"/>
              <a:gd name="connsiteY1245" fmla="*/ 128873 h 402050"/>
              <a:gd name="connsiteX1246" fmla="*/ 344609 w 2531263"/>
              <a:gd name="connsiteY1246" fmla="*/ 126206 h 402050"/>
              <a:gd name="connsiteX1247" fmla="*/ 334798 w 2531263"/>
              <a:gd name="connsiteY1247" fmla="*/ 127254 h 402050"/>
              <a:gd name="connsiteX1248" fmla="*/ 328607 w 2531263"/>
              <a:gd name="connsiteY1248" fmla="*/ 128207 h 402050"/>
              <a:gd name="connsiteX1249" fmla="*/ 321082 w 2531263"/>
              <a:gd name="connsiteY1249" fmla="*/ 124778 h 402050"/>
              <a:gd name="connsiteX1250" fmla="*/ 312890 w 2531263"/>
              <a:gd name="connsiteY1250" fmla="*/ 123158 h 402050"/>
              <a:gd name="connsiteX1251" fmla="*/ 312224 w 2531263"/>
              <a:gd name="connsiteY1251" fmla="*/ 124396 h 402050"/>
              <a:gd name="connsiteX1252" fmla="*/ 314891 w 2531263"/>
              <a:gd name="connsiteY1252" fmla="*/ 126397 h 402050"/>
              <a:gd name="connsiteX1253" fmla="*/ 316605 w 2531263"/>
              <a:gd name="connsiteY1253" fmla="*/ 126778 h 402050"/>
              <a:gd name="connsiteX1254" fmla="*/ 316034 w 2531263"/>
              <a:gd name="connsiteY1254" fmla="*/ 129540 h 402050"/>
              <a:gd name="connsiteX1255" fmla="*/ 309271 w 2531263"/>
              <a:gd name="connsiteY1255" fmla="*/ 127921 h 402050"/>
              <a:gd name="connsiteX1256" fmla="*/ 308985 w 2531263"/>
              <a:gd name="connsiteY1256" fmla="*/ 125921 h 402050"/>
              <a:gd name="connsiteX1257" fmla="*/ 310509 w 2531263"/>
              <a:gd name="connsiteY1257" fmla="*/ 120396 h 402050"/>
              <a:gd name="connsiteX1258" fmla="*/ 309557 w 2531263"/>
              <a:gd name="connsiteY1258" fmla="*/ 118682 h 402050"/>
              <a:gd name="connsiteX1259" fmla="*/ 308604 w 2531263"/>
              <a:gd name="connsiteY1259" fmla="*/ 118872 h 402050"/>
              <a:gd name="connsiteX1260" fmla="*/ 305080 w 2531263"/>
              <a:gd name="connsiteY1260" fmla="*/ 119539 h 402050"/>
              <a:gd name="connsiteX1261" fmla="*/ 300413 w 2531263"/>
              <a:gd name="connsiteY1261" fmla="*/ 120396 h 402050"/>
              <a:gd name="connsiteX1262" fmla="*/ 298317 w 2531263"/>
              <a:gd name="connsiteY1262" fmla="*/ 127254 h 402050"/>
              <a:gd name="connsiteX1263" fmla="*/ 286030 w 2531263"/>
              <a:gd name="connsiteY1263" fmla="*/ 127540 h 402050"/>
              <a:gd name="connsiteX1264" fmla="*/ 286220 w 2531263"/>
              <a:gd name="connsiteY1264" fmla="*/ 126587 h 402050"/>
              <a:gd name="connsiteX1265" fmla="*/ 286601 w 2531263"/>
              <a:gd name="connsiteY1265" fmla="*/ 125158 h 402050"/>
              <a:gd name="connsiteX1266" fmla="*/ 285744 w 2531263"/>
              <a:gd name="connsiteY1266" fmla="*/ 122492 h 402050"/>
              <a:gd name="connsiteX1267" fmla="*/ 281458 w 2531263"/>
              <a:gd name="connsiteY1267" fmla="*/ 117062 h 402050"/>
              <a:gd name="connsiteX1268" fmla="*/ 280505 w 2531263"/>
              <a:gd name="connsiteY1268" fmla="*/ 116776 h 402050"/>
              <a:gd name="connsiteX1269" fmla="*/ 271647 w 2531263"/>
              <a:gd name="connsiteY1269" fmla="*/ 114014 h 402050"/>
              <a:gd name="connsiteX1270" fmla="*/ 279743 w 2531263"/>
              <a:gd name="connsiteY1270" fmla="*/ 104299 h 402050"/>
              <a:gd name="connsiteX1271" fmla="*/ 281648 w 2531263"/>
              <a:gd name="connsiteY1271" fmla="*/ 104870 h 402050"/>
              <a:gd name="connsiteX1272" fmla="*/ 287077 w 2531263"/>
              <a:gd name="connsiteY1272" fmla="*/ 106871 h 402050"/>
              <a:gd name="connsiteX1273" fmla="*/ 290507 w 2531263"/>
              <a:gd name="connsiteY1273" fmla="*/ 106204 h 402050"/>
              <a:gd name="connsiteX1274" fmla="*/ 292697 w 2531263"/>
              <a:gd name="connsiteY1274" fmla="*/ 104870 h 402050"/>
              <a:gd name="connsiteX1275" fmla="*/ 301079 w 2531263"/>
              <a:gd name="connsiteY1275" fmla="*/ 101727 h 402050"/>
              <a:gd name="connsiteX1276" fmla="*/ 300984 w 2531263"/>
              <a:gd name="connsiteY1276" fmla="*/ 100393 h 402050"/>
              <a:gd name="connsiteX1277" fmla="*/ 300889 w 2531263"/>
              <a:gd name="connsiteY1277" fmla="*/ 99060 h 402050"/>
              <a:gd name="connsiteX1278" fmla="*/ 292983 w 2531263"/>
              <a:gd name="connsiteY1278" fmla="*/ 96583 h 402050"/>
              <a:gd name="connsiteX1279" fmla="*/ 291459 w 2531263"/>
              <a:gd name="connsiteY1279" fmla="*/ 97441 h 402050"/>
              <a:gd name="connsiteX1280" fmla="*/ 288221 w 2531263"/>
              <a:gd name="connsiteY1280" fmla="*/ 100584 h 402050"/>
              <a:gd name="connsiteX1281" fmla="*/ 286030 w 2531263"/>
              <a:gd name="connsiteY1281" fmla="*/ 100013 h 402050"/>
              <a:gd name="connsiteX1282" fmla="*/ 280315 w 2531263"/>
              <a:gd name="connsiteY1282" fmla="*/ 99822 h 402050"/>
              <a:gd name="connsiteX1283" fmla="*/ 274124 w 2531263"/>
              <a:gd name="connsiteY1283" fmla="*/ 99060 h 402050"/>
              <a:gd name="connsiteX1284" fmla="*/ 273171 w 2531263"/>
              <a:gd name="connsiteY1284" fmla="*/ 96774 h 402050"/>
              <a:gd name="connsiteX1285" fmla="*/ 268123 w 2531263"/>
              <a:gd name="connsiteY1285" fmla="*/ 98488 h 402050"/>
              <a:gd name="connsiteX1286" fmla="*/ 265646 w 2531263"/>
              <a:gd name="connsiteY1286" fmla="*/ 102108 h 402050"/>
              <a:gd name="connsiteX1287" fmla="*/ 265456 w 2531263"/>
              <a:gd name="connsiteY1287" fmla="*/ 101822 h 402050"/>
              <a:gd name="connsiteX1288" fmla="*/ 264408 w 2531263"/>
              <a:gd name="connsiteY1288" fmla="*/ 99060 h 402050"/>
              <a:gd name="connsiteX1289" fmla="*/ 261741 w 2531263"/>
              <a:gd name="connsiteY1289" fmla="*/ 96107 h 402050"/>
              <a:gd name="connsiteX1290" fmla="*/ 252502 w 2531263"/>
              <a:gd name="connsiteY1290" fmla="*/ 96298 h 402050"/>
              <a:gd name="connsiteX1291" fmla="*/ 254216 w 2531263"/>
              <a:gd name="connsiteY1291" fmla="*/ 88487 h 402050"/>
              <a:gd name="connsiteX1292" fmla="*/ 258884 w 2531263"/>
              <a:gd name="connsiteY1292" fmla="*/ 90773 h 402050"/>
              <a:gd name="connsiteX1293" fmla="*/ 262503 w 2531263"/>
              <a:gd name="connsiteY1293" fmla="*/ 92488 h 402050"/>
              <a:gd name="connsiteX1294" fmla="*/ 270028 w 2531263"/>
              <a:gd name="connsiteY1294" fmla="*/ 89059 h 402050"/>
              <a:gd name="connsiteX1295" fmla="*/ 268123 w 2531263"/>
              <a:gd name="connsiteY1295" fmla="*/ 82105 h 402050"/>
              <a:gd name="connsiteX1296" fmla="*/ 264599 w 2531263"/>
              <a:gd name="connsiteY1296" fmla="*/ 83915 h 402050"/>
              <a:gd name="connsiteX1297" fmla="*/ 264980 w 2531263"/>
              <a:gd name="connsiteY1297" fmla="*/ 84772 h 402050"/>
              <a:gd name="connsiteX1298" fmla="*/ 265360 w 2531263"/>
              <a:gd name="connsiteY1298" fmla="*/ 85630 h 402050"/>
              <a:gd name="connsiteX1299" fmla="*/ 260598 w 2531263"/>
              <a:gd name="connsiteY1299" fmla="*/ 87058 h 402050"/>
              <a:gd name="connsiteX1300" fmla="*/ 257169 w 2531263"/>
              <a:gd name="connsiteY1300" fmla="*/ 83249 h 402050"/>
              <a:gd name="connsiteX1301" fmla="*/ 257264 w 2531263"/>
              <a:gd name="connsiteY1301" fmla="*/ 82296 h 402050"/>
              <a:gd name="connsiteX1302" fmla="*/ 254407 w 2531263"/>
              <a:gd name="connsiteY1302" fmla="*/ 78200 h 402050"/>
              <a:gd name="connsiteX1303" fmla="*/ 250787 w 2531263"/>
              <a:gd name="connsiteY1303" fmla="*/ 79438 h 402050"/>
              <a:gd name="connsiteX1304" fmla="*/ 247358 w 2531263"/>
              <a:gd name="connsiteY1304" fmla="*/ 77533 h 402050"/>
              <a:gd name="connsiteX1305" fmla="*/ 249168 w 2531263"/>
              <a:gd name="connsiteY1305" fmla="*/ 75438 h 402050"/>
              <a:gd name="connsiteX1306" fmla="*/ 249359 w 2531263"/>
              <a:gd name="connsiteY1306" fmla="*/ 75247 h 402050"/>
              <a:gd name="connsiteX1307" fmla="*/ 258217 w 2531263"/>
              <a:gd name="connsiteY1307" fmla="*/ 76676 h 402050"/>
              <a:gd name="connsiteX1308" fmla="*/ 275076 w 2531263"/>
              <a:gd name="connsiteY1308" fmla="*/ 74676 h 402050"/>
              <a:gd name="connsiteX1309" fmla="*/ 276029 w 2531263"/>
              <a:gd name="connsiteY1309" fmla="*/ 74581 h 402050"/>
              <a:gd name="connsiteX1310" fmla="*/ 279648 w 2531263"/>
              <a:gd name="connsiteY1310" fmla="*/ 72962 h 402050"/>
              <a:gd name="connsiteX1311" fmla="*/ 279839 w 2531263"/>
              <a:gd name="connsiteY1311" fmla="*/ 71533 h 402050"/>
              <a:gd name="connsiteX1312" fmla="*/ 279458 w 2531263"/>
              <a:gd name="connsiteY1312" fmla="*/ 70961 h 402050"/>
              <a:gd name="connsiteX1313" fmla="*/ 280315 w 2531263"/>
              <a:gd name="connsiteY1313" fmla="*/ 69151 h 402050"/>
              <a:gd name="connsiteX1314" fmla="*/ 286411 w 2531263"/>
              <a:gd name="connsiteY1314" fmla="*/ 68485 h 402050"/>
              <a:gd name="connsiteX1315" fmla="*/ 291364 w 2531263"/>
              <a:gd name="connsiteY1315" fmla="*/ 69818 h 402050"/>
              <a:gd name="connsiteX1316" fmla="*/ 297174 w 2531263"/>
              <a:gd name="connsiteY1316" fmla="*/ 70580 h 402050"/>
              <a:gd name="connsiteX1317" fmla="*/ 302508 w 2531263"/>
              <a:gd name="connsiteY1317" fmla="*/ 77533 h 402050"/>
              <a:gd name="connsiteX1318" fmla="*/ 301841 w 2531263"/>
              <a:gd name="connsiteY1318" fmla="*/ 70580 h 402050"/>
              <a:gd name="connsiteX1319" fmla="*/ 301460 w 2531263"/>
              <a:gd name="connsiteY1319" fmla="*/ 67151 h 402050"/>
              <a:gd name="connsiteX1320" fmla="*/ 301365 w 2531263"/>
              <a:gd name="connsiteY1320" fmla="*/ 66484 h 402050"/>
              <a:gd name="connsiteX1321" fmla="*/ 306032 w 2531263"/>
              <a:gd name="connsiteY1321" fmla="*/ 66104 h 402050"/>
              <a:gd name="connsiteX1322" fmla="*/ 306413 w 2531263"/>
              <a:gd name="connsiteY1322" fmla="*/ 66866 h 402050"/>
              <a:gd name="connsiteX1323" fmla="*/ 307366 w 2531263"/>
              <a:gd name="connsiteY1323" fmla="*/ 68961 h 402050"/>
              <a:gd name="connsiteX1324" fmla="*/ 312414 w 2531263"/>
              <a:gd name="connsiteY1324" fmla="*/ 67532 h 402050"/>
              <a:gd name="connsiteX1325" fmla="*/ 314700 w 2531263"/>
              <a:gd name="connsiteY1325" fmla="*/ 65722 h 402050"/>
              <a:gd name="connsiteX1326" fmla="*/ 317367 w 2531263"/>
              <a:gd name="connsiteY1326" fmla="*/ 63627 h 402050"/>
              <a:gd name="connsiteX1327" fmla="*/ 320796 w 2531263"/>
              <a:gd name="connsiteY1327" fmla="*/ 59817 h 402050"/>
              <a:gd name="connsiteX1328" fmla="*/ 327273 w 2531263"/>
              <a:gd name="connsiteY1328" fmla="*/ 62675 h 402050"/>
              <a:gd name="connsiteX1329" fmla="*/ 329464 w 2531263"/>
              <a:gd name="connsiteY1329" fmla="*/ 63627 h 402050"/>
              <a:gd name="connsiteX1330" fmla="*/ 331464 w 2531263"/>
              <a:gd name="connsiteY1330" fmla="*/ 64484 h 402050"/>
              <a:gd name="connsiteX1331" fmla="*/ 337274 w 2531263"/>
              <a:gd name="connsiteY1331" fmla="*/ 62960 h 402050"/>
              <a:gd name="connsiteX1332" fmla="*/ 339275 w 2531263"/>
              <a:gd name="connsiteY1332" fmla="*/ 59626 h 402050"/>
              <a:gd name="connsiteX1333" fmla="*/ 340322 w 2531263"/>
              <a:gd name="connsiteY1333" fmla="*/ 60008 h 402050"/>
              <a:gd name="connsiteX1334" fmla="*/ 347752 w 2531263"/>
              <a:gd name="connsiteY1334" fmla="*/ 62484 h 402050"/>
              <a:gd name="connsiteX1335" fmla="*/ 351657 w 2531263"/>
              <a:gd name="connsiteY1335" fmla="*/ 58769 h 402050"/>
              <a:gd name="connsiteX1336" fmla="*/ 354134 w 2531263"/>
              <a:gd name="connsiteY1336" fmla="*/ 58674 h 402050"/>
              <a:gd name="connsiteX1337" fmla="*/ 361087 w 2531263"/>
              <a:gd name="connsiteY1337" fmla="*/ 59531 h 402050"/>
              <a:gd name="connsiteX1338" fmla="*/ 365183 w 2531263"/>
              <a:gd name="connsiteY1338" fmla="*/ 56388 h 402050"/>
              <a:gd name="connsiteX1339" fmla="*/ 365564 w 2531263"/>
              <a:gd name="connsiteY1339" fmla="*/ 54483 h 402050"/>
              <a:gd name="connsiteX1340" fmla="*/ 366040 w 2531263"/>
              <a:gd name="connsiteY1340" fmla="*/ 52292 h 402050"/>
              <a:gd name="connsiteX1341" fmla="*/ 378041 w 2531263"/>
              <a:gd name="connsiteY1341" fmla="*/ 51245 h 402050"/>
              <a:gd name="connsiteX1342" fmla="*/ 384233 w 2531263"/>
              <a:gd name="connsiteY1342" fmla="*/ 46482 h 402050"/>
              <a:gd name="connsiteX1343" fmla="*/ 397663 w 2531263"/>
              <a:gd name="connsiteY1343" fmla="*/ 43529 h 402050"/>
              <a:gd name="connsiteX1344" fmla="*/ 397853 w 2531263"/>
              <a:gd name="connsiteY1344" fmla="*/ 43720 h 402050"/>
              <a:gd name="connsiteX1345" fmla="*/ 405759 w 2531263"/>
              <a:gd name="connsiteY1345" fmla="*/ 42386 h 402050"/>
              <a:gd name="connsiteX1346" fmla="*/ 407474 w 2531263"/>
              <a:gd name="connsiteY1346" fmla="*/ 43339 h 402050"/>
              <a:gd name="connsiteX1347" fmla="*/ 408331 w 2531263"/>
              <a:gd name="connsiteY1347" fmla="*/ 43815 h 402050"/>
              <a:gd name="connsiteX1348" fmla="*/ 414236 w 2531263"/>
              <a:gd name="connsiteY1348" fmla="*/ 43625 h 402050"/>
              <a:gd name="connsiteX1349" fmla="*/ 424523 w 2531263"/>
              <a:gd name="connsiteY1349" fmla="*/ 40672 h 402050"/>
              <a:gd name="connsiteX1350" fmla="*/ 438620 w 2531263"/>
              <a:gd name="connsiteY1350" fmla="*/ 39624 h 402050"/>
              <a:gd name="connsiteX1351" fmla="*/ 450050 w 2531263"/>
              <a:gd name="connsiteY1351" fmla="*/ 37338 h 402050"/>
              <a:gd name="connsiteX1352" fmla="*/ 455194 w 2531263"/>
              <a:gd name="connsiteY1352" fmla="*/ 43625 h 402050"/>
              <a:gd name="connsiteX1353" fmla="*/ 458147 w 2531263"/>
              <a:gd name="connsiteY1353" fmla="*/ 47911 h 402050"/>
              <a:gd name="connsiteX1354" fmla="*/ 460528 w 2531263"/>
              <a:gd name="connsiteY1354" fmla="*/ 48101 h 402050"/>
              <a:gd name="connsiteX1355" fmla="*/ 464433 w 2531263"/>
              <a:gd name="connsiteY1355" fmla="*/ 48482 h 402050"/>
              <a:gd name="connsiteX1356" fmla="*/ 471386 w 2531263"/>
              <a:gd name="connsiteY1356" fmla="*/ 40862 h 402050"/>
              <a:gd name="connsiteX1357" fmla="*/ 479006 w 2531263"/>
              <a:gd name="connsiteY1357" fmla="*/ 34671 h 402050"/>
              <a:gd name="connsiteX1358" fmla="*/ 479864 w 2531263"/>
              <a:gd name="connsiteY1358" fmla="*/ 35052 h 402050"/>
              <a:gd name="connsiteX1359" fmla="*/ 484340 w 2531263"/>
              <a:gd name="connsiteY1359" fmla="*/ 37147 h 402050"/>
              <a:gd name="connsiteX1360" fmla="*/ 480244 w 2531263"/>
              <a:gd name="connsiteY1360" fmla="*/ 43243 h 402050"/>
              <a:gd name="connsiteX1361" fmla="*/ 479578 w 2531263"/>
              <a:gd name="connsiteY1361" fmla="*/ 44387 h 402050"/>
              <a:gd name="connsiteX1362" fmla="*/ 479102 w 2531263"/>
              <a:gd name="connsiteY1362" fmla="*/ 45339 h 402050"/>
              <a:gd name="connsiteX1363" fmla="*/ 481578 w 2531263"/>
              <a:gd name="connsiteY1363" fmla="*/ 47530 h 402050"/>
              <a:gd name="connsiteX1364" fmla="*/ 490151 w 2531263"/>
              <a:gd name="connsiteY1364" fmla="*/ 42005 h 402050"/>
              <a:gd name="connsiteX1365" fmla="*/ 494818 w 2531263"/>
              <a:gd name="connsiteY1365" fmla="*/ 43720 h 402050"/>
              <a:gd name="connsiteX1366" fmla="*/ 496151 w 2531263"/>
              <a:gd name="connsiteY1366" fmla="*/ 44196 h 402050"/>
              <a:gd name="connsiteX1367" fmla="*/ 501009 w 2531263"/>
              <a:gd name="connsiteY1367" fmla="*/ 41338 h 402050"/>
              <a:gd name="connsiteX1368" fmla="*/ 509486 w 2531263"/>
              <a:gd name="connsiteY1368" fmla="*/ 34766 h 402050"/>
              <a:gd name="connsiteX1369" fmla="*/ 511296 w 2531263"/>
              <a:gd name="connsiteY1369" fmla="*/ 35147 h 402050"/>
              <a:gd name="connsiteX1370" fmla="*/ 514439 w 2531263"/>
              <a:gd name="connsiteY1370" fmla="*/ 35909 h 402050"/>
              <a:gd name="connsiteX1371" fmla="*/ 522250 w 2531263"/>
              <a:gd name="connsiteY1371" fmla="*/ 39529 h 402050"/>
              <a:gd name="connsiteX1372" fmla="*/ 524250 w 2531263"/>
              <a:gd name="connsiteY1372" fmla="*/ 45053 h 402050"/>
              <a:gd name="connsiteX1373" fmla="*/ 527869 w 2531263"/>
              <a:gd name="connsiteY1373" fmla="*/ 46958 h 402050"/>
              <a:gd name="connsiteX1374" fmla="*/ 532537 w 2531263"/>
              <a:gd name="connsiteY1374" fmla="*/ 44958 h 402050"/>
              <a:gd name="connsiteX1375" fmla="*/ 540633 w 2531263"/>
              <a:gd name="connsiteY1375" fmla="*/ 44101 h 402050"/>
              <a:gd name="connsiteX1376" fmla="*/ 551777 w 2531263"/>
              <a:gd name="connsiteY1376" fmla="*/ 43243 h 402050"/>
              <a:gd name="connsiteX1377" fmla="*/ 556159 w 2531263"/>
              <a:gd name="connsiteY1377" fmla="*/ 43625 h 402050"/>
              <a:gd name="connsiteX1378" fmla="*/ 560255 w 2531263"/>
              <a:gd name="connsiteY1378" fmla="*/ 44005 h 402050"/>
              <a:gd name="connsiteX1379" fmla="*/ 570065 w 2531263"/>
              <a:gd name="connsiteY1379" fmla="*/ 42958 h 402050"/>
              <a:gd name="connsiteX1380" fmla="*/ 568446 w 2531263"/>
              <a:gd name="connsiteY1380" fmla="*/ 36767 h 402050"/>
              <a:gd name="connsiteX1381" fmla="*/ 569970 w 2531263"/>
              <a:gd name="connsiteY1381" fmla="*/ 33814 h 402050"/>
              <a:gd name="connsiteX1382" fmla="*/ 577971 w 2531263"/>
              <a:gd name="connsiteY1382" fmla="*/ 34766 h 402050"/>
              <a:gd name="connsiteX1383" fmla="*/ 582448 w 2531263"/>
              <a:gd name="connsiteY1383" fmla="*/ 31242 h 402050"/>
              <a:gd name="connsiteX1384" fmla="*/ 584448 w 2531263"/>
              <a:gd name="connsiteY1384" fmla="*/ 29718 h 402050"/>
              <a:gd name="connsiteX1385" fmla="*/ 592830 w 2531263"/>
              <a:gd name="connsiteY1385" fmla="*/ 31051 h 402050"/>
              <a:gd name="connsiteX1386" fmla="*/ 604927 w 2531263"/>
              <a:gd name="connsiteY1386" fmla="*/ 26765 h 402050"/>
              <a:gd name="connsiteX1387" fmla="*/ 605022 w 2531263"/>
              <a:gd name="connsiteY1387" fmla="*/ 27051 h 402050"/>
              <a:gd name="connsiteX1388" fmla="*/ 605403 w 2531263"/>
              <a:gd name="connsiteY1388" fmla="*/ 28670 h 402050"/>
              <a:gd name="connsiteX1389" fmla="*/ 611880 w 2531263"/>
              <a:gd name="connsiteY1389" fmla="*/ 29528 h 402050"/>
              <a:gd name="connsiteX1390" fmla="*/ 631978 w 2531263"/>
              <a:gd name="connsiteY1390" fmla="*/ 30766 h 402050"/>
              <a:gd name="connsiteX1391" fmla="*/ 649980 w 2531263"/>
              <a:gd name="connsiteY1391" fmla="*/ 26861 h 402050"/>
              <a:gd name="connsiteX1392" fmla="*/ 660553 w 2531263"/>
              <a:gd name="connsiteY1392" fmla="*/ 29813 h 402050"/>
              <a:gd name="connsiteX1393" fmla="*/ 669125 w 2531263"/>
              <a:gd name="connsiteY1393" fmla="*/ 27051 h 402050"/>
              <a:gd name="connsiteX1394" fmla="*/ 673888 w 2531263"/>
              <a:gd name="connsiteY1394" fmla="*/ 24670 h 402050"/>
              <a:gd name="connsiteX1395" fmla="*/ 683699 w 2531263"/>
              <a:gd name="connsiteY1395" fmla="*/ 26003 h 402050"/>
              <a:gd name="connsiteX1396" fmla="*/ 685223 w 2531263"/>
              <a:gd name="connsiteY1396" fmla="*/ 25146 h 402050"/>
              <a:gd name="connsiteX1397" fmla="*/ 690842 w 2531263"/>
              <a:gd name="connsiteY1397" fmla="*/ 27337 h 402050"/>
              <a:gd name="connsiteX1398" fmla="*/ 691795 w 2531263"/>
              <a:gd name="connsiteY1398" fmla="*/ 29623 h 402050"/>
              <a:gd name="connsiteX1399" fmla="*/ 699129 w 2531263"/>
              <a:gd name="connsiteY1399" fmla="*/ 26099 h 402050"/>
              <a:gd name="connsiteX1400" fmla="*/ 711131 w 2531263"/>
              <a:gd name="connsiteY1400" fmla="*/ 26670 h 402050"/>
              <a:gd name="connsiteX1401" fmla="*/ 713607 w 2531263"/>
              <a:gd name="connsiteY1401" fmla="*/ 25146 h 402050"/>
              <a:gd name="connsiteX1402" fmla="*/ 715893 w 2531263"/>
              <a:gd name="connsiteY1402" fmla="*/ 23717 h 402050"/>
              <a:gd name="connsiteX1403" fmla="*/ 723132 w 2531263"/>
              <a:gd name="connsiteY1403" fmla="*/ 24955 h 402050"/>
              <a:gd name="connsiteX1404" fmla="*/ 724085 w 2531263"/>
              <a:gd name="connsiteY1404" fmla="*/ 25717 h 402050"/>
              <a:gd name="connsiteX1405" fmla="*/ 728466 w 2531263"/>
              <a:gd name="connsiteY1405" fmla="*/ 30289 h 402050"/>
              <a:gd name="connsiteX1406" fmla="*/ 728847 w 2531263"/>
              <a:gd name="connsiteY1406" fmla="*/ 30575 h 402050"/>
              <a:gd name="connsiteX1407" fmla="*/ 731419 w 2531263"/>
              <a:gd name="connsiteY1407" fmla="*/ 27146 h 402050"/>
              <a:gd name="connsiteX1408" fmla="*/ 739610 w 2531263"/>
              <a:gd name="connsiteY1408" fmla="*/ 23050 h 402050"/>
              <a:gd name="connsiteX1409" fmla="*/ 742563 w 2531263"/>
              <a:gd name="connsiteY1409" fmla="*/ 25241 h 402050"/>
              <a:gd name="connsiteX1410" fmla="*/ 743325 w 2531263"/>
              <a:gd name="connsiteY1410" fmla="*/ 25717 h 402050"/>
              <a:gd name="connsiteX1411" fmla="*/ 753136 w 2531263"/>
              <a:gd name="connsiteY1411" fmla="*/ 26003 h 402050"/>
              <a:gd name="connsiteX1412" fmla="*/ 755231 w 2531263"/>
              <a:gd name="connsiteY1412" fmla="*/ 25051 h 402050"/>
              <a:gd name="connsiteX1413" fmla="*/ 756469 w 2531263"/>
              <a:gd name="connsiteY1413" fmla="*/ 24479 h 402050"/>
              <a:gd name="connsiteX1414" fmla="*/ 759422 w 2531263"/>
              <a:gd name="connsiteY1414" fmla="*/ 26765 h 402050"/>
              <a:gd name="connsiteX1415" fmla="*/ 759327 w 2531263"/>
              <a:gd name="connsiteY1415" fmla="*/ 28004 h 402050"/>
              <a:gd name="connsiteX1416" fmla="*/ 759232 w 2531263"/>
              <a:gd name="connsiteY1416" fmla="*/ 28766 h 402050"/>
              <a:gd name="connsiteX1417" fmla="*/ 761804 w 2531263"/>
              <a:gd name="connsiteY1417" fmla="*/ 30099 h 402050"/>
              <a:gd name="connsiteX1418" fmla="*/ 762375 w 2531263"/>
              <a:gd name="connsiteY1418" fmla="*/ 29528 h 402050"/>
              <a:gd name="connsiteX1419" fmla="*/ 765233 w 2531263"/>
              <a:gd name="connsiteY1419" fmla="*/ 25337 h 402050"/>
              <a:gd name="connsiteX1420" fmla="*/ 766661 w 2531263"/>
              <a:gd name="connsiteY1420" fmla="*/ 23717 h 402050"/>
              <a:gd name="connsiteX1421" fmla="*/ 772852 w 2531263"/>
              <a:gd name="connsiteY1421" fmla="*/ 24479 h 402050"/>
              <a:gd name="connsiteX1422" fmla="*/ 785521 w 2531263"/>
              <a:gd name="connsiteY1422" fmla="*/ 28480 h 402050"/>
              <a:gd name="connsiteX1423" fmla="*/ 791807 w 2531263"/>
              <a:gd name="connsiteY1423" fmla="*/ 24765 h 402050"/>
              <a:gd name="connsiteX1424" fmla="*/ 795998 w 2531263"/>
              <a:gd name="connsiteY1424" fmla="*/ 24955 h 402050"/>
              <a:gd name="connsiteX1425" fmla="*/ 798665 w 2531263"/>
              <a:gd name="connsiteY1425" fmla="*/ 28956 h 402050"/>
              <a:gd name="connsiteX1426" fmla="*/ 807047 w 2531263"/>
              <a:gd name="connsiteY1426" fmla="*/ 24003 h 402050"/>
              <a:gd name="connsiteX1427" fmla="*/ 813048 w 2531263"/>
              <a:gd name="connsiteY1427" fmla="*/ 22479 h 402050"/>
              <a:gd name="connsiteX1428" fmla="*/ 820287 w 2531263"/>
              <a:gd name="connsiteY1428" fmla="*/ 25717 h 402050"/>
              <a:gd name="connsiteX1429" fmla="*/ 822383 w 2531263"/>
              <a:gd name="connsiteY1429" fmla="*/ 25241 h 402050"/>
              <a:gd name="connsiteX1430" fmla="*/ 826002 w 2531263"/>
              <a:gd name="connsiteY1430" fmla="*/ 24384 h 402050"/>
              <a:gd name="connsiteX1431" fmla="*/ 835146 w 2531263"/>
              <a:gd name="connsiteY1431" fmla="*/ 23908 h 402050"/>
              <a:gd name="connsiteX1432" fmla="*/ 842480 w 2531263"/>
              <a:gd name="connsiteY1432" fmla="*/ 22288 h 402050"/>
              <a:gd name="connsiteX1433" fmla="*/ 856768 w 2531263"/>
              <a:gd name="connsiteY1433" fmla="*/ 24193 h 402050"/>
              <a:gd name="connsiteX1434" fmla="*/ 858101 w 2531263"/>
              <a:gd name="connsiteY1434" fmla="*/ 23432 h 402050"/>
              <a:gd name="connsiteX1435" fmla="*/ 859340 w 2531263"/>
              <a:gd name="connsiteY1435" fmla="*/ 22765 h 402050"/>
              <a:gd name="connsiteX1436" fmla="*/ 860959 w 2531263"/>
              <a:gd name="connsiteY1436" fmla="*/ 24289 h 402050"/>
              <a:gd name="connsiteX1437" fmla="*/ 861149 w 2531263"/>
              <a:gd name="connsiteY1437" fmla="*/ 25146 h 402050"/>
              <a:gd name="connsiteX1438" fmla="*/ 863721 w 2531263"/>
              <a:gd name="connsiteY1438" fmla="*/ 27337 h 402050"/>
              <a:gd name="connsiteX1439" fmla="*/ 866102 w 2531263"/>
              <a:gd name="connsiteY1439" fmla="*/ 28861 h 402050"/>
              <a:gd name="connsiteX1440" fmla="*/ 867817 w 2531263"/>
              <a:gd name="connsiteY1440" fmla="*/ 23622 h 402050"/>
              <a:gd name="connsiteX1441" fmla="*/ 878199 w 2531263"/>
              <a:gd name="connsiteY1441" fmla="*/ 21336 h 402050"/>
              <a:gd name="connsiteX1442" fmla="*/ 882104 w 2531263"/>
              <a:gd name="connsiteY1442" fmla="*/ 22098 h 402050"/>
              <a:gd name="connsiteX1443" fmla="*/ 882961 w 2531263"/>
              <a:gd name="connsiteY1443" fmla="*/ 22288 h 402050"/>
              <a:gd name="connsiteX1444" fmla="*/ 883724 w 2531263"/>
              <a:gd name="connsiteY1444" fmla="*/ 24098 h 402050"/>
              <a:gd name="connsiteX1445" fmla="*/ 880961 w 2531263"/>
              <a:gd name="connsiteY1445" fmla="*/ 29051 h 402050"/>
              <a:gd name="connsiteX1446" fmla="*/ 869055 w 2531263"/>
              <a:gd name="connsiteY1446" fmla="*/ 31147 h 402050"/>
              <a:gd name="connsiteX1447" fmla="*/ 868865 w 2531263"/>
              <a:gd name="connsiteY1447" fmla="*/ 31718 h 402050"/>
              <a:gd name="connsiteX1448" fmla="*/ 868579 w 2531263"/>
              <a:gd name="connsiteY1448" fmla="*/ 32290 h 402050"/>
              <a:gd name="connsiteX1449" fmla="*/ 878009 w 2531263"/>
              <a:gd name="connsiteY1449" fmla="*/ 38481 h 402050"/>
              <a:gd name="connsiteX1450" fmla="*/ 883819 w 2531263"/>
              <a:gd name="connsiteY1450" fmla="*/ 36100 h 402050"/>
              <a:gd name="connsiteX1451" fmla="*/ 886295 w 2531263"/>
              <a:gd name="connsiteY1451" fmla="*/ 35052 h 402050"/>
              <a:gd name="connsiteX1452" fmla="*/ 886295 w 2531263"/>
              <a:gd name="connsiteY1452" fmla="*/ 32099 h 402050"/>
              <a:gd name="connsiteX1453" fmla="*/ 889915 w 2531263"/>
              <a:gd name="connsiteY1453" fmla="*/ 21908 h 402050"/>
              <a:gd name="connsiteX1454" fmla="*/ 893534 w 2531263"/>
              <a:gd name="connsiteY1454" fmla="*/ 21812 h 402050"/>
              <a:gd name="connsiteX1455" fmla="*/ 913442 w 2531263"/>
              <a:gd name="connsiteY1455" fmla="*/ 20574 h 402050"/>
              <a:gd name="connsiteX1456" fmla="*/ 920871 w 2531263"/>
              <a:gd name="connsiteY1456" fmla="*/ 22193 h 402050"/>
              <a:gd name="connsiteX1457" fmla="*/ 922681 w 2531263"/>
              <a:gd name="connsiteY1457" fmla="*/ 23527 h 402050"/>
              <a:gd name="connsiteX1458" fmla="*/ 925919 w 2531263"/>
              <a:gd name="connsiteY1458" fmla="*/ 25527 h 402050"/>
              <a:gd name="connsiteX1459" fmla="*/ 934682 w 2531263"/>
              <a:gd name="connsiteY1459" fmla="*/ 20479 h 402050"/>
              <a:gd name="connsiteX1460" fmla="*/ 948875 w 2531263"/>
              <a:gd name="connsiteY1460" fmla="*/ 17050 h 402050"/>
              <a:gd name="connsiteX1461" fmla="*/ 951351 w 2531263"/>
              <a:gd name="connsiteY1461" fmla="*/ 18859 h 402050"/>
              <a:gd name="connsiteX1462" fmla="*/ 952018 w 2531263"/>
              <a:gd name="connsiteY1462" fmla="*/ 19336 h 402050"/>
              <a:gd name="connsiteX1463" fmla="*/ 955828 w 2531263"/>
              <a:gd name="connsiteY1463" fmla="*/ 23813 h 402050"/>
              <a:gd name="connsiteX1464" fmla="*/ 958971 w 2531263"/>
              <a:gd name="connsiteY1464" fmla="*/ 22098 h 402050"/>
              <a:gd name="connsiteX1465" fmla="*/ 959828 w 2531263"/>
              <a:gd name="connsiteY1465" fmla="*/ 21622 h 402050"/>
              <a:gd name="connsiteX1466" fmla="*/ 963924 w 2531263"/>
              <a:gd name="connsiteY1466" fmla="*/ 24098 h 402050"/>
              <a:gd name="connsiteX1467" fmla="*/ 966591 w 2531263"/>
              <a:gd name="connsiteY1467" fmla="*/ 26479 h 402050"/>
              <a:gd name="connsiteX1468" fmla="*/ 966782 w 2531263"/>
              <a:gd name="connsiteY1468" fmla="*/ 25527 h 402050"/>
              <a:gd name="connsiteX1469" fmla="*/ 966877 w 2531263"/>
              <a:gd name="connsiteY1469" fmla="*/ 23432 h 402050"/>
              <a:gd name="connsiteX1470" fmla="*/ 971830 w 2531263"/>
              <a:gd name="connsiteY1470" fmla="*/ 22860 h 402050"/>
              <a:gd name="connsiteX1471" fmla="*/ 975449 w 2531263"/>
              <a:gd name="connsiteY1471" fmla="*/ 20193 h 402050"/>
              <a:gd name="connsiteX1472" fmla="*/ 976973 w 2531263"/>
              <a:gd name="connsiteY1472" fmla="*/ 20193 h 402050"/>
              <a:gd name="connsiteX1473" fmla="*/ 985355 w 2531263"/>
              <a:gd name="connsiteY1473" fmla="*/ 20669 h 402050"/>
              <a:gd name="connsiteX1474" fmla="*/ 987927 w 2531263"/>
              <a:gd name="connsiteY1474" fmla="*/ 18574 h 402050"/>
              <a:gd name="connsiteX1475" fmla="*/ 991261 w 2531263"/>
              <a:gd name="connsiteY1475" fmla="*/ 17907 h 402050"/>
              <a:gd name="connsiteX1476" fmla="*/ 996881 w 2531263"/>
              <a:gd name="connsiteY1476" fmla="*/ 23336 h 402050"/>
              <a:gd name="connsiteX1477" fmla="*/ 1007930 w 2531263"/>
              <a:gd name="connsiteY1477" fmla="*/ 19145 h 402050"/>
              <a:gd name="connsiteX1478" fmla="*/ 1023360 w 2531263"/>
              <a:gd name="connsiteY1478" fmla="*/ 20193 h 402050"/>
              <a:gd name="connsiteX1479" fmla="*/ 1038219 w 2531263"/>
              <a:gd name="connsiteY1479" fmla="*/ 18383 h 402050"/>
              <a:gd name="connsiteX1480" fmla="*/ 1041839 w 2531263"/>
              <a:gd name="connsiteY1480" fmla="*/ 16574 h 402050"/>
              <a:gd name="connsiteX1481" fmla="*/ 1042410 w 2531263"/>
              <a:gd name="connsiteY1481" fmla="*/ 16288 h 402050"/>
              <a:gd name="connsiteX1482" fmla="*/ 1051459 w 2531263"/>
              <a:gd name="connsiteY1482" fmla="*/ 18764 h 402050"/>
              <a:gd name="connsiteX1483" fmla="*/ 1057555 w 2531263"/>
              <a:gd name="connsiteY1483" fmla="*/ 17812 h 402050"/>
              <a:gd name="connsiteX1484" fmla="*/ 1061841 w 2531263"/>
              <a:gd name="connsiteY1484" fmla="*/ 17145 h 402050"/>
              <a:gd name="connsiteX1485" fmla="*/ 1066604 w 2531263"/>
              <a:gd name="connsiteY1485" fmla="*/ 19431 h 402050"/>
              <a:gd name="connsiteX1486" fmla="*/ 1077176 w 2531263"/>
              <a:gd name="connsiteY1486" fmla="*/ 19812 h 402050"/>
              <a:gd name="connsiteX1487" fmla="*/ 1085273 w 2531263"/>
              <a:gd name="connsiteY1487" fmla="*/ 17050 h 402050"/>
              <a:gd name="connsiteX1488" fmla="*/ 1088702 w 2531263"/>
              <a:gd name="connsiteY1488" fmla="*/ 17812 h 402050"/>
              <a:gd name="connsiteX1489" fmla="*/ 1092607 w 2531263"/>
              <a:gd name="connsiteY1489" fmla="*/ 18669 h 402050"/>
              <a:gd name="connsiteX1490" fmla="*/ 1101846 w 2531263"/>
              <a:gd name="connsiteY1490" fmla="*/ 19050 h 402050"/>
              <a:gd name="connsiteX1491" fmla="*/ 1105656 w 2531263"/>
              <a:gd name="connsiteY1491" fmla="*/ 18764 h 402050"/>
              <a:gd name="connsiteX1492" fmla="*/ 1113657 w 2531263"/>
              <a:gd name="connsiteY1492" fmla="*/ 15812 h 402050"/>
              <a:gd name="connsiteX1493" fmla="*/ 1119848 w 2531263"/>
              <a:gd name="connsiteY1493" fmla="*/ 20193 h 402050"/>
              <a:gd name="connsiteX1494" fmla="*/ 1133279 w 2531263"/>
              <a:gd name="connsiteY1494" fmla="*/ 18383 h 402050"/>
              <a:gd name="connsiteX1495" fmla="*/ 1148995 w 2531263"/>
              <a:gd name="connsiteY1495" fmla="*/ 18383 h 402050"/>
              <a:gd name="connsiteX1496" fmla="*/ 1158710 w 2531263"/>
              <a:gd name="connsiteY1496" fmla="*/ 17431 h 402050"/>
              <a:gd name="connsiteX1497" fmla="*/ 1166521 w 2531263"/>
              <a:gd name="connsiteY1497" fmla="*/ 19812 h 402050"/>
              <a:gd name="connsiteX1498" fmla="*/ 1166997 w 2531263"/>
              <a:gd name="connsiteY1498" fmla="*/ 19431 h 402050"/>
              <a:gd name="connsiteX1499" fmla="*/ 1169950 w 2531263"/>
              <a:gd name="connsiteY1499" fmla="*/ 17145 h 402050"/>
              <a:gd name="connsiteX1500" fmla="*/ 1179189 w 2531263"/>
              <a:gd name="connsiteY1500" fmla="*/ 17717 h 402050"/>
              <a:gd name="connsiteX1501" fmla="*/ 1188048 w 2531263"/>
              <a:gd name="connsiteY1501" fmla="*/ 16383 h 402050"/>
              <a:gd name="connsiteX1502" fmla="*/ 1197668 w 2531263"/>
              <a:gd name="connsiteY1502" fmla="*/ 13240 h 402050"/>
              <a:gd name="connsiteX1503" fmla="*/ 1203287 w 2531263"/>
              <a:gd name="connsiteY1503" fmla="*/ 16478 h 402050"/>
              <a:gd name="connsiteX1504" fmla="*/ 1204240 w 2531263"/>
              <a:gd name="connsiteY1504" fmla="*/ 17050 h 402050"/>
              <a:gd name="connsiteX1505" fmla="*/ 1211098 w 2531263"/>
              <a:gd name="connsiteY1505" fmla="*/ 17717 h 402050"/>
              <a:gd name="connsiteX1506" fmla="*/ 1225195 w 2531263"/>
              <a:gd name="connsiteY1506" fmla="*/ 17145 h 402050"/>
              <a:gd name="connsiteX1507" fmla="*/ 1238720 w 2531263"/>
              <a:gd name="connsiteY1507" fmla="*/ 14288 h 402050"/>
              <a:gd name="connsiteX1508" fmla="*/ 1239768 w 2531263"/>
              <a:gd name="connsiteY1508" fmla="*/ 14954 h 402050"/>
              <a:gd name="connsiteX1509" fmla="*/ 1247293 w 2531263"/>
              <a:gd name="connsiteY1509" fmla="*/ 18097 h 402050"/>
              <a:gd name="connsiteX1510" fmla="*/ 1250436 w 2531263"/>
              <a:gd name="connsiteY1510" fmla="*/ 17907 h 402050"/>
              <a:gd name="connsiteX1511" fmla="*/ 1255389 w 2531263"/>
              <a:gd name="connsiteY1511" fmla="*/ 14002 h 402050"/>
              <a:gd name="connsiteX1512" fmla="*/ 1256532 w 2531263"/>
              <a:gd name="connsiteY1512" fmla="*/ 13907 h 402050"/>
              <a:gd name="connsiteX1513" fmla="*/ 1260152 w 2531263"/>
              <a:gd name="connsiteY1513" fmla="*/ 13525 h 402050"/>
              <a:gd name="connsiteX1514" fmla="*/ 1272344 w 2531263"/>
              <a:gd name="connsiteY1514" fmla="*/ 10287 h 402050"/>
              <a:gd name="connsiteX1515" fmla="*/ 1274439 w 2531263"/>
              <a:gd name="connsiteY1515" fmla="*/ 13430 h 402050"/>
              <a:gd name="connsiteX1516" fmla="*/ 1283964 w 2531263"/>
              <a:gd name="connsiteY1516" fmla="*/ 14478 h 402050"/>
              <a:gd name="connsiteX1517" fmla="*/ 1301395 w 2531263"/>
              <a:gd name="connsiteY1517" fmla="*/ 12478 h 402050"/>
              <a:gd name="connsiteX1518" fmla="*/ 1306443 w 2531263"/>
              <a:gd name="connsiteY1518" fmla="*/ 12954 h 402050"/>
              <a:gd name="connsiteX1519" fmla="*/ 1320159 w 2531263"/>
              <a:gd name="connsiteY1519" fmla="*/ 13335 h 402050"/>
              <a:gd name="connsiteX1520" fmla="*/ 1327017 w 2531263"/>
              <a:gd name="connsiteY1520" fmla="*/ 14573 h 402050"/>
              <a:gd name="connsiteX1521" fmla="*/ 1331113 w 2531263"/>
              <a:gd name="connsiteY1521" fmla="*/ 14288 h 402050"/>
              <a:gd name="connsiteX1522" fmla="*/ 1349115 w 2531263"/>
              <a:gd name="connsiteY1522" fmla="*/ 14097 h 402050"/>
              <a:gd name="connsiteX1523" fmla="*/ 1366070 w 2531263"/>
              <a:gd name="connsiteY1523" fmla="*/ 11430 h 402050"/>
              <a:gd name="connsiteX1524" fmla="*/ 1366451 w 2531263"/>
              <a:gd name="connsiteY1524" fmla="*/ 11621 h 402050"/>
              <a:gd name="connsiteX1525" fmla="*/ 1373309 w 2531263"/>
              <a:gd name="connsiteY1525" fmla="*/ 16288 h 402050"/>
              <a:gd name="connsiteX1526" fmla="*/ 1390930 w 2531263"/>
              <a:gd name="connsiteY1526" fmla="*/ 15335 h 402050"/>
              <a:gd name="connsiteX1527" fmla="*/ 1391120 w 2531263"/>
              <a:gd name="connsiteY1527" fmla="*/ 15145 h 402050"/>
              <a:gd name="connsiteX1528" fmla="*/ 1399979 w 2531263"/>
              <a:gd name="connsiteY1528" fmla="*/ 13335 h 402050"/>
              <a:gd name="connsiteX1529" fmla="*/ 1401979 w 2531263"/>
              <a:gd name="connsiteY1529" fmla="*/ 14192 h 402050"/>
              <a:gd name="connsiteX1530" fmla="*/ 1415219 w 2531263"/>
              <a:gd name="connsiteY1530" fmla="*/ 11049 h 402050"/>
              <a:gd name="connsiteX1531" fmla="*/ 1418457 w 2531263"/>
              <a:gd name="connsiteY1531" fmla="*/ 10954 h 402050"/>
              <a:gd name="connsiteX1532" fmla="*/ 1422934 w 2531263"/>
              <a:gd name="connsiteY1532" fmla="*/ 10858 h 402050"/>
              <a:gd name="connsiteX1533" fmla="*/ 1433411 w 2531263"/>
              <a:gd name="connsiteY1533" fmla="*/ 12859 h 402050"/>
              <a:gd name="connsiteX1534" fmla="*/ 1437698 w 2531263"/>
              <a:gd name="connsiteY1534" fmla="*/ 14288 h 402050"/>
              <a:gd name="connsiteX1535" fmla="*/ 1443508 w 2531263"/>
              <a:gd name="connsiteY1535" fmla="*/ 11049 h 402050"/>
              <a:gd name="connsiteX1536" fmla="*/ 1455890 w 2531263"/>
              <a:gd name="connsiteY1536" fmla="*/ 11335 h 402050"/>
              <a:gd name="connsiteX1537" fmla="*/ 1455890 w 2531263"/>
              <a:gd name="connsiteY1537" fmla="*/ 12287 h 402050"/>
              <a:gd name="connsiteX1538" fmla="*/ 1455700 w 2531263"/>
              <a:gd name="connsiteY1538" fmla="*/ 16383 h 402050"/>
              <a:gd name="connsiteX1539" fmla="*/ 1467987 w 2531263"/>
              <a:gd name="connsiteY1539" fmla="*/ 13525 h 402050"/>
              <a:gd name="connsiteX1540" fmla="*/ 1471511 w 2531263"/>
              <a:gd name="connsiteY1540" fmla="*/ 15335 h 402050"/>
              <a:gd name="connsiteX1541" fmla="*/ 1477703 w 2531263"/>
              <a:gd name="connsiteY1541" fmla="*/ 15335 h 402050"/>
              <a:gd name="connsiteX1542" fmla="*/ 1487132 w 2531263"/>
              <a:gd name="connsiteY1542" fmla="*/ 13335 h 402050"/>
              <a:gd name="connsiteX1543" fmla="*/ 1490276 w 2531263"/>
              <a:gd name="connsiteY1543" fmla="*/ 12954 h 402050"/>
              <a:gd name="connsiteX1544" fmla="*/ 1499324 w 2531263"/>
              <a:gd name="connsiteY1544" fmla="*/ 10573 h 402050"/>
              <a:gd name="connsiteX1545" fmla="*/ 1508468 w 2531263"/>
              <a:gd name="connsiteY1545" fmla="*/ 12478 h 402050"/>
              <a:gd name="connsiteX1546" fmla="*/ 1520565 w 2531263"/>
              <a:gd name="connsiteY1546" fmla="*/ 11430 h 402050"/>
              <a:gd name="connsiteX1547" fmla="*/ 1526185 w 2531263"/>
              <a:gd name="connsiteY1547" fmla="*/ 10478 h 402050"/>
              <a:gd name="connsiteX1548" fmla="*/ 1538758 w 2531263"/>
              <a:gd name="connsiteY1548" fmla="*/ 17907 h 402050"/>
              <a:gd name="connsiteX1549" fmla="*/ 1539329 w 2531263"/>
              <a:gd name="connsiteY1549" fmla="*/ 10096 h 402050"/>
              <a:gd name="connsiteX1550" fmla="*/ 1543520 w 2531263"/>
              <a:gd name="connsiteY1550" fmla="*/ 9906 h 402050"/>
              <a:gd name="connsiteX1551" fmla="*/ 1550759 w 2531263"/>
              <a:gd name="connsiteY1551" fmla="*/ 12383 h 402050"/>
              <a:gd name="connsiteX1552" fmla="*/ 1570095 w 2531263"/>
              <a:gd name="connsiteY1552" fmla="*/ 9811 h 402050"/>
              <a:gd name="connsiteX1553" fmla="*/ 1576667 w 2531263"/>
              <a:gd name="connsiteY1553" fmla="*/ 9811 h 402050"/>
              <a:gd name="connsiteX1554" fmla="*/ 1577239 w 2531263"/>
              <a:gd name="connsiteY1554" fmla="*/ 9811 h 402050"/>
              <a:gd name="connsiteX1555" fmla="*/ 1592479 w 2531263"/>
              <a:gd name="connsiteY1555" fmla="*/ 11239 h 402050"/>
              <a:gd name="connsiteX1556" fmla="*/ 1599623 w 2531263"/>
              <a:gd name="connsiteY1556" fmla="*/ 11621 h 402050"/>
              <a:gd name="connsiteX1557" fmla="*/ 1598956 w 2531263"/>
              <a:gd name="connsiteY1557" fmla="*/ 15526 h 402050"/>
              <a:gd name="connsiteX1558" fmla="*/ 1598003 w 2531263"/>
              <a:gd name="connsiteY1558" fmla="*/ 16002 h 402050"/>
              <a:gd name="connsiteX1559" fmla="*/ 1597623 w 2531263"/>
              <a:gd name="connsiteY1559" fmla="*/ 17431 h 402050"/>
              <a:gd name="connsiteX1560" fmla="*/ 1603147 w 2531263"/>
              <a:gd name="connsiteY1560" fmla="*/ 16383 h 402050"/>
              <a:gd name="connsiteX1561" fmla="*/ 1608100 w 2531263"/>
              <a:gd name="connsiteY1561" fmla="*/ 8382 h 402050"/>
              <a:gd name="connsiteX1562" fmla="*/ 1623435 w 2531263"/>
              <a:gd name="connsiteY1562" fmla="*/ 10192 h 402050"/>
              <a:gd name="connsiteX1563" fmla="*/ 1626388 w 2531263"/>
              <a:gd name="connsiteY1563" fmla="*/ 10192 h 402050"/>
              <a:gd name="connsiteX1564" fmla="*/ 1636008 w 2531263"/>
              <a:gd name="connsiteY1564" fmla="*/ 11430 h 402050"/>
              <a:gd name="connsiteX1565" fmla="*/ 1640866 w 2531263"/>
              <a:gd name="connsiteY1565" fmla="*/ 13430 h 402050"/>
              <a:gd name="connsiteX1566" fmla="*/ 1652963 w 2531263"/>
              <a:gd name="connsiteY1566" fmla="*/ 8763 h 402050"/>
              <a:gd name="connsiteX1567" fmla="*/ 1658773 w 2531263"/>
              <a:gd name="connsiteY1567" fmla="*/ 12763 h 402050"/>
              <a:gd name="connsiteX1568" fmla="*/ 1663059 w 2531263"/>
              <a:gd name="connsiteY1568" fmla="*/ 10668 h 402050"/>
              <a:gd name="connsiteX1569" fmla="*/ 1665155 w 2531263"/>
              <a:gd name="connsiteY1569" fmla="*/ 12192 h 402050"/>
              <a:gd name="connsiteX1570" fmla="*/ 1670584 w 2531263"/>
              <a:gd name="connsiteY1570" fmla="*/ 10287 h 402050"/>
              <a:gd name="connsiteX1571" fmla="*/ 1670679 w 2531263"/>
              <a:gd name="connsiteY1571" fmla="*/ 9239 h 402050"/>
              <a:gd name="connsiteX1572" fmla="*/ 1676394 w 2531263"/>
              <a:gd name="connsiteY1572" fmla="*/ 10287 h 402050"/>
              <a:gd name="connsiteX1573" fmla="*/ 1688777 w 2531263"/>
              <a:gd name="connsiteY1573" fmla="*/ 10668 h 402050"/>
              <a:gd name="connsiteX1574" fmla="*/ 1706017 w 2531263"/>
              <a:gd name="connsiteY1574" fmla="*/ 9906 h 402050"/>
              <a:gd name="connsiteX1575" fmla="*/ 1706779 w 2531263"/>
              <a:gd name="connsiteY1575" fmla="*/ 8096 h 402050"/>
              <a:gd name="connsiteX1576" fmla="*/ 1710875 w 2531263"/>
              <a:gd name="connsiteY1576" fmla="*/ 7811 h 402050"/>
              <a:gd name="connsiteX1577" fmla="*/ 1715256 w 2531263"/>
              <a:gd name="connsiteY1577" fmla="*/ 11144 h 402050"/>
              <a:gd name="connsiteX1578" fmla="*/ 1716685 w 2531263"/>
              <a:gd name="connsiteY1578" fmla="*/ 10573 h 402050"/>
              <a:gd name="connsiteX1579" fmla="*/ 1725543 w 2531263"/>
              <a:gd name="connsiteY1579" fmla="*/ 8668 h 402050"/>
              <a:gd name="connsiteX1580" fmla="*/ 1729639 w 2531263"/>
              <a:gd name="connsiteY1580" fmla="*/ 10287 h 402050"/>
              <a:gd name="connsiteX1581" fmla="*/ 1741259 w 2531263"/>
              <a:gd name="connsiteY1581" fmla="*/ 9144 h 402050"/>
              <a:gd name="connsiteX1582" fmla="*/ 1747641 w 2531263"/>
              <a:gd name="connsiteY1582" fmla="*/ 10192 h 402050"/>
              <a:gd name="connsiteX1583" fmla="*/ 1747736 w 2531263"/>
              <a:gd name="connsiteY1583" fmla="*/ 10573 h 402050"/>
              <a:gd name="connsiteX1584" fmla="*/ 1752690 w 2531263"/>
              <a:gd name="connsiteY1584" fmla="*/ 11716 h 402050"/>
              <a:gd name="connsiteX1585" fmla="*/ 1760690 w 2531263"/>
              <a:gd name="connsiteY1585" fmla="*/ 12192 h 402050"/>
              <a:gd name="connsiteX1586" fmla="*/ 1763643 w 2531263"/>
              <a:gd name="connsiteY1586" fmla="*/ 8763 h 402050"/>
              <a:gd name="connsiteX1587" fmla="*/ 1769453 w 2531263"/>
              <a:gd name="connsiteY1587" fmla="*/ 6287 h 402050"/>
              <a:gd name="connsiteX1588" fmla="*/ 1779550 w 2531263"/>
              <a:gd name="connsiteY1588" fmla="*/ 7334 h 402050"/>
              <a:gd name="connsiteX1589" fmla="*/ 1785360 w 2531263"/>
              <a:gd name="connsiteY1589" fmla="*/ 7429 h 402050"/>
              <a:gd name="connsiteX1590" fmla="*/ 1793456 w 2531263"/>
              <a:gd name="connsiteY1590" fmla="*/ 10573 h 402050"/>
              <a:gd name="connsiteX1591" fmla="*/ 1799648 w 2531263"/>
              <a:gd name="connsiteY1591" fmla="*/ 8668 h 402050"/>
              <a:gd name="connsiteX1592" fmla="*/ 1804029 w 2531263"/>
              <a:gd name="connsiteY1592" fmla="*/ 9620 h 402050"/>
              <a:gd name="connsiteX1593" fmla="*/ 1808315 w 2531263"/>
              <a:gd name="connsiteY1593" fmla="*/ 9049 h 402050"/>
              <a:gd name="connsiteX1594" fmla="*/ 1810125 w 2531263"/>
              <a:gd name="connsiteY1594" fmla="*/ 9144 h 402050"/>
              <a:gd name="connsiteX1595" fmla="*/ 1813840 w 2531263"/>
              <a:gd name="connsiteY1595" fmla="*/ 9334 h 402050"/>
              <a:gd name="connsiteX1596" fmla="*/ 1818507 w 2531263"/>
              <a:gd name="connsiteY1596" fmla="*/ 10668 h 402050"/>
              <a:gd name="connsiteX1597" fmla="*/ 1824413 w 2531263"/>
              <a:gd name="connsiteY1597" fmla="*/ 6096 h 402050"/>
              <a:gd name="connsiteX1598" fmla="*/ 1828413 w 2531263"/>
              <a:gd name="connsiteY1598" fmla="*/ 7811 h 402050"/>
              <a:gd name="connsiteX1599" fmla="*/ 1834890 w 2531263"/>
              <a:gd name="connsiteY1599" fmla="*/ 6667 h 402050"/>
              <a:gd name="connsiteX1600" fmla="*/ 1835176 w 2531263"/>
              <a:gd name="connsiteY1600" fmla="*/ 7429 h 402050"/>
              <a:gd name="connsiteX1601" fmla="*/ 1839557 w 2531263"/>
              <a:gd name="connsiteY1601" fmla="*/ 8477 h 402050"/>
              <a:gd name="connsiteX1602" fmla="*/ 1847654 w 2531263"/>
              <a:gd name="connsiteY1602" fmla="*/ 5905 h 402050"/>
              <a:gd name="connsiteX1603" fmla="*/ 1850511 w 2531263"/>
              <a:gd name="connsiteY1603" fmla="*/ 7525 h 402050"/>
              <a:gd name="connsiteX1604" fmla="*/ 1861751 w 2531263"/>
              <a:gd name="connsiteY1604" fmla="*/ 4382 h 402050"/>
              <a:gd name="connsiteX1605" fmla="*/ 1864323 w 2531263"/>
              <a:gd name="connsiteY1605" fmla="*/ 6858 h 402050"/>
              <a:gd name="connsiteX1606" fmla="*/ 1874133 w 2531263"/>
              <a:gd name="connsiteY1606" fmla="*/ 8001 h 402050"/>
              <a:gd name="connsiteX1607" fmla="*/ 1876324 w 2531263"/>
              <a:gd name="connsiteY1607" fmla="*/ 8763 h 402050"/>
              <a:gd name="connsiteX1608" fmla="*/ 1879467 w 2531263"/>
              <a:gd name="connsiteY1608" fmla="*/ 11716 h 402050"/>
              <a:gd name="connsiteX1609" fmla="*/ 1883468 w 2531263"/>
              <a:gd name="connsiteY1609" fmla="*/ 7239 h 402050"/>
              <a:gd name="connsiteX1610" fmla="*/ 1884420 w 2531263"/>
              <a:gd name="connsiteY1610" fmla="*/ 7239 h 402050"/>
              <a:gd name="connsiteX1611" fmla="*/ 1888516 w 2531263"/>
              <a:gd name="connsiteY1611" fmla="*/ 7239 h 402050"/>
              <a:gd name="connsiteX1612" fmla="*/ 1898041 w 2531263"/>
              <a:gd name="connsiteY1612" fmla="*/ 8096 h 402050"/>
              <a:gd name="connsiteX1613" fmla="*/ 1903851 w 2531263"/>
              <a:gd name="connsiteY1613" fmla="*/ 6763 h 402050"/>
              <a:gd name="connsiteX1614" fmla="*/ 1914996 w 2531263"/>
              <a:gd name="connsiteY1614" fmla="*/ 9049 h 402050"/>
              <a:gd name="connsiteX1615" fmla="*/ 1924997 w 2531263"/>
              <a:gd name="connsiteY1615" fmla="*/ 8572 h 402050"/>
              <a:gd name="connsiteX1616" fmla="*/ 1938903 w 2531263"/>
              <a:gd name="connsiteY1616" fmla="*/ 6572 h 402050"/>
              <a:gd name="connsiteX1617" fmla="*/ 1953476 w 2531263"/>
              <a:gd name="connsiteY1617" fmla="*/ 7525 h 402050"/>
              <a:gd name="connsiteX1618" fmla="*/ 1955953 w 2531263"/>
              <a:gd name="connsiteY1618" fmla="*/ 4286 h 402050"/>
              <a:gd name="connsiteX1619" fmla="*/ 1956334 w 2531263"/>
              <a:gd name="connsiteY1619" fmla="*/ 4953 h 402050"/>
              <a:gd name="connsiteX1620" fmla="*/ 1956715 w 2531263"/>
              <a:gd name="connsiteY1620" fmla="*/ 5525 h 402050"/>
              <a:gd name="connsiteX1621" fmla="*/ 1963001 w 2531263"/>
              <a:gd name="connsiteY1621" fmla="*/ 7239 h 402050"/>
              <a:gd name="connsiteX1622" fmla="*/ 1971479 w 2531263"/>
              <a:gd name="connsiteY1622" fmla="*/ 11430 h 402050"/>
              <a:gd name="connsiteX1623" fmla="*/ 1960277 w 2531263"/>
              <a:gd name="connsiteY1623" fmla="*/ 12392 h 402050"/>
              <a:gd name="connsiteX1624" fmla="*/ 1959668 w 2531263"/>
              <a:gd name="connsiteY1624" fmla="*/ 11144 h 402050"/>
              <a:gd name="connsiteX1625" fmla="*/ 1956144 w 2531263"/>
              <a:gd name="connsiteY1625" fmla="*/ 10096 h 402050"/>
              <a:gd name="connsiteX1626" fmla="*/ 1949000 w 2531263"/>
              <a:gd name="connsiteY1626" fmla="*/ 12287 h 402050"/>
              <a:gd name="connsiteX1627" fmla="*/ 1948333 w 2531263"/>
              <a:gd name="connsiteY1627" fmla="*/ 12573 h 402050"/>
              <a:gd name="connsiteX1628" fmla="*/ 1946361 w 2531263"/>
              <a:gd name="connsiteY1628" fmla="*/ 13588 h 402050"/>
              <a:gd name="connsiteX1629" fmla="*/ 1943761 w 2531263"/>
              <a:gd name="connsiteY1629" fmla="*/ 13811 h 402050"/>
              <a:gd name="connsiteX1630" fmla="*/ 1942428 w 2531263"/>
              <a:gd name="connsiteY1630" fmla="*/ 16192 h 402050"/>
              <a:gd name="connsiteX1631" fmla="*/ 1945285 w 2531263"/>
              <a:gd name="connsiteY1631" fmla="*/ 17145 h 402050"/>
              <a:gd name="connsiteX1632" fmla="*/ 1945570 w 2531263"/>
              <a:gd name="connsiteY1632" fmla="*/ 17240 h 402050"/>
              <a:gd name="connsiteX1633" fmla="*/ 1949568 w 2531263"/>
              <a:gd name="connsiteY1633" fmla="*/ 14867 h 402050"/>
              <a:gd name="connsiteX1634" fmla="*/ 1955115 w 2531263"/>
              <a:gd name="connsiteY1634" fmla="*/ 15570 h 402050"/>
              <a:gd name="connsiteX1635" fmla="*/ 1955858 w 2531263"/>
              <a:gd name="connsiteY1635" fmla="*/ 15990 h 402050"/>
              <a:gd name="connsiteX1636" fmla="*/ 1958906 w 2531263"/>
              <a:gd name="connsiteY1636" fmla="*/ 19431 h 402050"/>
              <a:gd name="connsiteX1637" fmla="*/ 1961047 w 2531263"/>
              <a:gd name="connsiteY1637" fmla="*/ 16347 h 402050"/>
              <a:gd name="connsiteX1638" fmla="*/ 1972431 w 2531263"/>
              <a:gd name="connsiteY1638" fmla="*/ 17907 h 402050"/>
              <a:gd name="connsiteX1639" fmla="*/ 1984528 w 2531263"/>
              <a:gd name="connsiteY1639" fmla="*/ 18193 h 402050"/>
              <a:gd name="connsiteX1640" fmla="*/ 1985766 w 2531263"/>
              <a:gd name="connsiteY1640" fmla="*/ 12478 h 402050"/>
              <a:gd name="connsiteX1641" fmla="*/ 1980432 w 2531263"/>
              <a:gd name="connsiteY1641" fmla="*/ 9144 h 402050"/>
              <a:gd name="connsiteX1642" fmla="*/ 1978718 w 2531263"/>
              <a:gd name="connsiteY1642" fmla="*/ 7334 h 402050"/>
              <a:gd name="connsiteX1643" fmla="*/ 1987671 w 2531263"/>
              <a:gd name="connsiteY1643" fmla="*/ 2286 h 402050"/>
              <a:gd name="connsiteX1644" fmla="*/ 1993386 w 2531263"/>
              <a:gd name="connsiteY1644" fmla="*/ 2381 h 402050"/>
              <a:gd name="connsiteX1645" fmla="*/ 1998529 w 2531263"/>
              <a:gd name="connsiteY1645" fmla="*/ 7525 h 402050"/>
              <a:gd name="connsiteX1646" fmla="*/ 2008531 w 2531263"/>
              <a:gd name="connsiteY1646" fmla="*/ 13145 h 402050"/>
              <a:gd name="connsiteX1647" fmla="*/ 2009864 w 2531263"/>
              <a:gd name="connsiteY1647" fmla="*/ 9525 h 402050"/>
              <a:gd name="connsiteX1648" fmla="*/ 2009007 w 2531263"/>
              <a:gd name="connsiteY1648" fmla="*/ 9239 h 402050"/>
              <a:gd name="connsiteX1649" fmla="*/ 2006150 w 2531263"/>
              <a:gd name="connsiteY1649" fmla="*/ 8096 h 402050"/>
              <a:gd name="connsiteX1650" fmla="*/ 2002149 w 2531263"/>
              <a:gd name="connsiteY1650" fmla="*/ 3810 h 402050"/>
              <a:gd name="connsiteX1651" fmla="*/ 2001673 w 2531263"/>
              <a:gd name="connsiteY1651" fmla="*/ 3238 h 402050"/>
              <a:gd name="connsiteX1652" fmla="*/ 2002435 w 2531263"/>
              <a:gd name="connsiteY1652" fmla="*/ 953 h 402050"/>
              <a:gd name="connsiteX1653" fmla="*/ 2006340 w 2531263"/>
              <a:gd name="connsiteY1653" fmla="*/ 2096 h 402050"/>
              <a:gd name="connsiteX1654" fmla="*/ 2019104 w 2531263"/>
              <a:gd name="connsiteY1654" fmla="*/ 4382 h 402050"/>
              <a:gd name="connsiteX1655" fmla="*/ 2034534 w 2531263"/>
              <a:gd name="connsiteY1655" fmla="*/ 1905 h 402050"/>
              <a:gd name="connsiteX1656" fmla="*/ 2041869 w 2531263"/>
              <a:gd name="connsiteY1656" fmla="*/ 0 h 402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</a:cxnLst>
            <a:rect l="l" t="t" r="r" b="b"/>
            <a:pathLst>
              <a:path w="2531263" h="402050">
                <a:moveTo>
                  <a:pt x="1587526" y="383762"/>
                </a:moveTo>
                <a:cubicBezTo>
                  <a:pt x="1586097" y="383096"/>
                  <a:pt x="1584859" y="383667"/>
                  <a:pt x="1584859" y="385096"/>
                </a:cubicBezTo>
                <a:cubicBezTo>
                  <a:pt x="1584859" y="386525"/>
                  <a:pt x="1584192" y="389858"/>
                  <a:pt x="1583335" y="389763"/>
                </a:cubicBezTo>
                <a:cubicBezTo>
                  <a:pt x="1582478" y="389668"/>
                  <a:pt x="1579715" y="390144"/>
                  <a:pt x="1579715" y="391001"/>
                </a:cubicBezTo>
                <a:cubicBezTo>
                  <a:pt x="1579715" y="391954"/>
                  <a:pt x="1580096" y="394430"/>
                  <a:pt x="1580192" y="394525"/>
                </a:cubicBezTo>
                <a:cubicBezTo>
                  <a:pt x="1580382" y="394621"/>
                  <a:pt x="1586192" y="394049"/>
                  <a:pt x="1592765" y="392811"/>
                </a:cubicBezTo>
                <a:lnTo>
                  <a:pt x="1592384" y="390430"/>
                </a:lnTo>
                <a:lnTo>
                  <a:pt x="1592193" y="388906"/>
                </a:lnTo>
                <a:cubicBezTo>
                  <a:pt x="1592384" y="387382"/>
                  <a:pt x="1589050" y="384429"/>
                  <a:pt x="1587526" y="383762"/>
                </a:cubicBezTo>
                <a:close/>
                <a:moveTo>
                  <a:pt x="635026" y="383000"/>
                </a:moveTo>
                <a:lnTo>
                  <a:pt x="635597" y="383476"/>
                </a:lnTo>
                <a:lnTo>
                  <a:pt x="638074" y="385762"/>
                </a:lnTo>
                <a:cubicBezTo>
                  <a:pt x="641312" y="385762"/>
                  <a:pt x="640264" y="387667"/>
                  <a:pt x="635692" y="390048"/>
                </a:cubicBezTo>
                <a:lnTo>
                  <a:pt x="630549" y="388905"/>
                </a:lnTo>
                <a:lnTo>
                  <a:pt x="629692" y="388715"/>
                </a:lnTo>
                <a:cubicBezTo>
                  <a:pt x="629215" y="387096"/>
                  <a:pt x="631597" y="384524"/>
                  <a:pt x="635026" y="383000"/>
                </a:cubicBezTo>
                <a:close/>
                <a:moveTo>
                  <a:pt x="2498083" y="375239"/>
                </a:moveTo>
                <a:lnTo>
                  <a:pt x="2498652" y="375761"/>
                </a:lnTo>
                <a:lnTo>
                  <a:pt x="2497735" y="375761"/>
                </a:lnTo>
                <a:close/>
                <a:moveTo>
                  <a:pt x="2505736" y="373951"/>
                </a:moveTo>
                <a:cubicBezTo>
                  <a:pt x="2507450" y="373761"/>
                  <a:pt x="2510498" y="372904"/>
                  <a:pt x="2510498" y="375761"/>
                </a:cubicBezTo>
                <a:cubicBezTo>
                  <a:pt x="2510498" y="377190"/>
                  <a:pt x="2509927" y="379667"/>
                  <a:pt x="2508784" y="380047"/>
                </a:cubicBezTo>
                <a:lnTo>
                  <a:pt x="2504783" y="381381"/>
                </a:lnTo>
                <a:lnTo>
                  <a:pt x="2498652" y="375761"/>
                </a:lnTo>
                <a:lnTo>
                  <a:pt x="2499069" y="375761"/>
                </a:lnTo>
                <a:cubicBezTo>
                  <a:pt x="2501259" y="375761"/>
                  <a:pt x="2503450" y="374237"/>
                  <a:pt x="2505736" y="373951"/>
                </a:cubicBezTo>
                <a:close/>
                <a:moveTo>
                  <a:pt x="614261" y="357759"/>
                </a:moveTo>
                <a:cubicBezTo>
                  <a:pt x="611594" y="357759"/>
                  <a:pt x="609975" y="359092"/>
                  <a:pt x="610832" y="360712"/>
                </a:cubicBezTo>
                <a:cubicBezTo>
                  <a:pt x="611594" y="362331"/>
                  <a:pt x="615785" y="365379"/>
                  <a:pt x="618452" y="364522"/>
                </a:cubicBezTo>
                <a:cubicBezTo>
                  <a:pt x="621119" y="363664"/>
                  <a:pt x="617024" y="357759"/>
                  <a:pt x="614261" y="357759"/>
                </a:cubicBezTo>
                <a:close/>
                <a:moveTo>
                  <a:pt x="242786" y="345662"/>
                </a:moveTo>
                <a:lnTo>
                  <a:pt x="242310" y="345948"/>
                </a:lnTo>
                <a:cubicBezTo>
                  <a:pt x="243358" y="348043"/>
                  <a:pt x="245930" y="350996"/>
                  <a:pt x="247930" y="352425"/>
                </a:cubicBezTo>
                <a:lnTo>
                  <a:pt x="250121" y="353282"/>
                </a:lnTo>
                <a:lnTo>
                  <a:pt x="252788" y="354235"/>
                </a:lnTo>
                <a:cubicBezTo>
                  <a:pt x="253931" y="352044"/>
                  <a:pt x="254597" y="348615"/>
                  <a:pt x="254121" y="346615"/>
                </a:cubicBezTo>
                <a:lnTo>
                  <a:pt x="250692" y="347377"/>
                </a:lnTo>
                <a:cubicBezTo>
                  <a:pt x="249549" y="347663"/>
                  <a:pt x="248120" y="350234"/>
                  <a:pt x="247454" y="347853"/>
                </a:cubicBezTo>
                <a:cubicBezTo>
                  <a:pt x="246692" y="345091"/>
                  <a:pt x="245739" y="344043"/>
                  <a:pt x="242786" y="345662"/>
                </a:cubicBezTo>
                <a:close/>
                <a:moveTo>
                  <a:pt x="2451348" y="323183"/>
                </a:moveTo>
                <a:cubicBezTo>
                  <a:pt x="2450872" y="323945"/>
                  <a:pt x="2452681" y="327088"/>
                  <a:pt x="2453348" y="328422"/>
                </a:cubicBezTo>
                <a:cubicBezTo>
                  <a:pt x="2454015" y="329660"/>
                  <a:pt x="2452967" y="333470"/>
                  <a:pt x="2454110" y="334994"/>
                </a:cubicBezTo>
                <a:cubicBezTo>
                  <a:pt x="2455539" y="336423"/>
                  <a:pt x="2454206" y="340233"/>
                  <a:pt x="2455444" y="340519"/>
                </a:cubicBezTo>
                <a:cubicBezTo>
                  <a:pt x="2456682" y="340805"/>
                  <a:pt x="2459254" y="338709"/>
                  <a:pt x="2461159" y="335947"/>
                </a:cubicBezTo>
                <a:cubicBezTo>
                  <a:pt x="2463159" y="333184"/>
                  <a:pt x="2456968" y="326517"/>
                  <a:pt x="2457921" y="325946"/>
                </a:cubicBezTo>
                <a:lnTo>
                  <a:pt x="2457825" y="325469"/>
                </a:lnTo>
                <a:lnTo>
                  <a:pt x="2457539" y="323279"/>
                </a:lnTo>
                <a:cubicBezTo>
                  <a:pt x="2454587" y="322517"/>
                  <a:pt x="2451825" y="322421"/>
                  <a:pt x="2451348" y="323183"/>
                </a:cubicBezTo>
                <a:close/>
                <a:moveTo>
                  <a:pt x="2482400" y="310896"/>
                </a:moveTo>
                <a:lnTo>
                  <a:pt x="2479733" y="312230"/>
                </a:lnTo>
                <a:cubicBezTo>
                  <a:pt x="2477637" y="313277"/>
                  <a:pt x="2475732" y="314706"/>
                  <a:pt x="2479066" y="316706"/>
                </a:cubicBezTo>
                <a:lnTo>
                  <a:pt x="2479923" y="317278"/>
                </a:lnTo>
                <a:cubicBezTo>
                  <a:pt x="2480400" y="319278"/>
                  <a:pt x="2486400" y="315468"/>
                  <a:pt x="2487162" y="313182"/>
                </a:cubicBezTo>
                <a:cubicBezTo>
                  <a:pt x="2487829" y="310896"/>
                  <a:pt x="2485733" y="309848"/>
                  <a:pt x="2482400" y="310896"/>
                </a:cubicBezTo>
                <a:close/>
                <a:moveTo>
                  <a:pt x="2349747" y="294600"/>
                </a:moveTo>
                <a:lnTo>
                  <a:pt x="2351145" y="297561"/>
                </a:lnTo>
                <a:lnTo>
                  <a:pt x="2357766" y="298744"/>
                </a:lnTo>
                <a:lnTo>
                  <a:pt x="2344170" y="300896"/>
                </a:lnTo>
                <a:lnTo>
                  <a:pt x="2345144" y="299847"/>
                </a:lnTo>
                <a:close/>
                <a:moveTo>
                  <a:pt x="2458206" y="289846"/>
                </a:moveTo>
                <a:lnTo>
                  <a:pt x="2456016" y="291655"/>
                </a:lnTo>
                <a:lnTo>
                  <a:pt x="2452015" y="294989"/>
                </a:lnTo>
                <a:cubicBezTo>
                  <a:pt x="2448490" y="294227"/>
                  <a:pt x="2444776" y="293656"/>
                  <a:pt x="2443728" y="293656"/>
                </a:cubicBezTo>
                <a:lnTo>
                  <a:pt x="2443347" y="294037"/>
                </a:lnTo>
                <a:cubicBezTo>
                  <a:pt x="2442966" y="294418"/>
                  <a:pt x="2443156" y="295656"/>
                  <a:pt x="2443538" y="295942"/>
                </a:cubicBezTo>
                <a:cubicBezTo>
                  <a:pt x="2445728" y="297275"/>
                  <a:pt x="2448205" y="298418"/>
                  <a:pt x="2450491" y="299657"/>
                </a:cubicBezTo>
                <a:lnTo>
                  <a:pt x="2451158" y="300038"/>
                </a:lnTo>
                <a:cubicBezTo>
                  <a:pt x="2451825" y="300418"/>
                  <a:pt x="2456206" y="297561"/>
                  <a:pt x="2457921" y="298513"/>
                </a:cubicBezTo>
                <a:cubicBezTo>
                  <a:pt x="2459540" y="299466"/>
                  <a:pt x="2461350" y="298990"/>
                  <a:pt x="2461826" y="297561"/>
                </a:cubicBezTo>
                <a:cubicBezTo>
                  <a:pt x="2462302" y="296037"/>
                  <a:pt x="2458968" y="291179"/>
                  <a:pt x="2458206" y="289846"/>
                </a:cubicBezTo>
                <a:close/>
                <a:moveTo>
                  <a:pt x="2239512" y="284226"/>
                </a:moveTo>
                <a:cubicBezTo>
                  <a:pt x="2238274" y="284702"/>
                  <a:pt x="2238274" y="286131"/>
                  <a:pt x="2238750" y="286512"/>
                </a:cubicBezTo>
                <a:cubicBezTo>
                  <a:pt x="2239131" y="286893"/>
                  <a:pt x="2238274" y="288131"/>
                  <a:pt x="2236655" y="289274"/>
                </a:cubicBezTo>
                <a:cubicBezTo>
                  <a:pt x="2235131" y="290417"/>
                  <a:pt x="2234750" y="293751"/>
                  <a:pt x="2237131" y="292799"/>
                </a:cubicBezTo>
                <a:lnTo>
                  <a:pt x="2239131" y="292037"/>
                </a:lnTo>
                <a:lnTo>
                  <a:pt x="2241608" y="291084"/>
                </a:lnTo>
                <a:cubicBezTo>
                  <a:pt x="2244941" y="290322"/>
                  <a:pt x="2246084" y="288322"/>
                  <a:pt x="2244180" y="286798"/>
                </a:cubicBezTo>
                <a:lnTo>
                  <a:pt x="2242560" y="285464"/>
                </a:lnTo>
                <a:cubicBezTo>
                  <a:pt x="2241988" y="284988"/>
                  <a:pt x="2241322" y="284226"/>
                  <a:pt x="2240655" y="284226"/>
                </a:cubicBezTo>
                <a:close/>
                <a:moveTo>
                  <a:pt x="2493925" y="281940"/>
                </a:moveTo>
                <a:lnTo>
                  <a:pt x="2494972" y="286798"/>
                </a:lnTo>
                <a:lnTo>
                  <a:pt x="2495163" y="287560"/>
                </a:lnTo>
                <a:cubicBezTo>
                  <a:pt x="2497830" y="287941"/>
                  <a:pt x="2501355" y="287655"/>
                  <a:pt x="2502974" y="287083"/>
                </a:cubicBezTo>
                <a:cubicBezTo>
                  <a:pt x="2504497" y="286512"/>
                  <a:pt x="2511070" y="286417"/>
                  <a:pt x="2513451" y="288512"/>
                </a:cubicBezTo>
                <a:lnTo>
                  <a:pt x="2512499" y="291655"/>
                </a:lnTo>
                <a:cubicBezTo>
                  <a:pt x="2512308" y="292132"/>
                  <a:pt x="2510403" y="292417"/>
                  <a:pt x="2509260" y="292513"/>
                </a:cubicBezTo>
                <a:cubicBezTo>
                  <a:pt x="2508879" y="292513"/>
                  <a:pt x="2507927" y="291655"/>
                  <a:pt x="2508022" y="291274"/>
                </a:cubicBezTo>
                <a:cubicBezTo>
                  <a:pt x="2508308" y="290322"/>
                  <a:pt x="2511356" y="289750"/>
                  <a:pt x="2508784" y="288417"/>
                </a:cubicBezTo>
                <a:lnTo>
                  <a:pt x="2508117" y="288036"/>
                </a:lnTo>
                <a:cubicBezTo>
                  <a:pt x="2506689" y="288607"/>
                  <a:pt x="2503164" y="290798"/>
                  <a:pt x="2500402" y="292894"/>
                </a:cubicBezTo>
                <a:lnTo>
                  <a:pt x="2498306" y="295084"/>
                </a:lnTo>
                <a:lnTo>
                  <a:pt x="2495544" y="297847"/>
                </a:lnTo>
                <a:cubicBezTo>
                  <a:pt x="2491925" y="297085"/>
                  <a:pt x="2483448" y="292417"/>
                  <a:pt x="2481066" y="291179"/>
                </a:cubicBezTo>
                <a:cubicBezTo>
                  <a:pt x="2478685" y="289941"/>
                  <a:pt x="2478494" y="288607"/>
                  <a:pt x="2480590" y="288322"/>
                </a:cubicBezTo>
                <a:cubicBezTo>
                  <a:pt x="2482781" y="287941"/>
                  <a:pt x="2490496" y="283654"/>
                  <a:pt x="2493925" y="281940"/>
                </a:cubicBezTo>
                <a:close/>
                <a:moveTo>
                  <a:pt x="2319541" y="280694"/>
                </a:moveTo>
                <a:lnTo>
                  <a:pt x="2320143" y="283836"/>
                </a:lnTo>
                <a:lnTo>
                  <a:pt x="2319141" y="284036"/>
                </a:lnTo>
                <a:lnTo>
                  <a:pt x="2318055" y="280741"/>
                </a:lnTo>
                <a:close/>
                <a:moveTo>
                  <a:pt x="2228368" y="263176"/>
                </a:moveTo>
                <a:cubicBezTo>
                  <a:pt x="2225320" y="262890"/>
                  <a:pt x="2214462" y="263652"/>
                  <a:pt x="2213319" y="264605"/>
                </a:cubicBezTo>
                <a:cubicBezTo>
                  <a:pt x="2212175" y="265557"/>
                  <a:pt x="2213319" y="265938"/>
                  <a:pt x="2215795" y="265557"/>
                </a:cubicBezTo>
                <a:cubicBezTo>
                  <a:pt x="2218271" y="265176"/>
                  <a:pt x="2225034" y="269272"/>
                  <a:pt x="2227796" y="269176"/>
                </a:cubicBezTo>
                <a:cubicBezTo>
                  <a:pt x="2230559" y="269081"/>
                  <a:pt x="2231416" y="263462"/>
                  <a:pt x="2228368" y="263176"/>
                </a:cubicBezTo>
                <a:close/>
                <a:moveTo>
                  <a:pt x="2336096" y="260509"/>
                </a:moveTo>
                <a:lnTo>
                  <a:pt x="2339620" y="261652"/>
                </a:lnTo>
                <a:lnTo>
                  <a:pt x="2341430" y="262319"/>
                </a:lnTo>
                <a:cubicBezTo>
                  <a:pt x="2343621" y="263366"/>
                  <a:pt x="2343716" y="265462"/>
                  <a:pt x="2341525" y="266986"/>
                </a:cubicBezTo>
                <a:cubicBezTo>
                  <a:pt x="2339335" y="268510"/>
                  <a:pt x="2335906" y="272510"/>
                  <a:pt x="2335048" y="271082"/>
                </a:cubicBezTo>
                <a:cubicBezTo>
                  <a:pt x="2334191" y="269748"/>
                  <a:pt x="2334096" y="263557"/>
                  <a:pt x="2336096" y="260509"/>
                </a:cubicBezTo>
                <a:close/>
                <a:moveTo>
                  <a:pt x="2313141" y="259271"/>
                </a:moveTo>
                <a:cubicBezTo>
                  <a:pt x="2313998" y="258794"/>
                  <a:pt x="2318380" y="260223"/>
                  <a:pt x="2320189" y="260795"/>
                </a:cubicBezTo>
                <a:cubicBezTo>
                  <a:pt x="2321999" y="261366"/>
                  <a:pt x="2326095" y="261938"/>
                  <a:pt x="2325809" y="266224"/>
                </a:cubicBezTo>
                <a:lnTo>
                  <a:pt x="2320475" y="264795"/>
                </a:lnTo>
                <a:cubicBezTo>
                  <a:pt x="2319046" y="264414"/>
                  <a:pt x="2317713" y="263557"/>
                  <a:pt x="2316189" y="263176"/>
                </a:cubicBezTo>
                <a:cubicBezTo>
                  <a:pt x="2315808" y="263081"/>
                  <a:pt x="2314760" y="263843"/>
                  <a:pt x="2314475" y="264319"/>
                </a:cubicBezTo>
                <a:cubicBezTo>
                  <a:pt x="2314189" y="264890"/>
                  <a:pt x="2314189" y="266033"/>
                  <a:pt x="2314569" y="266224"/>
                </a:cubicBezTo>
                <a:cubicBezTo>
                  <a:pt x="2315903" y="266891"/>
                  <a:pt x="2317617" y="266986"/>
                  <a:pt x="2318760" y="267843"/>
                </a:cubicBezTo>
                <a:cubicBezTo>
                  <a:pt x="2319427" y="268319"/>
                  <a:pt x="2319713" y="269939"/>
                  <a:pt x="2319142" y="270510"/>
                </a:cubicBezTo>
                <a:cubicBezTo>
                  <a:pt x="2318666" y="271177"/>
                  <a:pt x="2316665" y="271653"/>
                  <a:pt x="2315998" y="271367"/>
                </a:cubicBezTo>
                <a:lnTo>
                  <a:pt x="2312855" y="270129"/>
                </a:lnTo>
                <a:cubicBezTo>
                  <a:pt x="2309426" y="268605"/>
                  <a:pt x="2306664" y="266700"/>
                  <a:pt x="2306664" y="265938"/>
                </a:cubicBezTo>
                <a:cubicBezTo>
                  <a:pt x="2306664" y="265176"/>
                  <a:pt x="2307426" y="262700"/>
                  <a:pt x="2308378" y="262223"/>
                </a:cubicBezTo>
                <a:cubicBezTo>
                  <a:pt x="2309331" y="261747"/>
                  <a:pt x="2312283" y="259747"/>
                  <a:pt x="2313141" y="259271"/>
                </a:cubicBezTo>
                <a:close/>
                <a:moveTo>
                  <a:pt x="2223741" y="254608"/>
                </a:moveTo>
                <a:lnTo>
                  <a:pt x="2225731" y="255564"/>
                </a:lnTo>
                <a:lnTo>
                  <a:pt x="2225726" y="255582"/>
                </a:lnTo>
                <a:lnTo>
                  <a:pt x="2224224" y="255699"/>
                </a:lnTo>
                <a:close/>
                <a:moveTo>
                  <a:pt x="2203317" y="251841"/>
                </a:moveTo>
                <a:cubicBezTo>
                  <a:pt x="2201317" y="250603"/>
                  <a:pt x="2194078" y="251746"/>
                  <a:pt x="2191411" y="252222"/>
                </a:cubicBezTo>
                <a:cubicBezTo>
                  <a:pt x="2188744" y="252603"/>
                  <a:pt x="2197507" y="254699"/>
                  <a:pt x="2200840" y="254508"/>
                </a:cubicBezTo>
                <a:cubicBezTo>
                  <a:pt x="2204175" y="254317"/>
                  <a:pt x="2205222" y="253079"/>
                  <a:pt x="2203317" y="251841"/>
                </a:cubicBezTo>
                <a:close/>
                <a:moveTo>
                  <a:pt x="2222177" y="251079"/>
                </a:moveTo>
                <a:lnTo>
                  <a:pt x="2223741" y="254608"/>
                </a:lnTo>
                <a:lnTo>
                  <a:pt x="2220903" y="253246"/>
                </a:lnTo>
                <a:lnTo>
                  <a:pt x="2220269" y="252517"/>
                </a:lnTo>
                <a:close/>
                <a:moveTo>
                  <a:pt x="2169408" y="247841"/>
                </a:moveTo>
                <a:lnTo>
                  <a:pt x="2167503" y="248698"/>
                </a:lnTo>
                <a:lnTo>
                  <a:pt x="2165408" y="249650"/>
                </a:lnTo>
                <a:cubicBezTo>
                  <a:pt x="2163884" y="251841"/>
                  <a:pt x="2163503" y="254889"/>
                  <a:pt x="2164550" y="256222"/>
                </a:cubicBezTo>
                <a:lnTo>
                  <a:pt x="2165788" y="256318"/>
                </a:lnTo>
                <a:lnTo>
                  <a:pt x="2167408" y="256508"/>
                </a:lnTo>
                <a:cubicBezTo>
                  <a:pt x="2169313" y="255651"/>
                  <a:pt x="2173218" y="252222"/>
                  <a:pt x="2173885" y="250888"/>
                </a:cubicBezTo>
                <a:cubicBezTo>
                  <a:pt x="2174647" y="249555"/>
                  <a:pt x="2172647" y="248126"/>
                  <a:pt x="2169408" y="247841"/>
                </a:cubicBezTo>
                <a:close/>
                <a:moveTo>
                  <a:pt x="266504" y="112681"/>
                </a:moveTo>
                <a:lnTo>
                  <a:pt x="267647" y="113252"/>
                </a:lnTo>
                <a:cubicBezTo>
                  <a:pt x="269171" y="114014"/>
                  <a:pt x="271171" y="114967"/>
                  <a:pt x="268504" y="116967"/>
                </a:cubicBezTo>
                <a:lnTo>
                  <a:pt x="267361" y="117920"/>
                </a:lnTo>
                <a:cubicBezTo>
                  <a:pt x="267361" y="120491"/>
                  <a:pt x="265075" y="122777"/>
                  <a:pt x="262408" y="123158"/>
                </a:cubicBezTo>
                <a:cubicBezTo>
                  <a:pt x="259741" y="123539"/>
                  <a:pt x="256502" y="118491"/>
                  <a:pt x="258693" y="118586"/>
                </a:cubicBezTo>
                <a:lnTo>
                  <a:pt x="259455" y="119253"/>
                </a:lnTo>
                <a:cubicBezTo>
                  <a:pt x="261074" y="120682"/>
                  <a:pt x="261932" y="120301"/>
                  <a:pt x="263170" y="119063"/>
                </a:cubicBezTo>
                <a:cubicBezTo>
                  <a:pt x="264217" y="118015"/>
                  <a:pt x="265456" y="117444"/>
                  <a:pt x="263646" y="116015"/>
                </a:cubicBezTo>
                <a:lnTo>
                  <a:pt x="262884" y="115443"/>
                </a:lnTo>
                <a:cubicBezTo>
                  <a:pt x="263170" y="113919"/>
                  <a:pt x="264789" y="112681"/>
                  <a:pt x="266504" y="112681"/>
                </a:cubicBezTo>
                <a:close/>
                <a:moveTo>
                  <a:pt x="2408962" y="101537"/>
                </a:moveTo>
                <a:cubicBezTo>
                  <a:pt x="2406009" y="105346"/>
                  <a:pt x="2405342" y="110109"/>
                  <a:pt x="2407533" y="112204"/>
                </a:cubicBezTo>
                <a:lnTo>
                  <a:pt x="2408581" y="112014"/>
                </a:lnTo>
                <a:lnTo>
                  <a:pt x="2411439" y="111442"/>
                </a:lnTo>
                <a:cubicBezTo>
                  <a:pt x="2414296" y="109823"/>
                  <a:pt x="2417344" y="109061"/>
                  <a:pt x="2418106" y="109728"/>
                </a:cubicBezTo>
                <a:cubicBezTo>
                  <a:pt x="2419058" y="110395"/>
                  <a:pt x="2423154" y="110680"/>
                  <a:pt x="2423821" y="110014"/>
                </a:cubicBezTo>
                <a:cubicBezTo>
                  <a:pt x="2424583" y="109347"/>
                  <a:pt x="2423821" y="105632"/>
                  <a:pt x="2422202" y="101727"/>
                </a:cubicBezTo>
                <a:lnTo>
                  <a:pt x="2415344" y="101632"/>
                </a:lnTo>
                <a:close/>
                <a:moveTo>
                  <a:pt x="324035" y="100584"/>
                </a:moveTo>
                <a:cubicBezTo>
                  <a:pt x="329559" y="107442"/>
                  <a:pt x="329559" y="107442"/>
                  <a:pt x="337369" y="102870"/>
                </a:cubicBezTo>
                <a:cubicBezTo>
                  <a:pt x="333274" y="98774"/>
                  <a:pt x="329083" y="98774"/>
                  <a:pt x="324035" y="100584"/>
                </a:cubicBezTo>
                <a:close/>
                <a:moveTo>
                  <a:pt x="356515" y="93821"/>
                </a:moveTo>
                <a:cubicBezTo>
                  <a:pt x="356229" y="93821"/>
                  <a:pt x="355372" y="97536"/>
                  <a:pt x="355277" y="99155"/>
                </a:cubicBezTo>
                <a:cubicBezTo>
                  <a:pt x="355181" y="100775"/>
                  <a:pt x="353657" y="101346"/>
                  <a:pt x="351943" y="100489"/>
                </a:cubicBezTo>
                <a:cubicBezTo>
                  <a:pt x="350228" y="99632"/>
                  <a:pt x="351371" y="103727"/>
                  <a:pt x="355562" y="103537"/>
                </a:cubicBezTo>
                <a:lnTo>
                  <a:pt x="359277" y="103918"/>
                </a:lnTo>
                <a:lnTo>
                  <a:pt x="366326" y="104680"/>
                </a:lnTo>
                <a:cubicBezTo>
                  <a:pt x="368802" y="101346"/>
                  <a:pt x="369088" y="98965"/>
                  <a:pt x="366802" y="99441"/>
                </a:cubicBezTo>
                <a:cubicBezTo>
                  <a:pt x="364611" y="99917"/>
                  <a:pt x="358420" y="98584"/>
                  <a:pt x="358134" y="97536"/>
                </a:cubicBezTo>
                <a:cubicBezTo>
                  <a:pt x="357753" y="96393"/>
                  <a:pt x="356705" y="93821"/>
                  <a:pt x="356515" y="93821"/>
                </a:cubicBezTo>
                <a:close/>
                <a:moveTo>
                  <a:pt x="512820" y="88487"/>
                </a:moveTo>
                <a:cubicBezTo>
                  <a:pt x="511582" y="89345"/>
                  <a:pt x="511582" y="90773"/>
                  <a:pt x="512915" y="91630"/>
                </a:cubicBezTo>
                <a:cubicBezTo>
                  <a:pt x="514154" y="92488"/>
                  <a:pt x="519678" y="94774"/>
                  <a:pt x="521774" y="95250"/>
                </a:cubicBezTo>
                <a:lnTo>
                  <a:pt x="523774" y="95441"/>
                </a:lnTo>
                <a:cubicBezTo>
                  <a:pt x="524345" y="95536"/>
                  <a:pt x="525298" y="94774"/>
                  <a:pt x="525488" y="94297"/>
                </a:cubicBezTo>
                <a:cubicBezTo>
                  <a:pt x="525774" y="93726"/>
                  <a:pt x="525869" y="92583"/>
                  <a:pt x="525393" y="92297"/>
                </a:cubicBezTo>
                <a:lnTo>
                  <a:pt x="522535" y="90488"/>
                </a:lnTo>
                <a:cubicBezTo>
                  <a:pt x="519107" y="88678"/>
                  <a:pt x="513963" y="87630"/>
                  <a:pt x="512820" y="88487"/>
                </a:cubicBezTo>
                <a:close/>
                <a:moveTo>
                  <a:pt x="285268" y="82677"/>
                </a:moveTo>
                <a:cubicBezTo>
                  <a:pt x="283744" y="82582"/>
                  <a:pt x="280601" y="83725"/>
                  <a:pt x="278315" y="84868"/>
                </a:cubicBezTo>
                <a:cubicBezTo>
                  <a:pt x="276124" y="86011"/>
                  <a:pt x="273076" y="91535"/>
                  <a:pt x="273171" y="92297"/>
                </a:cubicBezTo>
                <a:lnTo>
                  <a:pt x="273647" y="92678"/>
                </a:lnTo>
                <a:lnTo>
                  <a:pt x="274124" y="93059"/>
                </a:lnTo>
                <a:cubicBezTo>
                  <a:pt x="275076" y="93154"/>
                  <a:pt x="279648" y="90868"/>
                  <a:pt x="284220" y="88106"/>
                </a:cubicBezTo>
                <a:lnTo>
                  <a:pt x="288316" y="85439"/>
                </a:lnTo>
                <a:lnTo>
                  <a:pt x="288697" y="85344"/>
                </a:lnTo>
                <a:cubicBezTo>
                  <a:pt x="288316" y="83915"/>
                  <a:pt x="286792" y="82772"/>
                  <a:pt x="285268" y="82677"/>
                </a:cubicBezTo>
                <a:close/>
                <a:moveTo>
                  <a:pt x="2367623" y="73819"/>
                </a:moveTo>
                <a:cubicBezTo>
                  <a:pt x="2362575" y="73533"/>
                  <a:pt x="2359908" y="74295"/>
                  <a:pt x="2361718" y="75629"/>
                </a:cubicBezTo>
                <a:cubicBezTo>
                  <a:pt x="2363528" y="76962"/>
                  <a:pt x="2376196" y="85249"/>
                  <a:pt x="2378196" y="82487"/>
                </a:cubicBezTo>
                <a:cubicBezTo>
                  <a:pt x="2380196" y="79724"/>
                  <a:pt x="2378863" y="76391"/>
                  <a:pt x="2375244" y="75057"/>
                </a:cubicBezTo>
                <a:lnTo>
                  <a:pt x="2372196" y="74581"/>
                </a:lnTo>
                <a:close/>
                <a:moveTo>
                  <a:pt x="2226939" y="55721"/>
                </a:moveTo>
                <a:lnTo>
                  <a:pt x="2224653" y="56579"/>
                </a:lnTo>
                <a:lnTo>
                  <a:pt x="2221218" y="57915"/>
                </a:lnTo>
                <a:lnTo>
                  <a:pt x="2219129" y="57341"/>
                </a:lnTo>
                <a:cubicBezTo>
                  <a:pt x="2216366" y="55721"/>
                  <a:pt x="2216462" y="56293"/>
                  <a:pt x="2219510" y="58579"/>
                </a:cubicBezTo>
                <a:lnTo>
                  <a:pt x="2221218" y="57915"/>
                </a:lnTo>
                <a:lnTo>
                  <a:pt x="2231607" y="60770"/>
                </a:lnTo>
                <a:cubicBezTo>
                  <a:pt x="2232369" y="60293"/>
                  <a:pt x="2231225" y="57341"/>
                  <a:pt x="2226939" y="55721"/>
                </a:cubicBezTo>
                <a:close/>
                <a:moveTo>
                  <a:pt x="2268849" y="54007"/>
                </a:moveTo>
                <a:cubicBezTo>
                  <a:pt x="2268182" y="55245"/>
                  <a:pt x="2265134" y="56959"/>
                  <a:pt x="2263230" y="55817"/>
                </a:cubicBezTo>
                <a:cubicBezTo>
                  <a:pt x="2261325" y="54674"/>
                  <a:pt x="2254848" y="54102"/>
                  <a:pt x="2255514" y="54769"/>
                </a:cubicBezTo>
                <a:cubicBezTo>
                  <a:pt x="2256181" y="55436"/>
                  <a:pt x="2256657" y="57055"/>
                  <a:pt x="2255609" y="57817"/>
                </a:cubicBezTo>
                <a:cubicBezTo>
                  <a:pt x="2254562" y="58483"/>
                  <a:pt x="2253990" y="60484"/>
                  <a:pt x="2258943" y="59246"/>
                </a:cubicBezTo>
                <a:lnTo>
                  <a:pt x="2261134" y="60103"/>
                </a:lnTo>
                <a:lnTo>
                  <a:pt x="2264182" y="61341"/>
                </a:lnTo>
                <a:cubicBezTo>
                  <a:pt x="2267706" y="61055"/>
                  <a:pt x="2270373" y="57055"/>
                  <a:pt x="2270278" y="55245"/>
                </a:cubicBezTo>
                <a:cubicBezTo>
                  <a:pt x="2270183" y="53340"/>
                  <a:pt x="2269516" y="52864"/>
                  <a:pt x="2268849" y="54007"/>
                </a:cubicBezTo>
                <a:close/>
                <a:moveTo>
                  <a:pt x="335084" y="49720"/>
                </a:moveTo>
                <a:lnTo>
                  <a:pt x="337846" y="50482"/>
                </a:lnTo>
                <a:lnTo>
                  <a:pt x="342513" y="51625"/>
                </a:lnTo>
                <a:cubicBezTo>
                  <a:pt x="348228" y="51530"/>
                  <a:pt x="353372" y="53435"/>
                  <a:pt x="353943" y="55911"/>
                </a:cubicBezTo>
                <a:lnTo>
                  <a:pt x="349657" y="55625"/>
                </a:lnTo>
                <a:lnTo>
                  <a:pt x="348133" y="55530"/>
                </a:lnTo>
                <a:cubicBezTo>
                  <a:pt x="346514" y="55054"/>
                  <a:pt x="343275" y="54387"/>
                  <a:pt x="340989" y="54101"/>
                </a:cubicBezTo>
                <a:cubicBezTo>
                  <a:pt x="338703" y="53816"/>
                  <a:pt x="333655" y="59150"/>
                  <a:pt x="332417" y="60769"/>
                </a:cubicBezTo>
                <a:cubicBezTo>
                  <a:pt x="331083" y="62388"/>
                  <a:pt x="328702" y="56578"/>
                  <a:pt x="327845" y="56197"/>
                </a:cubicBezTo>
                <a:cubicBezTo>
                  <a:pt x="326987" y="55816"/>
                  <a:pt x="325083" y="53911"/>
                  <a:pt x="326607" y="53340"/>
                </a:cubicBezTo>
                <a:cubicBezTo>
                  <a:pt x="328130" y="52768"/>
                  <a:pt x="333084" y="50387"/>
                  <a:pt x="335084" y="49720"/>
                </a:cubicBezTo>
                <a:close/>
                <a:moveTo>
                  <a:pt x="391091" y="48387"/>
                </a:moveTo>
                <a:cubicBezTo>
                  <a:pt x="388043" y="46672"/>
                  <a:pt x="387090" y="50483"/>
                  <a:pt x="384994" y="51625"/>
                </a:cubicBezTo>
                <a:cubicBezTo>
                  <a:pt x="382899" y="52864"/>
                  <a:pt x="383280" y="54388"/>
                  <a:pt x="385090" y="55817"/>
                </a:cubicBezTo>
                <a:cubicBezTo>
                  <a:pt x="386518" y="56959"/>
                  <a:pt x="387376" y="58198"/>
                  <a:pt x="389757" y="56388"/>
                </a:cubicBezTo>
                <a:lnTo>
                  <a:pt x="390710" y="55531"/>
                </a:lnTo>
                <a:cubicBezTo>
                  <a:pt x="393948" y="56293"/>
                  <a:pt x="396615" y="56483"/>
                  <a:pt x="396520" y="55912"/>
                </a:cubicBezTo>
                <a:cubicBezTo>
                  <a:pt x="396425" y="55340"/>
                  <a:pt x="397186" y="52578"/>
                  <a:pt x="397758" y="51340"/>
                </a:cubicBezTo>
                <a:cubicBezTo>
                  <a:pt x="398425" y="50101"/>
                  <a:pt x="396425" y="48863"/>
                  <a:pt x="394424" y="50292"/>
                </a:cubicBezTo>
                <a:close/>
                <a:moveTo>
                  <a:pt x="368231" y="46672"/>
                </a:moveTo>
                <a:cubicBezTo>
                  <a:pt x="368231" y="48101"/>
                  <a:pt x="367469" y="49149"/>
                  <a:pt x="366421" y="48958"/>
                </a:cubicBezTo>
                <a:lnTo>
                  <a:pt x="365850" y="49244"/>
                </a:lnTo>
                <a:cubicBezTo>
                  <a:pt x="364135" y="50292"/>
                  <a:pt x="362706" y="52292"/>
                  <a:pt x="360992" y="52483"/>
                </a:cubicBezTo>
                <a:lnTo>
                  <a:pt x="358420" y="52768"/>
                </a:lnTo>
                <a:cubicBezTo>
                  <a:pt x="355372" y="52007"/>
                  <a:pt x="354420" y="50197"/>
                  <a:pt x="356325" y="48768"/>
                </a:cubicBezTo>
                <a:cubicBezTo>
                  <a:pt x="358135" y="47530"/>
                  <a:pt x="368136" y="45244"/>
                  <a:pt x="368231" y="46672"/>
                </a:cubicBezTo>
                <a:close/>
                <a:moveTo>
                  <a:pt x="437096" y="43529"/>
                </a:moveTo>
                <a:cubicBezTo>
                  <a:pt x="435286" y="44482"/>
                  <a:pt x="433477" y="46387"/>
                  <a:pt x="433096" y="47720"/>
                </a:cubicBezTo>
                <a:cubicBezTo>
                  <a:pt x="432715" y="49054"/>
                  <a:pt x="438620" y="51721"/>
                  <a:pt x="440335" y="52102"/>
                </a:cubicBezTo>
                <a:lnTo>
                  <a:pt x="440335" y="52483"/>
                </a:lnTo>
                <a:cubicBezTo>
                  <a:pt x="440335" y="55721"/>
                  <a:pt x="441573" y="56388"/>
                  <a:pt x="444050" y="53721"/>
                </a:cubicBezTo>
                <a:lnTo>
                  <a:pt x="445859" y="51625"/>
                </a:lnTo>
                <a:cubicBezTo>
                  <a:pt x="447479" y="48768"/>
                  <a:pt x="444907" y="46577"/>
                  <a:pt x="440144" y="46672"/>
                </a:cubicBezTo>
                <a:lnTo>
                  <a:pt x="437192" y="43720"/>
                </a:lnTo>
                <a:close/>
                <a:moveTo>
                  <a:pt x="628073" y="36100"/>
                </a:moveTo>
                <a:lnTo>
                  <a:pt x="625596" y="37147"/>
                </a:lnTo>
                <a:cubicBezTo>
                  <a:pt x="622548" y="38481"/>
                  <a:pt x="623977" y="40481"/>
                  <a:pt x="628739" y="41624"/>
                </a:cubicBezTo>
                <a:lnTo>
                  <a:pt x="632073" y="42672"/>
                </a:lnTo>
                <a:cubicBezTo>
                  <a:pt x="635407" y="43720"/>
                  <a:pt x="636645" y="41624"/>
                  <a:pt x="638169" y="40291"/>
                </a:cubicBezTo>
                <a:cubicBezTo>
                  <a:pt x="638836" y="39719"/>
                  <a:pt x="638741" y="38386"/>
                  <a:pt x="638550" y="37529"/>
                </a:cubicBezTo>
                <a:cubicBezTo>
                  <a:pt x="638360" y="36862"/>
                  <a:pt x="629120" y="35624"/>
                  <a:pt x="628073" y="36100"/>
                </a:cubicBezTo>
                <a:close/>
                <a:moveTo>
                  <a:pt x="458242" y="34766"/>
                </a:moveTo>
                <a:cubicBezTo>
                  <a:pt x="459290" y="34861"/>
                  <a:pt x="462147" y="35909"/>
                  <a:pt x="464624" y="37052"/>
                </a:cubicBezTo>
                <a:cubicBezTo>
                  <a:pt x="467100" y="38195"/>
                  <a:pt x="464243" y="44005"/>
                  <a:pt x="462719" y="43338"/>
                </a:cubicBezTo>
                <a:lnTo>
                  <a:pt x="461100" y="43052"/>
                </a:lnTo>
                <a:lnTo>
                  <a:pt x="459385" y="42767"/>
                </a:lnTo>
                <a:cubicBezTo>
                  <a:pt x="457670" y="42862"/>
                  <a:pt x="456337" y="41814"/>
                  <a:pt x="456337" y="40290"/>
                </a:cubicBezTo>
                <a:cubicBezTo>
                  <a:pt x="456337" y="38766"/>
                  <a:pt x="457194" y="34670"/>
                  <a:pt x="458242" y="34766"/>
                </a:cubicBezTo>
                <a:close/>
                <a:moveTo>
                  <a:pt x="610166" y="34671"/>
                </a:moveTo>
                <a:lnTo>
                  <a:pt x="607118" y="35147"/>
                </a:lnTo>
                <a:cubicBezTo>
                  <a:pt x="605213" y="37433"/>
                  <a:pt x="603212" y="42196"/>
                  <a:pt x="602927" y="43529"/>
                </a:cubicBezTo>
                <a:cubicBezTo>
                  <a:pt x="602736" y="44958"/>
                  <a:pt x="604260" y="45339"/>
                  <a:pt x="606451" y="44482"/>
                </a:cubicBezTo>
                <a:cubicBezTo>
                  <a:pt x="608642" y="43625"/>
                  <a:pt x="614071" y="40576"/>
                  <a:pt x="614928" y="39338"/>
                </a:cubicBezTo>
                <a:lnTo>
                  <a:pt x="613499" y="37814"/>
                </a:lnTo>
                <a:cubicBezTo>
                  <a:pt x="612452" y="36671"/>
                  <a:pt x="613309" y="34100"/>
                  <a:pt x="610166" y="34671"/>
                </a:cubicBezTo>
                <a:close/>
                <a:moveTo>
                  <a:pt x="556063" y="32480"/>
                </a:moveTo>
                <a:cubicBezTo>
                  <a:pt x="557968" y="32575"/>
                  <a:pt x="565493" y="32956"/>
                  <a:pt x="566827" y="33528"/>
                </a:cubicBezTo>
                <a:cubicBezTo>
                  <a:pt x="568160" y="34099"/>
                  <a:pt x="568922" y="35528"/>
                  <a:pt x="568446" y="36671"/>
                </a:cubicBezTo>
                <a:cubicBezTo>
                  <a:pt x="567970" y="37814"/>
                  <a:pt x="564350" y="41148"/>
                  <a:pt x="561397" y="41434"/>
                </a:cubicBezTo>
                <a:cubicBezTo>
                  <a:pt x="558445" y="41719"/>
                  <a:pt x="550824" y="40195"/>
                  <a:pt x="549015" y="40195"/>
                </a:cubicBezTo>
                <a:cubicBezTo>
                  <a:pt x="547110" y="40195"/>
                  <a:pt x="542919" y="43434"/>
                  <a:pt x="542062" y="43910"/>
                </a:cubicBezTo>
                <a:cubicBezTo>
                  <a:pt x="541204" y="44386"/>
                  <a:pt x="540633" y="41052"/>
                  <a:pt x="543300" y="36004"/>
                </a:cubicBezTo>
                <a:lnTo>
                  <a:pt x="549015" y="33432"/>
                </a:lnTo>
                <a:lnTo>
                  <a:pt x="550063" y="32956"/>
                </a:lnTo>
                <a:cubicBezTo>
                  <a:pt x="551301" y="32766"/>
                  <a:pt x="553968" y="32480"/>
                  <a:pt x="556063" y="32480"/>
                </a:cubicBezTo>
                <a:close/>
                <a:moveTo>
                  <a:pt x="792093" y="31242"/>
                </a:moveTo>
                <a:cubicBezTo>
                  <a:pt x="789712" y="31718"/>
                  <a:pt x="783997" y="33528"/>
                  <a:pt x="783806" y="34004"/>
                </a:cubicBezTo>
                <a:cubicBezTo>
                  <a:pt x="783711" y="34480"/>
                  <a:pt x="783997" y="35719"/>
                  <a:pt x="784854" y="35624"/>
                </a:cubicBezTo>
                <a:cubicBezTo>
                  <a:pt x="785711" y="35528"/>
                  <a:pt x="788378" y="37909"/>
                  <a:pt x="788569" y="39243"/>
                </a:cubicBezTo>
                <a:cubicBezTo>
                  <a:pt x="788759" y="40576"/>
                  <a:pt x="790379" y="40100"/>
                  <a:pt x="792093" y="38291"/>
                </a:cubicBezTo>
                <a:cubicBezTo>
                  <a:pt x="793903" y="36481"/>
                  <a:pt x="794474" y="30766"/>
                  <a:pt x="792093" y="31242"/>
                </a:cubicBezTo>
                <a:close/>
                <a:moveTo>
                  <a:pt x="1131278" y="24193"/>
                </a:moveTo>
                <a:lnTo>
                  <a:pt x="1126802" y="27242"/>
                </a:lnTo>
                <a:cubicBezTo>
                  <a:pt x="1120801" y="26765"/>
                  <a:pt x="1117753" y="28575"/>
                  <a:pt x="1120039" y="31051"/>
                </a:cubicBezTo>
                <a:lnTo>
                  <a:pt x="1123563" y="30385"/>
                </a:lnTo>
                <a:cubicBezTo>
                  <a:pt x="1126992" y="29718"/>
                  <a:pt x="1130231" y="28670"/>
                  <a:pt x="1133374" y="27527"/>
                </a:cubicBezTo>
                <a:cubicBezTo>
                  <a:pt x="1133755" y="27432"/>
                  <a:pt x="1133660" y="25717"/>
                  <a:pt x="1133279" y="24860"/>
                </a:cubicBezTo>
                <a:cubicBezTo>
                  <a:pt x="1133088" y="24479"/>
                  <a:pt x="1131564" y="24003"/>
                  <a:pt x="1131278" y="24193"/>
                </a:cubicBezTo>
                <a:close/>
                <a:moveTo>
                  <a:pt x="1545235" y="20479"/>
                </a:moveTo>
                <a:cubicBezTo>
                  <a:pt x="1542854" y="20479"/>
                  <a:pt x="1543330" y="22479"/>
                  <a:pt x="1546378" y="25051"/>
                </a:cubicBezTo>
                <a:lnTo>
                  <a:pt x="1549521" y="26003"/>
                </a:lnTo>
                <a:lnTo>
                  <a:pt x="1550474" y="26289"/>
                </a:lnTo>
                <a:cubicBezTo>
                  <a:pt x="1553522" y="23050"/>
                  <a:pt x="1547711" y="20479"/>
                  <a:pt x="1545235" y="20479"/>
                </a:cubicBezTo>
                <a:close/>
                <a:moveTo>
                  <a:pt x="1502086" y="18097"/>
                </a:moveTo>
                <a:cubicBezTo>
                  <a:pt x="1501325" y="19621"/>
                  <a:pt x="1502468" y="24479"/>
                  <a:pt x="1506182" y="25908"/>
                </a:cubicBezTo>
                <a:lnTo>
                  <a:pt x="1507040" y="25241"/>
                </a:lnTo>
                <a:lnTo>
                  <a:pt x="1510278" y="22574"/>
                </a:lnTo>
                <a:cubicBezTo>
                  <a:pt x="1513040" y="23908"/>
                  <a:pt x="1513231" y="23908"/>
                  <a:pt x="1510850" y="22479"/>
                </a:cubicBezTo>
                <a:cubicBezTo>
                  <a:pt x="1508373" y="21050"/>
                  <a:pt x="1502849" y="16574"/>
                  <a:pt x="1502086" y="18097"/>
                </a:cubicBezTo>
                <a:close/>
                <a:moveTo>
                  <a:pt x="1442651" y="17526"/>
                </a:moveTo>
                <a:cubicBezTo>
                  <a:pt x="1439888" y="19241"/>
                  <a:pt x="1437983" y="20955"/>
                  <a:pt x="1438555" y="21431"/>
                </a:cubicBezTo>
                <a:lnTo>
                  <a:pt x="1438841" y="21622"/>
                </a:lnTo>
                <a:lnTo>
                  <a:pt x="1441603" y="23908"/>
                </a:lnTo>
                <a:cubicBezTo>
                  <a:pt x="1444936" y="26575"/>
                  <a:pt x="1448556" y="24955"/>
                  <a:pt x="1449699" y="20193"/>
                </a:cubicBezTo>
                <a:lnTo>
                  <a:pt x="1443984" y="18002"/>
                </a:lnTo>
                <a:close/>
                <a:moveTo>
                  <a:pt x="1839462" y="14097"/>
                </a:moveTo>
                <a:cubicBezTo>
                  <a:pt x="1836986" y="15145"/>
                  <a:pt x="1830890" y="14383"/>
                  <a:pt x="1829842" y="15145"/>
                </a:cubicBezTo>
                <a:lnTo>
                  <a:pt x="1829842" y="15812"/>
                </a:lnTo>
                <a:cubicBezTo>
                  <a:pt x="1829842" y="17336"/>
                  <a:pt x="1828508" y="19336"/>
                  <a:pt x="1831747" y="20003"/>
                </a:cubicBezTo>
                <a:lnTo>
                  <a:pt x="1833461" y="20383"/>
                </a:lnTo>
                <a:cubicBezTo>
                  <a:pt x="1835461" y="21146"/>
                  <a:pt x="1840034" y="17621"/>
                  <a:pt x="1841367" y="15716"/>
                </a:cubicBezTo>
                <a:cubicBezTo>
                  <a:pt x="1842701" y="13811"/>
                  <a:pt x="1841843" y="13049"/>
                  <a:pt x="1839462" y="14097"/>
                </a:cubicBezTo>
                <a:close/>
                <a:moveTo>
                  <a:pt x="1904232" y="13240"/>
                </a:moveTo>
                <a:cubicBezTo>
                  <a:pt x="1901375" y="13049"/>
                  <a:pt x="1900327" y="18383"/>
                  <a:pt x="1902708" y="19812"/>
                </a:cubicBezTo>
                <a:cubicBezTo>
                  <a:pt x="1905089" y="21146"/>
                  <a:pt x="1906994" y="21526"/>
                  <a:pt x="1906994" y="20669"/>
                </a:cubicBezTo>
                <a:cubicBezTo>
                  <a:pt x="1906899" y="19812"/>
                  <a:pt x="1907470" y="17240"/>
                  <a:pt x="1907852" y="16574"/>
                </a:cubicBezTo>
                <a:cubicBezTo>
                  <a:pt x="1908233" y="15907"/>
                  <a:pt x="1907090" y="13430"/>
                  <a:pt x="1904232" y="13240"/>
                </a:cubicBezTo>
                <a:close/>
                <a:moveTo>
                  <a:pt x="1960277" y="12392"/>
                </a:moveTo>
                <a:lnTo>
                  <a:pt x="1961572" y="15050"/>
                </a:lnTo>
                <a:lnTo>
                  <a:pt x="1961287" y="16002"/>
                </a:lnTo>
                <a:lnTo>
                  <a:pt x="1961047" y="16347"/>
                </a:lnTo>
                <a:lnTo>
                  <a:pt x="1958525" y="16002"/>
                </a:lnTo>
                <a:lnTo>
                  <a:pt x="1955115" y="15570"/>
                </a:lnTo>
                <a:lnTo>
                  <a:pt x="1951667" y="13621"/>
                </a:lnTo>
                <a:lnTo>
                  <a:pt x="1949568" y="14867"/>
                </a:lnTo>
                <a:lnTo>
                  <a:pt x="1944999" y="14288"/>
                </a:lnTo>
                <a:lnTo>
                  <a:pt x="1946361" y="13588"/>
                </a:lnTo>
                <a:close/>
                <a:moveTo>
                  <a:pt x="2041773" y="9811"/>
                </a:moveTo>
                <a:cubicBezTo>
                  <a:pt x="2040249" y="10382"/>
                  <a:pt x="2041011" y="17431"/>
                  <a:pt x="2044440" y="16669"/>
                </a:cubicBezTo>
                <a:cubicBezTo>
                  <a:pt x="2047869" y="15907"/>
                  <a:pt x="2050345" y="14097"/>
                  <a:pt x="2049774" y="12763"/>
                </a:cubicBezTo>
                <a:cubicBezTo>
                  <a:pt x="2049203" y="11335"/>
                  <a:pt x="2043392" y="9239"/>
                  <a:pt x="2041773" y="9811"/>
                </a:cubicBezTo>
                <a:close/>
                <a:moveTo>
                  <a:pt x="2098257" y="8096"/>
                </a:moveTo>
                <a:lnTo>
                  <a:pt x="2096542" y="9239"/>
                </a:lnTo>
                <a:cubicBezTo>
                  <a:pt x="2093589" y="10287"/>
                  <a:pt x="2096161" y="15050"/>
                  <a:pt x="2097780" y="16383"/>
                </a:cubicBezTo>
                <a:cubicBezTo>
                  <a:pt x="2099400" y="17717"/>
                  <a:pt x="2102257" y="16954"/>
                  <a:pt x="2104257" y="14859"/>
                </a:cubicBezTo>
                <a:lnTo>
                  <a:pt x="2104829" y="13145"/>
                </a:lnTo>
                <a:cubicBezTo>
                  <a:pt x="2105210" y="11906"/>
                  <a:pt x="2104353" y="10192"/>
                  <a:pt x="2103495" y="8954"/>
                </a:cubicBezTo>
                <a:cubicBezTo>
                  <a:pt x="2102352" y="7334"/>
                  <a:pt x="2100542" y="6667"/>
                  <a:pt x="2098257" y="8096"/>
                </a:cubicBezTo>
                <a:close/>
                <a:moveTo>
                  <a:pt x="2177552" y="1845"/>
                </a:moveTo>
                <a:cubicBezTo>
                  <a:pt x="2178219" y="2357"/>
                  <a:pt x="2178743" y="3143"/>
                  <a:pt x="2179600" y="3143"/>
                </a:cubicBezTo>
                <a:cubicBezTo>
                  <a:pt x="2182172" y="3143"/>
                  <a:pt x="2184648" y="3238"/>
                  <a:pt x="2187125" y="3524"/>
                </a:cubicBezTo>
                <a:cubicBezTo>
                  <a:pt x="2187506" y="3524"/>
                  <a:pt x="2188077" y="4762"/>
                  <a:pt x="2187982" y="5238"/>
                </a:cubicBezTo>
                <a:lnTo>
                  <a:pt x="2187791" y="5905"/>
                </a:lnTo>
                <a:cubicBezTo>
                  <a:pt x="2186934" y="6476"/>
                  <a:pt x="2185410" y="6381"/>
                  <a:pt x="2184362" y="5714"/>
                </a:cubicBezTo>
                <a:cubicBezTo>
                  <a:pt x="2183315" y="5048"/>
                  <a:pt x="2178647" y="7048"/>
                  <a:pt x="2177028" y="7619"/>
                </a:cubicBezTo>
                <a:lnTo>
                  <a:pt x="2176742" y="7334"/>
                </a:lnTo>
                <a:cubicBezTo>
                  <a:pt x="2172932" y="3428"/>
                  <a:pt x="2170361" y="6000"/>
                  <a:pt x="2167598" y="8286"/>
                </a:cubicBezTo>
                <a:cubicBezTo>
                  <a:pt x="2167122" y="8667"/>
                  <a:pt x="2165408" y="8762"/>
                  <a:pt x="2165027" y="8381"/>
                </a:cubicBezTo>
                <a:cubicBezTo>
                  <a:pt x="2164265" y="7619"/>
                  <a:pt x="2163217" y="6191"/>
                  <a:pt x="2163598" y="5524"/>
                </a:cubicBezTo>
                <a:lnTo>
                  <a:pt x="2164550" y="3714"/>
                </a:lnTo>
                <a:cubicBezTo>
                  <a:pt x="2166265" y="2095"/>
                  <a:pt x="2170456" y="1714"/>
                  <a:pt x="2173885" y="2857"/>
                </a:cubicBezTo>
                <a:lnTo>
                  <a:pt x="2174647" y="2190"/>
                </a:lnTo>
                <a:cubicBezTo>
                  <a:pt x="2176076" y="1094"/>
                  <a:pt x="2176885" y="1333"/>
                  <a:pt x="2177552" y="1845"/>
                </a:cubicBezTo>
                <a:close/>
                <a:moveTo>
                  <a:pt x="2041869" y="0"/>
                </a:moveTo>
                <a:lnTo>
                  <a:pt x="2043964" y="762"/>
                </a:lnTo>
                <a:cubicBezTo>
                  <a:pt x="2044345" y="857"/>
                  <a:pt x="2045011" y="667"/>
                  <a:pt x="2045202" y="762"/>
                </a:cubicBezTo>
                <a:lnTo>
                  <a:pt x="2046631" y="2096"/>
                </a:lnTo>
                <a:cubicBezTo>
                  <a:pt x="2048155" y="3620"/>
                  <a:pt x="2050250" y="4096"/>
                  <a:pt x="2051394" y="3048"/>
                </a:cubicBezTo>
                <a:cubicBezTo>
                  <a:pt x="2052537" y="2000"/>
                  <a:pt x="2056728" y="2096"/>
                  <a:pt x="2058728" y="3048"/>
                </a:cubicBezTo>
                <a:cubicBezTo>
                  <a:pt x="2060728" y="4000"/>
                  <a:pt x="2068253" y="2096"/>
                  <a:pt x="2071205" y="3620"/>
                </a:cubicBezTo>
                <a:lnTo>
                  <a:pt x="2073682" y="5239"/>
                </a:lnTo>
                <a:cubicBezTo>
                  <a:pt x="2073968" y="5429"/>
                  <a:pt x="2072730" y="7049"/>
                  <a:pt x="2072539" y="8096"/>
                </a:cubicBezTo>
                <a:lnTo>
                  <a:pt x="2072348" y="9049"/>
                </a:lnTo>
                <a:cubicBezTo>
                  <a:pt x="2072634" y="10096"/>
                  <a:pt x="2073586" y="9430"/>
                  <a:pt x="2074634" y="7525"/>
                </a:cubicBezTo>
                <a:cubicBezTo>
                  <a:pt x="2075682" y="5620"/>
                  <a:pt x="2081969" y="4000"/>
                  <a:pt x="2081683" y="3429"/>
                </a:cubicBezTo>
                <a:cubicBezTo>
                  <a:pt x="2081397" y="2858"/>
                  <a:pt x="2082255" y="1143"/>
                  <a:pt x="2084445" y="1048"/>
                </a:cubicBezTo>
                <a:cubicBezTo>
                  <a:pt x="2086540" y="953"/>
                  <a:pt x="2095304" y="3715"/>
                  <a:pt x="2098828" y="4858"/>
                </a:cubicBezTo>
                <a:cubicBezTo>
                  <a:pt x="2102448" y="6096"/>
                  <a:pt x="2112830" y="3334"/>
                  <a:pt x="2113496" y="3524"/>
                </a:cubicBezTo>
                <a:cubicBezTo>
                  <a:pt x="2114163" y="3715"/>
                  <a:pt x="2115973" y="4667"/>
                  <a:pt x="2115592" y="5239"/>
                </a:cubicBezTo>
                <a:cubicBezTo>
                  <a:pt x="2115211" y="5810"/>
                  <a:pt x="2112830" y="7525"/>
                  <a:pt x="2111591" y="8287"/>
                </a:cubicBezTo>
                <a:cubicBezTo>
                  <a:pt x="2110353" y="9049"/>
                  <a:pt x="2113496" y="15621"/>
                  <a:pt x="2118926" y="16383"/>
                </a:cubicBezTo>
                <a:lnTo>
                  <a:pt x="2121116" y="12192"/>
                </a:lnTo>
                <a:lnTo>
                  <a:pt x="2122831" y="8858"/>
                </a:lnTo>
                <a:cubicBezTo>
                  <a:pt x="2119688" y="4572"/>
                  <a:pt x="2120069" y="571"/>
                  <a:pt x="2123688" y="95"/>
                </a:cubicBezTo>
                <a:lnTo>
                  <a:pt x="2124736" y="857"/>
                </a:lnTo>
                <a:cubicBezTo>
                  <a:pt x="2126927" y="2381"/>
                  <a:pt x="2127498" y="5334"/>
                  <a:pt x="2131213" y="5525"/>
                </a:cubicBezTo>
                <a:cubicBezTo>
                  <a:pt x="2131308" y="5525"/>
                  <a:pt x="2131308" y="6001"/>
                  <a:pt x="2131308" y="6191"/>
                </a:cubicBezTo>
                <a:cubicBezTo>
                  <a:pt x="2131975" y="10954"/>
                  <a:pt x="2132070" y="10858"/>
                  <a:pt x="2137690" y="11525"/>
                </a:cubicBezTo>
                <a:lnTo>
                  <a:pt x="2140548" y="11906"/>
                </a:lnTo>
                <a:cubicBezTo>
                  <a:pt x="2144357" y="13049"/>
                  <a:pt x="2147405" y="12192"/>
                  <a:pt x="2147405" y="10001"/>
                </a:cubicBezTo>
                <a:cubicBezTo>
                  <a:pt x="2147405" y="7811"/>
                  <a:pt x="2148739" y="2667"/>
                  <a:pt x="2150358" y="2476"/>
                </a:cubicBezTo>
                <a:lnTo>
                  <a:pt x="2150739" y="2762"/>
                </a:lnTo>
                <a:lnTo>
                  <a:pt x="2152835" y="4477"/>
                </a:lnTo>
                <a:cubicBezTo>
                  <a:pt x="2155025" y="6477"/>
                  <a:pt x="2155025" y="8477"/>
                  <a:pt x="2152835" y="8858"/>
                </a:cubicBezTo>
                <a:cubicBezTo>
                  <a:pt x="2150644" y="9239"/>
                  <a:pt x="2151216" y="14573"/>
                  <a:pt x="2152930" y="14764"/>
                </a:cubicBezTo>
                <a:cubicBezTo>
                  <a:pt x="2154644" y="14954"/>
                  <a:pt x="2159407" y="11525"/>
                  <a:pt x="2160169" y="12287"/>
                </a:cubicBezTo>
                <a:cubicBezTo>
                  <a:pt x="2160931" y="13049"/>
                  <a:pt x="2163598" y="14764"/>
                  <a:pt x="2164550" y="14668"/>
                </a:cubicBezTo>
                <a:lnTo>
                  <a:pt x="2165027" y="14383"/>
                </a:lnTo>
                <a:lnTo>
                  <a:pt x="2165694" y="14002"/>
                </a:lnTo>
                <a:cubicBezTo>
                  <a:pt x="2166360" y="13430"/>
                  <a:pt x="2167789" y="12287"/>
                  <a:pt x="2169027" y="11525"/>
                </a:cubicBezTo>
                <a:cubicBezTo>
                  <a:pt x="2170170" y="10763"/>
                  <a:pt x="2175123" y="14668"/>
                  <a:pt x="2176076" y="13430"/>
                </a:cubicBezTo>
                <a:cubicBezTo>
                  <a:pt x="2177028" y="12192"/>
                  <a:pt x="2180647" y="10001"/>
                  <a:pt x="2182362" y="10763"/>
                </a:cubicBezTo>
                <a:cubicBezTo>
                  <a:pt x="2184077" y="11525"/>
                  <a:pt x="2189887" y="12668"/>
                  <a:pt x="2191125" y="12192"/>
                </a:cubicBezTo>
                <a:cubicBezTo>
                  <a:pt x="2192364" y="11716"/>
                  <a:pt x="2195316" y="9430"/>
                  <a:pt x="2195697" y="10763"/>
                </a:cubicBezTo>
                <a:cubicBezTo>
                  <a:pt x="2196078" y="12097"/>
                  <a:pt x="2198174" y="15335"/>
                  <a:pt x="2199697" y="15145"/>
                </a:cubicBezTo>
                <a:lnTo>
                  <a:pt x="2200650" y="14668"/>
                </a:lnTo>
                <a:lnTo>
                  <a:pt x="2206937" y="11811"/>
                </a:lnTo>
                <a:cubicBezTo>
                  <a:pt x="2212747" y="14573"/>
                  <a:pt x="2218176" y="17145"/>
                  <a:pt x="2219129" y="17621"/>
                </a:cubicBezTo>
                <a:cubicBezTo>
                  <a:pt x="2219986" y="18097"/>
                  <a:pt x="2222748" y="19145"/>
                  <a:pt x="2223034" y="18859"/>
                </a:cubicBezTo>
                <a:cubicBezTo>
                  <a:pt x="2223320" y="18574"/>
                  <a:pt x="2223987" y="16478"/>
                  <a:pt x="2224367" y="14954"/>
                </a:cubicBezTo>
                <a:cubicBezTo>
                  <a:pt x="2224844" y="13430"/>
                  <a:pt x="2230273" y="14478"/>
                  <a:pt x="2231797" y="15050"/>
                </a:cubicBezTo>
                <a:cubicBezTo>
                  <a:pt x="2233226" y="15621"/>
                  <a:pt x="2237226" y="15240"/>
                  <a:pt x="2237321" y="16288"/>
                </a:cubicBezTo>
                <a:cubicBezTo>
                  <a:pt x="2237417" y="17240"/>
                  <a:pt x="2242751" y="15812"/>
                  <a:pt x="2244370" y="14573"/>
                </a:cubicBezTo>
                <a:cubicBezTo>
                  <a:pt x="2246084" y="13335"/>
                  <a:pt x="2253419" y="12478"/>
                  <a:pt x="2254371" y="11621"/>
                </a:cubicBezTo>
                <a:lnTo>
                  <a:pt x="2255419" y="10858"/>
                </a:lnTo>
                <a:cubicBezTo>
                  <a:pt x="2255991" y="10382"/>
                  <a:pt x="2257324" y="9716"/>
                  <a:pt x="2257514" y="9811"/>
                </a:cubicBezTo>
                <a:lnTo>
                  <a:pt x="2263610" y="15050"/>
                </a:lnTo>
                <a:cubicBezTo>
                  <a:pt x="2264277" y="10668"/>
                  <a:pt x="2267230" y="7620"/>
                  <a:pt x="2270278" y="8382"/>
                </a:cubicBezTo>
                <a:cubicBezTo>
                  <a:pt x="2273326" y="9144"/>
                  <a:pt x="2277612" y="15716"/>
                  <a:pt x="2277993" y="14859"/>
                </a:cubicBezTo>
                <a:cubicBezTo>
                  <a:pt x="2278279" y="13907"/>
                  <a:pt x="2279422" y="11716"/>
                  <a:pt x="2279898" y="11335"/>
                </a:cubicBezTo>
                <a:cubicBezTo>
                  <a:pt x="2282089" y="13049"/>
                  <a:pt x="2284470" y="14573"/>
                  <a:pt x="2286185" y="16478"/>
                </a:cubicBezTo>
                <a:cubicBezTo>
                  <a:pt x="2286661" y="17050"/>
                  <a:pt x="2285042" y="18764"/>
                  <a:pt x="2284851" y="20003"/>
                </a:cubicBezTo>
                <a:lnTo>
                  <a:pt x="2284566" y="21146"/>
                </a:lnTo>
                <a:cubicBezTo>
                  <a:pt x="2284661" y="22479"/>
                  <a:pt x="2286089" y="23717"/>
                  <a:pt x="2287614" y="23813"/>
                </a:cubicBezTo>
                <a:lnTo>
                  <a:pt x="2288280" y="23336"/>
                </a:lnTo>
                <a:cubicBezTo>
                  <a:pt x="2292185" y="20288"/>
                  <a:pt x="2293900" y="21336"/>
                  <a:pt x="2294757" y="25146"/>
                </a:cubicBezTo>
                <a:lnTo>
                  <a:pt x="2294757" y="25432"/>
                </a:lnTo>
                <a:cubicBezTo>
                  <a:pt x="2297043" y="25337"/>
                  <a:pt x="2298948" y="24384"/>
                  <a:pt x="2299044" y="23336"/>
                </a:cubicBezTo>
                <a:cubicBezTo>
                  <a:pt x="2299138" y="22288"/>
                  <a:pt x="2299138" y="20003"/>
                  <a:pt x="2297805" y="19717"/>
                </a:cubicBezTo>
                <a:cubicBezTo>
                  <a:pt x="2296472" y="19431"/>
                  <a:pt x="2298567" y="16002"/>
                  <a:pt x="2300472" y="15526"/>
                </a:cubicBezTo>
                <a:cubicBezTo>
                  <a:pt x="2302377" y="15145"/>
                  <a:pt x="2306092" y="20003"/>
                  <a:pt x="2306664" y="22860"/>
                </a:cubicBezTo>
                <a:lnTo>
                  <a:pt x="2306378" y="25432"/>
                </a:lnTo>
                <a:cubicBezTo>
                  <a:pt x="2306282" y="26384"/>
                  <a:pt x="2303996" y="28099"/>
                  <a:pt x="2302853" y="28004"/>
                </a:cubicBezTo>
                <a:lnTo>
                  <a:pt x="2297615" y="27813"/>
                </a:lnTo>
                <a:cubicBezTo>
                  <a:pt x="2291900" y="27051"/>
                  <a:pt x="2287423" y="27718"/>
                  <a:pt x="2287614" y="29242"/>
                </a:cubicBezTo>
                <a:cubicBezTo>
                  <a:pt x="2287804" y="30861"/>
                  <a:pt x="2296281" y="31623"/>
                  <a:pt x="2297519" y="33338"/>
                </a:cubicBezTo>
                <a:cubicBezTo>
                  <a:pt x="2298758" y="34957"/>
                  <a:pt x="2299044" y="38100"/>
                  <a:pt x="2299329" y="39243"/>
                </a:cubicBezTo>
                <a:cubicBezTo>
                  <a:pt x="2299615" y="40386"/>
                  <a:pt x="2297900" y="44387"/>
                  <a:pt x="2296281" y="46196"/>
                </a:cubicBezTo>
                <a:lnTo>
                  <a:pt x="2294662" y="47720"/>
                </a:lnTo>
                <a:cubicBezTo>
                  <a:pt x="2292662" y="49530"/>
                  <a:pt x="2290471" y="51245"/>
                  <a:pt x="2288280" y="52959"/>
                </a:cubicBezTo>
                <a:lnTo>
                  <a:pt x="2288090" y="53150"/>
                </a:lnTo>
                <a:cubicBezTo>
                  <a:pt x="2287709" y="53150"/>
                  <a:pt x="2287423" y="51530"/>
                  <a:pt x="2287614" y="49339"/>
                </a:cubicBezTo>
                <a:cubicBezTo>
                  <a:pt x="2287709" y="47244"/>
                  <a:pt x="2283803" y="41720"/>
                  <a:pt x="2282089" y="42767"/>
                </a:cubicBezTo>
                <a:cubicBezTo>
                  <a:pt x="2280375" y="43815"/>
                  <a:pt x="2275993" y="47434"/>
                  <a:pt x="2277040" y="48578"/>
                </a:cubicBezTo>
                <a:lnTo>
                  <a:pt x="2277898" y="49149"/>
                </a:lnTo>
                <a:lnTo>
                  <a:pt x="2278946" y="49911"/>
                </a:lnTo>
                <a:cubicBezTo>
                  <a:pt x="2280279" y="50578"/>
                  <a:pt x="2280660" y="51625"/>
                  <a:pt x="2279898" y="52102"/>
                </a:cubicBezTo>
                <a:cubicBezTo>
                  <a:pt x="2279136" y="52578"/>
                  <a:pt x="2277898" y="54674"/>
                  <a:pt x="2278850" y="55531"/>
                </a:cubicBezTo>
                <a:cubicBezTo>
                  <a:pt x="2279708" y="56388"/>
                  <a:pt x="2296948" y="58579"/>
                  <a:pt x="2295710" y="59055"/>
                </a:cubicBezTo>
                <a:cubicBezTo>
                  <a:pt x="2294471" y="59436"/>
                  <a:pt x="2293424" y="60484"/>
                  <a:pt x="2295996" y="60388"/>
                </a:cubicBezTo>
                <a:cubicBezTo>
                  <a:pt x="2298567" y="60293"/>
                  <a:pt x="2300663" y="65342"/>
                  <a:pt x="2301520" y="65246"/>
                </a:cubicBezTo>
                <a:cubicBezTo>
                  <a:pt x="2302282" y="65151"/>
                  <a:pt x="2304187" y="64484"/>
                  <a:pt x="2303996" y="63913"/>
                </a:cubicBezTo>
                <a:cubicBezTo>
                  <a:pt x="2303711" y="63341"/>
                  <a:pt x="2304282" y="62293"/>
                  <a:pt x="2305901" y="62675"/>
                </a:cubicBezTo>
                <a:lnTo>
                  <a:pt x="2307330" y="63055"/>
                </a:lnTo>
                <a:cubicBezTo>
                  <a:pt x="2312188" y="65532"/>
                  <a:pt x="2314379" y="67628"/>
                  <a:pt x="2312378" y="67818"/>
                </a:cubicBezTo>
                <a:cubicBezTo>
                  <a:pt x="2310283" y="68008"/>
                  <a:pt x="2304378" y="69628"/>
                  <a:pt x="2304378" y="70961"/>
                </a:cubicBezTo>
                <a:cubicBezTo>
                  <a:pt x="2304378" y="72295"/>
                  <a:pt x="2306664" y="75247"/>
                  <a:pt x="2308187" y="76962"/>
                </a:cubicBezTo>
                <a:cubicBezTo>
                  <a:pt x="2309616" y="78676"/>
                  <a:pt x="2317427" y="79534"/>
                  <a:pt x="2317998" y="79058"/>
                </a:cubicBezTo>
                <a:cubicBezTo>
                  <a:pt x="2318570" y="78581"/>
                  <a:pt x="2322189" y="77438"/>
                  <a:pt x="2324285" y="78200"/>
                </a:cubicBezTo>
                <a:cubicBezTo>
                  <a:pt x="2326380" y="78962"/>
                  <a:pt x="2331143" y="79438"/>
                  <a:pt x="2329714" y="77343"/>
                </a:cubicBezTo>
                <a:cubicBezTo>
                  <a:pt x="2328285" y="75247"/>
                  <a:pt x="2335143" y="67818"/>
                  <a:pt x="2337905" y="64294"/>
                </a:cubicBezTo>
                <a:lnTo>
                  <a:pt x="2340953" y="64199"/>
                </a:lnTo>
                <a:lnTo>
                  <a:pt x="2345430" y="64103"/>
                </a:lnTo>
                <a:cubicBezTo>
                  <a:pt x="2346763" y="61532"/>
                  <a:pt x="2347906" y="60484"/>
                  <a:pt x="2348192" y="61627"/>
                </a:cubicBezTo>
                <a:cubicBezTo>
                  <a:pt x="2348383" y="62770"/>
                  <a:pt x="2349907" y="66199"/>
                  <a:pt x="2350955" y="64961"/>
                </a:cubicBezTo>
                <a:cubicBezTo>
                  <a:pt x="2351907" y="63722"/>
                  <a:pt x="2356003" y="62103"/>
                  <a:pt x="2358098" y="63627"/>
                </a:cubicBezTo>
                <a:cubicBezTo>
                  <a:pt x="2360194" y="65151"/>
                  <a:pt x="2367814" y="68675"/>
                  <a:pt x="2370195" y="68008"/>
                </a:cubicBezTo>
                <a:cubicBezTo>
                  <a:pt x="2372576" y="67342"/>
                  <a:pt x="2379244" y="63151"/>
                  <a:pt x="2384102" y="64484"/>
                </a:cubicBezTo>
                <a:lnTo>
                  <a:pt x="2388578" y="65532"/>
                </a:lnTo>
                <a:cubicBezTo>
                  <a:pt x="2388674" y="65532"/>
                  <a:pt x="2389055" y="64294"/>
                  <a:pt x="2389626" y="63913"/>
                </a:cubicBezTo>
                <a:cubicBezTo>
                  <a:pt x="2390579" y="63055"/>
                  <a:pt x="2391817" y="61722"/>
                  <a:pt x="2392769" y="61722"/>
                </a:cubicBezTo>
                <a:lnTo>
                  <a:pt x="2396008" y="62008"/>
                </a:lnTo>
                <a:cubicBezTo>
                  <a:pt x="2395246" y="64103"/>
                  <a:pt x="2393817" y="66770"/>
                  <a:pt x="2392865" y="68008"/>
                </a:cubicBezTo>
                <a:cubicBezTo>
                  <a:pt x="2391912" y="69247"/>
                  <a:pt x="2392769" y="74771"/>
                  <a:pt x="2397913" y="76676"/>
                </a:cubicBezTo>
                <a:lnTo>
                  <a:pt x="2400675" y="70771"/>
                </a:lnTo>
                <a:cubicBezTo>
                  <a:pt x="2401342" y="69437"/>
                  <a:pt x="2404580" y="68580"/>
                  <a:pt x="2406866" y="68104"/>
                </a:cubicBezTo>
                <a:cubicBezTo>
                  <a:pt x="2407724" y="67913"/>
                  <a:pt x="2409724" y="69056"/>
                  <a:pt x="2410200" y="70009"/>
                </a:cubicBezTo>
                <a:cubicBezTo>
                  <a:pt x="2410867" y="71342"/>
                  <a:pt x="2410772" y="72771"/>
                  <a:pt x="2412962" y="71152"/>
                </a:cubicBezTo>
                <a:cubicBezTo>
                  <a:pt x="2414772" y="69723"/>
                  <a:pt x="2416773" y="69437"/>
                  <a:pt x="2418011" y="71438"/>
                </a:cubicBezTo>
                <a:cubicBezTo>
                  <a:pt x="2418963" y="72866"/>
                  <a:pt x="2419821" y="74962"/>
                  <a:pt x="2419249" y="76295"/>
                </a:cubicBezTo>
                <a:cubicBezTo>
                  <a:pt x="2418106" y="78676"/>
                  <a:pt x="2415725" y="80677"/>
                  <a:pt x="2414010" y="82867"/>
                </a:cubicBezTo>
                <a:lnTo>
                  <a:pt x="2412296" y="85154"/>
                </a:lnTo>
                <a:cubicBezTo>
                  <a:pt x="2413629" y="87439"/>
                  <a:pt x="2417534" y="90297"/>
                  <a:pt x="2420964" y="91440"/>
                </a:cubicBezTo>
                <a:cubicBezTo>
                  <a:pt x="2424392" y="92583"/>
                  <a:pt x="2431536" y="93154"/>
                  <a:pt x="2434108" y="93154"/>
                </a:cubicBezTo>
                <a:cubicBezTo>
                  <a:pt x="2436680" y="93154"/>
                  <a:pt x="2446967" y="98965"/>
                  <a:pt x="2448490" y="100965"/>
                </a:cubicBezTo>
                <a:cubicBezTo>
                  <a:pt x="2450015" y="102965"/>
                  <a:pt x="2458111" y="104204"/>
                  <a:pt x="2458587" y="104680"/>
                </a:cubicBezTo>
                <a:cubicBezTo>
                  <a:pt x="2459064" y="105251"/>
                  <a:pt x="2458968" y="109347"/>
                  <a:pt x="2458682" y="113633"/>
                </a:cubicBezTo>
                <a:lnTo>
                  <a:pt x="2461635" y="117062"/>
                </a:lnTo>
                <a:lnTo>
                  <a:pt x="2462778" y="118396"/>
                </a:lnTo>
                <a:cubicBezTo>
                  <a:pt x="2463445" y="120110"/>
                  <a:pt x="2461921" y="122492"/>
                  <a:pt x="2459349" y="123539"/>
                </a:cubicBezTo>
                <a:lnTo>
                  <a:pt x="2457539" y="125158"/>
                </a:lnTo>
                <a:cubicBezTo>
                  <a:pt x="2454682" y="127730"/>
                  <a:pt x="2454968" y="128016"/>
                  <a:pt x="2452777" y="126587"/>
                </a:cubicBezTo>
                <a:cubicBezTo>
                  <a:pt x="2452396" y="126397"/>
                  <a:pt x="2452205" y="126111"/>
                  <a:pt x="2451825" y="125825"/>
                </a:cubicBezTo>
                <a:lnTo>
                  <a:pt x="2448205" y="123634"/>
                </a:lnTo>
                <a:cubicBezTo>
                  <a:pt x="2446681" y="126397"/>
                  <a:pt x="2444681" y="127159"/>
                  <a:pt x="2443728" y="125158"/>
                </a:cubicBezTo>
                <a:cubicBezTo>
                  <a:pt x="2442776" y="123254"/>
                  <a:pt x="2434394" y="122777"/>
                  <a:pt x="2432012" y="123158"/>
                </a:cubicBezTo>
                <a:cubicBezTo>
                  <a:pt x="2429631" y="123539"/>
                  <a:pt x="2423059" y="125825"/>
                  <a:pt x="2426202" y="126778"/>
                </a:cubicBezTo>
                <a:cubicBezTo>
                  <a:pt x="2429346" y="127730"/>
                  <a:pt x="2435156" y="131159"/>
                  <a:pt x="2434013" y="132969"/>
                </a:cubicBezTo>
                <a:lnTo>
                  <a:pt x="2436394" y="134112"/>
                </a:lnTo>
                <a:lnTo>
                  <a:pt x="2440394" y="136112"/>
                </a:lnTo>
                <a:cubicBezTo>
                  <a:pt x="2443156" y="132969"/>
                  <a:pt x="2445538" y="130969"/>
                  <a:pt x="2445633" y="131636"/>
                </a:cubicBezTo>
                <a:cubicBezTo>
                  <a:pt x="2445728" y="132302"/>
                  <a:pt x="2447919" y="133826"/>
                  <a:pt x="2449729" y="134207"/>
                </a:cubicBezTo>
                <a:cubicBezTo>
                  <a:pt x="2451538" y="134493"/>
                  <a:pt x="2449348" y="139541"/>
                  <a:pt x="2446491" y="140208"/>
                </a:cubicBezTo>
                <a:lnTo>
                  <a:pt x="2444966" y="141732"/>
                </a:lnTo>
                <a:lnTo>
                  <a:pt x="2443252" y="143446"/>
                </a:lnTo>
                <a:cubicBezTo>
                  <a:pt x="2441823" y="146495"/>
                  <a:pt x="2441537" y="149257"/>
                  <a:pt x="2442680" y="149733"/>
                </a:cubicBezTo>
                <a:cubicBezTo>
                  <a:pt x="2443823" y="150209"/>
                  <a:pt x="2444205" y="153543"/>
                  <a:pt x="2441252" y="156210"/>
                </a:cubicBezTo>
                <a:cubicBezTo>
                  <a:pt x="2438299" y="158877"/>
                  <a:pt x="2431536" y="165925"/>
                  <a:pt x="2432488" y="166211"/>
                </a:cubicBezTo>
                <a:cubicBezTo>
                  <a:pt x="2433441" y="166497"/>
                  <a:pt x="2435251" y="168497"/>
                  <a:pt x="2434013" y="169926"/>
                </a:cubicBezTo>
                <a:lnTo>
                  <a:pt x="2432870" y="169926"/>
                </a:lnTo>
                <a:lnTo>
                  <a:pt x="2430584" y="170021"/>
                </a:lnTo>
                <a:cubicBezTo>
                  <a:pt x="2428297" y="170593"/>
                  <a:pt x="2425916" y="173069"/>
                  <a:pt x="2425059" y="175546"/>
                </a:cubicBezTo>
                <a:lnTo>
                  <a:pt x="2427536" y="177546"/>
                </a:lnTo>
                <a:cubicBezTo>
                  <a:pt x="2428297" y="178213"/>
                  <a:pt x="2424392" y="189643"/>
                  <a:pt x="2423345" y="190309"/>
                </a:cubicBezTo>
                <a:lnTo>
                  <a:pt x="2420773" y="191929"/>
                </a:lnTo>
                <a:cubicBezTo>
                  <a:pt x="2417916" y="193548"/>
                  <a:pt x="2415630" y="196025"/>
                  <a:pt x="2415630" y="197263"/>
                </a:cubicBezTo>
                <a:cubicBezTo>
                  <a:pt x="2415630" y="198501"/>
                  <a:pt x="2412105" y="202787"/>
                  <a:pt x="2411343" y="204407"/>
                </a:cubicBezTo>
                <a:lnTo>
                  <a:pt x="2410200" y="205645"/>
                </a:lnTo>
                <a:lnTo>
                  <a:pt x="2407533" y="208407"/>
                </a:lnTo>
                <a:cubicBezTo>
                  <a:pt x="2409343" y="211264"/>
                  <a:pt x="2410772" y="216027"/>
                  <a:pt x="2410772" y="219075"/>
                </a:cubicBezTo>
                <a:lnTo>
                  <a:pt x="2410105" y="221742"/>
                </a:lnTo>
                <a:lnTo>
                  <a:pt x="2409153" y="225552"/>
                </a:lnTo>
                <a:cubicBezTo>
                  <a:pt x="2412582" y="225933"/>
                  <a:pt x="2414010" y="227362"/>
                  <a:pt x="2412296" y="228695"/>
                </a:cubicBezTo>
                <a:cubicBezTo>
                  <a:pt x="2410581" y="229934"/>
                  <a:pt x="2403342" y="233648"/>
                  <a:pt x="2400389" y="233553"/>
                </a:cubicBezTo>
                <a:lnTo>
                  <a:pt x="2397437" y="233648"/>
                </a:lnTo>
                <a:lnTo>
                  <a:pt x="2392960" y="233839"/>
                </a:lnTo>
                <a:cubicBezTo>
                  <a:pt x="2389626" y="236411"/>
                  <a:pt x="2385912" y="238792"/>
                  <a:pt x="2384769" y="239078"/>
                </a:cubicBezTo>
                <a:lnTo>
                  <a:pt x="2384673" y="238887"/>
                </a:lnTo>
                <a:cubicBezTo>
                  <a:pt x="2382101" y="235077"/>
                  <a:pt x="2379434" y="240601"/>
                  <a:pt x="2376481" y="238792"/>
                </a:cubicBezTo>
                <a:cubicBezTo>
                  <a:pt x="2374005" y="237268"/>
                  <a:pt x="2370767" y="236601"/>
                  <a:pt x="2367623" y="235839"/>
                </a:cubicBezTo>
                <a:lnTo>
                  <a:pt x="2367338" y="235744"/>
                </a:lnTo>
                <a:cubicBezTo>
                  <a:pt x="2366100" y="238125"/>
                  <a:pt x="2363051" y="239078"/>
                  <a:pt x="2360670" y="237744"/>
                </a:cubicBezTo>
                <a:cubicBezTo>
                  <a:pt x="2358194" y="236411"/>
                  <a:pt x="2351241" y="239839"/>
                  <a:pt x="2350669" y="239935"/>
                </a:cubicBezTo>
                <a:lnTo>
                  <a:pt x="2350478" y="239744"/>
                </a:lnTo>
                <a:cubicBezTo>
                  <a:pt x="2348478" y="237839"/>
                  <a:pt x="2345335" y="239744"/>
                  <a:pt x="2344001" y="238982"/>
                </a:cubicBezTo>
                <a:lnTo>
                  <a:pt x="2340096" y="236887"/>
                </a:lnTo>
                <a:cubicBezTo>
                  <a:pt x="2336762" y="238411"/>
                  <a:pt x="2331333" y="238220"/>
                  <a:pt x="2327904" y="236601"/>
                </a:cubicBezTo>
                <a:lnTo>
                  <a:pt x="2324380" y="239268"/>
                </a:lnTo>
                <a:lnTo>
                  <a:pt x="2323713" y="239744"/>
                </a:lnTo>
                <a:cubicBezTo>
                  <a:pt x="2322189" y="239554"/>
                  <a:pt x="2316474" y="238030"/>
                  <a:pt x="2311045" y="236315"/>
                </a:cubicBezTo>
                <a:lnTo>
                  <a:pt x="2305997" y="239459"/>
                </a:lnTo>
                <a:lnTo>
                  <a:pt x="2305139" y="239935"/>
                </a:lnTo>
                <a:cubicBezTo>
                  <a:pt x="2303616" y="239744"/>
                  <a:pt x="2300758" y="239839"/>
                  <a:pt x="2298853" y="240221"/>
                </a:cubicBezTo>
                <a:cubicBezTo>
                  <a:pt x="2296948" y="240601"/>
                  <a:pt x="2290471" y="238601"/>
                  <a:pt x="2288947" y="238125"/>
                </a:cubicBezTo>
                <a:cubicBezTo>
                  <a:pt x="2287423" y="237649"/>
                  <a:pt x="2282280" y="238411"/>
                  <a:pt x="2280660" y="239363"/>
                </a:cubicBezTo>
                <a:cubicBezTo>
                  <a:pt x="2279041" y="240221"/>
                  <a:pt x="2270469" y="239173"/>
                  <a:pt x="2266849" y="239459"/>
                </a:cubicBezTo>
                <a:lnTo>
                  <a:pt x="2263515" y="239649"/>
                </a:lnTo>
                <a:cubicBezTo>
                  <a:pt x="2261896" y="239744"/>
                  <a:pt x="2259705" y="239744"/>
                  <a:pt x="2258753" y="238982"/>
                </a:cubicBezTo>
                <a:lnTo>
                  <a:pt x="2256371" y="237172"/>
                </a:lnTo>
                <a:cubicBezTo>
                  <a:pt x="2254085" y="238125"/>
                  <a:pt x="2249323" y="239744"/>
                  <a:pt x="2245608" y="240792"/>
                </a:cubicBezTo>
                <a:lnTo>
                  <a:pt x="2242275" y="241840"/>
                </a:lnTo>
                <a:cubicBezTo>
                  <a:pt x="2241417" y="242125"/>
                  <a:pt x="2240846" y="243078"/>
                  <a:pt x="2240084" y="243745"/>
                </a:cubicBezTo>
                <a:lnTo>
                  <a:pt x="2238274" y="245459"/>
                </a:lnTo>
                <a:cubicBezTo>
                  <a:pt x="2237321" y="243650"/>
                  <a:pt x="2235702" y="242411"/>
                  <a:pt x="2234559" y="242888"/>
                </a:cubicBezTo>
                <a:cubicBezTo>
                  <a:pt x="2233416" y="243364"/>
                  <a:pt x="2229892" y="247650"/>
                  <a:pt x="2229987" y="251270"/>
                </a:cubicBezTo>
                <a:lnTo>
                  <a:pt x="2229797" y="254699"/>
                </a:lnTo>
                <a:lnTo>
                  <a:pt x="2229701" y="255270"/>
                </a:lnTo>
                <a:lnTo>
                  <a:pt x="2225761" y="255579"/>
                </a:lnTo>
                <a:lnTo>
                  <a:pt x="2225731" y="255564"/>
                </a:lnTo>
                <a:lnTo>
                  <a:pt x="2226939" y="251174"/>
                </a:lnTo>
                <a:cubicBezTo>
                  <a:pt x="2226844" y="249460"/>
                  <a:pt x="2224081" y="244888"/>
                  <a:pt x="2223320" y="244316"/>
                </a:cubicBezTo>
                <a:cubicBezTo>
                  <a:pt x="2222558" y="243745"/>
                  <a:pt x="2218081" y="246602"/>
                  <a:pt x="2216366" y="248031"/>
                </a:cubicBezTo>
                <a:lnTo>
                  <a:pt x="2220269" y="252517"/>
                </a:lnTo>
                <a:lnTo>
                  <a:pt x="2215985" y="255746"/>
                </a:lnTo>
                <a:lnTo>
                  <a:pt x="2215128" y="256413"/>
                </a:lnTo>
                <a:lnTo>
                  <a:pt x="2224224" y="255699"/>
                </a:lnTo>
                <a:lnTo>
                  <a:pt x="2225130" y="257746"/>
                </a:lnTo>
                <a:lnTo>
                  <a:pt x="2225726" y="255582"/>
                </a:lnTo>
                <a:lnTo>
                  <a:pt x="2225761" y="255579"/>
                </a:lnTo>
                <a:lnTo>
                  <a:pt x="2232654" y="258889"/>
                </a:lnTo>
                <a:lnTo>
                  <a:pt x="2234845" y="257080"/>
                </a:lnTo>
                <a:lnTo>
                  <a:pt x="2237321" y="255079"/>
                </a:lnTo>
                <a:cubicBezTo>
                  <a:pt x="2239607" y="251650"/>
                  <a:pt x="2243989" y="249650"/>
                  <a:pt x="2247132" y="250698"/>
                </a:cubicBezTo>
                <a:cubicBezTo>
                  <a:pt x="2250275" y="251650"/>
                  <a:pt x="2257990" y="255079"/>
                  <a:pt x="2257800" y="252698"/>
                </a:cubicBezTo>
                <a:lnTo>
                  <a:pt x="2258372" y="251270"/>
                </a:lnTo>
                <a:lnTo>
                  <a:pt x="2258562" y="250698"/>
                </a:lnTo>
                <a:cubicBezTo>
                  <a:pt x="2260753" y="250603"/>
                  <a:pt x="2262277" y="250888"/>
                  <a:pt x="2261991" y="251460"/>
                </a:cubicBezTo>
                <a:cubicBezTo>
                  <a:pt x="2261705" y="252032"/>
                  <a:pt x="2261896" y="253937"/>
                  <a:pt x="2263230" y="254127"/>
                </a:cubicBezTo>
                <a:cubicBezTo>
                  <a:pt x="2264563" y="254317"/>
                  <a:pt x="2267801" y="255461"/>
                  <a:pt x="2267421" y="256318"/>
                </a:cubicBezTo>
                <a:lnTo>
                  <a:pt x="2267230" y="256318"/>
                </a:lnTo>
                <a:lnTo>
                  <a:pt x="2263610" y="256032"/>
                </a:lnTo>
                <a:cubicBezTo>
                  <a:pt x="2260562" y="258223"/>
                  <a:pt x="2260086" y="260509"/>
                  <a:pt x="2262563" y="261080"/>
                </a:cubicBezTo>
                <a:lnTo>
                  <a:pt x="2263420" y="260509"/>
                </a:lnTo>
                <a:lnTo>
                  <a:pt x="2266944" y="257937"/>
                </a:lnTo>
                <a:cubicBezTo>
                  <a:pt x="2271230" y="258032"/>
                  <a:pt x="2276469" y="258604"/>
                  <a:pt x="2278565" y="259271"/>
                </a:cubicBezTo>
                <a:cubicBezTo>
                  <a:pt x="2280755" y="259937"/>
                  <a:pt x="2285804" y="256508"/>
                  <a:pt x="2286756" y="256222"/>
                </a:cubicBezTo>
                <a:lnTo>
                  <a:pt x="2287328" y="256508"/>
                </a:lnTo>
                <a:lnTo>
                  <a:pt x="2289519" y="257556"/>
                </a:lnTo>
                <a:cubicBezTo>
                  <a:pt x="2291709" y="258699"/>
                  <a:pt x="2295424" y="259080"/>
                  <a:pt x="2297805" y="258413"/>
                </a:cubicBezTo>
                <a:lnTo>
                  <a:pt x="2300091" y="260128"/>
                </a:lnTo>
                <a:cubicBezTo>
                  <a:pt x="2300758" y="260604"/>
                  <a:pt x="2302853" y="259937"/>
                  <a:pt x="2304378" y="259842"/>
                </a:cubicBezTo>
                <a:lnTo>
                  <a:pt x="2305235" y="259747"/>
                </a:lnTo>
                <a:cubicBezTo>
                  <a:pt x="2306187" y="259747"/>
                  <a:pt x="2307044" y="260699"/>
                  <a:pt x="2307044" y="261842"/>
                </a:cubicBezTo>
                <a:lnTo>
                  <a:pt x="2307044" y="262890"/>
                </a:lnTo>
                <a:lnTo>
                  <a:pt x="2307044" y="264319"/>
                </a:lnTo>
                <a:cubicBezTo>
                  <a:pt x="2307044" y="265843"/>
                  <a:pt x="2305521" y="269081"/>
                  <a:pt x="2303711" y="271463"/>
                </a:cubicBezTo>
                <a:lnTo>
                  <a:pt x="2299805" y="271367"/>
                </a:lnTo>
                <a:lnTo>
                  <a:pt x="2295614" y="271177"/>
                </a:lnTo>
                <a:cubicBezTo>
                  <a:pt x="2289804" y="271272"/>
                  <a:pt x="2290566" y="274320"/>
                  <a:pt x="2297139" y="278035"/>
                </a:cubicBezTo>
                <a:lnTo>
                  <a:pt x="2304187" y="277559"/>
                </a:lnTo>
                <a:lnTo>
                  <a:pt x="2307140" y="277368"/>
                </a:lnTo>
                <a:cubicBezTo>
                  <a:pt x="2308663" y="275654"/>
                  <a:pt x="2311521" y="273844"/>
                  <a:pt x="2313426" y="273463"/>
                </a:cubicBezTo>
                <a:lnTo>
                  <a:pt x="2314188" y="274034"/>
                </a:lnTo>
                <a:lnTo>
                  <a:pt x="2316379" y="275654"/>
                </a:lnTo>
                <a:lnTo>
                  <a:pt x="2318055" y="280741"/>
                </a:lnTo>
                <a:lnTo>
                  <a:pt x="2316284" y="280797"/>
                </a:lnTo>
                <a:lnTo>
                  <a:pt x="2313712" y="280130"/>
                </a:lnTo>
                <a:cubicBezTo>
                  <a:pt x="2312093" y="279654"/>
                  <a:pt x="2310092" y="281750"/>
                  <a:pt x="2306568" y="280797"/>
                </a:cubicBezTo>
                <a:lnTo>
                  <a:pt x="2301710" y="279559"/>
                </a:lnTo>
                <a:cubicBezTo>
                  <a:pt x="2295424" y="280892"/>
                  <a:pt x="2288375" y="283940"/>
                  <a:pt x="2286185" y="286417"/>
                </a:cubicBezTo>
                <a:lnTo>
                  <a:pt x="2289042" y="289084"/>
                </a:lnTo>
                <a:lnTo>
                  <a:pt x="2289804" y="289750"/>
                </a:lnTo>
                <a:cubicBezTo>
                  <a:pt x="2291328" y="290227"/>
                  <a:pt x="2296186" y="287846"/>
                  <a:pt x="2300567" y="284512"/>
                </a:cubicBezTo>
                <a:lnTo>
                  <a:pt x="2306568" y="286607"/>
                </a:lnTo>
                <a:lnTo>
                  <a:pt x="2316474" y="291941"/>
                </a:lnTo>
                <a:lnTo>
                  <a:pt x="2320856" y="287560"/>
                </a:lnTo>
                <a:lnTo>
                  <a:pt x="2320143" y="283836"/>
                </a:lnTo>
                <a:lnTo>
                  <a:pt x="2321046" y="283655"/>
                </a:lnTo>
                <a:cubicBezTo>
                  <a:pt x="2321713" y="283559"/>
                  <a:pt x="2322570" y="282035"/>
                  <a:pt x="2322380" y="281273"/>
                </a:cubicBezTo>
                <a:lnTo>
                  <a:pt x="2322284" y="280607"/>
                </a:lnTo>
                <a:lnTo>
                  <a:pt x="2319541" y="280694"/>
                </a:lnTo>
                <a:lnTo>
                  <a:pt x="2319141" y="278606"/>
                </a:lnTo>
                <a:cubicBezTo>
                  <a:pt x="2320475" y="276892"/>
                  <a:pt x="2325523" y="273558"/>
                  <a:pt x="2328285" y="276320"/>
                </a:cubicBezTo>
                <a:lnTo>
                  <a:pt x="2329619" y="278321"/>
                </a:lnTo>
                <a:cubicBezTo>
                  <a:pt x="2330190" y="279178"/>
                  <a:pt x="2329523" y="280797"/>
                  <a:pt x="2328762" y="281750"/>
                </a:cubicBezTo>
                <a:lnTo>
                  <a:pt x="2327809" y="282988"/>
                </a:lnTo>
                <a:cubicBezTo>
                  <a:pt x="2326666" y="287846"/>
                  <a:pt x="2328285" y="291370"/>
                  <a:pt x="2331428" y="290798"/>
                </a:cubicBezTo>
                <a:cubicBezTo>
                  <a:pt x="2334572" y="290322"/>
                  <a:pt x="2339525" y="297085"/>
                  <a:pt x="2338096" y="298037"/>
                </a:cubicBezTo>
                <a:cubicBezTo>
                  <a:pt x="2336762" y="298990"/>
                  <a:pt x="2332571" y="302895"/>
                  <a:pt x="2335143" y="302324"/>
                </a:cubicBezTo>
                <a:lnTo>
                  <a:pt x="2344170" y="300896"/>
                </a:lnTo>
                <a:lnTo>
                  <a:pt x="2343906" y="301180"/>
                </a:lnTo>
                <a:cubicBezTo>
                  <a:pt x="2345240" y="302990"/>
                  <a:pt x="2348478" y="305086"/>
                  <a:pt x="2351145" y="305943"/>
                </a:cubicBezTo>
                <a:cubicBezTo>
                  <a:pt x="2353812" y="306705"/>
                  <a:pt x="2358956" y="301371"/>
                  <a:pt x="2359623" y="300704"/>
                </a:cubicBezTo>
                <a:cubicBezTo>
                  <a:pt x="2360384" y="300038"/>
                  <a:pt x="2362765" y="300990"/>
                  <a:pt x="2363242" y="304229"/>
                </a:cubicBezTo>
                <a:lnTo>
                  <a:pt x="2368100" y="302228"/>
                </a:lnTo>
                <a:lnTo>
                  <a:pt x="2370862" y="301085"/>
                </a:lnTo>
                <a:lnTo>
                  <a:pt x="2357766" y="298744"/>
                </a:lnTo>
                <a:lnTo>
                  <a:pt x="2367052" y="297275"/>
                </a:lnTo>
                <a:cubicBezTo>
                  <a:pt x="2370957" y="295751"/>
                  <a:pt x="2365719" y="294799"/>
                  <a:pt x="2360480" y="295466"/>
                </a:cubicBezTo>
                <a:lnTo>
                  <a:pt x="2356098" y="297275"/>
                </a:lnTo>
                <a:lnTo>
                  <a:pt x="2354765" y="297847"/>
                </a:lnTo>
                <a:cubicBezTo>
                  <a:pt x="2353050" y="298037"/>
                  <a:pt x="2351907" y="297847"/>
                  <a:pt x="2352193" y="297275"/>
                </a:cubicBezTo>
                <a:cubicBezTo>
                  <a:pt x="2352479" y="296704"/>
                  <a:pt x="2351907" y="294799"/>
                  <a:pt x="2350193" y="294132"/>
                </a:cubicBezTo>
                <a:lnTo>
                  <a:pt x="2349907" y="294418"/>
                </a:lnTo>
                <a:lnTo>
                  <a:pt x="2349747" y="294600"/>
                </a:lnTo>
                <a:lnTo>
                  <a:pt x="2347906" y="290703"/>
                </a:lnTo>
                <a:cubicBezTo>
                  <a:pt x="2349145" y="289465"/>
                  <a:pt x="2352574" y="286226"/>
                  <a:pt x="2352860" y="286321"/>
                </a:cubicBezTo>
                <a:lnTo>
                  <a:pt x="2352955" y="286607"/>
                </a:lnTo>
                <a:cubicBezTo>
                  <a:pt x="2353622" y="288417"/>
                  <a:pt x="2353622" y="291370"/>
                  <a:pt x="2355050" y="291846"/>
                </a:cubicBezTo>
                <a:lnTo>
                  <a:pt x="2358860" y="293275"/>
                </a:lnTo>
                <a:cubicBezTo>
                  <a:pt x="2359051" y="290513"/>
                  <a:pt x="2359908" y="287655"/>
                  <a:pt x="2360766" y="286798"/>
                </a:cubicBezTo>
                <a:cubicBezTo>
                  <a:pt x="2361622" y="285941"/>
                  <a:pt x="2372957" y="287846"/>
                  <a:pt x="2380768" y="289370"/>
                </a:cubicBezTo>
                <a:lnTo>
                  <a:pt x="2388007" y="285941"/>
                </a:lnTo>
                <a:lnTo>
                  <a:pt x="2390483" y="284797"/>
                </a:lnTo>
                <a:cubicBezTo>
                  <a:pt x="2390007" y="286893"/>
                  <a:pt x="2390483" y="289179"/>
                  <a:pt x="2391531" y="289846"/>
                </a:cubicBezTo>
                <a:cubicBezTo>
                  <a:pt x="2392579" y="290608"/>
                  <a:pt x="2396484" y="292037"/>
                  <a:pt x="2396770" y="290513"/>
                </a:cubicBezTo>
                <a:cubicBezTo>
                  <a:pt x="2397056" y="289084"/>
                  <a:pt x="2400104" y="286703"/>
                  <a:pt x="2403247" y="287464"/>
                </a:cubicBezTo>
                <a:cubicBezTo>
                  <a:pt x="2406390" y="288322"/>
                  <a:pt x="2403819" y="295846"/>
                  <a:pt x="2405247" y="297275"/>
                </a:cubicBezTo>
                <a:cubicBezTo>
                  <a:pt x="2406771" y="298609"/>
                  <a:pt x="2415820" y="299275"/>
                  <a:pt x="2423059" y="296513"/>
                </a:cubicBezTo>
                <a:lnTo>
                  <a:pt x="2429536" y="294513"/>
                </a:lnTo>
                <a:lnTo>
                  <a:pt x="2430393" y="294227"/>
                </a:lnTo>
                <a:cubicBezTo>
                  <a:pt x="2432488" y="296418"/>
                  <a:pt x="2434775" y="297751"/>
                  <a:pt x="2435441" y="297275"/>
                </a:cubicBezTo>
                <a:cubicBezTo>
                  <a:pt x="2436108" y="296799"/>
                  <a:pt x="2437822" y="295275"/>
                  <a:pt x="2438013" y="294894"/>
                </a:cubicBezTo>
                <a:lnTo>
                  <a:pt x="2437918" y="294894"/>
                </a:lnTo>
                <a:lnTo>
                  <a:pt x="2435251" y="293370"/>
                </a:lnTo>
                <a:cubicBezTo>
                  <a:pt x="2432298" y="291846"/>
                  <a:pt x="2428583" y="290608"/>
                  <a:pt x="2426964" y="290703"/>
                </a:cubicBezTo>
                <a:lnTo>
                  <a:pt x="2425535" y="290798"/>
                </a:lnTo>
                <a:cubicBezTo>
                  <a:pt x="2424678" y="290893"/>
                  <a:pt x="2423535" y="291179"/>
                  <a:pt x="2422869" y="290798"/>
                </a:cubicBezTo>
                <a:cubicBezTo>
                  <a:pt x="2417058" y="287941"/>
                  <a:pt x="2417820" y="291465"/>
                  <a:pt x="2417630" y="294227"/>
                </a:cubicBezTo>
                <a:lnTo>
                  <a:pt x="2417630" y="294799"/>
                </a:lnTo>
                <a:cubicBezTo>
                  <a:pt x="2417058" y="295466"/>
                  <a:pt x="2416582" y="294704"/>
                  <a:pt x="2416391" y="293275"/>
                </a:cubicBezTo>
                <a:cubicBezTo>
                  <a:pt x="2416296" y="291846"/>
                  <a:pt x="2410676" y="290989"/>
                  <a:pt x="2409914" y="290036"/>
                </a:cubicBezTo>
                <a:lnTo>
                  <a:pt x="2410105" y="289274"/>
                </a:lnTo>
                <a:cubicBezTo>
                  <a:pt x="2410296" y="288608"/>
                  <a:pt x="2412010" y="287655"/>
                  <a:pt x="2412582" y="287846"/>
                </a:cubicBezTo>
                <a:cubicBezTo>
                  <a:pt x="2415820" y="288893"/>
                  <a:pt x="2418678" y="284512"/>
                  <a:pt x="2422392" y="287560"/>
                </a:cubicBezTo>
                <a:lnTo>
                  <a:pt x="2422869" y="287941"/>
                </a:lnTo>
                <a:cubicBezTo>
                  <a:pt x="2426583" y="285845"/>
                  <a:pt x="2430107" y="285274"/>
                  <a:pt x="2430679" y="286703"/>
                </a:cubicBezTo>
                <a:lnTo>
                  <a:pt x="2432012" y="287560"/>
                </a:lnTo>
                <a:lnTo>
                  <a:pt x="2432584" y="287941"/>
                </a:lnTo>
                <a:cubicBezTo>
                  <a:pt x="2434584" y="286988"/>
                  <a:pt x="2437537" y="285559"/>
                  <a:pt x="2439156" y="284702"/>
                </a:cubicBezTo>
                <a:cubicBezTo>
                  <a:pt x="2440775" y="283845"/>
                  <a:pt x="2446491" y="282226"/>
                  <a:pt x="2447157" y="283655"/>
                </a:cubicBezTo>
                <a:cubicBezTo>
                  <a:pt x="2447824" y="285083"/>
                  <a:pt x="2450205" y="289084"/>
                  <a:pt x="2450777" y="288798"/>
                </a:cubicBezTo>
                <a:lnTo>
                  <a:pt x="2451634" y="288608"/>
                </a:lnTo>
                <a:lnTo>
                  <a:pt x="2456587" y="287369"/>
                </a:lnTo>
                <a:cubicBezTo>
                  <a:pt x="2462016" y="285941"/>
                  <a:pt x="2468779" y="285559"/>
                  <a:pt x="2471731" y="286417"/>
                </a:cubicBezTo>
                <a:lnTo>
                  <a:pt x="2471731" y="286607"/>
                </a:lnTo>
                <a:cubicBezTo>
                  <a:pt x="2471446" y="290227"/>
                  <a:pt x="2474018" y="294227"/>
                  <a:pt x="2469541" y="297371"/>
                </a:cubicBezTo>
                <a:cubicBezTo>
                  <a:pt x="2469160" y="297656"/>
                  <a:pt x="2469827" y="299561"/>
                  <a:pt x="2470588" y="299942"/>
                </a:cubicBezTo>
                <a:cubicBezTo>
                  <a:pt x="2471255" y="300323"/>
                  <a:pt x="2473446" y="300228"/>
                  <a:pt x="2473827" y="299752"/>
                </a:cubicBezTo>
                <a:cubicBezTo>
                  <a:pt x="2475161" y="298228"/>
                  <a:pt x="2476018" y="296323"/>
                  <a:pt x="2477256" y="294608"/>
                </a:cubicBezTo>
                <a:lnTo>
                  <a:pt x="2477923" y="293656"/>
                </a:lnTo>
                <a:cubicBezTo>
                  <a:pt x="2478971" y="292703"/>
                  <a:pt x="2480113" y="292894"/>
                  <a:pt x="2480590" y="294132"/>
                </a:cubicBezTo>
                <a:cubicBezTo>
                  <a:pt x="2480971" y="295370"/>
                  <a:pt x="2483352" y="298704"/>
                  <a:pt x="2484591" y="299180"/>
                </a:cubicBezTo>
                <a:cubicBezTo>
                  <a:pt x="2485733" y="299561"/>
                  <a:pt x="2489544" y="298895"/>
                  <a:pt x="2490591" y="299657"/>
                </a:cubicBezTo>
                <a:cubicBezTo>
                  <a:pt x="2491544" y="300418"/>
                  <a:pt x="2494592" y="301942"/>
                  <a:pt x="2494972" y="301180"/>
                </a:cubicBezTo>
                <a:cubicBezTo>
                  <a:pt x="2495258" y="300418"/>
                  <a:pt x="2497068" y="299275"/>
                  <a:pt x="2497925" y="300418"/>
                </a:cubicBezTo>
                <a:cubicBezTo>
                  <a:pt x="2498878" y="301562"/>
                  <a:pt x="2504212" y="303086"/>
                  <a:pt x="2506784" y="300228"/>
                </a:cubicBezTo>
                <a:lnTo>
                  <a:pt x="2509641" y="298418"/>
                </a:lnTo>
                <a:lnTo>
                  <a:pt x="2509831" y="298323"/>
                </a:lnTo>
                <a:cubicBezTo>
                  <a:pt x="2511737" y="299942"/>
                  <a:pt x="2512403" y="301942"/>
                  <a:pt x="2511546" y="302705"/>
                </a:cubicBezTo>
                <a:cubicBezTo>
                  <a:pt x="2510594" y="303467"/>
                  <a:pt x="2508879" y="306134"/>
                  <a:pt x="2510308" y="306324"/>
                </a:cubicBezTo>
                <a:cubicBezTo>
                  <a:pt x="2511737" y="306514"/>
                  <a:pt x="2515832" y="308038"/>
                  <a:pt x="2515261" y="309277"/>
                </a:cubicBezTo>
                <a:cubicBezTo>
                  <a:pt x="2514689" y="310515"/>
                  <a:pt x="2514499" y="314420"/>
                  <a:pt x="2516404" y="314706"/>
                </a:cubicBezTo>
                <a:cubicBezTo>
                  <a:pt x="2518309" y="314992"/>
                  <a:pt x="2520214" y="317563"/>
                  <a:pt x="2515356" y="319754"/>
                </a:cubicBezTo>
                <a:lnTo>
                  <a:pt x="2511451" y="321755"/>
                </a:lnTo>
                <a:cubicBezTo>
                  <a:pt x="2510117" y="322517"/>
                  <a:pt x="2508784" y="323659"/>
                  <a:pt x="2508212" y="324803"/>
                </a:cubicBezTo>
                <a:cubicBezTo>
                  <a:pt x="2507641" y="325946"/>
                  <a:pt x="2507736" y="327850"/>
                  <a:pt x="2508594" y="328708"/>
                </a:cubicBezTo>
                <a:cubicBezTo>
                  <a:pt x="2509355" y="329470"/>
                  <a:pt x="2511832" y="329851"/>
                  <a:pt x="2513166" y="329470"/>
                </a:cubicBezTo>
                <a:lnTo>
                  <a:pt x="2515928" y="328708"/>
                </a:lnTo>
                <a:cubicBezTo>
                  <a:pt x="2515928" y="326326"/>
                  <a:pt x="2516594" y="323659"/>
                  <a:pt x="2517452" y="322707"/>
                </a:cubicBezTo>
                <a:lnTo>
                  <a:pt x="2518500" y="322326"/>
                </a:lnTo>
                <a:cubicBezTo>
                  <a:pt x="2521643" y="321088"/>
                  <a:pt x="2530787" y="324517"/>
                  <a:pt x="2531168" y="327184"/>
                </a:cubicBezTo>
                <a:lnTo>
                  <a:pt x="2531263" y="327946"/>
                </a:lnTo>
                <a:cubicBezTo>
                  <a:pt x="2529739" y="328898"/>
                  <a:pt x="2526882" y="330708"/>
                  <a:pt x="2524881" y="331946"/>
                </a:cubicBezTo>
                <a:cubicBezTo>
                  <a:pt x="2522881" y="333184"/>
                  <a:pt x="2518404" y="337661"/>
                  <a:pt x="2518213" y="338138"/>
                </a:cubicBezTo>
                <a:cubicBezTo>
                  <a:pt x="2518119" y="338614"/>
                  <a:pt x="2516499" y="338614"/>
                  <a:pt x="2514975" y="336613"/>
                </a:cubicBezTo>
                <a:lnTo>
                  <a:pt x="2513356" y="336328"/>
                </a:lnTo>
                <a:lnTo>
                  <a:pt x="2511927" y="336042"/>
                </a:lnTo>
                <a:cubicBezTo>
                  <a:pt x="2509546" y="337661"/>
                  <a:pt x="2508594" y="339662"/>
                  <a:pt x="2509927" y="340424"/>
                </a:cubicBezTo>
                <a:cubicBezTo>
                  <a:pt x="2511260" y="341186"/>
                  <a:pt x="2515737" y="347853"/>
                  <a:pt x="2515547" y="352806"/>
                </a:cubicBezTo>
                <a:lnTo>
                  <a:pt x="2515832" y="357950"/>
                </a:lnTo>
                <a:lnTo>
                  <a:pt x="2516118" y="363664"/>
                </a:lnTo>
                <a:cubicBezTo>
                  <a:pt x="2510689" y="366998"/>
                  <a:pt x="2506117" y="368808"/>
                  <a:pt x="2505831" y="367760"/>
                </a:cubicBezTo>
                <a:cubicBezTo>
                  <a:pt x="2505546" y="366713"/>
                  <a:pt x="2503831" y="364617"/>
                  <a:pt x="2502593" y="365474"/>
                </a:cubicBezTo>
                <a:cubicBezTo>
                  <a:pt x="2501259" y="366332"/>
                  <a:pt x="2502021" y="371284"/>
                  <a:pt x="2500592" y="371475"/>
                </a:cubicBezTo>
                <a:lnTo>
                  <a:pt x="2498083" y="375239"/>
                </a:lnTo>
                <a:lnTo>
                  <a:pt x="2497925" y="375095"/>
                </a:lnTo>
                <a:lnTo>
                  <a:pt x="2491734" y="376142"/>
                </a:lnTo>
                <a:lnTo>
                  <a:pt x="2486781" y="377000"/>
                </a:lnTo>
                <a:cubicBezTo>
                  <a:pt x="2488782" y="380714"/>
                  <a:pt x="2488591" y="383953"/>
                  <a:pt x="2486305" y="384048"/>
                </a:cubicBezTo>
                <a:cubicBezTo>
                  <a:pt x="2484019" y="384143"/>
                  <a:pt x="2477542" y="383572"/>
                  <a:pt x="2477351" y="382429"/>
                </a:cubicBezTo>
                <a:cubicBezTo>
                  <a:pt x="2477161" y="381286"/>
                  <a:pt x="2475256" y="379381"/>
                  <a:pt x="2473827" y="380905"/>
                </a:cubicBezTo>
                <a:cubicBezTo>
                  <a:pt x="2472303" y="382524"/>
                  <a:pt x="2467540" y="386239"/>
                  <a:pt x="2467350" y="385000"/>
                </a:cubicBezTo>
                <a:cubicBezTo>
                  <a:pt x="2467064" y="383762"/>
                  <a:pt x="2465255" y="380429"/>
                  <a:pt x="2464112" y="381667"/>
                </a:cubicBezTo>
                <a:cubicBezTo>
                  <a:pt x="2462969" y="382905"/>
                  <a:pt x="2455825" y="385858"/>
                  <a:pt x="2450872" y="385286"/>
                </a:cubicBezTo>
                <a:lnTo>
                  <a:pt x="2447443" y="387001"/>
                </a:lnTo>
                <a:lnTo>
                  <a:pt x="2443728" y="388811"/>
                </a:lnTo>
                <a:cubicBezTo>
                  <a:pt x="2440204" y="388620"/>
                  <a:pt x="2434108" y="388620"/>
                  <a:pt x="2430203" y="388906"/>
                </a:cubicBezTo>
                <a:lnTo>
                  <a:pt x="2426583" y="388715"/>
                </a:lnTo>
                <a:lnTo>
                  <a:pt x="2425345" y="388620"/>
                </a:lnTo>
                <a:cubicBezTo>
                  <a:pt x="2424012" y="389096"/>
                  <a:pt x="2419630" y="388811"/>
                  <a:pt x="2415630" y="388144"/>
                </a:cubicBezTo>
                <a:cubicBezTo>
                  <a:pt x="2411629" y="387477"/>
                  <a:pt x="2400389" y="389858"/>
                  <a:pt x="2399437" y="389477"/>
                </a:cubicBezTo>
                <a:cubicBezTo>
                  <a:pt x="2398484" y="389001"/>
                  <a:pt x="2394008" y="388430"/>
                  <a:pt x="2391722" y="388239"/>
                </a:cubicBezTo>
                <a:cubicBezTo>
                  <a:pt x="2389436" y="388049"/>
                  <a:pt x="2383530" y="388525"/>
                  <a:pt x="2381721" y="387477"/>
                </a:cubicBezTo>
                <a:cubicBezTo>
                  <a:pt x="2379911" y="386429"/>
                  <a:pt x="2372576" y="391096"/>
                  <a:pt x="2369148" y="392335"/>
                </a:cubicBezTo>
                <a:lnTo>
                  <a:pt x="2368576" y="387382"/>
                </a:lnTo>
                <a:lnTo>
                  <a:pt x="2368385" y="385763"/>
                </a:lnTo>
                <a:cubicBezTo>
                  <a:pt x="2365909" y="386715"/>
                  <a:pt x="2362671" y="388049"/>
                  <a:pt x="2361051" y="388620"/>
                </a:cubicBezTo>
                <a:cubicBezTo>
                  <a:pt x="2359432" y="389287"/>
                  <a:pt x="2356479" y="391382"/>
                  <a:pt x="2355527" y="390049"/>
                </a:cubicBezTo>
                <a:cubicBezTo>
                  <a:pt x="2354574" y="388715"/>
                  <a:pt x="2346954" y="390430"/>
                  <a:pt x="2344859" y="390620"/>
                </a:cubicBezTo>
                <a:cubicBezTo>
                  <a:pt x="2342668" y="390906"/>
                  <a:pt x="2336382" y="389858"/>
                  <a:pt x="2335143" y="389382"/>
                </a:cubicBezTo>
                <a:cubicBezTo>
                  <a:pt x="2333810" y="388906"/>
                  <a:pt x="2330095" y="391478"/>
                  <a:pt x="2329333" y="392144"/>
                </a:cubicBezTo>
                <a:cubicBezTo>
                  <a:pt x="2328571" y="392716"/>
                  <a:pt x="2324571" y="391668"/>
                  <a:pt x="2323522" y="391287"/>
                </a:cubicBezTo>
                <a:cubicBezTo>
                  <a:pt x="2322475" y="390906"/>
                  <a:pt x="2316950" y="391763"/>
                  <a:pt x="2313617" y="393192"/>
                </a:cubicBezTo>
                <a:cubicBezTo>
                  <a:pt x="2310283" y="394621"/>
                  <a:pt x="2298091" y="390620"/>
                  <a:pt x="2294471" y="390430"/>
                </a:cubicBezTo>
                <a:cubicBezTo>
                  <a:pt x="2290852" y="390144"/>
                  <a:pt x="2281422" y="394716"/>
                  <a:pt x="2279898" y="395002"/>
                </a:cubicBezTo>
                <a:cubicBezTo>
                  <a:pt x="2278279" y="395192"/>
                  <a:pt x="2272278" y="394525"/>
                  <a:pt x="2269897" y="396621"/>
                </a:cubicBezTo>
                <a:lnTo>
                  <a:pt x="2265516" y="393859"/>
                </a:lnTo>
                <a:cubicBezTo>
                  <a:pt x="2263610" y="392716"/>
                  <a:pt x="2259134" y="394621"/>
                  <a:pt x="2255705" y="394621"/>
                </a:cubicBezTo>
                <a:cubicBezTo>
                  <a:pt x="2252942" y="394621"/>
                  <a:pt x="2250180" y="393478"/>
                  <a:pt x="2247322" y="393478"/>
                </a:cubicBezTo>
                <a:cubicBezTo>
                  <a:pt x="2245227" y="393383"/>
                  <a:pt x="2243131" y="394240"/>
                  <a:pt x="2241036" y="394716"/>
                </a:cubicBezTo>
                <a:lnTo>
                  <a:pt x="2236274" y="395954"/>
                </a:lnTo>
                <a:cubicBezTo>
                  <a:pt x="2235988" y="393097"/>
                  <a:pt x="2235988" y="392239"/>
                  <a:pt x="2236274" y="394145"/>
                </a:cubicBezTo>
                <a:cubicBezTo>
                  <a:pt x="2236559" y="396050"/>
                  <a:pt x="2228654" y="393859"/>
                  <a:pt x="2225891" y="394811"/>
                </a:cubicBezTo>
                <a:lnTo>
                  <a:pt x="2223415" y="394621"/>
                </a:lnTo>
                <a:lnTo>
                  <a:pt x="2213033" y="393763"/>
                </a:lnTo>
                <a:cubicBezTo>
                  <a:pt x="2201603" y="393192"/>
                  <a:pt x="2188934" y="392811"/>
                  <a:pt x="2184934" y="393097"/>
                </a:cubicBezTo>
                <a:cubicBezTo>
                  <a:pt x="2180933" y="393383"/>
                  <a:pt x="2169884" y="395859"/>
                  <a:pt x="2169123" y="396240"/>
                </a:cubicBezTo>
                <a:cubicBezTo>
                  <a:pt x="2168360" y="396621"/>
                  <a:pt x="2164360" y="397192"/>
                  <a:pt x="2160550" y="397669"/>
                </a:cubicBezTo>
                <a:lnTo>
                  <a:pt x="2159502" y="396621"/>
                </a:lnTo>
                <a:cubicBezTo>
                  <a:pt x="2156169" y="393383"/>
                  <a:pt x="2152454" y="396716"/>
                  <a:pt x="2150358" y="395764"/>
                </a:cubicBezTo>
                <a:lnTo>
                  <a:pt x="2146548" y="394049"/>
                </a:lnTo>
                <a:cubicBezTo>
                  <a:pt x="2142547" y="394430"/>
                  <a:pt x="2137595" y="394430"/>
                  <a:pt x="2135404" y="393954"/>
                </a:cubicBezTo>
                <a:cubicBezTo>
                  <a:pt x="2133308" y="393478"/>
                  <a:pt x="2124546" y="396716"/>
                  <a:pt x="2119592" y="397288"/>
                </a:cubicBezTo>
                <a:lnTo>
                  <a:pt x="2114925" y="395002"/>
                </a:lnTo>
                <a:lnTo>
                  <a:pt x="2112258" y="393668"/>
                </a:lnTo>
                <a:cubicBezTo>
                  <a:pt x="2107782" y="394621"/>
                  <a:pt x="2102828" y="395002"/>
                  <a:pt x="2101209" y="394430"/>
                </a:cubicBezTo>
                <a:cubicBezTo>
                  <a:pt x="2099590" y="393859"/>
                  <a:pt x="2095875" y="395573"/>
                  <a:pt x="2094922" y="394525"/>
                </a:cubicBezTo>
                <a:cubicBezTo>
                  <a:pt x="2094065" y="393478"/>
                  <a:pt x="2089970" y="391573"/>
                  <a:pt x="2088065" y="392525"/>
                </a:cubicBezTo>
                <a:cubicBezTo>
                  <a:pt x="2086064" y="393478"/>
                  <a:pt x="2078920" y="396050"/>
                  <a:pt x="2076921" y="396145"/>
                </a:cubicBezTo>
                <a:cubicBezTo>
                  <a:pt x="2074920" y="396335"/>
                  <a:pt x="2069586" y="395383"/>
                  <a:pt x="2068062" y="394621"/>
                </a:cubicBezTo>
                <a:cubicBezTo>
                  <a:pt x="2066538" y="393954"/>
                  <a:pt x="2057680" y="396526"/>
                  <a:pt x="2052346" y="397669"/>
                </a:cubicBezTo>
                <a:cubicBezTo>
                  <a:pt x="2047012" y="398812"/>
                  <a:pt x="2032153" y="395954"/>
                  <a:pt x="2031010" y="396907"/>
                </a:cubicBezTo>
                <a:cubicBezTo>
                  <a:pt x="2029867" y="397859"/>
                  <a:pt x="2025009" y="395478"/>
                  <a:pt x="2023771" y="395192"/>
                </a:cubicBezTo>
                <a:cubicBezTo>
                  <a:pt x="2022533" y="395002"/>
                  <a:pt x="2019389" y="395859"/>
                  <a:pt x="2018818" y="395097"/>
                </a:cubicBezTo>
                <a:cubicBezTo>
                  <a:pt x="2018342" y="394430"/>
                  <a:pt x="2016532" y="393001"/>
                  <a:pt x="2016056" y="393763"/>
                </a:cubicBezTo>
                <a:cubicBezTo>
                  <a:pt x="2015580" y="394525"/>
                  <a:pt x="2012245" y="395859"/>
                  <a:pt x="2009864" y="394525"/>
                </a:cubicBezTo>
                <a:cubicBezTo>
                  <a:pt x="2007483" y="393192"/>
                  <a:pt x="1999196" y="396621"/>
                  <a:pt x="1997196" y="396812"/>
                </a:cubicBezTo>
                <a:lnTo>
                  <a:pt x="1996053" y="396145"/>
                </a:lnTo>
                <a:cubicBezTo>
                  <a:pt x="1991767" y="393668"/>
                  <a:pt x="1988052" y="393763"/>
                  <a:pt x="1983575" y="396240"/>
                </a:cubicBezTo>
                <a:cubicBezTo>
                  <a:pt x="1979861" y="398336"/>
                  <a:pt x="1975860" y="393192"/>
                  <a:pt x="1973479" y="394716"/>
                </a:cubicBezTo>
                <a:cubicBezTo>
                  <a:pt x="1969764" y="396907"/>
                  <a:pt x="1965859" y="397288"/>
                  <a:pt x="1962906" y="396240"/>
                </a:cubicBezTo>
                <a:cubicBezTo>
                  <a:pt x="1960429" y="395288"/>
                  <a:pt x="1959382" y="395573"/>
                  <a:pt x="1957191" y="396145"/>
                </a:cubicBezTo>
                <a:cubicBezTo>
                  <a:pt x="1955762" y="396526"/>
                  <a:pt x="1952333" y="394811"/>
                  <a:pt x="1952143" y="395002"/>
                </a:cubicBezTo>
                <a:cubicBezTo>
                  <a:pt x="1950238" y="398050"/>
                  <a:pt x="1947952" y="393763"/>
                  <a:pt x="1946523" y="395192"/>
                </a:cubicBezTo>
                <a:cubicBezTo>
                  <a:pt x="1944999" y="396716"/>
                  <a:pt x="1944332" y="396050"/>
                  <a:pt x="1942713" y="395097"/>
                </a:cubicBezTo>
                <a:lnTo>
                  <a:pt x="1939570" y="393287"/>
                </a:lnTo>
                <a:cubicBezTo>
                  <a:pt x="1935569" y="393859"/>
                  <a:pt x="1926997" y="395002"/>
                  <a:pt x="1920520" y="395764"/>
                </a:cubicBezTo>
                <a:cubicBezTo>
                  <a:pt x="1914043" y="396526"/>
                  <a:pt x="1891850" y="395859"/>
                  <a:pt x="1889087" y="396430"/>
                </a:cubicBezTo>
                <a:lnTo>
                  <a:pt x="1886515" y="396526"/>
                </a:lnTo>
                <a:lnTo>
                  <a:pt x="1879181" y="396716"/>
                </a:lnTo>
                <a:cubicBezTo>
                  <a:pt x="1871180" y="396526"/>
                  <a:pt x="1863180" y="397192"/>
                  <a:pt x="1861274" y="398336"/>
                </a:cubicBezTo>
                <a:cubicBezTo>
                  <a:pt x="1859465" y="399383"/>
                  <a:pt x="1849844" y="397478"/>
                  <a:pt x="1845939" y="396812"/>
                </a:cubicBezTo>
                <a:lnTo>
                  <a:pt x="1842224" y="396621"/>
                </a:lnTo>
                <a:cubicBezTo>
                  <a:pt x="1837938" y="396430"/>
                  <a:pt x="1833652" y="396526"/>
                  <a:pt x="1829366" y="396621"/>
                </a:cubicBezTo>
                <a:lnTo>
                  <a:pt x="1826603" y="396716"/>
                </a:lnTo>
                <a:cubicBezTo>
                  <a:pt x="1825556" y="395002"/>
                  <a:pt x="1824317" y="393573"/>
                  <a:pt x="1823841" y="393573"/>
                </a:cubicBezTo>
                <a:cubicBezTo>
                  <a:pt x="1823365" y="393573"/>
                  <a:pt x="1821079" y="394240"/>
                  <a:pt x="1819745" y="395002"/>
                </a:cubicBezTo>
                <a:cubicBezTo>
                  <a:pt x="1818412" y="395764"/>
                  <a:pt x="1814411" y="397859"/>
                  <a:pt x="1812983" y="397002"/>
                </a:cubicBezTo>
                <a:cubicBezTo>
                  <a:pt x="1811554" y="396145"/>
                  <a:pt x="1802410" y="398336"/>
                  <a:pt x="1796028" y="398145"/>
                </a:cubicBezTo>
                <a:cubicBezTo>
                  <a:pt x="1789551" y="397955"/>
                  <a:pt x="1770787" y="396335"/>
                  <a:pt x="1768406" y="395954"/>
                </a:cubicBezTo>
                <a:cubicBezTo>
                  <a:pt x="1766120" y="395573"/>
                  <a:pt x="1758881" y="397574"/>
                  <a:pt x="1757166" y="396430"/>
                </a:cubicBezTo>
                <a:cubicBezTo>
                  <a:pt x="1755452" y="395288"/>
                  <a:pt x="1747260" y="398050"/>
                  <a:pt x="1745069" y="398145"/>
                </a:cubicBezTo>
                <a:cubicBezTo>
                  <a:pt x="1742879" y="398336"/>
                  <a:pt x="1734497" y="398907"/>
                  <a:pt x="1731544" y="399193"/>
                </a:cubicBezTo>
                <a:cubicBezTo>
                  <a:pt x="1728686" y="399479"/>
                  <a:pt x="1720209" y="397002"/>
                  <a:pt x="1718209" y="397574"/>
                </a:cubicBezTo>
                <a:cubicBezTo>
                  <a:pt x="1716113" y="398145"/>
                  <a:pt x="1708493" y="398240"/>
                  <a:pt x="1706398" y="397574"/>
                </a:cubicBezTo>
                <a:cubicBezTo>
                  <a:pt x="1704302" y="396907"/>
                  <a:pt x="1694492" y="398145"/>
                  <a:pt x="1690205" y="397955"/>
                </a:cubicBezTo>
                <a:lnTo>
                  <a:pt x="1686110" y="396907"/>
                </a:lnTo>
                <a:lnTo>
                  <a:pt x="1682871" y="396050"/>
                </a:lnTo>
                <a:cubicBezTo>
                  <a:pt x="1677537" y="397383"/>
                  <a:pt x="1667631" y="398526"/>
                  <a:pt x="1660773" y="398526"/>
                </a:cubicBezTo>
                <a:cubicBezTo>
                  <a:pt x="1653915" y="398526"/>
                  <a:pt x="1631627" y="399097"/>
                  <a:pt x="1626483" y="399955"/>
                </a:cubicBezTo>
                <a:lnTo>
                  <a:pt x="1624959" y="394525"/>
                </a:lnTo>
                <a:lnTo>
                  <a:pt x="1624864" y="394049"/>
                </a:lnTo>
                <a:cubicBezTo>
                  <a:pt x="1621340" y="394145"/>
                  <a:pt x="1618863" y="394811"/>
                  <a:pt x="1619340" y="395478"/>
                </a:cubicBezTo>
                <a:cubicBezTo>
                  <a:pt x="1619816" y="396240"/>
                  <a:pt x="1619340" y="398336"/>
                  <a:pt x="1617149" y="398336"/>
                </a:cubicBezTo>
                <a:cubicBezTo>
                  <a:pt x="1614958" y="398240"/>
                  <a:pt x="1606766" y="399288"/>
                  <a:pt x="1603433" y="400241"/>
                </a:cubicBezTo>
                <a:lnTo>
                  <a:pt x="1599813" y="398621"/>
                </a:lnTo>
                <a:lnTo>
                  <a:pt x="1597718" y="397669"/>
                </a:lnTo>
                <a:cubicBezTo>
                  <a:pt x="1596384" y="396335"/>
                  <a:pt x="1594384" y="395192"/>
                  <a:pt x="1593241" y="395097"/>
                </a:cubicBezTo>
                <a:lnTo>
                  <a:pt x="1592765" y="395478"/>
                </a:lnTo>
                <a:cubicBezTo>
                  <a:pt x="1591812" y="396240"/>
                  <a:pt x="1590955" y="398336"/>
                  <a:pt x="1590479" y="398240"/>
                </a:cubicBezTo>
                <a:lnTo>
                  <a:pt x="1580287" y="396716"/>
                </a:lnTo>
                <a:cubicBezTo>
                  <a:pt x="1569048" y="398621"/>
                  <a:pt x="1559713" y="399002"/>
                  <a:pt x="1559523" y="397764"/>
                </a:cubicBezTo>
                <a:cubicBezTo>
                  <a:pt x="1559332" y="396430"/>
                  <a:pt x="1556855" y="393383"/>
                  <a:pt x="1554474" y="394240"/>
                </a:cubicBezTo>
                <a:lnTo>
                  <a:pt x="1552474" y="394049"/>
                </a:lnTo>
                <a:cubicBezTo>
                  <a:pt x="1548188" y="393573"/>
                  <a:pt x="1549902" y="397097"/>
                  <a:pt x="1548092" y="397859"/>
                </a:cubicBezTo>
                <a:cubicBezTo>
                  <a:pt x="1546378" y="398526"/>
                  <a:pt x="1543997" y="398050"/>
                  <a:pt x="1541996" y="398431"/>
                </a:cubicBezTo>
                <a:cubicBezTo>
                  <a:pt x="1539710" y="398812"/>
                  <a:pt x="1537520" y="399859"/>
                  <a:pt x="1535138" y="400145"/>
                </a:cubicBezTo>
                <a:lnTo>
                  <a:pt x="1533710" y="400336"/>
                </a:lnTo>
                <a:cubicBezTo>
                  <a:pt x="1532090" y="399859"/>
                  <a:pt x="1528852" y="399002"/>
                  <a:pt x="1526661" y="398526"/>
                </a:cubicBezTo>
                <a:cubicBezTo>
                  <a:pt x="1524470" y="398050"/>
                  <a:pt x="1518660" y="399193"/>
                  <a:pt x="1517231" y="399764"/>
                </a:cubicBezTo>
                <a:cubicBezTo>
                  <a:pt x="1515898" y="400336"/>
                  <a:pt x="1509516" y="399097"/>
                  <a:pt x="1507421" y="399669"/>
                </a:cubicBezTo>
                <a:cubicBezTo>
                  <a:pt x="1505325" y="400145"/>
                  <a:pt x="1495133" y="400621"/>
                  <a:pt x="1489323" y="402050"/>
                </a:cubicBezTo>
                <a:lnTo>
                  <a:pt x="1484180" y="398621"/>
                </a:lnTo>
                <a:cubicBezTo>
                  <a:pt x="1482941" y="397764"/>
                  <a:pt x="1479417" y="397859"/>
                  <a:pt x="1477988" y="398717"/>
                </a:cubicBezTo>
                <a:lnTo>
                  <a:pt x="1473702" y="401479"/>
                </a:lnTo>
                <a:cubicBezTo>
                  <a:pt x="1469225" y="400145"/>
                  <a:pt x="1463129" y="398717"/>
                  <a:pt x="1460177" y="398336"/>
                </a:cubicBezTo>
                <a:lnTo>
                  <a:pt x="1459796" y="399002"/>
                </a:lnTo>
                <a:cubicBezTo>
                  <a:pt x="1457129" y="403574"/>
                  <a:pt x="1453604" y="397574"/>
                  <a:pt x="1450461" y="399764"/>
                </a:cubicBezTo>
                <a:lnTo>
                  <a:pt x="1447508" y="401860"/>
                </a:lnTo>
                <a:cubicBezTo>
                  <a:pt x="1444270" y="400241"/>
                  <a:pt x="1437983" y="398240"/>
                  <a:pt x="1433602" y="397478"/>
                </a:cubicBezTo>
                <a:lnTo>
                  <a:pt x="1429411" y="399955"/>
                </a:lnTo>
                <a:lnTo>
                  <a:pt x="1426458" y="401669"/>
                </a:lnTo>
                <a:cubicBezTo>
                  <a:pt x="1424172" y="398907"/>
                  <a:pt x="1419791" y="397097"/>
                  <a:pt x="1416552" y="397859"/>
                </a:cubicBezTo>
                <a:lnTo>
                  <a:pt x="1415600" y="399097"/>
                </a:lnTo>
                <a:cubicBezTo>
                  <a:pt x="1413409" y="402050"/>
                  <a:pt x="1411694" y="397764"/>
                  <a:pt x="1409885" y="399288"/>
                </a:cubicBezTo>
                <a:lnTo>
                  <a:pt x="1409313" y="399764"/>
                </a:lnTo>
                <a:cubicBezTo>
                  <a:pt x="1408646" y="400145"/>
                  <a:pt x="1404932" y="399859"/>
                  <a:pt x="1401122" y="399193"/>
                </a:cubicBezTo>
                <a:cubicBezTo>
                  <a:pt x="1397311" y="398431"/>
                  <a:pt x="1376452" y="400717"/>
                  <a:pt x="1375309" y="401003"/>
                </a:cubicBezTo>
                <a:lnTo>
                  <a:pt x="1374928" y="400717"/>
                </a:lnTo>
                <a:cubicBezTo>
                  <a:pt x="1372261" y="398526"/>
                  <a:pt x="1368927" y="397383"/>
                  <a:pt x="1366165" y="399479"/>
                </a:cubicBezTo>
                <a:cubicBezTo>
                  <a:pt x="1362736" y="402146"/>
                  <a:pt x="1361974" y="397192"/>
                  <a:pt x="1358640" y="398336"/>
                </a:cubicBezTo>
                <a:lnTo>
                  <a:pt x="1356068" y="399193"/>
                </a:lnTo>
                <a:cubicBezTo>
                  <a:pt x="1352354" y="397859"/>
                  <a:pt x="1344257" y="397478"/>
                  <a:pt x="1338161" y="398240"/>
                </a:cubicBezTo>
                <a:lnTo>
                  <a:pt x="1332542" y="398526"/>
                </a:lnTo>
                <a:cubicBezTo>
                  <a:pt x="1329208" y="398717"/>
                  <a:pt x="1323779" y="399193"/>
                  <a:pt x="1322921" y="397955"/>
                </a:cubicBezTo>
                <a:lnTo>
                  <a:pt x="1320540" y="394430"/>
                </a:lnTo>
                <a:cubicBezTo>
                  <a:pt x="1318064" y="395954"/>
                  <a:pt x="1315206" y="397097"/>
                  <a:pt x="1314349" y="397002"/>
                </a:cubicBezTo>
                <a:cubicBezTo>
                  <a:pt x="1313396" y="396907"/>
                  <a:pt x="1309682" y="397192"/>
                  <a:pt x="1306824" y="396812"/>
                </a:cubicBezTo>
                <a:lnTo>
                  <a:pt x="1304443" y="396716"/>
                </a:lnTo>
                <a:cubicBezTo>
                  <a:pt x="1302252" y="396621"/>
                  <a:pt x="1300061" y="398050"/>
                  <a:pt x="1297775" y="398526"/>
                </a:cubicBezTo>
                <a:lnTo>
                  <a:pt x="1297490" y="398621"/>
                </a:lnTo>
                <a:cubicBezTo>
                  <a:pt x="1296728" y="397383"/>
                  <a:pt x="1295204" y="395668"/>
                  <a:pt x="1294156" y="395002"/>
                </a:cubicBezTo>
                <a:cubicBezTo>
                  <a:pt x="1293108" y="394240"/>
                  <a:pt x="1290441" y="397383"/>
                  <a:pt x="1289584" y="398907"/>
                </a:cubicBezTo>
                <a:lnTo>
                  <a:pt x="1287107" y="398717"/>
                </a:lnTo>
                <a:lnTo>
                  <a:pt x="1283964" y="398526"/>
                </a:lnTo>
                <a:cubicBezTo>
                  <a:pt x="1280535" y="398621"/>
                  <a:pt x="1274439" y="399002"/>
                  <a:pt x="1270534" y="399288"/>
                </a:cubicBezTo>
                <a:lnTo>
                  <a:pt x="1266819" y="398812"/>
                </a:lnTo>
                <a:lnTo>
                  <a:pt x="1263104" y="398336"/>
                </a:lnTo>
                <a:cubicBezTo>
                  <a:pt x="1258913" y="398526"/>
                  <a:pt x="1255199" y="397764"/>
                  <a:pt x="1255008" y="396526"/>
                </a:cubicBezTo>
                <a:cubicBezTo>
                  <a:pt x="1254818" y="395288"/>
                  <a:pt x="1254056" y="392430"/>
                  <a:pt x="1253770" y="392430"/>
                </a:cubicBezTo>
                <a:cubicBezTo>
                  <a:pt x="1253579" y="392430"/>
                  <a:pt x="1252817" y="393383"/>
                  <a:pt x="1252436" y="394525"/>
                </a:cubicBezTo>
                <a:cubicBezTo>
                  <a:pt x="1252151" y="395668"/>
                  <a:pt x="1249865" y="398812"/>
                  <a:pt x="1248055" y="398526"/>
                </a:cubicBezTo>
                <a:lnTo>
                  <a:pt x="1247388" y="397859"/>
                </a:lnTo>
                <a:cubicBezTo>
                  <a:pt x="1243959" y="394240"/>
                  <a:pt x="1244054" y="394240"/>
                  <a:pt x="1239197" y="397383"/>
                </a:cubicBezTo>
                <a:lnTo>
                  <a:pt x="1238720" y="397764"/>
                </a:lnTo>
                <a:cubicBezTo>
                  <a:pt x="1238149" y="398145"/>
                  <a:pt x="1233672" y="398717"/>
                  <a:pt x="1228815" y="399097"/>
                </a:cubicBezTo>
                <a:cubicBezTo>
                  <a:pt x="1223957" y="399479"/>
                  <a:pt x="1211193" y="395383"/>
                  <a:pt x="1209765" y="396240"/>
                </a:cubicBezTo>
                <a:cubicBezTo>
                  <a:pt x="1208240" y="397097"/>
                  <a:pt x="1205383" y="395383"/>
                  <a:pt x="1206811" y="394240"/>
                </a:cubicBezTo>
                <a:cubicBezTo>
                  <a:pt x="1208145" y="393097"/>
                  <a:pt x="1210717" y="389858"/>
                  <a:pt x="1208145" y="390525"/>
                </a:cubicBezTo>
                <a:cubicBezTo>
                  <a:pt x="1205573" y="391192"/>
                  <a:pt x="1199763" y="395097"/>
                  <a:pt x="1198811" y="396526"/>
                </a:cubicBezTo>
                <a:lnTo>
                  <a:pt x="1197953" y="396526"/>
                </a:lnTo>
                <a:cubicBezTo>
                  <a:pt x="1196048" y="396526"/>
                  <a:pt x="1194143" y="395288"/>
                  <a:pt x="1192334" y="395288"/>
                </a:cubicBezTo>
                <a:cubicBezTo>
                  <a:pt x="1190619" y="395288"/>
                  <a:pt x="1189000" y="396430"/>
                  <a:pt x="1187190" y="396621"/>
                </a:cubicBezTo>
                <a:cubicBezTo>
                  <a:pt x="1185190" y="396812"/>
                  <a:pt x="1182713" y="397002"/>
                  <a:pt x="1180999" y="396335"/>
                </a:cubicBezTo>
                <a:lnTo>
                  <a:pt x="1174998" y="393859"/>
                </a:lnTo>
                <a:cubicBezTo>
                  <a:pt x="1168616" y="395288"/>
                  <a:pt x="1161568" y="396526"/>
                  <a:pt x="1159282" y="396621"/>
                </a:cubicBezTo>
                <a:lnTo>
                  <a:pt x="1157472" y="396050"/>
                </a:lnTo>
                <a:cubicBezTo>
                  <a:pt x="1154519" y="395192"/>
                  <a:pt x="1147661" y="393763"/>
                  <a:pt x="1144994" y="394621"/>
                </a:cubicBezTo>
                <a:lnTo>
                  <a:pt x="1139375" y="396526"/>
                </a:lnTo>
                <a:cubicBezTo>
                  <a:pt x="1134231" y="394430"/>
                  <a:pt x="1129373" y="393668"/>
                  <a:pt x="1128611" y="394907"/>
                </a:cubicBezTo>
                <a:cubicBezTo>
                  <a:pt x="1127849" y="396145"/>
                  <a:pt x="1115467" y="394811"/>
                  <a:pt x="1108037" y="394621"/>
                </a:cubicBezTo>
                <a:lnTo>
                  <a:pt x="1101179" y="394621"/>
                </a:lnTo>
                <a:lnTo>
                  <a:pt x="1096036" y="394621"/>
                </a:lnTo>
                <a:cubicBezTo>
                  <a:pt x="1090511" y="394430"/>
                  <a:pt x="1081939" y="395097"/>
                  <a:pt x="1077081" y="396240"/>
                </a:cubicBezTo>
                <a:lnTo>
                  <a:pt x="1072319" y="394811"/>
                </a:lnTo>
                <a:cubicBezTo>
                  <a:pt x="1069747" y="394049"/>
                  <a:pt x="1063079" y="392335"/>
                  <a:pt x="1060984" y="391287"/>
                </a:cubicBezTo>
                <a:cubicBezTo>
                  <a:pt x="1059936" y="390811"/>
                  <a:pt x="1056888" y="391096"/>
                  <a:pt x="1056888" y="391382"/>
                </a:cubicBezTo>
                <a:cubicBezTo>
                  <a:pt x="1056031" y="395573"/>
                  <a:pt x="1054126" y="396145"/>
                  <a:pt x="1050506" y="393097"/>
                </a:cubicBezTo>
                <a:lnTo>
                  <a:pt x="1050221" y="392906"/>
                </a:lnTo>
                <a:cubicBezTo>
                  <a:pt x="1049744" y="392811"/>
                  <a:pt x="1045363" y="393763"/>
                  <a:pt x="1040410" y="394907"/>
                </a:cubicBezTo>
                <a:lnTo>
                  <a:pt x="1036600" y="394049"/>
                </a:lnTo>
                <a:cubicBezTo>
                  <a:pt x="1031933" y="393001"/>
                  <a:pt x="1028408" y="391763"/>
                  <a:pt x="1024122" y="394621"/>
                </a:cubicBezTo>
                <a:cubicBezTo>
                  <a:pt x="1022979" y="395383"/>
                  <a:pt x="1020217" y="394430"/>
                  <a:pt x="1018217" y="394049"/>
                </a:cubicBezTo>
                <a:lnTo>
                  <a:pt x="1016693" y="393763"/>
                </a:lnTo>
                <a:cubicBezTo>
                  <a:pt x="1015073" y="393192"/>
                  <a:pt x="1012311" y="393573"/>
                  <a:pt x="1010501" y="394525"/>
                </a:cubicBezTo>
                <a:cubicBezTo>
                  <a:pt x="1008692" y="395573"/>
                  <a:pt x="1000500" y="393763"/>
                  <a:pt x="998214" y="393573"/>
                </a:cubicBezTo>
                <a:cubicBezTo>
                  <a:pt x="996023" y="393287"/>
                  <a:pt x="986213" y="393287"/>
                  <a:pt x="981545" y="394145"/>
                </a:cubicBezTo>
                <a:lnTo>
                  <a:pt x="978116" y="390906"/>
                </a:lnTo>
                <a:cubicBezTo>
                  <a:pt x="978021" y="390811"/>
                  <a:pt x="976973" y="391668"/>
                  <a:pt x="976402" y="391763"/>
                </a:cubicBezTo>
                <a:lnTo>
                  <a:pt x="965734" y="393478"/>
                </a:lnTo>
                <a:cubicBezTo>
                  <a:pt x="960019" y="392239"/>
                  <a:pt x="954494" y="391096"/>
                  <a:pt x="953542" y="391001"/>
                </a:cubicBezTo>
                <a:cubicBezTo>
                  <a:pt x="952589" y="390906"/>
                  <a:pt x="945160" y="391573"/>
                  <a:pt x="938016" y="391573"/>
                </a:cubicBezTo>
                <a:lnTo>
                  <a:pt x="931634" y="392430"/>
                </a:lnTo>
                <a:lnTo>
                  <a:pt x="930968" y="392525"/>
                </a:lnTo>
                <a:cubicBezTo>
                  <a:pt x="929825" y="390334"/>
                  <a:pt x="928396" y="389668"/>
                  <a:pt x="928015" y="391096"/>
                </a:cubicBezTo>
                <a:cubicBezTo>
                  <a:pt x="927539" y="392525"/>
                  <a:pt x="916871" y="393478"/>
                  <a:pt x="910394" y="394430"/>
                </a:cubicBezTo>
                <a:lnTo>
                  <a:pt x="905155" y="390716"/>
                </a:lnTo>
                <a:lnTo>
                  <a:pt x="904679" y="390430"/>
                </a:lnTo>
                <a:cubicBezTo>
                  <a:pt x="903155" y="391096"/>
                  <a:pt x="898868" y="391763"/>
                  <a:pt x="895154" y="391763"/>
                </a:cubicBezTo>
                <a:lnTo>
                  <a:pt x="891820" y="390716"/>
                </a:lnTo>
                <a:cubicBezTo>
                  <a:pt x="889058" y="389858"/>
                  <a:pt x="886867" y="395097"/>
                  <a:pt x="883152" y="391478"/>
                </a:cubicBezTo>
                <a:cubicBezTo>
                  <a:pt x="882581" y="390906"/>
                  <a:pt x="880294" y="391287"/>
                  <a:pt x="878866" y="391382"/>
                </a:cubicBezTo>
                <a:cubicBezTo>
                  <a:pt x="877913" y="391478"/>
                  <a:pt x="876961" y="391954"/>
                  <a:pt x="876104" y="391859"/>
                </a:cubicBezTo>
                <a:lnTo>
                  <a:pt x="874580" y="391668"/>
                </a:lnTo>
                <a:cubicBezTo>
                  <a:pt x="873056" y="391287"/>
                  <a:pt x="869055" y="391668"/>
                  <a:pt x="865721" y="392621"/>
                </a:cubicBezTo>
                <a:lnTo>
                  <a:pt x="863721" y="390144"/>
                </a:lnTo>
                <a:cubicBezTo>
                  <a:pt x="860959" y="386715"/>
                  <a:pt x="858863" y="392335"/>
                  <a:pt x="855434" y="390144"/>
                </a:cubicBezTo>
                <a:cubicBezTo>
                  <a:pt x="852005" y="387953"/>
                  <a:pt x="853910" y="384810"/>
                  <a:pt x="851815" y="382905"/>
                </a:cubicBezTo>
                <a:cubicBezTo>
                  <a:pt x="850862" y="382048"/>
                  <a:pt x="847529" y="381953"/>
                  <a:pt x="846005" y="382619"/>
                </a:cubicBezTo>
                <a:lnTo>
                  <a:pt x="842957" y="383953"/>
                </a:lnTo>
                <a:cubicBezTo>
                  <a:pt x="839909" y="386143"/>
                  <a:pt x="838099" y="388049"/>
                  <a:pt x="838861" y="388334"/>
                </a:cubicBezTo>
                <a:cubicBezTo>
                  <a:pt x="839623" y="388525"/>
                  <a:pt x="839147" y="389763"/>
                  <a:pt x="835622" y="390430"/>
                </a:cubicBezTo>
                <a:lnTo>
                  <a:pt x="832384" y="389858"/>
                </a:lnTo>
                <a:cubicBezTo>
                  <a:pt x="830479" y="389477"/>
                  <a:pt x="828479" y="388525"/>
                  <a:pt x="826669" y="388620"/>
                </a:cubicBezTo>
                <a:lnTo>
                  <a:pt x="820763" y="388906"/>
                </a:lnTo>
                <a:cubicBezTo>
                  <a:pt x="817239" y="385477"/>
                  <a:pt x="814286" y="383667"/>
                  <a:pt x="814286" y="384905"/>
                </a:cubicBezTo>
                <a:cubicBezTo>
                  <a:pt x="814286" y="386143"/>
                  <a:pt x="811429" y="391192"/>
                  <a:pt x="808000" y="391096"/>
                </a:cubicBezTo>
                <a:cubicBezTo>
                  <a:pt x="804571" y="391001"/>
                  <a:pt x="796856" y="386905"/>
                  <a:pt x="796379" y="387477"/>
                </a:cubicBezTo>
                <a:lnTo>
                  <a:pt x="795903" y="387953"/>
                </a:lnTo>
                <a:lnTo>
                  <a:pt x="795046" y="388811"/>
                </a:lnTo>
                <a:cubicBezTo>
                  <a:pt x="794093" y="389668"/>
                  <a:pt x="790283" y="390144"/>
                  <a:pt x="786664" y="389858"/>
                </a:cubicBezTo>
                <a:cubicBezTo>
                  <a:pt x="783044" y="389572"/>
                  <a:pt x="772757" y="387477"/>
                  <a:pt x="771519" y="386620"/>
                </a:cubicBezTo>
                <a:cubicBezTo>
                  <a:pt x="770376" y="385667"/>
                  <a:pt x="766757" y="385572"/>
                  <a:pt x="766566" y="387001"/>
                </a:cubicBezTo>
                <a:cubicBezTo>
                  <a:pt x="766376" y="388430"/>
                  <a:pt x="761327" y="388430"/>
                  <a:pt x="761042" y="388430"/>
                </a:cubicBezTo>
                <a:cubicBezTo>
                  <a:pt x="760756" y="388430"/>
                  <a:pt x="759994" y="385763"/>
                  <a:pt x="759613" y="382429"/>
                </a:cubicBezTo>
                <a:lnTo>
                  <a:pt x="754184" y="385572"/>
                </a:lnTo>
                <a:cubicBezTo>
                  <a:pt x="751707" y="387001"/>
                  <a:pt x="748373" y="387763"/>
                  <a:pt x="745325" y="388430"/>
                </a:cubicBezTo>
                <a:lnTo>
                  <a:pt x="743801" y="388811"/>
                </a:lnTo>
                <a:cubicBezTo>
                  <a:pt x="741230" y="388620"/>
                  <a:pt x="739134" y="387001"/>
                  <a:pt x="739134" y="385096"/>
                </a:cubicBezTo>
                <a:lnTo>
                  <a:pt x="739229" y="383476"/>
                </a:lnTo>
                <a:cubicBezTo>
                  <a:pt x="739325" y="381667"/>
                  <a:pt x="739420" y="379762"/>
                  <a:pt x="736181" y="380143"/>
                </a:cubicBezTo>
                <a:cubicBezTo>
                  <a:pt x="732848" y="380524"/>
                  <a:pt x="734467" y="382714"/>
                  <a:pt x="733991" y="384238"/>
                </a:cubicBezTo>
                <a:lnTo>
                  <a:pt x="733800" y="384905"/>
                </a:lnTo>
                <a:cubicBezTo>
                  <a:pt x="733133" y="386143"/>
                  <a:pt x="731990" y="386334"/>
                  <a:pt x="731228" y="385286"/>
                </a:cubicBezTo>
                <a:cubicBezTo>
                  <a:pt x="730466" y="384238"/>
                  <a:pt x="726656" y="383000"/>
                  <a:pt x="724942" y="385572"/>
                </a:cubicBezTo>
                <a:lnTo>
                  <a:pt x="723608" y="387096"/>
                </a:lnTo>
                <a:cubicBezTo>
                  <a:pt x="723037" y="387763"/>
                  <a:pt x="721703" y="388525"/>
                  <a:pt x="720846" y="388430"/>
                </a:cubicBezTo>
                <a:lnTo>
                  <a:pt x="719989" y="388334"/>
                </a:lnTo>
                <a:cubicBezTo>
                  <a:pt x="719227" y="387382"/>
                  <a:pt x="718084" y="385286"/>
                  <a:pt x="717512" y="383572"/>
                </a:cubicBezTo>
                <a:cubicBezTo>
                  <a:pt x="716941" y="381857"/>
                  <a:pt x="711988" y="381191"/>
                  <a:pt x="713035" y="381667"/>
                </a:cubicBezTo>
                <a:cubicBezTo>
                  <a:pt x="714083" y="382238"/>
                  <a:pt x="712750" y="386334"/>
                  <a:pt x="707606" y="389668"/>
                </a:cubicBezTo>
                <a:lnTo>
                  <a:pt x="703034" y="385477"/>
                </a:lnTo>
                <a:lnTo>
                  <a:pt x="701225" y="383762"/>
                </a:lnTo>
                <a:cubicBezTo>
                  <a:pt x="699415" y="384524"/>
                  <a:pt x="696462" y="385953"/>
                  <a:pt x="694652" y="387001"/>
                </a:cubicBezTo>
                <a:cubicBezTo>
                  <a:pt x="692938" y="388049"/>
                  <a:pt x="683794" y="384620"/>
                  <a:pt x="683032" y="384238"/>
                </a:cubicBezTo>
                <a:lnTo>
                  <a:pt x="682270" y="384238"/>
                </a:lnTo>
                <a:lnTo>
                  <a:pt x="681508" y="384238"/>
                </a:lnTo>
                <a:cubicBezTo>
                  <a:pt x="680746" y="384620"/>
                  <a:pt x="680365" y="385286"/>
                  <a:pt x="680746" y="385667"/>
                </a:cubicBezTo>
                <a:cubicBezTo>
                  <a:pt x="681127" y="386048"/>
                  <a:pt x="677793" y="388430"/>
                  <a:pt x="672173" y="389382"/>
                </a:cubicBezTo>
                <a:lnTo>
                  <a:pt x="669125" y="387953"/>
                </a:lnTo>
                <a:lnTo>
                  <a:pt x="664458" y="385667"/>
                </a:lnTo>
                <a:cubicBezTo>
                  <a:pt x="659981" y="386525"/>
                  <a:pt x="656743" y="386334"/>
                  <a:pt x="657219" y="385382"/>
                </a:cubicBezTo>
                <a:cubicBezTo>
                  <a:pt x="657695" y="384334"/>
                  <a:pt x="654933" y="378619"/>
                  <a:pt x="649694" y="375571"/>
                </a:cubicBezTo>
                <a:lnTo>
                  <a:pt x="642646" y="379286"/>
                </a:lnTo>
                <a:lnTo>
                  <a:pt x="638360" y="381571"/>
                </a:lnTo>
                <a:cubicBezTo>
                  <a:pt x="631311" y="379476"/>
                  <a:pt x="627120" y="377952"/>
                  <a:pt x="629025" y="378142"/>
                </a:cubicBezTo>
                <a:lnTo>
                  <a:pt x="629216" y="377762"/>
                </a:lnTo>
                <a:lnTo>
                  <a:pt x="631216" y="373475"/>
                </a:lnTo>
                <a:cubicBezTo>
                  <a:pt x="635597" y="374333"/>
                  <a:pt x="639693" y="375285"/>
                  <a:pt x="640265" y="375475"/>
                </a:cubicBezTo>
                <a:cubicBezTo>
                  <a:pt x="640931" y="375666"/>
                  <a:pt x="641408" y="372142"/>
                  <a:pt x="636740" y="372428"/>
                </a:cubicBezTo>
                <a:lnTo>
                  <a:pt x="634169" y="370904"/>
                </a:lnTo>
                <a:lnTo>
                  <a:pt x="628549" y="367570"/>
                </a:lnTo>
                <a:cubicBezTo>
                  <a:pt x="626834" y="370904"/>
                  <a:pt x="625310" y="373094"/>
                  <a:pt x="625120" y="372332"/>
                </a:cubicBezTo>
                <a:cubicBezTo>
                  <a:pt x="624929" y="371570"/>
                  <a:pt x="623405" y="369475"/>
                  <a:pt x="621977" y="369284"/>
                </a:cubicBezTo>
                <a:cubicBezTo>
                  <a:pt x="620548" y="368999"/>
                  <a:pt x="617405" y="371666"/>
                  <a:pt x="617119" y="372332"/>
                </a:cubicBezTo>
                <a:cubicBezTo>
                  <a:pt x="616738" y="372999"/>
                  <a:pt x="613594" y="375761"/>
                  <a:pt x="611404" y="377476"/>
                </a:cubicBezTo>
                <a:cubicBezTo>
                  <a:pt x="609213" y="379190"/>
                  <a:pt x="605879" y="387096"/>
                  <a:pt x="605498" y="385572"/>
                </a:cubicBezTo>
                <a:cubicBezTo>
                  <a:pt x="605117" y="383953"/>
                  <a:pt x="603117" y="380047"/>
                  <a:pt x="601593" y="380143"/>
                </a:cubicBezTo>
                <a:cubicBezTo>
                  <a:pt x="600069" y="380238"/>
                  <a:pt x="595211" y="379571"/>
                  <a:pt x="594164" y="379190"/>
                </a:cubicBezTo>
                <a:cubicBezTo>
                  <a:pt x="593116" y="378809"/>
                  <a:pt x="590449" y="379857"/>
                  <a:pt x="591877" y="380524"/>
                </a:cubicBezTo>
                <a:cubicBezTo>
                  <a:pt x="593306" y="381191"/>
                  <a:pt x="597116" y="383762"/>
                  <a:pt x="597307" y="384524"/>
                </a:cubicBezTo>
                <a:lnTo>
                  <a:pt x="597021" y="385096"/>
                </a:lnTo>
                <a:cubicBezTo>
                  <a:pt x="596831" y="385477"/>
                  <a:pt x="595783" y="386048"/>
                  <a:pt x="595402" y="385858"/>
                </a:cubicBezTo>
                <a:lnTo>
                  <a:pt x="592830" y="385191"/>
                </a:lnTo>
                <a:cubicBezTo>
                  <a:pt x="589401" y="384048"/>
                  <a:pt x="586639" y="382143"/>
                  <a:pt x="586639" y="380809"/>
                </a:cubicBezTo>
                <a:cubicBezTo>
                  <a:pt x="586639" y="379476"/>
                  <a:pt x="585305" y="376047"/>
                  <a:pt x="583781" y="376523"/>
                </a:cubicBezTo>
                <a:cubicBezTo>
                  <a:pt x="582257" y="377000"/>
                  <a:pt x="580924" y="381953"/>
                  <a:pt x="580352" y="383286"/>
                </a:cubicBezTo>
                <a:cubicBezTo>
                  <a:pt x="579781" y="384715"/>
                  <a:pt x="573875" y="383953"/>
                  <a:pt x="573304" y="383762"/>
                </a:cubicBezTo>
                <a:cubicBezTo>
                  <a:pt x="572732" y="383572"/>
                  <a:pt x="571399" y="380143"/>
                  <a:pt x="573113" y="377095"/>
                </a:cubicBezTo>
                <a:cubicBezTo>
                  <a:pt x="574828" y="374047"/>
                  <a:pt x="575590" y="367760"/>
                  <a:pt x="573018" y="370808"/>
                </a:cubicBezTo>
                <a:cubicBezTo>
                  <a:pt x="570446" y="373856"/>
                  <a:pt x="562445" y="380809"/>
                  <a:pt x="560826" y="379667"/>
                </a:cubicBezTo>
                <a:cubicBezTo>
                  <a:pt x="559207" y="378524"/>
                  <a:pt x="555492" y="382143"/>
                  <a:pt x="554730" y="383476"/>
                </a:cubicBezTo>
                <a:cubicBezTo>
                  <a:pt x="553968" y="384715"/>
                  <a:pt x="547586" y="385191"/>
                  <a:pt x="546539" y="383572"/>
                </a:cubicBezTo>
                <a:cubicBezTo>
                  <a:pt x="545491" y="381953"/>
                  <a:pt x="553777" y="379095"/>
                  <a:pt x="555968" y="378333"/>
                </a:cubicBezTo>
                <a:cubicBezTo>
                  <a:pt x="558159" y="377571"/>
                  <a:pt x="564541" y="375190"/>
                  <a:pt x="565017" y="374428"/>
                </a:cubicBezTo>
                <a:cubicBezTo>
                  <a:pt x="565493" y="373666"/>
                  <a:pt x="565969" y="370808"/>
                  <a:pt x="565684" y="369951"/>
                </a:cubicBezTo>
                <a:lnTo>
                  <a:pt x="565208" y="369856"/>
                </a:lnTo>
                <a:cubicBezTo>
                  <a:pt x="564160" y="369665"/>
                  <a:pt x="562350" y="369475"/>
                  <a:pt x="561874" y="369951"/>
                </a:cubicBezTo>
                <a:lnTo>
                  <a:pt x="560064" y="371666"/>
                </a:lnTo>
                <a:cubicBezTo>
                  <a:pt x="558445" y="373856"/>
                  <a:pt x="556540" y="375475"/>
                  <a:pt x="555968" y="375380"/>
                </a:cubicBezTo>
                <a:cubicBezTo>
                  <a:pt x="555397" y="375285"/>
                  <a:pt x="553587" y="374047"/>
                  <a:pt x="553492" y="372904"/>
                </a:cubicBezTo>
                <a:cubicBezTo>
                  <a:pt x="553397" y="371761"/>
                  <a:pt x="550825" y="368237"/>
                  <a:pt x="549968" y="367189"/>
                </a:cubicBezTo>
                <a:cubicBezTo>
                  <a:pt x="549110" y="366141"/>
                  <a:pt x="546158" y="363760"/>
                  <a:pt x="545586" y="364141"/>
                </a:cubicBezTo>
                <a:cubicBezTo>
                  <a:pt x="544919" y="364522"/>
                  <a:pt x="541490" y="366903"/>
                  <a:pt x="539585" y="368999"/>
                </a:cubicBezTo>
                <a:lnTo>
                  <a:pt x="541776" y="369094"/>
                </a:lnTo>
                <a:lnTo>
                  <a:pt x="546729" y="369380"/>
                </a:lnTo>
                <a:cubicBezTo>
                  <a:pt x="548825" y="372237"/>
                  <a:pt x="550539" y="374809"/>
                  <a:pt x="550539" y="375190"/>
                </a:cubicBezTo>
                <a:cubicBezTo>
                  <a:pt x="550539" y="375571"/>
                  <a:pt x="548920" y="377380"/>
                  <a:pt x="546824" y="377476"/>
                </a:cubicBezTo>
                <a:lnTo>
                  <a:pt x="544919" y="377762"/>
                </a:lnTo>
                <a:lnTo>
                  <a:pt x="543395" y="377952"/>
                </a:lnTo>
                <a:cubicBezTo>
                  <a:pt x="541776" y="378428"/>
                  <a:pt x="539776" y="379095"/>
                  <a:pt x="539109" y="379476"/>
                </a:cubicBezTo>
                <a:cubicBezTo>
                  <a:pt x="538442" y="379857"/>
                  <a:pt x="535775" y="378333"/>
                  <a:pt x="534823" y="379095"/>
                </a:cubicBezTo>
                <a:cubicBezTo>
                  <a:pt x="533870" y="379857"/>
                  <a:pt x="530727" y="380333"/>
                  <a:pt x="529870" y="378809"/>
                </a:cubicBezTo>
                <a:cubicBezTo>
                  <a:pt x="529013" y="377285"/>
                  <a:pt x="523964" y="373666"/>
                  <a:pt x="521393" y="375475"/>
                </a:cubicBezTo>
                <a:lnTo>
                  <a:pt x="519583" y="376809"/>
                </a:lnTo>
                <a:lnTo>
                  <a:pt x="517678" y="378142"/>
                </a:lnTo>
                <a:cubicBezTo>
                  <a:pt x="516154" y="377095"/>
                  <a:pt x="512534" y="375095"/>
                  <a:pt x="509677" y="373761"/>
                </a:cubicBezTo>
                <a:lnTo>
                  <a:pt x="507867" y="371475"/>
                </a:lnTo>
                <a:lnTo>
                  <a:pt x="506057" y="369189"/>
                </a:lnTo>
                <a:cubicBezTo>
                  <a:pt x="503200" y="370618"/>
                  <a:pt x="499676" y="372332"/>
                  <a:pt x="498152" y="372999"/>
                </a:cubicBezTo>
                <a:lnTo>
                  <a:pt x="497390" y="373951"/>
                </a:lnTo>
                <a:lnTo>
                  <a:pt x="495770" y="375857"/>
                </a:lnTo>
                <a:cubicBezTo>
                  <a:pt x="494246" y="378333"/>
                  <a:pt x="490722" y="379667"/>
                  <a:pt x="487865" y="378714"/>
                </a:cubicBezTo>
                <a:cubicBezTo>
                  <a:pt x="485007" y="377762"/>
                  <a:pt x="480149" y="374047"/>
                  <a:pt x="478244" y="373475"/>
                </a:cubicBezTo>
                <a:cubicBezTo>
                  <a:pt x="476339" y="372999"/>
                  <a:pt x="471958" y="372618"/>
                  <a:pt x="472720" y="374713"/>
                </a:cubicBezTo>
                <a:lnTo>
                  <a:pt x="472053" y="375285"/>
                </a:lnTo>
                <a:cubicBezTo>
                  <a:pt x="470815" y="376428"/>
                  <a:pt x="468529" y="376714"/>
                  <a:pt x="467005" y="377762"/>
                </a:cubicBezTo>
                <a:lnTo>
                  <a:pt x="466624" y="378047"/>
                </a:lnTo>
                <a:cubicBezTo>
                  <a:pt x="467386" y="379476"/>
                  <a:pt x="467291" y="380905"/>
                  <a:pt x="466529" y="381191"/>
                </a:cubicBezTo>
                <a:cubicBezTo>
                  <a:pt x="465767" y="381476"/>
                  <a:pt x="463385" y="380238"/>
                  <a:pt x="462623" y="378809"/>
                </a:cubicBezTo>
                <a:cubicBezTo>
                  <a:pt x="461861" y="377380"/>
                  <a:pt x="454908" y="373475"/>
                  <a:pt x="449479" y="374142"/>
                </a:cubicBezTo>
                <a:lnTo>
                  <a:pt x="449955" y="380143"/>
                </a:lnTo>
                <a:cubicBezTo>
                  <a:pt x="450050" y="381857"/>
                  <a:pt x="443954" y="382619"/>
                  <a:pt x="442811" y="380905"/>
                </a:cubicBezTo>
                <a:cubicBezTo>
                  <a:pt x="441668" y="379286"/>
                  <a:pt x="442049" y="377762"/>
                  <a:pt x="445193" y="377380"/>
                </a:cubicBezTo>
                <a:cubicBezTo>
                  <a:pt x="446145" y="377285"/>
                  <a:pt x="447669" y="375285"/>
                  <a:pt x="447383" y="374618"/>
                </a:cubicBezTo>
                <a:lnTo>
                  <a:pt x="446145" y="372237"/>
                </a:lnTo>
                <a:cubicBezTo>
                  <a:pt x="445002" y="373761"/>
                  <a:pt x="441478" y="374713"/>
                  <a:pt x="438239" y="374428"/>
                </a:cubicBezTo>
                <a:cubicBezTo>
                  <a:pt x="435001" y="374142"/>
                  <a:pt x="426333" y="377000"/>
                  <a:pt x="425285" y="376428"/>
                </a:cubicBezTo>
                <a:lnTo>
                  <a:pt x="424142" y="376238"/>
                </a:lnTo>
                <a:cubicBezTo>
                  <a:pt x="422714" y="375952"/>
                  <a:pt x="420809" y="375571"/>
                  <a:pt x="419856" y="376142"/>
                </a:cubicBezTo>
                <a:lnTo>
                  <a:pt x="415856" y="378333"/>
                </a:lnTo>
                <a:cubicBezTo>
                  <a:pt x="411760" y="377095"/>
                  <a:pt x="407664" y="375857"/>
                  <a:pt x="406902" y="375666"/>
                </a:cubicBezTo>
                <a:cubicBezTo>
                  <a:pt x="406140" y="375475"/>
                  <a:pt x="402140" y="375857"/>
                  <a:pt x="398710" y="376142"/>
                </a:cubicBezTo>
                <a:lnTo>
                  <a:pt x="395948" y="374237"/>
                </a:lnTo>
                <a:lnTo>
                  <a:pt x="395091" y="373666"/>
                </a:lnTo>
                <a:cubicBezTo>
                  <a:pt x="393377" y="373189"/>
                  <a:pt x="391757" y="373856"/>
                  <a:pt x="391376" y="375095"/>
                </a:cubicBezTo>
                <a:cubicBezTo>
                  <a:pt x="390995" y="376428"/>
                  <a:pt x="387185" y="380714"/>
                  <a:pt x="383756" y="380809"/>
                </a:cubicBezTo>
                <a:cubicBezTo>
                  <a:pt x="380327" y="380905"/>
                  <a:pt x="371088" y="380333"/>
                  <a:pt x="370802" y="380905"/>
                </a:cubicBezTo>
                <a:lnTo>
                  <a:pt x="370421" y="381476"/>
                </a:lnTo>
                <a:lnTo>
                  <a:pt x="369945" y="382143"/>
                </a:lnTo>
                <a:cubicBezTo>
                  <a:pt x="369278" y="382810"/>
                  <a:pt x="368516" y="382905"/>
                  <a:pt x="368326" y="382238"/>
                </a:cubicBezTo>
                <a:lnTo>
                  <a:pt x="367945" y="381667"/>
                </a:lnTo>
                <a:lnTo>
                  <a:pt x="366897" y="380238"/>
                </a:lnTo>
                <a:cubicBezTo>
                  <a:pt x="365754" y="378905"/>
                  <a:pt x="362039" y="379190"/>
                  <a:pt x="358610" y="381000"/>
                </a:cubicBezTo>
                <a:lnTo>
                  <a:pt x="358134" y="380619"/>
                </a:lnTo>
                <a:lnTo>
                  <a:pt x="354991" y="377952"/>
                </a:lnTo>
                <a:cubicBezTo>
                  <a:pt x="352800" y="379667"/>
                  <a:pt x="349943" y="380714"/>
                  <a:pt x="348704" y="380238"/>
                </a:cubicBezTo>
                <a:cubicBezTo>
                  <a:pt x="347466" y="379762"/>
                  <a:pt x="341656" y="380619"/>
                  <a:pt x="339179" y="379762"/>
                </a:cubicBezTo>
                <a:cubicBezTo>
                  <a:pt x="336798" y="378905"/>
                  <a:pt x="328797" y="381857"/>
                  <a:pt x="326797" y="382238"/>
                </a:cubicBezTo>
                <a:cubicBezTo>
                  <a:pt x="324797" y="382714"/>
                  <a:pt x="318319" y="380809"/>
                  <a:pt x="315652" y="382238"/>
                </a:cubicBezTo>
                <a:lnTo>
                  <a:pt x="312414" y="379571"/>
                </a:lnTo>
                <a:lnTo>
                  <a:pt x="310033" y="377571"/>
                </a:lnTo>
                <a:cubicBezTo>
                  <a:pt x="306032" y="378905"/>
                  <a:pt x="300032" y="380047"/>
                  <a:pt x="296793" y="380143"/>
                </a:cubicBezTo>
                <a:lnTo>
                  <a:pt x="293935" y="381476"/>
                </a:lnTo>
                <a:lnTo>
                  <a:pt x="290983" y="382905"/>
                </a:lnTo>
                <a:cubicBezTo>
                  <a:pt x="287935" y="381762"/>
                  <a:pt x="283934" y="379476"/>
                  <a:pt x="282125" y="377952"/>
                </a:cubicBezTo>
                <a:lnTo>
                  <a:pt x="279743" y="380809"/>
                </a:lnTo>
                <a:cubicBezTo>
                  <a:pt x="277648" y="383286"/>
                  <a:pt x="275648" y="379571"/>
                  <a:pt x="273552" y="379571"/>
                </a:cubicBezTo>
                <a:cubicBezTo>
                  <a:pt x="271361" y="379571"/>
                  <a:pt x="267932" y="381953"/>
                  <a:pt x="267075" y="381286"/>
                </a:cubicBezTo>
                <a:cubicBezTo>
                  <a:pt x="263741" y="379000"/>
                  <a:pt x="260026" y="379190"/>
                  <a:pt x="256312" y="379476"/>
                </a:cubicBezTo>
                <a:cubicBezTo>
                  <a:pt x="251835" y="379762"/>
                  <a:pt x="246882" y="377857"/>
                  <a:pt x="243072" y="381381"/>
                </a:cubicBezTo>
                <a:lnTo>
                  <a:pt x="242691" y="381762"/>
                </a:lnTo>
                <a:cubicBezTo>
                  <a:pt x="241548" y="381667"/>
                  <a:pt x="239072" y="380905"/>
                  <a:pt x="237071" y="380143"/>
                </a:cubicBezTo>
                <a:cubicBezTo>
                  <a:pt x="235071" y="379381"/>
                  <a:pt x="226689" y="378524"/>
                  <a:pt x="222784" y="379762"/>
                </a:cubicBezTo>
                <a:lnTo>
                  <a:pt x="219450" y="379286"/>
                </a:lnTo>
                <a:cubicBezTo>
                  <a:pt x="212401" y="378238"/>
                  <a:pt x="205448" y="376523"/>
                  <a:pt x="198685" y="374618"/>
                </a:cubicBezTo>
                <a:cubicBezTo>
                  <a:pt x="197161" y="374237"/>
                  <a:pt x="196590" y="371951"/>
                  <a:pt x="195352" y="370618"/>
                </a:cubicBezTo>
                <a:cubicBezTo>
                  <a:pt x="194685" y="369951"/>
                  <a:pt x="193637" y="369094"/>
                  <a:pt x="192780" y="369094"/>
                </a:cubicBezTo>
                <a:cubicBezTo>
                  <a:pt x="191161" y="369189"/>
                  <a:pt x="189351" y="370332"/>
                  <a:pt x="187922" y="370046"/>
                </a:cubicBezTo>
                <a:lnTo>
                  <a:pt x="186970" y="369856"/>
                </a:lnTo>
                <a:cubicBezTo>
                  <a:pt x="186398" y="368141"/>
                  <a:pt x="183922" y="366141"/>
                  <a:pt x="181541" y="365474"/>
                </a:cubicBezTo>
                <a:cubicBezTo>
                  <a:pt x="179064" y="364808"/>
                  <a:pt x="171730" y="365760"/>
                  <a:pt x="170110" y="366046"/>
                </a:cubicBezTo>
                <a:lnTo>
                  <a:pt x="168491" y="364998"/>
                </a:lnTo>
                <a:cubicBezTo>
                  <a:pt x="164967" y="362807"/>
                  <a:pt x="160681" y="362236"/>
                  <a:pt x="153537" y="362236"/>
                </a:cubicBezTo>
                <a:cubicBezTo>
                  <a:pt x="152966" y="362236"/>
                  <a:pt x="151537" y="360045"/>
                  <a:pt x="151823" y="359759"/>
                </a:cubicBezTo>
                <a:cubicBezTo>
                  <a:pt x="153347" y="358140"/>
                  <a:pt x="156204" y="356902"/>
                  <a:pt x="150775" y="356330"/>
                </a:cubicBezTo>
                <a:cubicBezTo>
                  <a:pt x="148298" y="356140"/>
                  <a:pt x="148584" y="353759"/>
                  <a:pt x="150394" y="352425"/>
                </a:cubicBezTo>
                <a:lnTo>
                  <a:pt x="151346" y="351758"/>
                </a:lnTo>
                <a:cubicBezTo>
                  <a:pt x="152204" y="350901"/>
                  <a:pt x="152394" y="349187"/>
                  <a:pt x="151632" y="347948"/>
                </a:cubicBezTo>
                <a:cubicBezTo>
                  <a:pt x="150965" y="346710"/>
                  <a:pt x="154585" y="344900"/>
                  <a:pt x="155918" y="345853"/>
                </a:cubicBezTo>
                <a:cubicBezTo>
                  <a:pt x="157252" y="346805"/>
                  <a:pt x="162491" y="345281"/>
                  <a:pt x="163824" y="346329"/>
                </a:cubicBezTo>
                <a:lnTo>
                  <a:pt x="164586" y="347472"/>
                </a:lnTo>
                <a:cubicBezTo>
                  <a:pt x="165062" y="348329"/>
                  <a:pt x="164396" y="349663"/>
                  <a:pt x="164776" y="350520"/>
                </a:cubicBezTo>
                <a:cubicBezTo>
                  <a:pt x="165158" y="351282"/>
                  <a:pt x="166205" y="351854"/>
                  <a:pt x="167253" y="352234"/>
                </a:cubicBezTo>
                <a:lnTo>
                  <a:pt x="167825" y="352425"/>
                </a:lnTo>
                <a:cubicBezTo>
                  <a:pt x="168682" y="351949"/>
                  <a:pt x="170682" y="350139"/>
                  <a:pt x="172206" y="348329"/>
                </a:cubicBezTo>
                <a:cubicBezTo>
                  <a:pt x="173730" y="346520"/>
                  <a:pt x="177159" y="340138"/>
                  <a:pt x="176302" y="338518"/>
                </a:cubicBezTo>
                <a:cubicBezTo>
                  <a:pt x="175444" y="336899"/>
                  <a:pt x="167634" y="338328"/>
                  <a:pt x="165443" y="337757"/>
                </a:cubicBezTo>
                <a:lnTo>
                  <a:pt x="165158" y="336804"/>
                </a:lnTo>
                <a:lnTo>
                  <a:pt x="164396" y="334137"/>
                </a:lnTo>
                <a:cubicBezTo>
                  <a:pt x="162681" y="331661"/>
                  <a:pt x="160585" y="330708"/>
                  <a:pt x="159633" y="331946"/>
                </a:cubicBezTo>
                <a:cubicBezTo>
                  <a:pt x="158776" y="333184"/>
                  <a:pt x="157633" y="338614"/>
                  <a:pt x="155347" y="336613"/>
                </a:cubicBezTo>
                <a:cubicBezTo>
                  <a:pt x="153156" y="334613"/>
                  <a:pt x="143631" y="331756"/>
                  <a:pt x="142202" y="330613"/>
                </a:cubicBezTo>
                <a:cubicBezTo>
                  <a:pt x="140774" y="329470"/>
                  <a:pt x="144774" y="325374"/>
                  <a:pt x="146584" y="326612"/>
                </a:cubicBezTo>
                <a:cubicBezTo>
                  <a:pt x="148393" y="327850"/>
                  <a:pt x="154109" y="330613"/>
                  <a:pt x="154966" y="330137"/>
                </a:cubicBezTo>
                <a:cubicBezTo>
                  <a:pt x="155823" y="329565"/>
                  <a:pt x="157728" y="326422"/>
                  <a:pt x="158966" y="324326"/>
                </a:cubicBezTo>
                <a:lnTo>
                  <a:pt x="162300" y="326326"/>
                </a:lnTo>
                <a:cubicBezTo>
                  <a:pt x="163348" y="326898"/>
                  <a:pt x="166015" y="326993"/>
                  <a:pt x="166491" y="326517"/>
                </a:cubicBezTo>
                <a:cubicBezTo>
                  <a:pt x="167729" y="324993"/>
                  <a:pt x="167539" y="323850"/>
                  <a:pt x="164586" y="322897"/>
                </a:cubicBezTo>
                <a:lnTo>
                  <a:pt x="162491" y="322231"/>
                </a:lnTo>
                <a:cubicBezTo>
                  <a:pt x="160585" y="319564"/>
                  <a:pt x="160585" y="316611"/>
                  <a:pt x="162491" y="315563"/>
                </a:cubicBezTo>
                <a:lnTo>
                  <a:pt x="163634" y="314230"/>
                </a:lnTo>
                <a:lnTo>
                  <a:pt x="164300" y="313468"/>
                </a:lnTo>
                <a:cubicBezTo>
                  <a:pt x="163824" y="311944"/>
                  <a:pt x="162776" y="310420"/>
                  <a:pt x="161824" y="309943"/>
                </a:cubicBezTo>
                <a:cubicBezTo>
                  <a:pt x="160871" y="309467"/>
                  <a:pt x="155251" y="306705"/>
                  <a:pt x="150775" y="306038"/>
                </a:cubicBezTo>
                <a:lnTo>
                  <a:pt x="149727" y="309372"/>
                </a:lnTo>
                <a:lnTo>
                  <a:pt x="148108" y="314611"/>
                </a:lnTo>
                <a:cubicBezTo>
                  <a:pt x="143536" y="313277"/>
                  <a:pt x="140869" y="311753"/>
                  <a:pt x="142298" y="311277"/>
                </a:cubicBezTo>
                <a:cubicBezTo>
                  <a:pt x="143726" y="310801"/>
                  <a:pt x="146203" y="309277"/>
                  <a:pt x="145631" y="308800"/>
                </a:cubicBezTo>
                <a:cubicBezTo>
                  <a:pt x="145060" y="308420"/>
                  <a:pt x="142107" y="305943"/>
                  <a:pt x="140202" y="304324"/>
                </a:cubicBezTo>
                <a:lnTo>
                  <a:pt x="138297" y="302895"/>
                </a:lnTo>
                <a:lnTo>
                  <a:pt x="136678" y="301657"/>
                </a:lnTo>
                <a:cubicBezTo>
                  <a:pt x="134487" y="302228"/>
                  <a:pt x="130868" y="301752"/>
                  <a:pt x="128677" y="300609"/>
                </a:cubicBezTo>
                <a:lnTo>
                  <a:pt x="126391" y="300228"/>
                </a:lnTo>
                <a:cubicBezTo>
                  <a:pt x="123914" y="299847"/>
                  <a:pt x="121247" y="300133"/>
                  <a:pt x="118676" y="300133"/>
                </a:cubicBezTo>
                <a:cubicBezTo>
                  <a:pt x="114389" y="300133"/>
                  <a:pt x="110008" y="299657"/>
                  <a:pt x="105817" y="300228"/>
                </a:cubicBezTo>
                <a:cubicBezTo>
                  <a:pt x="101816" y="300895"/>
                  <a:pt x="98673" y="298323"/>
                  <a:pt x="94577" y="299085"/>
                </a:cubicBezTo>
                <a:cubicBezTo>
                  <a:pt x="92577" y="299466"/>
                  <a:pt x="89624" y="298133"/>
                  <a:pt x="87529" y="297085"/>
                </a:cubicBezTo>
                <a:lnTo>
                  <a:pt x="84671" y="295561"/>
                </a:lnTo>
                <a:cubicBezTo>
                  <a:pt x="81338" y="295561"/>
                  <a:pt x="75051" y="295084"/>
                  <a:pt x="70765" y="294418"/>
                </a:cubicBezTo>
                <a:cubicBezTo>
                  <a:pt x="66479" y="293751"/>
                  <a:pt x="52286" y="287750"/>
                  <a:pt x="47429" y="286321"/>
                </a:cubicBezTo>
                <a:lnTo>
                  <a:pt x="42761" y="285369"/>
                </a:lnTo>
                <a:lnTo>
                  <a:pt x="39618" y="284702"/>
                </a:lnTo>
                <a:cubicBezTo>
                  <a:pt x="35999" y="284417"/>
                  <a:pt x="31426" y="283750"/>
                  <a:pt x="29331" y="283178"/>
                </a:cubicBezTo>
                <a:lnTo>
                  <a:pt x="27331" y="282226"/>
                </a:lnTo>
                <a:lnTo>
                  <a:pt x="19520" y="278225"/>
                </a:lnTo>
                <a:cubicBezTo>
                  <a:pt x="20759" y="273939"/>
                  <a:pt x="22568" y="268700"/>
                  <a:pt x="23426" y="266605"/>
                </a:cubicBezTo>
                <a:lnTo>
                  <a:pt x="17615" y="267557"/>
                </a:lnTo>
                <a:cubicBezTo>
                  <a:pt x="14758" y="268034"/>
                  <a:pt x="13234" y="266700"/>
                  <a:pt x="13805" y="264319"/>
                </a:cubicBezTo>
                <a:lnTo>
                  <a:pt x="14186" y="262700"/>
                </a:lnTo>
                <a:cubicBezTo>
                  <a:pt x="14663" y="260985"/>
                  <a:pt x="14377" y="258794"/>
                  <a:pt x="13519" y="257937"/>
                </a:cubicBezTo>
                <a:cubicBezTo>
                  <a:pt x="12662" y="257080"/>
                  <a:pt x="10567" y="254222"/>
                  <a:pt x="11710" y="253746"/>
                </a:cubicBezTo>
                <a:cubicBezTo>
                  <a:pt x="12853" y="253175"/>
                  <a:pt x="17044" y="250412"/>
                  <a:pt x="18568" y="248698"/>
                </a:cubicBezTo>
                <a:lnTo>
                  <a:pt x="15329" y="247745"/>
                </a:lnTo>
                <a:cubicBezTo>
                  <a:pt x="12662" y="246888"/>
                  <a:pt x="11519" y="245745"/>
                  <a:pt x="12853" y="244316"/>
                </a:cubicBezTo>
                <a:lnTo>
                  <a:pt x="15234" y="241649"/>
                </a:lnTo>
                <a:cubicBezTo>
                  <a:pt x="13043" y="240316"/>
                  <a:pt x="9424" y="233839"/>
                  <a:pt x="7328" y="227267"/>
                </a:cubicBezTo>
                <a:lnTo>
                  <a:pt x="2471" y="222123"/>
                </a:lnTo>
                <a:lnTo>
                  <a:pt x="1327" y="220885"/>
                </a:lnTo>
                <a:cubicBezTo>
                  <a:pt x="3233" y="217361"/>
                  <a:pt x="3709" y="214408"/>
                  <a:pt x="2375" y="214217"/>
                </a:cubicBezTo>
                <a:cubicBezTo>
                  <a:pt x="947" y="214027"/>
                  <a:pt x="-1054" y="212408"/>
                  <a:pt x="661" y="210979"/>
                </a:cubicBezTo>
                <a:cubicBezTo>
                  <a:pt x="2375" y="209550"/>
                  <a:pt x="756" y="204407"/>
                  <a:pt x="1994" y="204121"/>
                </a:cubicBezTo>
                <a:cubicBezTo>
                  <a:pt x="3233" y="203835"/>
                  <a:pt x="6757" y="200787"/>
                  <a:pt x="5709" y="198311"/>
                </a:cubicBezTo>
                <a:lnTo>
                  <a:pt x="4852" y="195929"/>
                </a:lnTo>
                <a:cubicBezTo>
                  <a:pt x="3899" y="193453"/>
                  <a:pt x="2090" y="190786"/>
                  <a:pt x="2566" y="188404"/>
                </a:cubicBezTo>
                <a:cubicBezTo>
                  <a:pt x="3042" y="186023"/>
                  <a:pt x="5328" y="183547"/>
                  <a:pt x="7614" y="181832"/>
                </a:cubicBezTo>
                <a:cubicBezTo>
                  <a:pt x="9138" y="180689"/>
                  <a:pt x="13234" y="181261"/>
                  <a:pt x="13996" y="180022"/>
                </a:cubicBezTo>
                <a:lnTo>
                  <a:pt x="15710" y="177546"/>
                </a:lnTo>
                <a:cubicBezTo>
                  <a:pt x="18187" y="177832"/>
                  <a:pt x="21235" y="178213"/>
                  <a:pt x="22664" y="178308"/>
                </a:cubicBezTo>
                <a:cubicBezTo>
                  <a:pt x="23997" y="178403"/>
                  <a:pt x="30569" y="172593"/>
                  <a:pt x="31808" y="173069"/>
                </a:cubicBezTo>
                <a:cubicBezTo>
                  <a:pt x="33046" y="173546"/>
                  <a:pt x="40666" y="171164"/>
                  <a:pt x="43333" y="171069"/>
                </a:cubicBezTo>
                <a:lnTo>
                  <a:pt x="45905" y="170212"/>
                </a:lnTo>
                <a:cubicBezTo>
                  <a:pt x="47905" y="169545"/>
                  <a:pt x="51619" y="171926"/>
                  <a:pt x="53239" y="171164"/>
                </a:cubicBezTo>
                <a:cubicBezTo>
                  <a:pt x="56001" y="169831"/>
                  <a:pt x="57239" y="170021"/>
                  <a:pt x="59716" y="171355"/>
                </a:cubicBezTo>
                <a:cubicBezTo>
                  <a:pt x="61240" y="172212"/>
                  <a:pt x="64574" y="171831"/>
                  <a:pt x="66479" y="170974"/>
                </a:cubicBezTo>
                <a:lnTo>
                  <a:pt x="72098" y="168592"/>
                </a:lnTo>
                <a:cubicBezTo>
                  <a:pt x="71527" y="171450"/>
                  <a:pt x="75527" y="170497"/>
                  <a:pt x="80861" y="166497"/>
                </a:cubicBezTo>
                <a:lnTo>
                  <a:pt x="88767" y="167735"/>
                </a:lnTo>
                <a:lnTo>
                  <a:pt x="90005" y="167926"/>
                </a:lnTo>
                <a:cubicBezTo>
                  <a:pt x="91720" y="166973"/>
                  <a:pt x="93910" y="166592"/>
                  <a:pt x="95054" y="167068"/>
                </a:cubicBezTo>
                <a:cubicBezTo>
                  <a:pt x="96197" y="167545"/>
                  <a:pt x="102483" y="167259"/>
                  <a:pt x="107055" y="163925"/>
                </a:cubicBezTo>
                <a:lnTo>
                  <a:pt x="113532" y="166878"/>
                </a:lnTo>
                <a:cubicBezTo>
                  <a:pt x="115532" y="167830"/>
                  <a:pt x="120771" y="165068"/>
                  <a:pt x="121914" y="166116"/>
                </a:cubicBezTo>
                <a:lnTo>
                  <a:pt x="125534" y="169164"/>
                </a:lnTo>
                <a:cubicBezTo>
                  <a:pt x="128296" y="167450"/>
                  <a:pt x="133154" y="164783"/>
                  <a:pt x="136392" y="163259"/>
                </a:cubicBezTo>
                <a:lnTo>
                  <a:pt x="139154" y="162687"/>
                </a:lnTo>
                <a:cubicBezTo>
                  <a:pt x="142012" y="162116"/>
                  <a:pt x="145917" y="162116"/>
                  <a:pt x="148870" y="162592"/>
                </a:cubicBezTo>
                <a:cubicBezTo>
                  <a:pt x="153823" y="163449"/>
                  <a:pt x="158109" y="164401"/>
                  <a:pt x="162967" y="161925"/>
                </a:cubicBezTo>
                <a:lnTo>
                  <a:pt x="166777" y="160020"/>
                </a:lnTo>
                <a:cubicBezTo>
                  <a:pt x="171825" y="159829"/>
                  <a:pt x="176397" y="160306"/>
                  <a:pt x="176968" y="161163"/>
                </a:cubicBezTo>
                <a:lnTo>
                  <a:pt x="177540" y="161830"/>
                </a:lnTo>
                <a:lnTo>
                  <a:pt x="178778" y="163163"/>
                </a:lnTo>
                <a:cubicBezTo>
                  <a:pt x="180207" y="164592"/>
                  <a:pt x="182588" y="164021"/>
                  <a:pt x="184208" y="161734"/>
                </a:cubicBezTo>
                <a:cubicBezTo>
                  <a:pt x="185732" y="159449"/>
                  <a:pt x="196876" y="161354"/>
                  <a:pt x="200495" y="161544"/>
                </a:cubicBezTo>
                <a:cubicBezTo>
                  <a:pt x="204115" y="161734"/>
                  <a:pt x="214688" y="157353"/>
                  <a:pt x="217450" y="157163"/>
                </a:cubicBezTo>
                <a:lnTo>
                  <a:pt x="220022" y="157258"/>
                </a:lnTo>
                <a:cubicBezTo>
                  <a:pt x="225927" y="157448"/>
                  <a:pt x="228975" y="157258"/>
                  <a:pt x="231642" y="156305"/>
                </a:cubicBezTo>
                <a:cubicBezTo>
                  <a:pt x="232690" y="155924"/>
                  <a:pt x="233833" y="155162"/>
                  <a:pt x="234881" y="155258"/>
                </a:cubicBezTo>
                <a:lnTo>
                  <a:pt x="236785" y="155448"/>
                </a:lnTo>
                <a:cubicBezTo>
                  <a:pt x="238500" y="154686"/>
                  <a:pt x="242024" y="153448"/>
                  <a:pt x="244691" y="152781"/>
                </a:cubicBezTo>
                <a:lnTo>
                  <a:pt x="246882" y="153257"/>
                </a:lnTo>
                <a:lnTo>
                  <a:pt x="248692" y="153638"/>
                </a:lnTo>
                <a:cubicBezTo>
                  <a:pt x="250311" y="155543"/>
                  <a:pt x="251549" y="154876"/>
                  <a:pt x="251454" y="152209"/>
                </a:cubicBezTo>
                <a:lnTo>
                  <a:pt x="256502" y="152971"/>
                </a:lnTo>
                <a:cubicBezTo>
                  <a:pt x="259550" y="153448"/>
                  <a:pt x="263360" y="154210"/>
                  <a:pt x="266027" y="151638"/>
                </a:cubicBezTo>
                <a:cubicBezTo>
                  <a:pt x="266218" y="151447"/>
                  <a:pt x="267742" y="151829"/>
                  <a:pt x="267742" y="152019"/>
                </a:cubicBezTo>
                <a:cubicBezTo>
                  <a:pt x="267932" y="153734"/>
                  <a:pt x="268123" y="155924"/>
                  <a:pt x="270980" y="155162"/>
                </a:cubicBezTo>
                <a:cubicBezTo>
                  <a:pt x="272314" y="154781"/>
                  <a:pt x="272695" y="152114"/>
                  <a:pt x="274028" y="151543"/>
                </a:cubicBezTo>
                <a:cubicBezTo>
                  <a:pt x="277267" y="150304"/>
                  <a:pt x="280886" y="149257"/>
                  <a:pt x="284315" y="149162"/>
                </a:cubicBezTo>
                <a:lnTo>
                  <a:pt x="288316" y="149066"/>
                </a:lnTo>
                <a:cubicBezTo>
                  <a:pt x="292888" y="149542"/>
                  <a:pt x="298127" y="149447"/>
                  <a:pt x="299936" y="148780"/>
                </a:cubicBezTo>
                <a:cubicBezTo>
                  <a:pt x="301746" y="148114"/>
                  <a:pt x="308223" y="147257"/>
                  <a:pt x="309842" y="147447"/>
                </a:cubicBezTo>
                <a:cubicBezTo>
                  <a:pt x="311557" y="147638"/>
                  <a:pt x="316986" y="147828"/>
                  <a:pt x="317653" y="147257"/>
                </a:cubicBezTo>
                <a:cubicBezTo>
                  <a:pt x="318319" y="146685"/>
                  <a:pt x="321082" y="145256"/>
                  <a:pt x="321368" y="145923"/>
                </a:cubicBezTo>
                <a:cubicBezTo>
                  <a:pt x="321653" y="146590"/>
                  <a:pt x="323939" y="148209"/>
                  <a:pt x="325844" y="147447"/>
                </a:cubicBezTo>
                <a:cubicBezTo>
                  <a:pt x="327749" y="146685"/>
                  <a:pt x="333845" y="145351"/>
                  <a:pt x="334988" y="146209"/>
                </a:cubicBezTo>
                <a:cubicBezTo>
                  <a:pt x="336131" y="147066"/>
                  <a:pt x="340799" y="149257"/>
                  <a:pt x="341942" y="148685"/>
                </a:cubicBezTo>
                <a:cubicBezTo>
                  <a:pt x="343085" y="148114"/>
                  <a:pt x="345371" y="145256"/>
                  <a:pt x="346704" y="143828"/>
                </a:cubicBezTo>
                <a:cubicBezTo>
                  <a:pt x="348038" y="142399"/>
                  <a:pt x="354038" y="143161"/>
                  <a:pt x="356229" y="142589"/>
                </a:cubicBezTo>
                <a:lnTo>
                  <a:pt x="358420" y="142494"/>
                </a:lnTo>
                <a:lnTo>
                  <a:pt x="361182" y="142399"/>
                </a:lnTo>
                <a:cubicBezTo>
                  <a:pt x="364325" y="142304"/>
                  <a:pt x="369755" y="142875"/>
                  <a:pt x="373088" y="143542"/>
                </a:cubicBezTo>
                <a:lnTo>
                  <a:pt x="376327" y="143923"/>
                </a:lnTo>
                <a:cubicBezTo>
                  <a:pt x="377184" y="144018"/>
                  <a:pt x="378327" y="143828"/>
                  <a:pt x="378994" y="143446"/>
                </a:cubicBezTo>
                <a:lnTo>
                  <a:pt x="385947" y="139827"/>
                </a:lnTo>
                <a:cubicBezTo>
                  <a:pt x="390138" y="142494"/>
                  <a:pt x="393662" y="143732"/>
                  <a:pt x="393853" y="142589"/>
                </a:cubicBezTo>
                <a:cubicBezTo>
                  <a:pt x="394043" y="141446"/>
                  <a:pt x="396234" y="138589"/>
                  <a:pt x="398044" y="139446"/>
                </a:cubicBezTo>
                <a:lnTo>
                  <a:pt x="399473" y="139732"/>
                </a:lnTo>
                <a:lnTo>
                  <a:pt x="400901" y="140017"/>
                </a:lnTo>
                <a:cubicBezTo>
                  <a:pt x="402521" y="140017"/>
                  <a:pt x="405473" y="138398"/>
                  <a:pt x="407474" y="136493"/>
                </a:cubicBezTo>
                <a:lnTo>
                  <a:pt x="410807" y="136208"/>
                </a:lnTo>
                <a:lnTo>
                  <a:pt x="412141" y="136112"/>
                </a:lnTo>
                <a:cubicBezTo>
                  <a:pt x="413569" y="134493"/>
                  <a:pt x="413474" y="132017"/>
                  <a:pt x="411855" y="130588"/>
                </a:cubicBezTo>
                <a:lnTo>
                  <a:pt x="410141" y="130207"/>
                </a:lnTo>
                <a:cubicBezTo>
                  <a:pt x="407188" y="129540"/>
                  <a:pt x="407283" y="131636"/>
                  <a:pt x="406711" y="133255"/>
                </a:cubicBezTo>
                <a:cubicBezTo>
                  <a:pt x="406426" y="133921"/>
                  <a:pt x="403854" y="134017"/>
                  <a:pt x="402235" y="134207"/>
                </a:cubicBezTo>
                <a:cubicBezTo>
                  <a:pt x="398806" y="134779"/>
                  <a:pt x="394615" y="136398"/>
                  <a:pt x="392234" y="135350"/>
                </a:cubicBezTo>
                <a:cubicBezTo>
                  <a:pt x="388328" y="133541"/>
                  <a:pt x="384804" y="134588"/>
                  <a:pt x="381185" y="134303"/>
                </a:cubicBezTo>
                <a:cubicBezTo>
                  <a:pt x="377375" y="134017"/>
                  <a:pt x="373469" y="134207"/>
                  <a:pt x="369564" y="134207"/>
                </a:cubicBezTo>
                <a:cubicBezTo>
                  <a:pt x="365659" y="134207"/>
                  <a:pt x="361754" y="133921"/>
                  <a:pt x="357943" y="134303"/>
                </a:cubicBezTo>
                <a:cubicBezTo>
                  <a:pt x="352514" y="134874"/>
                  <a:pt x="350609" y="131254"/>
                  <a:pt x="347847" y="128873"/>
                </a:cubicBezTo>
                <a:lnTo>
                  <a:pt x="344609" y="126206"/>
                </a:lnTo>
                <a:cubicBezTo>
                  <a:pt x="341084" y="126206"/>
                  <a:pt x="336703" y="126683"/>
                  <a:pt x="334798" y="127254"/>
                </a:cubicBezTo>
                <a:cubicBezTo>
                  <a:pt x="332893" y="127825"/>
                  <a:pt x="330035" y="128016"/>
                  <a:pt x="328607" y="128207"/>
                </a:cubicBezTo>
                <a:cubicBezTo>
                  <a:pt x="327178" y="128397"/>
                  <a:pt x="322510" y="125635"/>
                  <a:pt x="321082" y="124778"/>
                </a:cubicBezTo>
                <a:cubicBezTo>
                  <a:pt x="319653" y="123920"/>
                  <a:pt x="313938" y="122111"/>
                  <a:pt x="312890" y="123158"/>
                </a:cubicBezTo>
                <a:lnTo>
                  <a:pt x="312224" y="124396"/>
                </a:lnTo>
                <a:cubicBezTo>
                  <a:pt x="311176" y="126206"/>
                  <a:pt x="311271" y="126301"/>
                  <a:pt x="314891" y="126397"/>
                </a:cubicBezTo>
                <a:cubicBezTo>
                  <a:pt x="315462" y="126397"/>
                  <a:pt x="316605" y="126683"/>
                  <a:pt x="316605" y="126778"/>
                </a:cubicBezTo>
                <a:cubicBezTo>
                  <a:pt x="316510" y="127730"/>
                  <a:pt x="316415" y="129445"/>
                  <a:pt x="316034" y="129540"/>
                </a:cubicBezTo>
                <a:cubicBezTo>
                  <a:pt x="313462" y="129921"/>
                  <a:pt x="309842" y="131826"/>
                  <a:pt x="309271" y="127921"/>
                </a:cubicBezTo>
                <a:lnTo>
                  <a:pt x="308985" y="125921"/>
                </a:lnTo>
                <a:cubicBezTo>
                  <a:pt x="309557" y="123444"/>
                  <a:pt x="310318" y="121063"/>
                  <a:pt x="310509" y="120396"/>
                </a:cubicBezTo>
                <a:cubicBezTo>
                  <a:pt x="310700" y="119825"/>
                  <a:pt x="310509" y="118396"/>
                  <a:pt x="309557" y="118682"/>
                </a:cubicBezTo>
                <a:lnTo>
                  <a:pt x="308604" y="118872"/>
                </a:lnTo>
                <a:cubicBezTo>
                  <a:pt x="307461" y="119063"/>
                  <a:pt x="306223" y="119348"/>
                  <a:pt x="305080" y="119539"/>
                </a:cubicBezTo>
                <a:lnTo>
                  <a:pt x="300413" y="120396"/>
                </a:lnTo>
                <a:cubicBezTo>
                  <a:pt x="302318" y="122777"/>
                  <a:pt x="301365" y="125825"/>
                  <a:pt x="298317" y="127254"/>
                </a:cubicBezTo>
                <a:cubicBezTo>
                  <a:pt x="295269" y="128683"/>
                  <a:pt x="286125" y="128588"/>
                  <a:pt x="286030" y="127540"/>
                </a:cubicBezTo>
                <a:lnTo>
                  <a:pt x="286220" y="126587"/>
                </a:lnTo>
                <a:lnTo>
                  <a:pt x="286601" y="125158"/>
                </a:lnTo>
                <a:cubicBezTo>
                  <a:pt x="287268" y="123539"/>
                  <a:pt x="286887" y="122396"/>
                  <a:pt x="285744" y="122492"/>
                </a:cubicBezTo>
                <a:cubicBezTo>
                  <a:pt x="284601" y="122587"/>
                  <a:pt x="280982" y="120301"/>
                  <a:pt x="281458" y="117062"/>
                </a:cubicBezTo>
                <a:lnTo>
                  <a:pt x="280505" y="116776"/>
                </a:lnTo>
                <a:lnTo>
                  <a:pt x="271647" y="114014"/>
                </a:lnTo>
                <a:cubicBezTo>
                  <a:pt x="273361" y="108013"/>
                  <a:pt x="277076" y="103632"/>
                  <a:pt x="279743" y="104299"/>
                </a:cubicBezTo>
                <a:lnTo>
                  <a:pt x="281648" y="104870"/>
                </a:lnTo>
                <a:cubicBezTo>
                  <a:pt x="283458" y="105442"/>
                  <a:pt x="285173" y="106489"/>
                  <a:pt x="287077" y="106871"/>
                </a:cubicBezTo>
                <a:cubicBezTo>
                  <a:pt x="288125" y="107061"/>
                  <a:pt x="289554" y="106680"/>
                  <a:pt x="290507" y="106204"/>
                </a:cubicBezTo>
                <a:lnTo>
                  <a:pt x="292697" y="104870"/>
                </a:lnTo>
                <a:cubicBezTo>
                  <a:pt x="295555" y="104680"/>
                  <a:pt x="299269" y="103251"/>
                  <a:pt x="301079" y="101727"/>
                </a:cubicBezTo>
                <a:lnTo>
                  <a:pt x="300984" y="100393"/>
                </a:lnTo>
                <a:lnTo>
                  <a:pt x="300889" y="99060"/>
                </a:lnTo>
                <a:cubicBezTo>
                  <a:pt x="298889" y="97726"/>
                  <a:pt x="295364" y="96583"/>
                  <a:pt x="292983" y="96583"/>
                </a:cubicBezTo>
                <a:lnTo>
                  <a:pt x="291459" y="97441"/>
                </a:lnTo>
                <a:cubicBezTo>
                  <a:pt x="290221" y="98108"/>
                  <a:pt x="291364" y="101346"/>
                  <a:pt x="288221" y="100584"/>
                </a:cubicBezTo>
                <a:lnTo>
                  <a:pt x="286030" y="100013"/>
                </a:lnTo>
                <a:cubicBezTo>
                  <a:pt x="283839" y="98298"/>
                  <a:pt x="281267" y="98203"/>
                  <a:pt x="280315" y="99822"/>
                </a:cubicBezTo>
                <a:cubicBezTo>
                  <a:pt x="279362" y="101441"/>
                  <a:pt x="273933" y="99632"/>
                  <a:pt x="274124" y="99060"/>
                </a:cubicBezTo>
                <a:cubicBezTo>
                  <a:pt x="274409" y="98584"/>
                  <a:pt x="274314" y="96774"/>
                  <a:pt x="273171" y="96774"/>
                </a:cubicBezTo>
                <a:cubicBezTo>
                  <a:pt x="272028" y="96774"/>
                  <a:pt x="268313" y="97536"/>
                  <a:pt x="268123" y="98488"/>
                </a:cubicBezTo>
                <a:cubicBezTo>
                  <a:pt x="267932" y="99441"/>
                  <a:pt x="266504" y="102203"/>
                  <a:pt x="265646" y="102108"/>
                </a:cubicBezTo>
                <a:lnTo>
                  <a:pt x="265456" y="101822"/>
                </a:lnTo>
                <a:cubicBezTo>
                  <a:pt x="264980" y="100965"/>
                  <a:pt x="265075" y="99822"/>
                  <a:pt x="264408" y="99060"/>
                </a:cubicBezTo>
                <a:lnTo>
                  <a:pt x="261741" y="96107"/>
                </a:lnTo>
                <a:cubicBezTo>
                  <a:pt x="257360" y="96298"/>
                  <a:pt x="253168" y="96393"/>
                  <a:pt x="252502" y="96298"/>
                </a:cubicBezTo>
                <a:cubicBezTo>
                  <a:pt x="251835" y="96203"/>
                  <a:pt x="250883" y="92488"/>
                  <a:pt x="254216" y="88487"/>
                </a:cubicBezTo>
                <a:lnTo>
                  <a:pt x="258884" y="90773"/>
                </a:lnTo>
                <a:lnTo>
                  <a:pt x="262503" y="92488"/>
                </a:lnTo>
                <a:cubicBezTo>
                  <a:pt x="266504" y="92392"/>
                  <a:pt x="269933" y="90868"/>
                  <a:pt x="270028" y="89059"/>
                </a:cubicBezTo>
                <a:cubicBezTo>
                  <a:pt x="270123" y="87249"/>
                  <a:pt x="269361" y="82105"/>
                  <a:pt x="268123" y="82105"/>
                </a:cubicBezTo>
                <a:cubicBezTo>
                  <a:pt x="266885" y="82105"/>
                  <a:pt x="263456" y="82963"/>
                  <a:pt x="264599" y="83915"/>
                </a:cubicBezTo>
                <a:lnTo>
                  <a:pt x="264980" y="84772"/>
                </a:lnTo>
                <a:lnTo>
                  <a:pt x="265360" y="85630"/>
                </a:lnTo>
                <a:cubicBezTo>
                  <a:pt x="265075" y="86963"/>
                  <a:pt x="262884" y="87630"/>
                  <a:pt x="260598" y="87058"/>
                </a:cubicBezTo>
                <a:cubicBezTo>
                  <a:pt x="258312" y="86487"/>
                  <a:pt x="254407" y="84201"/>
                  <a:pt x="257169" y="83249"/>
                </a:cubicBezTo>
                <a:lnTo>
                  <a:pt x="257264" y="82296"/>
                </a:lnTo>
                <a:cubicBezTo>
                  <a:pt x="257360" y="80963"/>
                  <a:pt x="255740" y="79343"/>
                  <a:pt x="254407" y="78200"/>
                </a:cubicBezTo>
                <a:cubicBezTo>
                  <a:pt x="254121" y="77914"/>
                  <a:pt x="252026" y="79534"/>
                  <a:pt x="250787" y="79438"/>
                </a:cubicBezTo>
                <a:cubicBezTo>
                  <a:pt x="249549" y="79343"/>
                  <a:pt x="248311" y="78391"/>
                  <a:pt x="247358" y="77533"/>
                </a:cubicBezTo>
                <a:cubicBezTo>
                  <a:pt x="247168" y="77343"/>
                  <a:pt x="248406" y="76105"/>
                  <a:pt x="249168" y="75438"/>
                </a:cubicBezTo>
                <a:lnTo>
                  <a:pt x="249359" y="75247"/>
                </a:lnTo>
                <a:cubicBezTo>
                  <a:pt x="249930" y="75343"/>
                  <a:pt x="253931" y="76009"/>
                  <a:pt x="258217" y="76676"/>
                </a:cubicBezTo>
                <a:cubicBezTo>
                  <a:pt x="262503" y="77343"/>
                  <a:pt x="274028" y="74009"/>
                  <a:pt x="275076" y="74676"/>
                </a:cubicBezTo>
                <a:lnTo>
                  <a:pt x="276029" y="74581"/>
                </a:lnTo>
                <a:cubicBezTo>
                  <a:pt x="277267" y="74486"/>
                  <a:pt x="278505" y="73628"/>
                  <a:pt x="279648" y="72962"/>
                </a:cubicBezTo>
                <a:cubicBezTo>
                  <a:pt x="280029" y="72771"/>
                  <a:pt x="280029" y="71914"/>
                  <a:pt x="279839" y="71533"/>
                </a:cubicBezTo>
                <a:lnTo>
                  <a:pt x="279458" y="70961"/>
                </a:lnTo>
                <a:cubicBezTo>
                  <a:pt x="278696" y="70485"/>
                  <a:pt x="279077" y="69628"/>
                  <a:pt x="280315" y="69151"/>
                </a:cubicBezTo>
                <a:cubicBezTo>
                  <a:pt x="281458" y="68675"/>
                  <a:pt x="285554" y="67818"/>
                  <a:pt x="286411" y="68485"/>
                </a:cubicBezTo>
                <a:cubicBezTo>
                  <a:pt x="287268" y="69151"/>
                  <a:pt x="290507" y="70485"/>
                  <a:pt x="291364" y="69818"/>
                </a:cubicBezTo>
                <a:cubicBezTo>
                  <a:pt x="292221" y="69151"/>
                  <a:pt x="295841" y="68675"/>
                  <a:pt x="297174" y="70580"/>
                </a:cubicBezTo>
                <a:cubicBezTo>
                  <a:pt x="298508" y="72580"/>
                  <a:pt x="302222" y="77629"/>
                  <a:pt x="302508" y="77533"/>
                </a:cubicBezTo>
                <a:cubicBezTo>
                  <a:pt x="302794" y="77438"/>
                  <a:pt x="302699" y="74200"/>
                  <a:pt x="301841" y="70580"/>
                </a:cubicBezTo>
                <a:lnTo>
                  <a:pt x="301460" y="67151"/>
                </a:lnTo>
                <a:lnTo>
                  <a:pt x="301365" y="66484"/>
                </a:lnTo>
                <a:cubicBezTo>
                  <a:pt x="302984" y="65627"/>
                  <a:pt x="305080" y="65437"/>
                  <a:pt x="306032" y="66104"/>
                </a:cubicBezTo>
                <a:lnTo>
                  <a:pt x="306413" y="66866"/>
                </a:lnTo>
                <a:lnTo>
                  <a:pt x="307366" y="68961"/>
                </a:lnTo>
                <a:cubicBezTo>
                  <a:pt x="308414" y="71818"/>
                  <a:pt x="310700" y="71152"/>
                  <a:pt x="312414" y="67532"/>
                </a:cubicBezTo>
                <a:lnTo>
                  <a:pt x="314700" y="65722"/>
                </a:lnTo>
                <a:lnTo>
                  <a:pt x="317367" y="63627"/>
                </a:lnTo>
                <a:cubicBezTo>
                  <a:pt x="318701" y="60865"/>
                  <a:pt x="320225" y="59150"/>
                  <a:pt x="320796" y="59817"/>
                </a:cubicBezTo>
                <a:cubicBezTo>
                  <a:pt x="321272" y="60484"/>
                  <a:pt x="324987" y="62675"/>
                  <a:pt x="327273" y="62675"/>
                </a:cubicBezTo>
                <a:lnTo>
                  <a:pt x="329464" y="63627"/>
                </a:lnTo>
                <a:lnTo>
                  <a:pt x="331464" y="64484"/>
                </a:lnTo>
                <a:cubicBezTo>
                  <a:pt x="334702" y="64961"/>
                  <a:pt x="337274" y="64294"/>
                  <a:pt x="337274" y="62960"/>
                </a:cubicBezTo>
                <a:cubicBezTo>
                  <a:pt x="337274" y="61627"/>
                  <a:pt x="338227" y="59055"/>
                  <a:pt x="339275" y="59626"/>
                </a:cubicBezTo>
                <a:lnTo>
                  <a:pt x="340322" y="60008"/>
                </a:lnTo>
                <a:cubicBezTo>
                  <a:pt x="342799" y="60960"/>
                  <a:pt x="345275" y="62484"/>
                  <a:pt x="347752" y="62484"/>
                </a:cubicBezTo>
                <a:cubicBezTo>
                  <a:pt x="348990" y="62579"/>
                  <a:pt x="350324" y="58864"/>
                  <a:pt x="351657" y="58769"/>
                </a:cubicBezTo>
                <a:lnTo>
                  <a:pt x="354134" y="58674"/>
                </a:lnTo>
                <a:cubicBezTo>
                  <a:pt x="357086" y="58769"/>
                  <a:pt x="360230" y="59150"/>
                  <a:pt x="361087" y="59531"/>
                </a:cubicBezTo>
                <a:cubicBezTo>
                  <a:pt x="361944" y="59912"/>
                  <a:pt x="365373" y="59150"/>
                  <a:pt x="365183" y="56388"/>
                </a:cubicBezTo>
                <a:lnTo>
                  <a:pt x="365564" y="54483"/>
                </a:lnTo>
                <a:lnTo>
                  <a:pt x="366040" y="52292"/>
                </a:lnTo>
                <a:cubicBezTo>
                  <a:pt x="367183" y="50006"/>
                  <a:pt x="372517" y="49530"/>
                  <a:pt x="378041" y="51245"/>
                </a:cubicBezTo>
                <a:lnTo>
                  <a:pt x="384233" y="46482"/>
                </a:lnTo>
                <a:cubicBezTo>
                  <a:pt x="387947" y="43625"/>
                  <a:pt x="391091" y="38671"/>
                  <a:pt x="397663" y="43529"/>
                </a:cubicBezTo>
                <a:lnTo>
                  <a:pt x="397853" y="43720"/>
                </a:lnTo>
                <a:cubicBezTo>
                  <a:pt x="400616" y="41624"/>
                  <a:pt x="404235" y="40958"/>
                  <a:pt x="405759" y="42386"/>
                </a:cubicBezTo>
                <a:lnTo>
                  <a:pt x="407474" y="43339"/>
                </a:lnTo>
                <a:lnTo>
                  <a:pt x="408331" y="43815"/>
                </a:lnTo>
                <a:cubicBezTo>
                  <a:pt x="409664" y="43720"/>
                  <a:pt x="412331" y="43625"/>
                  <a:pt x="414236" y="43625"/>
                </a:cubicBezTo>
                <a:cubicBezTo>
                  <a:pt x="416141" y="43625"/>
                  <a:pt x="422142" y="41243"/>
                  <a:pt x="424523" y="40672"/>
                </a:cubicBezTo>
                <a:cubicBezTo>
                  <a:pt x="426905" y="40100"/>
                  <a:pt x="435668" y="39719"/>
                  <a:pt x="438620" y="39624"/>
                </a:cubicBezTo>
                <a:cubicBezTo>
                  <a:pt x="441573" y="39529"/>
                  <a:pt x="448431" y="36004"/>
                  <a:pt x="450050" y="37338"/>
                </a:cubicBezTo>
                <a:cubicBezTo>
                  <a:pt x="451669" y="38671"/>
                  <a:pt x="455480" y="42672"/>
                  <a:pt x="455194" y="43625"/>
                </a:cubicBezTo>
                <a:cubicBezTo>
                  <a:pt x="454908" y="44577"/>
                  <a:pt x="455670" y="48006"/>
                  <a:pt x="458147" y="47911"/>
                </a:cubicBezTo>
                <a:lnTo>
                  <a:pt x="460528" y="48101"/>
                </a:lnTo>
                <a:lnTo>
                  <a:pt x="464433" y="48482"/>
                </a:lnTo>
                <a:cubicBezTo>
                  <a:pt x="466814" y="46292"/>
                  <a:pt x="469958" y="42863"/>
                  <a:pt x="471386" y="40862"/>
                </a:cubicBezTo>
                <a:cubicBezTo>
                  <a:pt x="472815" y="38862"/>
                  <a:pt x="477863" y="33909"/>
                  <a:pt x="479006" y="34671"/>
                </a:cubicBezTo>
                <a:lnTo>
                  <a:pt x="479864" y="35052"/>
                </a:lnTo>
                <a:lnTo>
                  <a:pt x="484340" y="37147"/>
                </a:lnTo>
                <a:cubicBezTo>
                  <a:pt x="483674" y="39529"/>
                  <a:pt x="481864" y="42291"/>
                  <a:pt x="480244" y="43243"/>
                </a:cubicBezTo>
                <a:lnTo>
                  <a:pt x="479578" y="44387"/>
                </a:lnTo>
                <a:lnTo>
                  <a:pt x="479102" y="45339"/>
                </a:lnTo>
                <a:cubicBezTo>
                  <a:pt x="479673" y="46768"/>
                  <a:pt x="480816" y="47720"/>
                  <a:pt x="481578" y="47530"/>
                </a:cubicBezTo>
                <a:cubicBezTo>
                  <a:pt x="482435" y="47339"/>
                  <a:pt x="486722" y="44387"/>
                  <a:pt x="490151" y="42005"/>
                </a:cubicBezTo>
                <a:lnTo>
                  <a:pt x="494818" y="43720"/>
                </a:lnTo>
                <a:lnTo>
                  <a:pt x="496151" y="44196"/>
                </a:lnTo>
                <a:cubicBezTo>
                  <a:pt x="497485" y="44863"/>
                  <a:pt x="499676" y="43625"/>
                  <a:pt x="501009" y="41338"/>
                </a:cubicBezTo>
                <a:cubicBezTo>
                  <a:pt x="502343" y="39053"/>
                  <a:pt x="507677" y="33623"/>
                  <a:pt x="509486" y="34766"/>
                </a:cubicBezTo>
                <a:lnTo>
                  <a:pt x="511296" y="35147"/>
                </a:lnTo>
                <a:lnTo>
                  <a:pt x="514439" y="35909"/>
                </a:lnTo>
                <a:cubicBezTo>
                  <a:pt x="517202" y="37624"/>
                  <a:pt x="520726" y="39243"/>
                  <a:pt x="522250" y="39529"/>
                </a:cubicBezTo>
                <a:cubicBezTo>
                  <a:pt x="523774" y="39814"/>
                  <a:pt x="523583" y="44387"/>
                  <a:pt x="524250" y="45053"/>
                </a:cubicBezTo>
                <a:cubicBezTo>
                  <a:pt x="524917" y="45720"/>
                  <a:pt x="527489" y="46006"/>
                  <a:pt x="527869" y="46958"/>
                </a:cubicBezTo>
                <a:cubicBezTo>
                  <a:pt x="528346" y="47911"/>
                  <a:pt x="532060" y="46482"/>
                  <a:pt x="532537" y="44958"/>
                </a:cubicBezTo>
                <a:cubicBezTo>
                  <a:pt x="533013" y="43434"/>
                  <a:pt x="539300" y="43815"/>
                  <a:pt x="540633" y="44101"/>
                </a:cubicBezTo>
                <a:cubicBezTo>
                  <a:pt x="541967" y="44387"/>
                  <a:pt x="547110" y="42291"/>
                  <a:pt x="551777" y="43243"/>
                </a:cubicBezTo>
                <a:lnTo>
                  <a:pt x="556159" y="43625"/>
                </a:lnTo>
                <a:lnTo>
                  <a:pt x="560255" y="44005"/>
                </a:lnTo>
                <a:cubicBezTo>
                  <a:pt x="564731" y="44958"/>
                  <a:pt x="569113" y="44482"/>
                  <a:pt x="570065" y="42958"/>
                </a:cubicBezTo>
                <a:cubicBezTo>
                  <a:pt x="571304" y="42958"/>
                  <a:pt x="567970" y="37909"/>
                  <a:pt x="568446" y="36767"/>
                </a:cubicBezTo>
                <a:cubicBezTo>
                  <a:pt x="568922" y="35624"/>
                  <a:pt x="569589" y="34290"/>
                  <a:pt x="569970" y="33814"/>
                </a:cubicBezTo>
                <a:cubicBezTo>
                  <a:pt x="570351" y="33338"/>
                  <a:pt x="574161" y="33814"/>
                  <a:pt x="577971" y="34766"/>
                </a:cubicBezTo>
                <a:lnTo>
                  <a:pt x="582448" y="31242"/>
                </a:lnTo>
                <a:lnTo>
                  <a:pt x="584448" y="29718"/>
                </a:lnTo>
                <a:cubicBezTo>
                  <a:pt x="586448" y="30480"/>
                  <a:pt x="590163" y="31051"/>
                  <a:pt x="592830" y="31051"/>
                </a:cubicBezTo>
                <a:cubicBezTo>
                  <a:pt x="595497" y="31051"/>
                  <a:pt x="604546" y="26575"/>
                  <a:pt x="604927" y="26765"/>
                </a:cubicBezTo>
                <a:lnTo>
                  <a:pt x="605022" y="27051"/>
                </a:lnTo>
                <a:lnTo>
                  <a:pt x="605403" y="28670"/>
                </a:lnTo>
                <a:cubicBezTo>
                  <a:pt x="605689" y="30480"/>
                  <a:pt x="608546" y="30861"/>
                  <a:pt x="611880" y="29528"/>
                </a:cubicBezTo>
                <a:cubicBezTo>
                  <a:pt x="615214" y="28194"/>
                  <a:pt x="627882" y="30480"/>
                  <a:pt x="631978" y="30766"/>
                </a:cubicBezTo>
                <a:cubicBezTo>
                  <a:pt x="636074" y="31051"/>
                  <a:pt x="647599" y="26670"/>
                  <a:pt x="649980" y="26861"/>
                </a:cubicBezTo>
                <a:cubicBezTo>
                  <a:pt x="652361" y="27146"/>
                  <a:pt x="658648" y="29528"/>
                  <a:pt x="660553" y="29813"/>
                </a:cubicBezTo>
                <a:cubicBezTo>
                  <a:pt x="662458" y="30099"/>
                  <a:pt x="667792" y="27432"/>
                  <a:pt x="669125" y="27051"/>
                </a:cubicBezTo>
                <a:cubicBezTo>
                  <a:pt x="670459" y="26575"/>
                  <a:pt x="673793" y="26670"/>
                  <a:pt x="673888" y="24670"/>
                </a:cubicBezTo>
                <a:cubicBezTo>
                  <a:pt x="673983" y="22670"/>
                  <a:pt x="681413" y="26099"/>
                  <a:pt x="683699" y="26003"/>
                </a:cubicBezTo>
                <a:lnTo>
                  <a:pt x="685223" y="25146"/>
                </a:lnTo>
                <a:cubicBezTo>
                  <a:pt x="689128" y="22955"/>
                  <a:pt x="689604" y="24193"/>
                  <a:pt x="690842" y="27337"/>
                </a:cubicBezTo>
                <a:lnTo>
                  <a:pt x="691795" y="29623"/>
                </a:lnTo>
                <a:cubicBezTo>
                  <a:pt x="694271" y="26765"/>
                  <a:pt x="697510" y="25146"/>
                  <a:pt x="699129" y="26099"/>
                </a:cubicBezTo>
                <a:cubicBezTo>
                  <a:pt x="700653" y="27051"/>
                  <a:pt x="707702" y="27337"/>
                  <a:pt x="711131" y="26670"/>
                </a:cubicBezTo>
                <a:lnTo>
                  <a:pt x="713607" y="25146"/>
                </a:lnTo>
                <a:lnTo>
                  <a:pt x="715893" y="23717"/>
                </a:lnTo>
                <a:cubicBezTo>
                  <a:pt x="718274" y="24003"/>
                  <a:pt x="721418" y="24575"/>
                  <a:pt x="723132" y="24955"/>
                </a:cubicBezTo>
                <a:lnTo>
                  <a:pt x="724085" y="25717"/>
                </a:lnTo>
                <a:cubicBezTo>
                  <a:pt x="725704" y="27051"/>
                  <a:pt x="726752" y="28956"/>
                  <a:pt x="728466" y="30289"/>
                </a:cubicBezTo>
                <a:lnTo>
                  <a:pt x="728847" y="30575"/>
                </a:lnTo>
                <a:cubicBezTo>
                  <a:pt x="730466" y="29908"/>
                  <a:pt x="731609" y="28384"/>
                  <a:pt x="731419" y="27146"/>
                </a:cubicBezTo>
                <a:cubicBezTo>
                  <a:pt x="731228" y="25908"/>
                  <a:pt x="736086" y="23813"/>
                  <a:pt x="739610" y="23050"/>
                </a:cubicBezTo>
                <a:lnTo>
                  <a:pt x="742563" y="25241"/>
                </a:lnTo>
                <a:lnTo>
                  <a:pt x="743325" y="25717"/>
                </a:lnTo>
                <a:cubicBezTo>
                  <a:pt x="746659" y="27337"/>
                  <a:pt x="751135" y="27527"/>
                  <a:pt x="753136" y="26003"/>
                </a:cubicBezTo>
                <a:lnTo>
                  <a:pt x="755231" y="25051"/>
                </a:lnTo>
                <a:lnTo>
                  <a:pt x="756469" y="24479"/>
                </a:lnTo>
                <a:cubicBezTo>
                  <a:pt x="758184" y="24384"/>
                  <a:pt x="759518" y="25432"/>
                  <a:pt x="759422" y="26765"/>
                </a:cubicBezTo>
                <a:lnTo>
                  <a:pt x="759327" y="28004"/>
                </a:lnTo>
                <a:lnTo>
                  <a:pt x="759232" y="28766"/>
                </a:lnTo>
                <a:cubicBezTo>
                  <a:pt x="759136" y="29528"/>
                  <a:pt x="760280" y="30194"/>
                  <a:pt x="761804" y="30099"/>
                </a:cubicBezTo>
                <a:lnTo>
                  <a:pt x="762375" y="29528"/>
                </a:lnTo>
                <a:cubicBezTo>
                  <a:pt x="763613" y="28289"/>
                  <a:pt x="764090" y="26575"/>
                  <a:pt x="765233" y="25337"/>
                </a:cubicBezTo>
                <a:lnTo>
                  <a:pt x="766661" y="23717"/>
                </a:lnTo>
                <a:cubicBezTo>
                  <a:pt x="768757" y="24384"/>
                  <a:pt x="771519" y="24765"/>
                  <a:pt x="772852" y="24479"/>
                </a:cubicBezTo>
                <a:cubicBezTo>
                  <a:pt x="774186" y="24193"/>
                  <a:pt x="780758" y="24765"/>
                  <a:pt x="785521" y="28480"/>
                </a:cubicBezTo>
                <a:lnTo>
                  <a:pt x="791807" y="24765"/>
                </a:lnTo>
                <a:cubicBezTo>
                  <a:pt x="792760" y="24193"/>
                  <a:pt x="795617" y="24384"/>
                  <a:pt x="795998" y="24955"/>
                </a:cubicBezTo>
                <a:lnTo>
                  <a:pt x="798665" y="28956"/>
                </a:lnTo>
                <a:cubicBezTo>
                  <a:pt x="802190" y="27242"/>
                  <a:pt x="806000" y="25051"/>
                  <a:pt x="807047" y="24003"/>
                </a:cubicBezTo>
                <a:cubicBezTo>
                  <a:pt x="808095" y="22955"/>
                  <a:pt x="812096" y="20860"/>
                  <a:pt x="813048" y="22479"/>
                </a:cubicBezTo>
                <a:cubicBezTo>
                  <a:pt x="813905" y="24098"/>
                  <a:pt x="818192" y="27527"/>
                  <a:pt x="820287" y="25717"/>
                </a:cubicBezTo>
                <a:lnTo>
                  <a:pt x="822383" y="25241"/>
                </a:lnTo>
                <a:lnTo>
                  <a:pt x="826002" y="24384"/>
                </a:lnTo>
                <a:cubicBezTo>
                  <a:pt x="830384" y="24193"/>
                  <a:pt x="834479" y="24003"/>
                  <a:pt x="835146" y="23908"/>
                </a:cubicBezTo>
                <a:cubicBezTo>
                  <a:pt x="835813" y="23813"/>
                  <a:pt x="839623" y="22860"/>
                  <a:pt x="842480" y="22288"/>
                </a:cubicBezTo>
                <a:cubicBezTo>
                  <a:pt x="845338" y="21717"/>
                  <a:pt x="855720" y="25432"/>
                  <a:pt x="856768" y="24193"/>
                </a:cubicBezTo>
                <a:lnTo>
                  <a:pt x="858101" y="23432"/>
                </a:lnTo>
                <a:lnTo>
                  <a:pt x="859340" y="22765"/>
                </a:lnTo>
                <a:cubicBezTo>
                  <a:pt x="861054" y="22479"/>
                  <a:pt x="861816" y="23146"/>
                  <a:pt x="860959" y="24289"/>
                </a:cubicBezTo>
                <a:lnTo>
                  <a:pt x="861149" y="25146"/>
                </a:lnTo>
                <a:cubicBezTo>
                  <a:pt x="861340" y="26003"/>
                  <a:pt x="862673" y="26765"/>
                  <a:pt x="863721" y="27337"/>
                </a:cubicBezTo>
                <a:lnTo>
                  <a:pt x="866102" y="28861"/>
                </a:lnTo>
                <a:cubicBezTo>
                  <a:pt x="866483" y="27051"/>
                  <a:pt x="867245" y="24670"/>
                  <a:pt x="867817" y="23622"/>
                </a:cubicBezTo>
                <a:cubicBezTo>
                  <a:pt x="868388" y="22574"/>
                  <a:pt x="873532" y="20764"/>
                  <a:pt x="878199" y="21336"/>
                </a:cubicBezTo>
                <a:lnTo>
                  <a:pt x="882104" y="22098"/>
                </a:lnTo>
                <a:lnTo>
                  <a:pt x="882961" y="22288"/>
                </a:lnTo>
                <a:cubicBezTo>
                  <a:pt x="883819" y="23336"/>
                  <a:pt x="884105" y="24098"/>
                  <a:pt x="883724" y="24098"/>
                </a:cubicBezTo>
                <a:cubicBezTo>
                  <a:pt x="883343" y="24098"/>
                  <a:pt x="882009" y="26384"/>
                  <a:pt x="880961" y="29051"/>
                </a:cubicBezTo>
                <a:cubicBezTo>
                  <a:pt x="879914" y="31718"/>
                  <a:pt x="869817" y="30766"/>
                  <a:pt x="869055" y="31147"/>
                </a:cubicBezTo>
                <a:lnTo>
                  <a:pt x="868865" y="31718"/>
                </a:lnTo>
                <a:lnTo>
                  <a:pt x="868579" y="32290"/>
                </a:lnTo>
                <a:cubicBezTo>
                  <a:pt x="868769" y="33052"/>
                  <a:pt x="873056" y="35814"/>
                  <a:pt x="878009" y="38481"/>
                </a:cubicBezTo>
                <a:lnTo>
                  <a:pt x="883819" y="36100"/>
                </a:lnTo>
                <a:lnTo>
                  <a:pt x="886295" y="35052"/>
                </a:lnTo>
                <a:cubicBezTo>
                  <a:pt x="889343" y="34385"/>
                  <a:pt x="889343" y="33052"/>
                  <a:pt x="886295" y="32099"/>
                </a:cubicBezTo>
                <a:cubicBezTo>
                  <a:pt x="883247" y="31147"/>
                  <a:pt x="886962" y="23146"/>
                  <a:pt x="889915" y="21908"/>
                </a:cubicBezTo>
                <a:lnTo>
                  <a:pt x="893534" y="21812"/>
                </a:lnTo>
                <a:cubicBezTo>
                  <a:pt x="900107" y="21717"/>
                  <a:pt x="906869" y="23241"/>
                  <a:pt x="913442" y="20574"/>
                </a:cubicBezTo>
                <a:cubicBezTo>
                  <a:pt x="915251" y="19812"/>
                  <a:pt x="919061" y="20860"/>
                  <a:pt x="920871" y="22193"/>
                </a:cubicBezTo>
                <a:lnTo>
                  <a:pt x="922681" y="23527"/>
                </a:lnTo>
                <a:cubicBezTo>
                  <a:pt x="923443" y="26194"/>
                  <a:pt x="924967" y="27146"/>
                  <a:pt x="925919" y="25527"/>
                </a:cubicBezTo>
                <a:cubicBezTo>
                  <a:pt x="926872" y="23908"/>
                  <a:pt x="931825" y="20193"/>
                  <a:pt x="934682" y="20479"/>
                </a:cubicBezTo>
                <a:cubicBezTo>
                  <a:pt x="937540" y="20764"/>
                  <a:pt x="946684" y="19907"/>
                  <a:pt x="948875" y="17050"/>
                </a:cubicBezTo>
                <a:lnTo>
                  <a:pt x="951351" y="18859"/>
                </a:lnTo>
                <a:lnTo>
                  <a:pt x="952018" y="19336"/>
                </a:lnTo>
                <a:cubicBezTo>
                  <a:pt x="952685" y="19907"/>
                  <a:pt x="954399" y="21908"/>
                  <a:pt x="955828" y="23813"/>
                </a:cubicBezTo>
                <a:lnTo>
                  <a:pt x="958971" y="22098"/>
                </a:lnTo>
                <a:lnTo>
                  <a:pt x="959828" y="21622"/>
                </a:lnTo>
                <a:cubicBezTo>
                  <a:pt x="961829" y="21812"/>
                  <a:pt x="963638" y="22955"/>
                  <a:pt x="963924" y="24098"/>
                </a:cubicBezTo>
                <a:cubicBezTo>
                  <a:pt x="964210" y="25241"/>
                  <a:pt x="965924" y="28384"/>
                  <a:pt x="966591" y="26479"/>
                </a:cubicBezTo>
                <a:lnTo>
                  <a:pt x="966782" y="25527"/>
                </a:lnTo>
                <a:cubicBezTo>
                  <a:pt x="966972" y="24860"/>
                  <a:pt x="966496" y="24003"/>
                  <a:pt x="966877" y="23432"/>
                </a:cubicBezTo>
                <a:cubicBezTo>
                  <a:pt x="968115" y="21336"/>
                  <a:pt x="969734" y="21717"/>
                  <a:pt x="971830" y="22860"/>
                </a:cubicBezTo>
                <a:cubicBezTo>
                  <a:pt x="976878" y="25622"/>
                  <a:pt x="972973" y="20193"/>
                  <a:pt x="975449" y="20193"/>
                </a:cubicBezTo>
                <a:lnTo>
                  <a:pt x="976973" y="20193"/>
                </a:lnTo>
                <a:cubicBezTo>
                  <a:pt x="978688" y="19526"/>
                  <a:pt x="982498" y="19812"/>
                  <a:pt x="985355" y="20669"/>
                </a:cubicBezTo>
                <a:lnTo>
                  <a:pt x="987927" y="18574"/>
                </a:lnTo>
                <a:cubicBezTo>
                  <a:pt x="988689" y="18002"/>
                  <a:pt x="990880" y="17621"/>
                  <a:pt x="991261" y="17907"/>
                </a:cubicBezTo>
                <a:lnTo>
                  <a:pt x="996881" y="23336"/>
                </a:lnTo>
                <a:cubicBezTo>
                  <a:pt x="1000500" y="19050"/>
                  <a:pt x="1005453" y="17145"/>
                  <a:pt x="1007930" y="19145"/>
                </a:cubicBezTo>
                <a:cubicBezTo>
                  <a:pt x="1010406" y="21146"/>
                  <a:pt x="1021455" y="18955"/>
                  <a:pt x="1023360" y="20193"/>
                </a:cubicBezTo>
                <a:cubicBezTo>
                  <a:pt x="1025265" y="21431"/>
                  <a:pt x="1033933" y="18097"/>
                  <a:pt x="1038219" y="18383"/>
                </a:cubicBezTo>
                <a:lnTo>
                  <a:pt x="1041839" y="16574"/>
                </a:lnTo>
                <a:lnTo>
                  <a:pt x="1042410" y="16288"/>
                </a:lnTo>
                <a:cubicBezTo>
                  <a:pt x="1043553" y="16764"/>
                  <a:pt x="1047649" y="17907"/>
                  <a:pt x="1051459" y="18764"/>
                </a:cubicBezTo>
                <a:lnTo>
                  <a:pt x="1057555" y="17812"/>
                </a:lnTo>
                <a:lnTo>
                  <a:pt x="1061841" y="17145"/>
                </a:lnTo>
                <a:cubicBezTo>
                  <a:pt x="1062508" y="19717"/>
                  <a:pt x="1064603" y="20764"/>
                  <a:pt x="1066604" y="19431"/>
                </a:cubicBezTo>
                <a:cubicBezTo>
                  <a:pt x="1068604" y="18097"/>
                  <a:pt x="1076129" y="19907"/>
                  <a:pt x="1077176" y="19812"/>
                </a:cubicBezTo>
                <a:cubicBezTo>
                  <a:pt x="1078224" y="19812"/>
                  <a:pt x="1082225" y="18097"/>
                  <a:pt x="1085273" y="17050"/>
                </a:cubicBezTo>
                <a:lnTo>
                  <a:pt x="1088702" y="17812"/>
                </a:lnTo>
                <a:lnTo>
                  <a:pt x="1092607" y="18669"/>
                </a:lnTo>
                <a:cubicBezTo>
                  <a:pt x="1097084" y="18288"/>
                  <a:pt x="1101275" y="18383"/>
                  <a:pt x="1101846" y="19050"/>
                </a:cubicBezTo>
                <a:cubicBezTo>
                  <a:pt x="1102513" y="19621"/>
                  <a:pt x="1104418" y="19717"/>
                  <a:pt x="1105656" y="18764"/>
                </a:cubicBezTo>
                <a:cubicBezTo>
                  <a:pt x="1106894" y="17717"/>
                  <a:pt x="1112609" y="14668"/>
                  <a:pt x="1113657" y="15812"/>
                </a:cubicBezTo>
                <a:cubicBezTo>
                  <a:pt x="1114610" y="16954"/>
                  <a:pt x="1118039" y="19717"/>
                  <a:pt x="1119848" y="20193"/>
                </a:cubicBezTo>
                <a:cubicBezTo>
                  <a:pt x="1121658" y="20669"/>
                  <a:pt x="1129564" y="19812"/>
                  <a:pt x="1133279" y="18383"/>
                </a:cubicBezTo>
                <a:cubicBezTo>
                  <a:pt x="1136993" y="17050"/>
                  <a:pt x="1146995" y="18383"/>
                  <a:pt x="1148995" y="18383"/>
                </a:cubicBezTo>
                <a:cubicBezTo>
                  <a:pt x="1150995" y="18383"/>
                  <a:pt x="1157091" y="16764"/>
                  <a:pt x="1158710" y="17431"/>
                </a:cubicBezTo>
                <a:cubicBezTo>
                  <a:pt x="1160330" y="18097"/>
                  <a:pt x="1165568" y="19907"/>
                  <a:pt x="1166521" y="19812"/>
                </a:cubicBezTo>
                <a:lnTo>
                  <a:pt x="1166997" y="19431"/>
                </a:lnTo>
                <a:lnTo>
                  <a:pt x="1169950" y="17145"/>
                </a:lnTo>
                <a:cubicBezTo>
                  <a:pt x="1173950" y="17431"/>
                  <a:pt x="1178046" y="17717"/>
                  <a:pt x="1179189" y="17717"/>
                </a:cubicBezTo>
                <a:cubicBezTo>
                  <a:pt x="1180332" y="17717"/>
                  <a:pt x="1185190" y="16669"/>
                  <a:pt x="1188048" y="16383"/>
                </a:cubicBezTo>
                <a:cubicBezTo>
                  <a:pt x="1190905" y="16097"/>
                  <a:pt x="1197286" y="16859"/>
                  <a:pt x="1197668" y="13240"/>
                </a:cubicBezTo>
                <a:lnTo>
                  <a:pt x="1203287" y="16478"/>
                </a:lnTo>
                <a:lnTo>
                  <a:pt x="1204240" y="17050"/>
                </a:lnTo>
                <a:cubicBezTo>
                  <a:pt x="1205383" y="17526"/>
                  <a:pt x="1208431" y="17717"/>
                  <a:pt x="1211098" y="17717"/>
                </a:cubicBezTo>
                <a:cubicBezTo>
                  <a:pt x="1213765" y="17717"/>
                  <a:pt x="1222528" y="18479"/>
                  <a:pt x="1225195" y="17145"/>
                </a:cubicBezTo>
                <a:cubicBezTo>
                  <a:pt x="1227862" y="15812"/>
                  <a:pt x="1236911" y="14288"/>
                  <a:pt x="1238720" y="14288"/>
                </a:cubicBezTo>
                <a:lnTo>
                  <a:pt x="1239768" y="14954"/>
                </a:lnTo>
                <a:cubicBezTo>
                  <a:pt x="1242054" y="16383"/>
                  <a:pt x="1243673" y="18383"/>
                  <a:pt x="1247293" y="18097"/>
                </a:cubicBezTo>
                <a:lnTo>
                  <a:pt x="1250436" y="17907"/>
                </a:lnTo>
                <a:cubicBezTo>
                  <a:pt x="1251960" y="16097"/>
                  <a:pt x="1254246" y="14288"/>
                  <a:pt x="1255389" y="14002"/>
                </a:cubicBezTo>
                <a:lnTo>
                  <a:pt x="1256532" y="13907"/>
                </a:lnTo>
                <a:lnTo>
                  <a:pt x="1260152" y="13525"/>
                </a:lnTo>
                <a:cubicBezTo>
                  <a:pt x="1263961" y="12573"/>
                  <a:pt x="1269391" y="11144"/>
                  <a:pt x="1272344" y="10287"/>
                </a:cubicBezTo>
                <a:lnTo>
                  <a:pt x="1274439" y="13430"/>
                </a:lnTo>
                <a:cubicBezTo>
                  <a:pt x="1276535" y="16574"/>
                  <a:pt x="1280345" y="16859"/>
                  <a:pt x="1283964" y="14478"/>
                </a:cubicBezTo>
                <a:lnTo>
                  <a:pt x="1301395" y="12478"/>
                </a:lnTo>
                <a:lnTo>
                  <a:pt x="1306443" y="12954"/>
                </a:lnTo>
                <a:cubicBezTo>
                  <a:pt x="1312063" y="13430"/>
                  <a:pt x="1318254" y="13525"/>
                  <a:pt x="1320159" y="13335"/>
                </a:cubicBezTo>
                <a:cubicBezTo>
                  <a:pt x="1322159" y="13145"/>
                  <a:pt x="1326731" y="16002"/>
                  <a:pt x="1327017" y="14573"/>
                </a:cubicBezTo>
                <a:cubicBezTo>
                  <a:pt x="1327303" y="13145"/>
                  <a:pt x="1329398" y="11906"/>
                  <a:pt x="1331113" y="14288"/>
                </a:cubicBezTo>
                <a:cubicBezTo>
                  <a:pt x="1332923" y="16669"/>
                  <a:pt x="1344829" y="14002"/>
                  <a:pt x="1349115" y="14097"/>
                </a:cubicBezTo>
                <a:cubicBezTo>
                  <a:pt x="1353306" y="14192"/>
                  <a:pt x="1365022" y="11811"/>
                  <a:pt x="1366070" y="11430"/>
                </a:cubicBezTo>
                <a:lnTo>
                  <a:pt x="1366451" y="11621"/>
                </a:lnTo>
                <a:lnTo>
                  <a:pt x="1373309" y="16288"/>
                </a:lnTo>
                <a:cubicBezTo>
                  <a:pt x="1382072" y="15430"/>
                  <a:pt x="1389977" y="15050"/>
                  <a:pt x="1390930" y="15335"/>
                </a:cubicBezTo>
                <a:lnTo>
                  <a:pt x="1391120" y="15145"/>
                </a:lnTo>
                <a:cubicBezTo>
                  <a:pt x="1393597" y="12859"/>
                  <a:pt x="1395692" y="11430"/>
                  <a:pt x="1399979" y="13335"/>
                </a:cubicBezTo>
                <a:lnTo>
                  <a:pt x="1401979" y="14192"/>
                </a:lnTo>
                <a:cubicBezTo>
                  <a:pt x="1405598" y="12954"/>
                  <a:pt x="1411599" y="11525"/>
                  <a:pt x="1415219" y="11049"/>
                </a:cubicBezTo>
                <a:lnTo>
                  <a:pt x="1418457" y="10954"/>
                </a:lnTo>
                <a:lnTo>
                  <a:pt x="1422934" y="10858"/>
                </a:lnTo>
                <a:cubicBezTo>
                  <a:pt x="1427792" y="11239"/>
                  <a:pt x="1432554" y="12097"/>
                  <a:pt x="1433411" y="12859"/>
                </a:cubicBezTo>
                <a:cubicBezTo>
                  <a:pt x="1434364" y="13621"/>
                  <a:pt x="1437317" y="15145"/>
                  <a:pt x="1437698" y="14288"/>
                </a:cubicBezTo>
                <a:cubicBezTo>
                  <a:pt x="1438079" y="13525"/>
                  <a:pt x="1441031" y="11430"/>
                  <a:pt x="1443508" y="11049"/>
                </a:cubicBezTo>
                <a:cubicBezTo>
                  <a:pt x="1445984" y="10668"/>
                  <a:pt x="1454176" y="10382"/>
                  <a:pt x="1455890" y="11335"/>
                </a:cubicBezTo>
                <a:lnTo>
                  <a:pt x="1455890" y="12287"/>
                </a:lnTo>
                <a:lnTo>
                  <a:pt x="1455700" y="16383"/>
                </a:lnTo>
                <a:cubicBezTo>
                  <a:pt x="1459034" y="15812"/>
                  <a:pt x="1464558" y="14478"/>
                  <a:pt x="1467987" y="13525"/>
                </a:cubicBezTo>
                <a:lnTo>
                  <a:pt x="1471511" y="15335"/>
                </a:lnTo>
                <a:cubicBezTo>
                  <a:pt x="1473035" y="16097"/>
                  <a:pt x="1476560" y="16192"/>
                  <a:pt x="1477703" y="15335"/>
                </a:cubicBezTo>
                <a:cubicBezTo>
                  <a:pt x="1480560" y="13049"/>
                  <a:pt x="1483894" y="13716"/>
                  <a:pt x="1487132" y="13335"/>
                </a:cubicBezTo>
                <a:lnTo>
                  <a:pt x="1490276" y="12954"/>
                </a:lnTo>
                <a:cubicBezTo>
                  <a:pt x="1493609" y="12097"/>
                  <a:pt x="1497705" y="10954"/>
                  <a:pt x="1499324" y="10573"/>
                </a:cubicBezTo>
                <a:cubicBezTo>
                  <a:pt x="1500944" y="10096"/>
                  <a:pt x="1505801" y="12859"/>
                  <a:pt x="1508468" y="12478"/>
                </a:cubicBezTo>
                <a:cubicBezTo>
                  <a:pt x="1511040" y="12097"/>
                  <a:pt x="1519136" y="11430"/>
                  <a:pt x="1520565" y="11430"/>
                </a:cubicBezTo>
                <a:cubicBezTo>
                  <a:pt x="1521994" y="11430"/>
                  <a:pt x="1525328" y="9906"/>
                  <a:pt x="1526185" y="10478"/>
                </a:cubicBezTo>
                <a:cubicBezTo>
                  <a:pt x="1527042" y="11144"/>
                  <a:pt x="1533519" y="15145"/>
                  <a:pt x="1538758" y="17907"/>
                </a:cubicBezTo>
                <a:lnTo>
                  <a:pt x="1539329" y="10096"/>
                </a:lnTo>
                <a:cubicBezTo>
                  <a:pt x="1539329" y="9906"/>
                  <a:pt x="1542282" y="9525"/>
                  <a:pt x="1543520" y="9906"/>
                </a:cubicBezTo>
                <a:lnTo>
                  <a:pt x="1550759" y="12383"/>
                </a:lnTo>
                <a:cubicBezTo>
                  <a:pt x="1554188" y="11335"/>
                  <a:pt x="1562856" y="10192"/>
                  <a:pt x="1570095" y="9811"/>
                </a:cubicBezTo>
                <a:lnTo>
                  <a:pt x="1576667" y="9811"/>
                </a:lnTo>
                <a:lnTo>
                  <a:pt x="1577239" y="9811"/>
                </a:lnTo>
                <a:cubicBezTo>
                  <a:pt x="1578001" y="12097"/>
                  <a:pt x="1584859" y="12763"/>
                  <a:pt x="1592479" y="11239"/>
                </a:cubicBezTo>
                <a:lnTo>
                  <a:pt x="1599623" y="11621"/>
                </a:lnTo>
                <a:cubicBezTo>
                  <a:pt x="1601432" y="11716"/>
                  <a:pt x="1601147" y="14478"/>
                  <a:pt x="1598956" y="15526"/>
                </a:cubicBezTo>
                <a:lnTo>
                  <a:pt x="1598003" y="16002"/>
                </a:lnTo>
                <a:cubicBezTo>
                  <a:pt x="1596384" y="16192"/>
                  <a:pt x="1596098" y="16859"/>
                  <a:pt x="1597623" y="17431"/>
                </a:cubicBezTo>
                <a:cubicBezTo>
                  <a:pt x="1599051" y="18002"/>
                  <a:pt x="1603147" y="18193"/>
                  <a:pt x="1603147" y="16383"/>
                </a:cubicBezTo>
                <a:cubicBezTo>
                  <a:pt x="1603147" y="14573"/>
                  <a:pt x="1605338" y="8858"/>
                  <a:pt x="1608100" y="8382"/>
                </a:cubicBezTo>
                <a:cubicBezTo>
                  <a:pt x="1610767" y="8001"/>
                  <a:pt x="1620387" y="10668"/>
                  <a:pt x="1623435" y="10192"/>
                </a:cubicBezTo>
                <a:lnTo>
                  <a:pt x="1626388" y="10192"/>
                </a:lnTo>
                <a:cubicBezTo>
                  <a:pt x="1629626" y="10192"/>
                  <a:pt x="1633246" y="10287"/>
                  <a:pt x="1636008" y="11430"/>
                </a:cubicBezTo>
                <a:lnTo>
                  <a:pt x="1640866" y="13430"/>
                </a:lnTo>
                <a:cubicBezTo>
                  <a:pt x="1645343" y="11906"/>
                  <a:pt x="1650772" y="9811"/>
                  <a:pt x="1652963" y="8763"/>
                </a:cubicBezTo>
                <a:cubicBezTo>
                  <a:pt x="1655058" y="7811"/>
                  <a:pt x="1658392" y="12668"/>
                  <a:pt x="1658773" y="12763"/>
                </a:cubicBezTo>
                <a:cubicBezTo>
                  <a:pt x="1659154" y="12763"/>
                  <a:pt x="1661249" y="11716"/>
                  <a:pt x="1663059" y="10668"/>
                </a:cubicBezTo>
                <a:lnTo>
                  <a:pt x="1665155" y="12192"/>
                </a:lnTo>
                <a:cubicBezTo>
                  <a:pt x="1668393" y="14478"/>
                  <a:pt x="1670298" y="14288"/>
                  <a:pt x="1670584" y="10287"/>
                </a:cubicBezTo>
                <a:lnTo>
                  <a:pt x="1670679" y="9239"/>
                </a:lnTo>
                <a:cubicBezTo>
                  <a:pt x="1672679" y="8096"/>
                  <a:pt x="1675251" y="8572"/>
                  <a:pt x="1676394" y="10287"/>
                </a:cubicBezTo>
                <a:cubicBezTo>
                  <a:pt x="1677632" y="12001"/>
                  <a:pt x="1684871" y="10858"/>
                  <a:pt x="1688777" y="10668"/>
                </a:cubicBezTo>
                <a:cubicBezTo>
                  <a:pt x="1692682" y="10478"/>
                  <a:pt x="1704398" y="9716"/>
                  <a:pt x="1706017" y="9906"/>
                </a:cubicBezTo>
                <a:lnTo>
                  <a:pt x="1706779" y="8096"/>
                </a:lnTo>
                <a:cubicBezTo>
                  <a:pt x="1706969" y="7620"/>
                  <a:pt x="1710303" y="7239"/>
                  <a:pt x="1710875" y="7811"/>
                </a:cubicBezTo>
                <a:cubicBezTo>
                  <a:pt x="1712303" y="9049"/>
                  <a:pt x="1711541" y="12668"/>
                  <a:pt x="1715256" y="11144"/>
                </a:cubicBezTo>
                <a:lnTo>
                  <a:pt x="1716685" y="10573"/>
                </a:lnTo>
                <a:cubicBezTo>
                  <a:pt x="1717161" y="7715"/>
                  <a:pt x="1721161" y="6858"/>
                  <a:pt x="1725543" y="8668"/>
                </a:cubicBezTo>
                <a:lnTo>
                  <a:pt x="1729639" y="10287"/>
                </a:lnTo>
                <a:cubicBezTo>
                  <a:pt x="1730591" y="10668"/>
                  <a:pt x="1740593" y="9716"/>
                  <a:pt x="1741259" y="9144"/>
                </a:cubicBezTo>
                <a:cubicBezTo>
                  <a:pt x="1744022" y="6953"/>
                  <a:pt x="1746689" y="4763"/>
                  <a:pt x="1747641" y="10192"/>
                </a:cubicBezTo>
                <a:lnTo>
                  <a:pt x="1747736" y="10573"/>
                </a:lnTo>
                <a:cubicBezTo>
                  <a:pt x="1748594" y="10858"/>
                  <a:pt x="1750784" y="11335"/>
                  <a:pt x="1752690" y="11716"/>
                </a:cubicBezTo>
                <a:cubicBezTo>
                  <a:pt x="1754594" y="12097"/>
                  <a:pt x="1760119" y="12859"/>
                  <a:pt x="1760690" y="12192"/>
                </a:cubicBezTo>
                <a:cubicBezTo>
                  <a:pt x="1761357" y="11525"/>
                  <a:pt x="1763357" y="9239"/>
                  <a:pt x="1763643" y="8763"/>
                </a:cubicBezTo>
                <a:cubicBezTo>
                  <a:pt x="1763929" y="8287"/>
                  <a:pt x="1766882" y="6763"/>
                  <a:pt x="1769453" y="6287"/>
                </a:cubicBezTo>
                <a:cubicBezTo>
                  <a:pt x="1772025" y="5810"/>
                  <a:pt x="1779169" y="7906"/>
                  <a:pt x="1779550" y="7334"/>
                </a:cubicBezTo>
                <a:cubicBezTo>
                  <a:pt x="1779931" y="6858"/>
                  <a:pt x="1783931" y="6382"/>
                  <a:pt x="1785360" y="7429"/>
                </a:cubicBezTo>
                <a:cubicBezTo>
                  <a:pt x="1786694" y="8572"/>
                  <a:pt x="1792218" y="11430"/>
                  <a:pt x="1793456" y="10573"/>
                </a:cubicBezTo>
                <a:cubicBezTo>
                  <a:pt x="1794695" y="9716"/>
                  <a:pt x="1798790" y="8001"/>
                  <a:pt x="1799648" y="8668"/>
                </a:cubicBezTo>
                <a:cubicBezTo>
                  <a:pt x="1800600" y="9334"/>
                  <a:pt x="1803839" y="10763"/>
                  <a:pt x="1804029" y="9620"/>
                </a:cubicBezTo>
                <a:cubicBezTo>
                  <a:pt x="1804220" y="8477"/>
                  <a:pt x="1806410" y="7049"/>
                  <a:pt x="1808315" y="9049"/>
                </a:cubicBezTo>
                <a:lnTo>
                  <a:pt x="1810125" y="9144"/>
                </a:lnTo>
                <a:lnTo>
                  <a:pt x="1813840" y="9334"/>
                </a:lnTo>
                <a:cubicBezTo>
                  <a:pt x="1815078" y="11621"/>
                  <a:pt x="1817174" y="12287"/>
                  <a:pt x="1818507" y="10668"/>
                </a:cubicBezTo>
                <a:cubicBezTo>
                  <a:pt x="1819841" y="9144"/>
                  <a:pt x="1824127" y="5334"/>
                  <a:pt x="1824413" y="6096"/>
                </a:cubicBezTo>
                <a:cubicBezTo>
                  <a:pt x="1824794" y="6953"/>
                  <a:pt x="1826889" y="8382"/>
                  <a:pt x="1828413" y="7811"/>
                </a:cubicBezTo>
                <a:cubicBezTo>
                  <a:pt x="1829937" y="7144"/>
                  <a:pt x="1834509" y="6001"/>
                  <a:pt x="1834890" y="6667"/>
                </a:cubicBezTo>
                <a:lnTo>
                  <a:pt x="1835176" y="7429"/>
                </a:lnTo>
                <a:cubicBezTo>
                  <a:pt x="1836033" y="9811"/>
                  <a:pt x="1839272" y="9906"/>
                  <a:pt x="1839557" y="8477"/>
                </a:cubicBezTo>
                <a:cubicBezTo>
                  <a:pt x="1840796" y="3715"/>
                  <a:pt x="1844034" y="3905"/>
                  <a:pt x="1847654" y="5905"/>
                </a:cubicBezTo>
                <a:lnTo>
                  <a:pt x="1850511" y="7525"/>
                </a:lnTo>
                <a:cubicBezTo>
                  <a:pt x="1853273" y="6763"/>
                  <a:pt x="1858417" y="5334"/>
                  <a:pt x="1861751" y="4382"/>
                </a:cubicBezTo>
                <a:lnTo>
                  <a:pt x="1864323" y="6858"/>
                </a:lnTo>
                <a:cubicBezTo>
                  <a:pt x="1867180" y="9620"/>
                  <a:pt x="1870323" y="10382"/>
                  <a:pt x="1874133" y="8001"/>
                </a:cubicBezTo>
                <a:cubicBezTo>
                  <a:pt x="1874419" y="7811"/>
                  <a:pt x="1875847" y="8287"/>
                  <a:pt x="1876324" y="8763"/>
                </a:cubicBezTo>
                <a:lnTo>
                  <a:pt x="1879467" y="11716"/>
                </a:lnTo>
                <a:cubicBezTo>
                  <a:pt x="1880610" y="10573"/>
                  <a:pt x="1882420" y="8572"/>
                  <a:pt x="1883468" y="7239"/>
                </a:cubicBezTo>
                <a:lnTo>
                  <a:pt x="1884420" y="7239"/>
                </a:lnTo>
                <a:lnTo>
                  <a:pt x="1888516" y="7239"/>
                </a:lnTo>
                <a:cubicBezTo>
                  <a:pt x="1892993" y="7811"/>
                  <a:pt x="1897279" y="8192"/>
                  <a:pt x="1898041" y="8096"/>
                </a:cubicBezTo>
                <a:cubicBezTo>
                  <a:pt x="1898803" y="8001"/>
                  <a:pt x="1901946" y="7049"/>
                  <a:pt x="1903851" y="6763"/>
                </a:cubicBezTo>
                <a:cubicBezTo>
                  <a:pt x="1905661" y="6382"/>
                  <a:pt x="1912709" y="10192"/>
                  <a:pt x="1914996" y="9049"/>
                </a:cubicBezTo>
                <a:cubicBezTo>
                  <a:pt x="1917281" y="7811"/>
                  <a:pt x="1924044" y="6477"/>
                  <a:pt x="1924997" y="8572"/>
                </a:cubicBezTo>
                <a:cubicBezTo>
                  <a:pt x="1925949" y="10668"/>
                  <a:pt x="1934998" y="6858"/>
                  <a:pt x="1938903" y="6572"/>
                </a:cubicBezTo>
                <a:cubicBezTo>
                  <a:pt x="1942808" y="6287"/>
                  <a:pt x="1953190" y="8763"/>
                  <a:pt x="1953476" y="7525"/>
                </a:cubicBezTo>
                <a:cubicBezTo>
                  <a:pt x="1953667" y="6287"/>
                  <a:pt x="1955191" y="3143"/>
                  <a:pt x="1955953" y="4286"/>
                </a:cubicBezTo>
                <a:lnTo>
                  <a:pt x="1956334" y="4953"/>
                </a:lnTo>
                <a:lnTo>
                  <a:pt x="1956715" y="5525"/>
                </a:lnTo>
                <a:cubicBezTo>
                  <a:pt x="1957001" y="6191"/>
                  <a:pt x="1959858" y="6953"/>
                  <a:pt x="1963001" y="7239"/>
                </a:cubicBezTo>
                <a:cubicBezTo>
                  <a:pt x="1966240" y="7525"/>
                  <a:pt x="1973098" y="10287"/>
                  <a:pt x="1971479" y="11430"/>
                </a:cubicBezTo>
                <a:lnTo>
                  <a:pt x="1960277" y="12392"/>
                </a:lnTo>
                <a:lnTo>
                  <a:pt x="1959668" y="11144"/>
                </a:lnTo>
                <a:lnTo>
                  <a:pt x="1956144" y="10096"/>
                </a:lnTo>
                <a:cubicBezTo>
                  <a:pt x="1952810" y="10954"/>
                  <a:pt x="1949666" y="11906"/>
                  <a:pt x="1949000" y="12287"/>
                </a:cubicBezTo>
                <a:lnTo>
                  <a:pt x="1948333" y="12573"/>
                </a:lnTo>
                <a:lnTo>
                  <a:pt x="1946361" y="13588"/>
                </a:lnTo>
                <a:lnTo>
                  <a:pt x="1943761" y="13811"/>
                </a:lnTo>
                <a:cubicBezTo>
                  <a:pt x="1939284" y="14573"/>
                  <a:pt x="1939665" y="17050"/>
                  <a:pt x="1942428" y="16192"/>
                </a:cubicBezTo>
                <a:lnTo>
                  <a:pt x="1945285" y="17145"/>
                </a:lnTo>
                <a:lnTo>
                  <a:pt x="1945570" y="17240"/>
                </a:lnTo>
                <a:lnTo>
                  <a:pt x="1949568" y="14867"/>
                </a:lnTo>
                <a:lnTo>
                  <a:pt x="1955115" y="15570"/>
                </a:lnTo>
                <a:lnTo>
                  <a:pt x="1955858" y="15990"/>
                </a:lnTo>
                <a:cubicBezTo>
                  <a:pt x="1957216" y="17550"/>
                  <a:pt x="1958382" y="19288"/>
                  <a:pt x="1958906" y="19431"/>
                </a:cubicBezTo>
                <a:lnTo>
                  <a:pt x="1961047" y="16347"/>
                </a:lnTo>
                <a:lnTo>
                  <a:pt x="1972431" y="17907"/>
                </a:lnTo>
                <a:cubicBezTo>
                  <a:pt x="1974622" y="17431"/>
                  <a:pt x="1982432" y="18764"/>
                  <a:pt x="1984528" y="18193"/>
                </a:cubicBezTo>
                <a:cubicBezTo>
                  <a:pt x="1986528" y="17526"/>
                  <a:pt x="1986338" y="13430"/>
                  <a:pt x="1985766" y="12478"/>
                </a:cubicBezTo>
                <a:cubicBezTo>
                  <a:pt x="1985099" y="11525"/>
                  <a:pt x="1982051" y="9144"/>
                  <a:pt x="1980432" y="9144"/>
                </a:cubicBezTo>
                <a:cubicBezTo>
                  <a:pt x="1978813" y="9144"/>
                  <a:pt x="1976431" y="8382"/>
                  <a:pt x="1978718" y="7334"/>
                </a:cubicBezTo>
                <a:cubicBezTo>
                  <a:pt x="1981004" y="6382"/>
                  <a:pt x="1987290" y="2953"/>
                  <a:pt x="1987671" y="2286"/>
                </a:cubicBezTo>
                <a:cubicBezTo>
                  <a:pt x="1988052" y="1619"/>
                  <a:pt x="1992719" y="1905"/>
                  <a:pt x="1993386" y="2381"/>
                </a:cubicBezTo>
                <a:cubicBezTo>
                  <a:pt x="1994053" y="2858"/>
                  <a:pt x="1997101" y="6001"/>
                  <a:pt x="1998529" y="7525"/>
                </a:cubicBezTo>
                <a:cubicBezTo>
                  <a:pt x="1999958" y="9049"/>
                  <a:pt x="2007864" y="12478"/>
                  <a:pt x="2008531" y="13145"/>
                </a:cubicBezTo>
                <a:cubicBezTo>
                  <a:pt x="2009197" y="13811"/>
                  <a:pt x="2010150" y="10763"/>
                  <a:pt x="2009864" y="9525"/>
                </a:cubicBezTo>
                <a:lnTo>
                  <a:pt x="2009007" y="9239"/>
                </a:lnTo>
                <a:lnTo>
                  <a:pt x="2006150" y="8096"/>
                </a:lnTo>
                <a:cubicBezTo>
                  <a:pt x="2003006" y="7239"/>
                  <a:pt x="2001197" y="5239"/>
                  <a:pt x="2002149" y="3810"/>
                </a:cubicBezTo>
                <a:lnTo>
                  <a:pt x="2001673" y="3238"/>
                </a:lnTo>
                <a:cubicBezTo>
                  <a:pt x="2000530" y="1905"/>
                  <a:pt x="1999958" y="286"/>
                  <a:pt x="2002435" y="953"/>
                </a:cubicBezTo>
                <a:lnTo>
                  <a:pt x="2006340" y="2096"/>
                </a:lnTo>
                <a:cubicBezTo>
                  <a:pt x="2010722" y="2667"/>
                  <a:pt x="2016436" y="3620"/>
                  <a:pt x="2019104" y="4382"/>
                </a:cubicBezTo>
                <a:cubicBezTo>
                  <a:pt x="2021770" y="5143"/>
                  <a:pt x="2033010" y="2476"/>
                  <a:pt x="2034534" y="1905"/>
                </a:cubicBezTo>
                <a:cubicBezTo>
                  <a:pt x="2036153" y="1333"/>
                  <a:pt x="2039582" y="762"/>
                  <a:pt x="2041869" y="0"/>
                </a:cubicBezTo>
                <a:close/>
              </a:path>
            </a:pathLst>
          </a:cu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C4F61D5-6C75-4A75-9EB9-5AC93E548378}"/>
              </a:ext>
            </a:extLst>
          </p:cNvPr>
          <p:cNvSpPr txBox="1"/>
          <p:nvPr/>
        </p:nvSpPr>
        <p:spPr>
          <a:xfrm>
            <a:off x="2816961" y="4460966"/>
            <a:ext cx="24909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51PPT</a:t>
            </a: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15074714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61CD618-4B31-42A4-A915-4B5C17663564}"/>
              </a:ext>
            </a:extLst>
          </p:cNvPr>
          <p:cNvSpPr txBox="1"/>
          <p:nvPr/>
        </p:nvSpPr>
        <p:spPr>
          <a:xfrm flipH="1">
            <a:off x="660400" y="5283200"/>
            <a:ext cx="8509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4040838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:wipe/>
      </p:transition>
    </mc:Choice>
    <mc:Fallback xmlns="">
      <p:transition spd="slow" advClick="0" advTm="4000">
        <p:wip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>
            <a:extLst>
              <a:ext uri="{FF2B5EF4-FFF2-40B4-BE49-F238E27FC236}">
                <a16:creationId xmlns:a16="http://schemas.microsoft.com/office/drawing/2014/main" id="{A7E73C41-DB64-483E-A38A-363D7FB977B3}"/>
              </a:ext>
            </a:extLst>
          </p:cNvPr>
          <p:cNvGrpSpPr/>
          <p:nvPr/>
        </p:nvGrpSpPr>
        <p:grpSpPr>
          <a:xfrm>
            <a:off x="0" y="-10866"/>
            <a:ext cx="12192000" cy="6868866"/>
            <a:chOff x="0" y="-10866"/>
            <a:chExt cx="12192000" cy="6868866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729251B3-4F09-4AE8-878F-17D8C74D3A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7586"/>
            <a:stretch/>
          </p:blipFill>
          <p:spPr>
            <a:xfrm>
              <a:off x="0" y="-10866"/>
              <a:ext cx="12192000" cy="4649215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5B8C630A-B7E3-4BA6-9A9D-01ADA4583A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3233851"/>
              <a:ext cx="12192000" cy="3624149"/>
            </a:xfrm>
            <a:prstGeom prst="rect">
              <a:avLst/>
            </a:prstGeom>
          </p:spPr>
        </p:pic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id="{68DFCD55-5094-49B9-9C75-DEC58CBE9E23}"/>
              </a:ext>
            </a:extLst>
          </p:cNvPr>
          <p:cNvSpPr/>
          <p:nvPr/>
        </p:nvSpPr>
        <p:spPr>
          <a:xfrm>
            <a:off x="7914986" y="1878167"/>
            <a:ext cx="1911202" cy="1911202"/>
          </a:xfrm>
          <a:prstGeom prst="ellipse">
            <a:avLst/>
          </a:prstGeom>
          <a:gradFill>
            <a:gsLst>
              <a:gs pos="0">
                <a:srgbClr val="FF6966"/>
              </a:gs>
              <a:gs pos="100000">
                <a:srgbClr val="FFD19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F08F77F-7C5A-4BC7-9CB4-2675A24B9CF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40323" y="-10865"/>
            <a:ext cx="3458827" cy="217545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3960222-8F65-440A-B8B9-01E1BAEA722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93522" y="1880306"/>
            <a:ext cx="6633132" cy="4977693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AB60FF96-1D6C-43BF-AFF0-E162C29FC07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7004" y="-10865"/>
            <a:ext cx="4780270" cy="3186847"/>
          </a:xfrm>
          <a:prstGeom prst="rect">
            <a:avLst/>
          </a:prstGeom>
        </p:spPr>
      </p:pic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A89D9BD6-EEB5-47A9-8917-19079538F01D}"/>
              </a:ext>
            </a:extLst>
          </p:cNvPr>
          <p:cNvSpPr>
            <a:spLocks/>
          </p:cNvSpPr>
          <p:nvPr/>
        </p:nvSpPr>
        <p:spPr bwMode="auto">
          <a:xfrm>
            <a:off x="4263408" y="1359010"/>
            <a:ext cx="879174" cy="1002734"/>
          </a:xfrm>
          <a:custGeom>
            <a:avLst/>
            <a:gdLst>
              <a:gd name="connsiteX0" fmla="*/ 142875 w 293688"/>
              <a:gd name="connsiteY0" fmla="*/ 333376 h 334963"/>
              <a:gd name="connsiteX1" fmla="*/ 144463 w 293688"/>
              <a:gd name="connsiteY1" fmla="*/ 334963 h 334963"/>
              <a:gd name="connsiteX2" fmla="*/ 142875 w 293688"/>
              <a:gd name="connsiteY2" fmla="*/ 334963 h 334963"/>
              <a:gd name="connsiteX3" fmla="*/ 163513 w 293688"/>
              <a:gd name="connsiteY3" fmla="*/ 330201 h 334963"/>
              <a:gd name="connsiteX4" fmla="*/ 160338 w 293688"/>
              <a:gd name="connsiteY4" fmla="*/ 333376 h 334963"/>
              <a:gd name="connsiteX5" fmla="*/ 163513 w 293688"/>
              <a:gd name="connsiteY5" fmla="*/ 333376 h 334963"/>
              <a:gd name="connsiteX6" fmla="*/ 93662 w 293688"/>
              <a:gd name="connsiteY6" fmla="*/ 314326 h 334963"/>
              <a:gd name="connsiteX7" fmla="*/ 95250 w 293688"/>
              <a:gd name="connsiteY7" fmla="*/ 314326 h 334963"/>
              <a:gd name="connsiteX8" fmla="*/ 95250 w 293688"/>
              <a:gd name="connsiteY8" fmla="*/ 317501 h 334963"/>
              <a:gd name="connsiteX9" fmla="*/ 88900 w 293688"/>
              <a:gd name="connsiteY9" fmla="*/ 314326 h 334963"/>
              <a:gd name="connsiteX10" fmla="*/ 90487 w 293688"/>
              <a:gd name="connsiteY10" fmla="*/ 317501 h 334963"/>
              <a:gd name="connsiteX11" fmla="*/ 88900 w 293688"/>
              <a:gd name="connsiteY11" fmla="*/ 317501 h 334963"/>
              <a:gd name="connsiteX12" fmla="*/ 74612 w 293688"/>
              <a:gd name="connsiteY12" fmla="*/ 301626 h 334963"/>
              <a:gd name="connsiteX13" fmla="*/ 77787 w 293688"/>
              <a:gd name="connsiteY13" fmla="*/ 301626 h 334963"/>
              <a:gd name="connsiteX14" fmla="*/ 74612 w 293688"/>
              <a:gd name="connsiteY14" fmla="*/ 303213 h 334963"/>
              <a:gd name="connsiteX15" fmla="*/ 20637 w 293688"/>
              <a:gd name="connsiteY15" fmla="*/ 263526 h 334963"/>
              <a:gd name="connsiteX16" fmla="*/ 20637 w 293688"/>
              <a:gd name="connsiteY16" fmla="*/ 265113 h 334963"/>
              <a:gd name="connsiteX17" fmla="*/ 20637 w 293688"/>
              <a:gd name="connsiteY17" fmla="*/ 266701 h 334963"/>
              <a:gd name="connsiteX18" fmla="*/ 17462 w 293688"/>
              <a:gd name="connsiteY18" fmla="*/ 265113 h 334963"/>
              <a:gd name="connsiteX19" fmla="*/ 20637 w 293688"/>
              <a:gd name="connsiteY19" fmla="*/ 255588 h 334963"/>
              <a:gd name="connsiteX20" fmla="*/ 22225 w 293688"/>
              <a:gd name="connsiteY20" fmla="*/ 255588 h 334963"/>
              <a:gd name="connsiteX21" fmla="*/ 22225 w 293688"/>
              <a:gd name="connsiteY21" fmla="*/ 258763 h 334963"/>
              <a:gd name="connsiteX22" fmla="*/ 20637 w 293688"/>
              <a:gd name="connsiteY22" fmla="*/ 260351 h 334963"/>
              <a:gd name="connsiteX23" fmla="*/ 17462 w 293688"/>
              <a:gd name="connsiteY23" fmla="*/ 260351 h 334963"/>
              <a:gd name="connsiteX24" fmla="*/ 20637 w 293688"/>
              <a:gd name="connsiteY24" fmla="*/ 258763 h 334963"/>
              <a:gd name="connsiteX25" fmla="*/ 14287 w 293688"/>
              <a:gd name="connsiteY25" fmla="*/ 250826 h 334963"/>
              <a:gd name="connsiteX26" fmla="*/ 15875 w 293688"/>
              <a:gd name="connsiteY26" fmla="*/ 250826 h 334963"/>
              <a:gd name="connsiteX27" fmla="*/ 15875 w 293688"/>
              <a:gd name="connsiteY27" fmla="*/ 254001 h 334963"/>
              <a:gd name="connsiteX28" fmla="*/ 14287 w 293688"/>
              <a:gd name="connsiteY28" fmla="*/ 247651 h 334963"/>
              <a:gd name="connsiteX29" fmla="*/ 15875 w 293688"/>
              <a:gd name="connsiteY29" fmla="*/ 247651 h 334963"/>
              <a:gd name="connsiteX30" fmla="*/ 15875 w 293688"/>
              <a:gd name="connsiteY30" fmla="*/ 249238 h 334963"/>
              <a:gd name="connsiteX31" fmla="*/ 14287 w 293688"/>
              <a:gd name="connsiteY31" fmla="*/ 249238 h 334963"/>
              <a:gd name="connsiteX32" fmla="*/ 11112 w 293688"/>
              <a:gd name="connsiteY32" fmla="*/ 242888 h 334963"/>
              <a:gd name="connsiteX33" fmla="*/ 14287 w 293688"/>
              <a:gd name="connsiteY33" fmla="*/ 244476 h 334963"/>
              <a:gd name="connsiteX34" fmla="*/ 11112 w 293688"/>
              <a:gd name="connsiteY34" fmla="*/ 244476 h 334963"/>
              <a:gd name="connsiteX35" fmla="*/ 9525 w 293688"/>
              <a:gd name="connsiteY35" fmla="*/ 238126 h 334963"/>
              <a:gd name="connsiteX36" fmla="*/ 11112 w 293688"/>
              <a:gd name="connsiteY36" fmla="*/ 238126 h 334963"/>
              <a:gd name="connsiteX37" fmla="*/ 11112 w 293688"/>
              <a:gd name="connsiteY37" fmla="*/ 239713 h 334963"/>
              <a:gd name="connsiteX38" fmla="*/ 11112 w 293688"/>
              <a:gd name="connsiteY38" fmla="*/ 242888 h 334963"/>
              <a:gd name="connsiteX39" fmla="*/ 9525 w 293688"/>
              <a:gd name="connsiteY39" fmla="*/ 239713 h 334963"/>
              <a:gd name="connsiteX40" fmla="*/ 196850 w 293688"/>
              <a:gd name="connsiteY40" fmla="*/ 55563 h 334963"/>
              <a:gd name="connsiteX41" fmla="*/ 198438 w 293688"/>
              <a:gd name="connsiteY41" fmla="*/ 55563 h 334963"/>
              <a:gd name="connsiteX42" fmla="*/ 201613 w 293688"/>
              <a:gd name="connsiteY42" fmla="*/ 55563 h 334963"/>
              <a:gd name="connsiteX43" fmla="*/ 203200 w 293688"/>
              <a:gd name="connsiteY43" fmla="*/ 55563 h 334963"/>
              <a:gd name="connsiteX44" fmla="*/ 206376 w 293688"/>
              <a:gd name="connsiteY44" fmla="*/ 55563 h 334963"/>
              <a:gd name="connsiteX45" fmla="*/ 207963 w 293688"/>
              <a:gd name="connsiteY45" fmla="*/ 55563 h 334963"/>
              <a:gd name="connsiteX46" fmla="*/ 211138 w 293688"/>
              <a:gd name="connsiteY46" fmla="*/ 55563 h 334963"/>
              <a:gd name="connsiteX47" fmla="*/ 207963 w 293688"/>
              <a:gd name="connsiteY47" fmla="*/ 57151 h 334963"/>
              <a:gd name="connsiteX48" fmla="*/ 206376 w 293688"/>
              <a:gd name="connsiteY48" fmla="*/ 57151 h 334963"/>
              <a:gd name="connsiteX49" fmla="*/ 201613 w 293688"/>
              <a:gd name="connsiteY49" fmla="*/ 57151 h 334963"/>
              <a:gd name="connsiteX50" fmla="*/ 57150 w 293688"/>
              <a:gd name="connsiteY50" fmla="*/ 52388 h 334963"/>
              <a:gd name="connsiteX51" fmla="*/ 58737 w 293688"/>
              <a:gd name="connsiteY51" fmla="*/ 55563 h 334963"/>
              <a:gd name="connsiteX52" fmla="*/ 57150 w 293688"/>
              <a:gd name="connsiteY52" fmla="*/ 55563 h 334963"/>
              <a:gd name="connsiteX53" fmla="*/ 165100 w 293688"/>
              <a:gd name="connsiteY53" fmla="*/ 36513 h 334963"/>
              <a:gd name="connsiteX54" fmla="*/ 168275 w 293688"/>
              <a:gd name="connsiteY54" fmla="*/ 36513 h 334963"/>
              <a:gd name="connsiteX55" fmla="*/ 165100 w 293688"/>
              <a:gd name="connsiteY55" fmla="*/ 39688 h 334963"/>
              <a:gd name="connsiteX56" fmla="*/ 165100 w 293688"/>
              <a:gd name="connsiteY56" fmla="*/ 31750 h 334963"/>
              <a:gd name="connsiteX57" fmla="*/ 168275 w 293688"/>
              <a:gd name="connsiteY57" fmla="*/ 31750 h 334963"/>
              <a:gd name="connsiteX58" fmla="*/ 165100 w 293688"/>
              <a:gd name="connsiteY58" fmla="*/ 34925 h 334963"/>
              <a:gd name="connsiteX59" fmla="*/ 160338 w 293688"/>
              <a:gd name="connsiteY59" fmla="*/ 30163 h 334963"/>
              <a:gd name="connsiteX60" fmla="*/ 163513 w 293688"/>
              <a:gd name="connsiteY60" fmla="*/ 31750 h 334963"/>
              <a:gd name="connsiteX61" fmla="*/ 160338 w 293688"/>
              <a:gd name="connsiteY61" fmla="*/ 31750 h 334963"/>
              <a:gd name="connsiteX62" fmla="*/ 160338 w 293688"/>
              <a:gd name="connsiteY62" fmla="*/ 26988 h 334963"/>
              <a:gd name="connsiteX63" fmla="*/ 163513 w 293688"/>
              <a:gd name="connsiteY63" fmla="*/ 26988 h 334963"/>
              <a:gd name="connsiteX64" fmla="*/ 160338 w 293688"/>
              <a:gd name="connsiteY64" fmla="*/ 30163 h 334963"/>
              <a:gd name="connsiteX65" fmla="*/ 160338 w 293688"/>
              <a:gd name="connsiteY65" fmla="*/ 20638 h 334963"/>
              <a:gd name="connsiteX66" fmla="*/ 163513 w 293688"/>
              <a:gd name="connsiteY66" fmla="*/ 20638 h 334963"/>
              <a:gd name="connsiteX67" fmla="*/ 163513 w 293688"/>
              <a:gd name="connsiteY67" fmla="*/ 23813 h 334963"/>
              <a:gd name="connsiteX68" fmla="*/ 160338 w 293688"/>
              <a:gd name="connsiteY68" fmla="*/ 23813 h 334963"/>
              <a:gd name="connsiteX69" fmla="*/ 107950 w 293688"/>
              <a:gd name="connsiteY69" fmla="*/ 9525 h 334963"/>
              <a:gd name="connsiteX70" fmla="*/ 111125 w 293688"/>
              <a:gd name="connsiteY70" fmla="*/ 9525 h 334963"/>
              <a:gd name="connsiteX71" fmla="*/ 111125 w 293688"/>
              <a:gd name="connsiteY71" fmla="*/ 11113 h 334963"/>
              <a:gd name="connsiteX72" fmla="*/ 107950 w 293688"/>
              <a:gd name="connsiteY72" fmla="*/ 14288 h 334963"/>
              <a:gd name="connsiteX73" fmla="*/ 107950 w 293688"/>
              <a:gd name="connsiteY73" fmla="*/ 11113 h 334963"/>
              <a:gd name="connsiteX74" fmla="*/ 106362 w 293688"/>
              <a:gd name="connsiteY74" fmla="*/ 7938 h 334963"/>
              <a:gd name="connsiteX75" fmla="*/ 107950 w 293688"/>
              <a:gd name="connsiteY75" fmla="*/ 9525 h 334963"/>
              <a:gd name="connsiteX76" fmla="*/ 106362 w 293688"/>
              <a:gd name="connsiteY76" fmla="*/ 11113 h 334963"/>
              <a:gd name="connsiteX77" fmla="*/ 106362 w 293688"/>
              <a:gd name="connsiteY77" fmla="*/ 14288 h 334963"/>
              <a:gd name="connsiteX78" fmla="*/ 106363 w 293688"/>
              <a:gd name="connsiteY78" fmla="*/ 14288 h 334963"/>
              <a:gd name="connsiteX79" fmla="*/ 107950 w 293688"/>
              <a:gd name="connsiteY79" fmla="*/ 14288 h 334963"/>
              <a:gd name="connsiteX80" fmla="*/ 106363 w 293688"/>
              <a:gd name="connsiteY80" fmla="*/ 15875 h 334963"/>
              <a:gd name="connsiteX81" fmla="*/ 106363 w 293688"/>
              <a:gd name="connsiteY81" fmla="*/ 15876 h 334963"/>
              <a:gd name="connsiteX82" fmla="*/ 106362 w 293688"/>
              <a:gd name="connsiteY82" fmla="*/ 15876 h 334963"/>
              <a:gd name="connsiteX83" fmla="*/ 106362 w 293688"/>
              <a:gd name="connsiteY83" fmla="*/ 19050 h 334963"/>
              <a:gd name="connsiteX84" fmla="*/ 104776 w 293688"/>
              <a:gd name="connsiteY84" fmla="*/ 20637 h 334963"/>
              <a:gd name="connsiteX85" fmla="*/ 104776 w 293688"/>
              <a:gd name="connsiteY85" fmla="*/ 20638 h 334963"/>
              <a:gd name="connsiteX86" fmla="*/ 104775 w 293688"/>
              <a:gd name="connsiteY86" fmla="*/ 20638 h 334963"/>
              <a:gd name="connsiteX87" fmla="*/ 104775 w 293688"/>
              <a:gd name="connsiteY87" fmla="*/ 20638 h 334963"/>
              <a:gd name="connsiteX88" fmla="*/ 104775 w 293688"/>
              <a:gd name="connsiteY88" fmla="*/ 23813 h 334963"/>
              <a:gd name="connsiteX89" fmla="*/ 104775 w 293688"/>
              <a:gd name="connsiteY89" fmla="*/ 25400 h 334963"/>
              <a:gd name="connsiteX90" fmla="*/ 101600 w 293688"/>
              <a:gd name="connsiteY90" fmla="*/ 26988 h 334963"/>
              <a:gd name="connsiteX91" fmla="*/ 100012 w 293688"/>
              <a:gd name="connsiteY91" fmla="*/ 30163 h 334963"/>
              <a:gd name="connsiteX92" fmla="*/ 101600 w 293688"/>
              <a:gd name="connsiteY92" fmla="*/ 30163 h 334963"/>
              <a:gd name="connsiteX93" fmla="*/ 104775 w 293688"/>
              <a:gd name="connsiteY93" fmla="*/ 30163 h 334963"/>
              <a:gd name="connsiteX94" fmla="*/ 104775 w 293688"/>
              <a:gd name="connsiteY94" fmla="*/ 26988 h 334963"/>
              <a:gd name="connsiteX95" fmla="*/ 106362 w 293688"/>
              <a:gd name="connsiteY95" fmla="*/ 26988 h 334963"/>
              <a:gd name="connsiteX96" fmla="*/ 106362 w 293688"/>
              <a:gd name="connsiteY96" fmla="*/ 25400 h 334963"/>
              <a:gd name="connsiteX97" fmla="*/ 107950 w 293688"/>
              <a:gd name="connsiteY97" fmla="*/ 25400 h 334963"/>
              <a:gd name="connsiteX98" fmla="*/ 111125 w 293688"/>
              <a:gd name="connsiteY98" fmla="*/ 25400 h 334963"/>
              <a:gd name="connsiteX99" fmla="*/ 111125 w 293688"/>
              <a:gd name="connsiteY99" fmla="*/ 26988 h 334963"/>
              <a:gd name="connsiteX100" fmla="*/ 112712 w 293688"/>
              <a:gd name="connsiteY100" fmla="*/ 26988 h 334963"/>
              <a:gd name="connsiteX101" fmla="*/ 112712 w 293688"/>
              <a:gd name="connsiteY101" fmla="*/ 25400 h 334963"/>
              <a:gd name="connsiteX102" fmla="*/ 115887 w 293688"/>
              <a:gd name="connsiteY102" fmla="*/ 23813 h 334963"/>
              <a:gd name="connsiteX103" fmla="*/ 117475 w 293688"/>
              <a:gd name="connsiteY103" fmla="*/ 23813 h 334963"/>
              <a:gd name="connsiteX104" fmla="*/ 120650 w 293688"/>
              <a:gd name="connsiteY104" fmla="*/ 23813 h 334963"/>
              <a:gd name="connsiteX105" fmla="*/ 120650 w 293688"/>
              <a:gd name="connsiteY105" fmla="*/ 20638 h 334963"/>
              <a:gd name="connsiteX106" fmla="*/ 122237 w 293688"/>
              <a:gd name="connsiteY106" fmla="*/ 19050 h 334963"/>
              <a:gd name="connsiteX107" fmla="*/ 123825 w 293688"/>
              <a:gd name="connsiteY107" fmla="*/ 19050 h 334963"/>
              <a:gd name="connsiteX108" fmla="*/ 127000 w 293688"/>
              <a:gd name="connsiteY108" fmla="*/ 15875 h 334963"/>
              <a:gd name="connsiteX109" fmla="*/ 127000 w 293688"/>
              <a:gd name="connsiteY109" fmla="*/ 19050 h 334963"/>
              <a:gd name="connsiteX110" fmla="*/ 128587 w 293688"/>
              <a:gd name="connsiteY110" fmla="*/ 19050 h 334963"/>
              <a:gd name="connsiteX111" fmla="*/ 128587 w 293688"/>
              <a:gd name="connsiteY111" fmla="*/ 15875 h 334963"/>
              <a:gd name="connsiteX112" fmla="*/ 131762 w 293688"/>
              <a:gd name="connsiteY112" fmla="*/ 15875 h 334963"/>
              <a:gd name="connsiteX113" fmla="*/ 133350 w 293688"/>
              <a:gd name="connsiteY113" fmla="*/ 15875 h 334963"/>
              <a:gd name="connsiteX114" fmla="*/ 136525 w 293688"/>
              <a:gd name="connsiteY114" fmla="*/ 15875 h 334963"/>
              <a:gd name="connsiteX115" fmla="*/ 138112 w 293688"/>
              <a:gd name="connsiteY115" fmla="*/ 15875 h 334963"/>
              <a:gd name="connsiteX116" fmla="*/ 139700 w 293688"/>
              <a:gd name="connsiteY116" fmla="*/ 15875 h 334963"/>
              <a:gd name="connsiteX117" fmla="*/ 139700 w 293688"/>
              <a:gd name="connsiteY117" fmla="*/ 14288 h 334963"/>
              <a:gd name="connsiteX118" fmla="*/ 142875 w 293688"/>
              <a:gd name="connsiteY118" fmla="*/ 14288 h 334963"/>
              <a:gd name="connsiteX119" fmla="*/ 142875 w 293688"/>
              <a:gd name="connsiteY119" fmla="*/ 11113 h 334963"/>
              <a:gd name="connsiteX120" fmla="*/ 144463 w 293688"/>
              <a:gd name="connsiteY120" fmla="*/ 9525 h 334963"/>
              <a:gd name="connsiteX121" fmla="*/ 147638 w 293688"/>
              <a:gd name="connsiteY121" fmla="*/ 9525 h 334963"/>
              <a:gd name="connsiteX122" fmla="*/ 147638 w 293688"/>
              <a:gd name="connsiteY122" fmla="*/ 14288 h 334963"/>
              <a:gd name="connsiteX123" fmla="*/ 144463 w 293688"/>
              <a:gd name="connsiteY123" fmla="*/ 14288 h 334963"/>
              <a:gd name="connsiteX124" fmla="*/ 144463 w 293688"/>
              <a:gd name="connsiteY124" fmla="*/ 15875 h 334963"/>
              <a:gd name="connsiteX125" fmla="*/ 147638 w 293688"/>
              <a:gd name="connsiteY125" fmla="*/ 15875 h 334963"/>
              <a:gd name="connsiteX126" fmla="*/ 147638 w 293688"/>
              <a:gd name="connsiteY126" fmla="*/ 14288 h 334963"/>
              <a:gd name="connsiteX127" fmla="*/ 149225 w 293688"/>
              <a:gd name="connsiteY127" fmla="*/ 14288 h 334963"/>
              <a:gd name="connsiteX128" fmla="*/ 152400 w 293688"/>
              <a:gd name="connsiteY128" fmla="*/ 14288 h 334963"/>
              <a:gd name="connsiteX129" fmla="*/ 152400 w 293688"/>
              <a:gd name="connsiteY129" fmla="*/ 11113 h 334963"/>
              <a:gd name="connsiteX130" fmla="*/ 153988 w 293688"/>
              <a:gd name="connsiteY130" fmla="*/ 11113 h 334963"/>
              <a:gd name="connsiteX131" fmla="*/ 153988 w 293688"/>
              <a:gd name="connsiteY131" fmla="*/ 14288 h 334963"/>
              <a:gd name="connsiteX132" fmla="*/ 153988 w 293688"/>
              <a:gd name="connsiteY132" fmla="*/ 15875 h 334963"/>
              <a:gd name="connsiteX133" fmla="*/ 153988 w 293688"/>
              <a:gd name="connsiteY133" fmla="*/ 19050 h 334963"/>
              <a:gd name="connsiteX134" fmla="*/ 153988 w 293688"/>
              <a:gd name="connsiteY134" fmla="*/ 20638 h 334963"/>
              <a:gd name="connsiteX135" fmla="*/ 152400 w 293688"/>
              <a:gd name="connsiteY135" fmla="*/ 23813 h 334963"/>
              <a:gd name="connsiteX136" fmla="*/ 152400 w 293688"/>
              <a:gd name="connsiteY136" fmla="*/ 25400 h 334963"/>
              <a:gd name="connsiteX137" fmla="*/ 153988 w 293688"/>
              <a:gd name="connsiteY137" fmla="*/ 25400 h 334963"/>
              <a:gd name="connsiteX138" fmla="*/ 155575 w 293688"/>
              <a:gd name="connsiteY138" fmla="*/ 25400 h 334963"/>
              <a:gd name="connsiteX139" fmla="*/ 158750 w 293688"/>
              <a:gd name="connsiteY139" fmla="*/ 25400 h 334963"/>
              <a:gd name="connsiteX140" fmla="*/ 158750 w 293688"/>
              <a:gd name="connsiteY140" fmla="*/ 23813 h 334963"/>
              <a:gd name="connsiteX141" fmla="*/ 160338 w 293688"/>
              <a:gd name="connsiteY141" fmla="*/ 23813 h 334963"/>
              <a:gd name="connsiteX142" fmla="*/ 160338 w 293688"/>
              <a:gd name="connsiteY142" fmla="*/ 25400 h 334963"/>
              <a:gd name="connsiteX143" fmla="*/ 160338 w 293688"/>
              <a:gd name="connsiteY143" fmla="*/ 25401 h 334963"/>
              <a:gd name="connsiteX144" fmla="*/ 160337 w 293688"/>
              <a:gd name="connsiteY144" fmla="*/ 25401 h 334963"/>
              <a:gd name="connsiteX145" fmla="*/ 158750 w 293688"/>
              <a:gd name="connsiteY145" fmla="*/ 26988 h 334963"/>
              <a:gd name="connsiteX146" fmla="*/ 158750 w 293688"/>
              <a:gd name="connsiteY146" fmla="*/ 30163 h 334963"/>
              <a:gd name="connsiteX147" fmla="*/ 155575 w 293688"/>
              <a:gd name="connsiteY147" fmla="*/ 31750 h 334963"/>
              <a:gd name="connsiteX148" fmla="*/ 158750 w 293688"/>
              <a:gd name="connsiteY148" fmla="*/ 31750 h 334963"/>
              <a:gd name="connsiteX149" fmla="*/ 160338 w 293688"/>
              <a:gd name="connsiteY149" fmla="*/ 31750 h 334963"/>
              <a:gd name="connsiteX150" fmla="*/ 163513 w 293688"/>
              <a:gd name="connsiteY150" fmla="*/ 34925 h 334963"/>
              <a:gd name="connsiteX151" fmla="*/ 165100 w 293688"/>
              <a:gd name="connsiteY151" fmla="*/ 34925 h 334963"/>
              <a:gd name="connsiteX152" fmla="*/ 165100 w 293688"/>
              <a:gd name="connsiteY152" fmla="*/ 36513 h 334963"/>
              <a:gd name="connsiteX153" fmla="*/ 163513 w 293688"/>
              <a:gd name="connsiteY153" fmla="*/ 36513 h 334963"/>
              <a:gd name="connsiteX154" fmla="*/ 163513 w 293688"/>
              <a:gd name="connsiteY154" fmla="*/ 39688 h 334963"/>
              <a:gd name="connsiteX155" fmla="*/ 160338 w 293688"/>
              <a:gd name="connsiteY155" fmla="*/ 39688 h 334963"/>
              <a:gd name="connsiteX156" fmla="*/ 160338 w 293688"/>
              <a:gd name="connsiteY156" fmla="*/ 41275 h 334963"/>
              <a:gd name="connsiteX157" fmla="*/ 163513 w 293688"/>
              <a:gd name="connsiteY157" fmla="*/ 41275 h 334963"/>
              <a:gd name="connsiteX158" fmla="*/ 163513 w 293688"/>
              <a:gd name="connsiteY158" fmla="*/ 41275 h 334963"/>
              <a:gd name="connsiteX159" fmla="*/ 163513 w 293688"/>
              <a:gd name="connsiteY159" fmla="*/ 39688 h 334963"/>
              <a:gd name="connsiteX160" fmla="*/ 165100 w 293688"/>
              <a:gd name="connsiteY160" fmla="*/ 39688 h 334963"/>
              <a:gd name="connsiteX161" fmla="*/ 165100 w 293688"/>
              <a:gd name="connsiteY161" fmla="*/ 41275 h 334963"/>
              <a:gd name="connsiteX162" fmla="*/ 165100 w 293688"/>
              <a:gd name="connsiteY162" fmla="*/ 41275 h 334963"/>
              <a:gd name="connsiteX163" fmla="*/ 165100 w 293688"/>
              <a:gd name="connsiteY163" fmla="*/ 42863 h 334963"/>
              <a:gd name="connsiteX164" fmla="*/ 163513 w 293688"/>
              <a:gd name="connsiteY164" fmla="*/ 46038 h 334963"/>
              <a:gd name="connsiteX165" fmla="*/ 160338 w 293688"/>
              <a:gd name="connsiteY165" fmla="*/ 46038 h 334963"/>
              <a:gd name="connsiteX166" fmla="*/ 160338 w 293688"/>
              <a:gd name="connsiteY166" fmla="*/ 47625 h 334963"/>
              <a:gd name="connsiteX167" fmla="*/ 163513 w 293688"/>
              <a:gd name="connsiteY167" fmla="*/ 46038 h 334963"/>
              <a:gd name="connsiteX168" fmla="*/ 163513 w 293688"/>
              <a:gd name="connsiteY168" fmla="*/ 47625 h 334963"/>
              <a:gd name="connsiteX169" fmla="*/ 165100 w 293688"/>
              <a:gd name="connsiteY169" fmla="*/ 47625 h 334963"/>
              <a:gd name="connsiteX170" fmla="*/ 165100 w 293688"/>
              <a:gd name="connsiteY170" fmla="*/ 50800 h 334963"/>
              <a:gd name="connsiteX171" fmla="*/ 163513 w 293688"/>
              <a:gd name="connsiteY171" fmla="*/ 50800 h 334963"/>
              <a:gd name="connsiteX172" fmla="*/ 160338 w 293688"/>
              <a:gd name="connsiteY172" fmla="*/ 50800 h 334963"/>
              <a:gd name="connsiteX173" fmla="*/ 160338 w 293688"/>
              <a:gd name="connsiteY173" fmla="*/ 52388 h 334963"/>
              <a:gd name="connsiteX174" fmla="*/ 158750 w 293688"/>
              <a:gd name="connsiteY174" fmla="*/ 52388 h 334963"/>
              <a:gd name="connsiteX175" fmla="*/ 158750 w 293688"/>
              <a:gd name="connsiteY175" fmla="*/ 55563 h 334963"/>
              <a:gd name="connsiteX176" fmla="*/ 158750 w 293688"/>
              <a:gd name="connsiteY176" fmla="*/ 57150 h 334963"/>
              <a:gd name="connsiteX177" fmla="*/ 160338 w 293688"/>
              <a:gd name="connsiteY177" fmla="*/ 57150 h 334963"/>
              <a:gd name="connsiteX178" fmla="*/ 160338 w 293688"/>
              <a:gd name="connsiteY178" fmla="*/ 58738 h 334963"/>
              <a:gd name="connsiteX179" fmla="*/ 163513 w 293688"/>
              <a:gd name="connsiteY179" fmla="*/ 58738 h 334963"/>
              <a:gd name="connsiteX180" fmla="*/ 163513 w 293688"/>
              <a:gd name="connsiteY180" fmla="*/ 57150 h 334963"/>
              <a:gd name="connsiteX181" fmla="*/ 165100 w 293688"/>
              <a:gd name="connsiteY181" fmla="*/ 57150 h 334963"/>
              <a:gd name="connsiteX182" fmla="*/ 168275 w 293688"/>
              <a:gd name="connsiteY182" fmla="*/ 55563 h 334963"/>
              <a:gd name="connsiteX183" fmla="*/ 169863 w 293688"/>
              <a:gd name="connsiteY183" fmla="*/ 52388 h 334963"/>
              <a:gd name="connsiteX184" fmla="*/ 169863 w 293688"/>
              <a:gd name="connsiteY184" fmla="*/ 55563 h 334963"/>
              <a:gd name="connsiteX185" fmla="*/ 169863 w 293688"/>
              <a:gd name="connsiteY185" fmla="*/ 57150 h 334963"/>
              <a:gd name="connsiteX186" fmla="*/ 169863 w 293688"/>
              <a:gd name="connsiteY186" fmla="*/ 58738 h 334963"/>
              <a:gd name="connsiteX187" fmla="*/ 168275 w 293688"/>
              <a:gd name="connsiteY187" fmla="*/ 61913 h 334963"/>
              <a:gd name="connsiteX188" fmla="*/ 169863 w 293688"/>
              <a:gd name="connsiteY188" fmla="*/ 63501 h 334963"/>
              <a:gd name="connsiteX189" fmla="*/ 168275 w 293688"/>
              <a:gd name="connsiteY189" fmla="*/ 63501 h 334963"/>
              <a:gd name="connsiteX190" fmla="*/ 168275 w 293688"/>
              <a:gd name="connsiteY190" fmla="*/ 66676 h 334963"/>
              <a:gd name="connsiteX191" fmla="*/ 165100 w 293688"/>
              <a:gd name="connsiteY191" fmla="*/ 68263 h 334963"/>
              <a:gd name="connsiteX192" fmla="*/ 165100 w 293688"/>
              <a:gd name="connsiteY192" fmla="*/ 69851 h 334963"/>
              <a:gd name="connsiteX193" fmla="*/ 165100 w 293688"/>
              <a:gd name="connsiteY193" fmla="*/ 73026 h 334963"/>
              <a:gd name="connsiteX194" fmla="*/ 168275 w 293688"/>
              <a:gd name="connsiteY194" fmla="*/ 73026 h 334963"/>
              <a:gd name="connsiteX195" fmla="*/ 169863 w 293688"/>
              <a:gd name="connsiteY195" fmla="*/ 73026 h 334963"/>
              <a:gd name="connsiteX196" fmla="*/ 171450 w 293688"/>
              <a:gd name="connsiteY196" fmla="*/ 73026 h 334963"/>
              <a:gd name="connsiteX197" fmla="*/ 174625 w 293688"/>
              <a:gd name="connsiteY197" fmla="*/ 69851 h 334963"/>
              <a:gd name="connsiteX198" fmla="*/ 171450 w 293688"/>
              <a:gd name="connsiteY198" fmla="*/ 74613 h 334963"/>
              <a:gd name="connsiteX199" fmla="*/ 169863 w 293688"/>
              <a:gd name="connsiteY199" fmla="*/ 74613 h 334963"/>
              <a:gd name="connsiteX200" fmla="*/ 169863 w 293688"/>
              <a:gd name="connsiteY200" fmla="*/ 77788 h 334963"/>
              <a:gd name="connsiteX201" fmla="*/ 168275 w 293688"/>
              <a:gd name="connsiteY201" fmla="*/ 77788 h 334963"/>
              <a:gd name="connsiteX202" fmla="*/ 168275 w 293688"/>
              <a:gd name="connsiteY202" fmla="*/ 79376 h 334963"/>
              <a:gd name="connsiteX203" fmla="*/ 165100 w 293688"/>
              <a:gd name="connsiteY203" fmla="*/ 79376 h 334963"/>
              <a:gd name="connsiteX204" fmla="*/ 165100 w 293688"/>
              <a:gd name="connsiteY204" fmla="*/ 82551 h 334963"/>
              <a:gd name="connsiteX205" fmla="*/ 163513 w 293688"/>
              <a:gd name="connsiteY205" fmla="*/ 82551 h 334963"/>
              <a:gd name="connsiteX206" fmla="*/ 163513 w 293688"/>
              <a:gd name="connsiteY206" fmla="*/ 84138 h 334963"/>
              <a:gd name="connsiteX207" fmla="*/ 163513 w 293688"/>
              <a:gd name="connsiteY207" fmla="*/ 85726 h 334963"/>
              <a:gd name="connsiteX208" fmla="*/ 160338 w 293688"/>
              <a:gd name="connsiteY208" fmla="*/ 85726 h 334963"/>
              <a:gd name="connsiteX209" fmla="*/ 160338 w 293688"/>
              <a:gd name="connsiteY209" fmla="*/ 88901 h 334963"/>
              <a:gd name="connsiteX210" fmla="*/ 160338 w 293688"/>
              <a:gd name="connsiteY210" fmla="*/ 90488 h 334963"/>
              <a:gd name="connsiteX211" fmla="*/ 158750 w 293688"/>
              <a:gd name="connsiteY211" fmla="*/ 90488 h 334963"/>
              <a:gd name="connsiteX212" fmla="*/ 158750 w 293688"/>
              <a:gd name="connsiteY212" fmla="*/ 93663 h 334963"/>
              <a:gd name="connsiteX213" fmla="*/ 158750 w 293688"/>
              <a:gd name="connsiteY213" fmla="*/ 95251 h 334963"/>
              <a:gd name="connsiteX214" fmla="*/ 160338 w 293688"/>
              <a:gd name="connsiteY214" fmla="*/ 95251 h 334963"/>
              <a:gd name="connsiteX215" fmla="*/ 163513 w 293688"/>
              <a:gd name="connsiteY215" fmla="*/ 93663 h 334963"/>
              <a:gd name="connsiteX216" fmla="*/ 165100 w 293688"/>
              <a:gd name="connsiteY216" fmla="*/ 93663 h 334963"/>
              <a:gd name="connsiteX217" fmla="*/ 168275 w 293688"/>
              <a:gd name="connsiteY217" fmla="*/ 93663 h 334963"/>
              <a:gd name="connsiteX218" fmla="*/ 168275 w 293688"/>
              <a:gd name="connsiteY218" fmla="*/ 90488 h 334963"/>
              <a:gd name="connsiteX219" fmla="*/ 169863 w 293688"/>
              <a:gd name="connsiteY219" fmla="*/ 90488 h 334963"/>
              <a:gd name="connsiteX220" fmla="*/ 179388 w 293688"/>
              <a:gd name="connsiteY220" fmla="*/ 88901 h 334963"/>
              <a:gd name="connsiteX221" fmla="*/ 185738 w 293688"/>
              <a:gd name="connsiteY221" fmla="*/ 85726 h 334963"/>
              <a:gd name="connsiteX222" fmla="*/ 187325 w 293688"/>
              <a:gd name="connsiteY222" fmla="*/ 85726 h 334963"/>
              <a:gd name="connsiteX223" fmla="*/ 190500 w 293688"/>
              <a:gd name="connsiteY223" fmla="*/ 85726 h 334963"/>
              <a:gd name="connsiteX224" fmla="*/ 190500 w 293688"/>
              <a:gd name="connsiteY224" fmla="*/ 84138 h 334963"/>
              <a:gd name="connsiteX225" fmla="*/ 192088 w 293688"/>
              <a:gd name="connsiteY225" fmla="*/ 84138 h 334963"/>
              <a:gd name="connsiteX226" fmla="*/ 195263 w 293688"/>
              <a:gd name="connsiteY226" fmla="*/ 84138 h 334963"/>
              <a:gd name="connsiteX227" fmla="*/ 196851 w 293688"/>
              <a:gd name="connsiteY227" fmla="*/ 84138 h 334963"/>
              <a:gd name="connsiteX228" fmla="*/ 196851 w 293688"/>
              <a:gd name="connsiteY228" fmla="*/ 82551 h 334963"/>
              <a:gd name="connsiteX229" fmla="*/ 198438 w 293688"/>
              <a:gd name="connsiteY229" fmla="*/ 82551 h 334963"/>
              <a:gd name="connsiteX230" fmla="*/ 201613 w 293688"/>
              <a:gd name="connsiteY230" fmla="*/ 82551 h 334963"/>
              <a:gd name="connsiteX231" fmla="*/ 203201 w 293688"/>
              <a:gd name="connsiteY231" fmla="*/ 82551 h 334963"/>
              <a:gd name="connsiteX232" fmla="*/ 206376 w 293688"/>
              <a:gd name="connsiteY232" fmla="*/ 79376 h 334963"/>
              <a:gd name="connsiteX233" fmla="*/ 203201 w 293688"/>
              <a:gd name="connsiteY233" fmla="*/ 79376 h 334963"/>
              <a:gd name="connsiteX234" fmla="*/ 201613 w 293688"/>
              <a:gd name="connsiteY234" fmla="*/ 79376 h 334963"/>
              <a:gd name="connsiteX235" fmla="*/ 201613 w 293688"/>
              <a:gd name="connsiteY235" fmla="*/ 77788 h 334963"/>
              <a:gd name="connsiteX236" fmla="*/ 203201 w 293688"/>
              <a:gd name="connsiteY236" fmla="*/ 77788 h 334963"/>
              <a:gd name="connsiteX237" fmla="*/ 206376 w 293688"/>
              <a:gd name="connsiteY237" fmla="*/ 77788 h 334963"/>
              <a:gd name="connsiteX238" fmla="*/ 211138 w 293688"/>
              <a:gd name="connsiteY238" fmla="*/ 77788 h 334963"/>
              <a:gd name="connsiteX239" fmla="*/ 214313 w 293688"/>
              <a:gd name="connsiteY239" fmla="*/ 77788 h 334963"/>
              <a:gd name="connsiteX240" fmla="*/ 217488 w 293688"/>
              <a:gd name="connsiteY240" fmla="*/ 77788 h 334963"/>
              <a:gd name="connsiteX241" fmla="*/ 219076 w 293688"/>
              <a:gd name="connsiteY241" fmla="*/ 74613 h 334963"/>
              <a:gd name="connsiteX242" fmla="*/ 219076 w 293688"/>
              <a:gd name="connsiteY242" fmla="*/ 77788 h 334963"/>
              <a:gd name="connsiteX243" fmla="*/ 222251 w 293688"/>
              <a:gd name="connsiteY243" fmla="*/ 77788 h 334963"/>
              <a:gd name="connsiteX244" fmla="*/ 223838 w 293688"/>
              <a:gd name="connsiteY244" fmla="*/ 77788 h 334963"/>
              <a:gd name="connsiteX245" fmla="*/ 227013 w 293688"/>
              <a:gd name="connsiteY245" fmla="*/ 77788 h 334963"/>
              <a:gd name="connsiteX246" fmla="*/ 228601 w 293688"/>
              <a:gd name="connsiteY246" fmla="*/ 74613 h 334963"/>
              <a:gd name="connsiteX247" fmla="*/ 230188 w 293688"/>
              <a:gd name="connsiteY247" fmla="*/ 74613 h 334963"/>
              <a:gd name="connsiteX248" fmla="*/ 233363 w 293688"/>
              <a:gd name="connsiteY248" fmla="*/ 74613 h 334963"/>
              <a:gd name="connsiteX249" fmla="*/ 234951 w 293688"/>
              <a:gd name="connsiteY249" fmla="*/ 74613 h 334963"/>
              <a:gd name="connsiteX250" fmla="*/ 234951 w 293688"/>
              <a:gd name="connsiteY250" fmla="*/ 77788 h 334963"/>
              <a:gd name="connsiteX251" fmla="*/ 238126 w 293688"/>
              <a:gd name="connsiteY251" fmla="*/ 77788 h 334963"/>
              <a:gd name="connsiteX252" fmla="*/ 239713 w 293688"/>
              <a:gd name="connsiteY252" fmla="*/ 77788 h 334963"/>
              <a:gd name="connsiteX253" fmla="*/ 244476 w 293688"/>
              <a:gd name="connsiteY253" fmla="*/ 79376 h 334963"/>
              <a:gd name="connsiteX254" fmla="*/ 246063 w 293688"/>
              <a:gd name="connsiteY254" fmla="*/ 79376 h 334963"/>
              <a:gd name="connsiteX255" fmla="*/ 249238 w 293688"/>
              <a:gd name="connsiteY255" fmla="*/ 79376 h 334963"/>
              <a:gd name="connsiteX256" fmla="*/ 249238 w 293688"/>
              <a:gd name="connsiteY256" fmla="*/ 77788 h 334963"/>
              <a:gd name="connsiteX257" fmla="*/ 246063 w 293688"/>
              <a:gd name="connsiteY257" fmla="*/ 74613 h 334963"/>
              <a:gd name="connsiteX258" fmla="*/ 246063 w 293688"/>
              <a:gd name="connsiteY258" fmla="*/ 73026 h 334963"/>
              <a:gd name="connsiteX259" fmla="*/ 246063 w 293688"/>
              <a:gd name="connsiteY259" fmla="*/ 69851 h 334963"/>
              <a:gd name="connsiteX260" fmla="*/ 244476 w 293688"/>
              <a:gd name="connsiteY260" fmla="*/ 69851 h 334963"/>
              <a:gd name="connsiteX261" fmla="*/ 244476 w 293688"/>
              <a:gd name="connsiteY261" fmla="*/ 68263 h 334963"/>
              <a:gd name="connsiteX262" fmla="*/ 242888 w 293688"/>
              <a:gd name="connsiteY262" fmla="*/ 68263 h 334963"/>
              <a:gd name="connsiteX263" fmla="*/ 242888 w 293688"/>
              <a:gd name="connsiteY263" fmla="*/ 66676 h 334963"/>
              <a:gd name="connsiteX264" fmla="*/ 239713 w 293688"/>
              <a:gd name="connsiteY264" fmla="*/ 66676 h 334963"/>
              <a:gd name="connsiteX265" fmla="*/ 238126 w 293688"/>
              <a:gd name="connsiteY265" fmla="*/ 63501 h 334963"/>
              <a:gd name="connsiteX266" fmla="*/ 238126 w 293688"/>
              <a:gd name="connsiteY266" fmla="*/ 61913 h 334963"/>
              <a:gd name="connsiteX267" fmla="*/ 234951 w 293688"/>
              <a:gd name="connsiteY267" fmla="*/ 61913 h 334963"/>
              <a:gd name="connsiteX268" fmla="*/ 234951 w 293688"/>
              <a:gd name="connsiteY268" fmla="*/ 58738 h 334963"/>
              <a:gd name="connsiteX269" fmla="*/ 233363 w 293688"/>
              <a:gd name="connsiteY269" fmla="*/ 58738 h 334963"/>
              <a:gd name="connsiteX270" fmla="*/ 230188 w 293688"/>
              <a:gd name="connsiteY270" fmla="*/ 57150 h 334963"/>
              <a:gd name="connsiteX271" fmla="*/ 228601 w 293688"/>
              <a:gd name="connsiteY271" fmla="*/ 57150 h 334963"/>
              <a:gd name="connsiteX272" fmla="*/ 228601 w 293688"/>
              <a:gd name="connsiteY272" fmla="*/ 55563 h 334963"/>
              <a:gd name="connsiteX273" fmla="*/ 227013 w 293688"/>
              <a:gd name="connsiteY273" fmla="*/ 55563 h 334963"/>
              <a:gd name="connsiteX274" fmla="*/ 227013 w 293688"/>
              <a:gd name="connsiteY274" fmla="*/ 57150 h 334963"/>
              <a:gd name="connsiteX275" fmla="*/ 225426 w 293688"/>
              <a:gd name="connsiteY275" fmla="*/ 57150 h 334963"/>
              <a:gd name="connsiteX276" fmla="*/ 225426 w 293688"/>
              <a:gd name="connsiteY276" fmla="*/ 58738 h 334963"/>
              <a:gd name="connsiteX277" fmla="*/ 223838 w 293688"/>
              <a:gd name="connsiteY277" fmla="*/ 58738 h 334963"/>
              <a:gd name="connsiteX278" fmla="*/ 223838 w 293688"/>
              <a:gd name="connsiteY278" fmla="*/ 57150 h 334963"/>
              <a:gd name="connsiteX279" fmla="*/ 223838 w 293688"/>
              <a:gd name="connsiteY279" fmla="*/ 57150 h 334963"/>
              <a:gd name="connsiteX280" fmla="*/ 223838 w 293688"/>
              <a:gd name="connsiteY280" fmla="*/ 55563 h 334963"/>
              <a:gd name="connsiteX281" fmla="*/ 222251 w 293688"/>
              <a:gd name="connsiteY281" fmla="*/ 55563 h 334963"/>
              <a:gd name="connsiteX282" fmla="*/ 219076 w 293688"/>
              <a:gd name="connsiteY282" fmla="*/ 55563 h 334963"/>
              <a:gd name="connsiteX283" fmla="*/ 217488 w 293688"/>
              <a:gd name="connsiteY283" fmla="*/ 55563 h 334963"/>
              <a:gd name="connsiteX284" fmla="*/ 214313 w 293688"/>
              <a:gd name="connsiteY284" fmla="*/ 55563 h 334963"/>
              <a:gd name="connsiteX285" fmla="*/ 217488 w 293688"/>
              <a:gd name="connsiteY285" fmla="*/ 52388 h 334963"/>
              <a:gd name="connsiteX286" fmla="*/ 219076 w 293688"/>
              <a:gd name="connsiteY286" fmla="*/ 52388 h 334963"/>
              <a:gd name="connsiteX287" fmla="*/ 222251 w 293688"/>
              <a:gd name="connsiteY287" fmla="*/ 52388 h 334963"/>
              <a:gd name="connsiteX288" fmla="*/ 217488 w 293688"/>
              <a:gd name="connsiteY288" fmla="*/ 50800 h 334963"/>
              <a:gd name="connsiteX289" fmla="*/ 214313 w 293688"/>
              <a:gd name="connsiteY289" fmla="*/ 50800 h 334963"/>
              <a:gd name="connsiteX290" fmla="*/ 214313 w 293688"/>
              <a:gd name="connsiteY290" fmla="*/ 52388 h 334963"/>
              <a:gd name="connsiteX291" fmla="*/ 212725 w 293688"/>
              <a:gd name="connsiteY291" fmla="*/ 52388 h 334963"/>
              <a:gd name="connsiteX292" fmla="*/ 212725 w 293688"/>
              <a:gd name="connsiteY292" fmla="*/ 50800 h 334963"/>
              <a:gd name="connsiteX293" fmla="*/ 211138 w 293688"/>
              <a:gd name="connsiteY293" fmla="*/ 50800 h 334963"/>
              <a:gd name="connsiteX294" fmla="*/ 211138 w 293688"/>
              <a:gd name="connsiteY294" fmla="*/ 49213 h 334963"/>
              <a:gd name="connsiteX295" fmla="*/ 211138 w 293688"/>
              <a:gd name="connsiteY295" fmla="*/ 47625 h 334963"/>
              <a:gd name="connsiteX296" fmla="*/ 211138 w 293688"/>
              <a:gd name="connsiteY296" fmla="*/ 47625 h 334963"/>
              <a:gd name="connsiteX297" fmla="*/ 212726 w 293688"/>
              <a:gd name="connsiteY297" fmla="*/ 47625 h 334963"/>
              <a:gd name="connsiteX298" fmla="*/ 212726 w 293688"/>
              <a:gd name="connsiteY298" fmla="*/ 47625 h 334963"/>
              <a:gd name="connsiteX299" fmla="*/ 214313 w 293688"/>
              <a:gd name="connsiteY299" fmla="*/ 47625 h 334963"/>
              <a:gd name="connsiteX300" fmla="*/ 219076 w 293688"/>
              <a:gd name="connsiteY300" fmla="*/ 47625 h 334963"/>
              <a:gd name="connsiteX301" fmla="*/ 222251 w 293688"/>
              <a:gd name="connsiteY301" fmla="*/ 46038 h 334963"/>
              <a:gd name="connsiteX302" fmla="*/ 223838 w 293688"/>
              <a:gd name="connsiteY302" fmla="*/ 46038 h 334963"/>
              <a:gd name="connsiteX303" fmla="*/ 223838 w 293688"/>
              <a:gd name="connsiteY303" fmla="*/ 47625 h 334963"/>
              <a:gd name="connsiteX304" fmla="*/ 227013 w 293688"/>
              <a:gd name="connsiteY304" fmla="*/ 47625 h 334963"/>
              <a:gd name="connsiteX305" fmla="*/ 228601 w 293688"/>
              <a:gd name="connsiteY305" fmla="*/ 47625 h 334963"/>
              <a:gd name="connsiteX306" fmla="*/ 230188 w 293688"/>
              <a:gd name="connsiteY306" fmla="*/ 47625 h 334963"/>
              <a:gd name="connsiteX307" fmla="*/ 230188 w 293688"/>
              <a:gd name="connsiteY307" fmla="*/ 50800 h 334963"/>
              <a:gd name="connsiteX308" fmla="*/ 233363 w 293688"/>
              <a:gd name="connsiteY308" fmla="*/ 47625 h 334963"/>
              <a:gd name="connsiteX309" fmla="*/ 233363 w 293688"/>
              <a:gd name="connsiteY309" fmla="*/ 50800 h 334963"/>
              <a:gd name="connsiteX310" fmla="*/ 234951 w 293688"/>
              <a:gd name="connsiteY310" fmla="*/ 50800 h 334963"/>
              <a:gd name="connsiteX311" fmla="*/ 238126 w 293688"/>
              <a:gd name="connsiteY311" fmla="*/ 50800 h 334963"/>
              <a:gd name="connsiteX312" fmla="*/ 238126 w 293688"/>
              <a:gd name="connsiteY312" fmla="*/ 52388 h 334963"/>
              <a:gd name="connsiteX313" fmla="*/ 239713 w 293688"/>
              <a:gd name="connsiteY313" fmla="*/ 52388 h 334963"/>
              <a:gd name="connsiteX314" fmla="*/ 242888 w 293688"/>
              <a:gd name="connsiteY314" fmla="*/ 52388 h 334963"/>
              <a:gd name="connsiteX315" fmla="*/ 244476 w 293688"/>
              <a:gd name="connsiteY315" fmla="*/ 55563 h 334963"/>
              <a:gd name="connsiteX316" fmla="*/ 246063 w 293688"/>
              <a:gd name="connsiteY316" fmla="*/ 55563 h 334963"/>
              <a:gd name="connsiteX317" fmla="*/ 254001 w 293688"/>
              <a:gd name="connsiteY317" fmla="*/ 57150 h 334963"/>
              <a:gd name="connsiteX318" fmla="*/ 254001 w 293688"/>
              <a:gd name="connsiteY318" fmla="*/ 58738 h 334963"/>
              <a:gd name="connsiteX319" fmla="*/ 255588 w 293688"/>
              <a:gd name="connsiteY319" fmla="*/ 58738 h 334963"/>
              <a:gd name="connsiteX320" fmla="*/ 255588 w 293688"/>
              <a:gd name="connsiteY320" fmla="*/ 61913 h 334963"/>
              <a:gd name="connsiteX321" fmla="*/ 258763 w 293688"/>
              <a:gd name="connsiteY321" fmla="*/ 63501 h 334963"/>
              <a:gd name="connsiteX322" fmla="*/ 260351 w 293688"/>
              <a:gd name="connsiteY322" fmla="*/ 68263 h 334963"/>
              <a:gd name="connsiteX323" fmla="*/ 261938 w 293688"/>
              <a:gd name="connsiteY323" fmla="*/ 68263 h 334963"/>
              <a:gd name="connsiteX324" fmla="*/ 261938 w 293688"/>
              <a:gd name="connsiteY324" fmla="*/ 69851 h 334963"/>
              <a:gd name="connsiteX325" fmla="*/ 265113 w 293688"/>
              <a:gd name="connsiteY325" fmla="*/ 69851 h 334963"/>
              <a:gd name="connsiteX326" fmla="*/ 266701 w 293688"/>
              <a:gd name="connsiteY326" fmla="*/ 73026 h 334963"/>
              <a:gd name="connsiteX327" fmla="*/ 269876 w 293688"/>
              <a:gd name="connsiteY327" fmla="*/ 73026 h 334963"/>
              <a:gd name="connsiteX328" fmla="*/ 269876 w 293688"/>
              <a:gd name="connsiteY328" fmla="*/ 74613 h 334963"/>
              <a:gd name="connsiteX329" fmla="*/ 266701 w 293688"/>
              <a:gd name="connsiteY329" fmla="*/ 74613 h 334963"/>
              <a:gd name="connsiteX330" fmla="*/ 266701 w 293688"/>
              <a:gd name="connsiteY330" fmla="*/ 77788 h 334963"/>
              <a:gd name="connsiteX331" fmla="*/ 269876 w 293688"/>
              <a:gd name="connsiteY331" fmla="*/ 77788 h 334963"/>
              <a:gd name="connsiteX332" fmla="*/ 269876 w 293688"/>
              <a:gd name="connsiteY332" fmla="*/ 79376 h 334963"/>
              <a:gd name="connsiteX333" fmla="*/ 271463 w 293688"/>
              <a:gd name="connsiteY333" fmla="*/ 79376 h 334963"/>
              <a:gd name="connsiteX334" fmla="*/ 271463 w 293688"/>
              <a:gd name="connsiteY334" fmla="*/ 82551 h 334963"/>
              <a:gd name="connsiteX335" fmla="*/ 271463 w 293688"/>
              <a:gd name="connsiteY335" fmla="*/ 84138 h 334963"/>
              <a:gd name="connsiteX336" fmla="*/ 271463 w 293688"/>
              <a:gd name="connsiteY336" fmla="*/ 85726 h 334963"/>
              <a:gd name="connsiteX337" fmla="*/ 271463 w 293688"/>
              <a:gd name="connsiteY337" fmla="*/ 88901 h 334963"/>
              <a:gd name="connsiteX338" fmla="*/ 273051 w 293688"/>
              <a:gd name="connsiteY338" fmla="*/ 90488 h 334963"/>
              <a:gd name="connsiteX339" fmla="*/ 273051 w 293688"/>
              <a:gd name="connsiteY339" fmla="*/ 93663 h 334963"/>
              <a:gd name="connsiteX340" fmla="*/ 273051 w 293688"/>
              <a:gd name="connsiteY340" fmla="*/ 95251 h 334963"/>
              <a:gd name="connsiteX341" fmla="*/ 271463 w 293688"/>
              <a:gd name="connsiteY341" fmla="*/ 93663 h 334963"/>
              <a:gd name="connsiteX342" fmla="*/ 269876 w 293688"/>
              <a:gd name="connsiteY342" fmla="*/ 95251 h 334963"/>
              <a:gd name="connsiteX343" fmla="*/ 269876 w 293688"/>
              <a:gd name="connsiteY343" fmla="*/ 98426 h 334963"/>
              <a:gd name="connsiteX344" fmla="*/ 271463 w 293688"/>
              <a:gd name="connsiteY344" fmla="*/ 98426 h 334963"/>
              <a:gd name="connsiteX345" fmla="*/ 271463 w 293688"/>
              <a:gd name="connsiteY345" fmla="*/ 100013 h 334963"/>
              <a:gd name="connsiteX346" fmla="*/ 273051 w 293688"/>
              <a:gd name="connsiteY346" fmla="*/ 100013 h 334963"/>
              <a:gd name="connsiteX347" fmla="*/ 276226 w 293688"/>
              <a:gd name="connsiteY347" fmla="*/ 101601 h 334963"/>
              <a:gd name="connsiteX348" fmla="*/ 276226 w 293688"/>
              <a:gd name="connsiteY348" fmla="*/ 104776 h 334963"/>
              <a:gd name="connsiteX349" fmla="*/ 277813 w 293688"/>
              <a:gd name="connsiteY349" fmla="*/ 104776 h 334963"/>
              <a:gd name="connsiteX350" fmla="*/ 277813 w 293688"/>
              <a:gd name="connsiteY350" fmla="*/ 106363 h 334963"/>
              <a:gd name="connsiteX351" fmla="*/ 280988 w 293688"/>
              <a:gd name="connsiteY351" fmla="*/ 106363 h 334963"/>
              <a:gd name="connsiteX352" fmla="*/ 280988 w 293688"/>
              <a:gd name="connsiteY352" fmla="*/ 109538 h 334963"/>
              <a:gd name="connsiteX353" fmla="*/ 282576 w 293688"/>
              <a:gd name="connsiteY353" fmla="*/ 109538 h 334963"/>
              <a:gd name="connsiteX354" fmla="*/ 282576 w 293688"/>
              <a:gd name="connsiteY354" fmla="*/ 111126 h 334963"/>
              <a:gd name="connsiteX355" fmla="*/ 282576 w 293688"/>
              <a:gd name="connsiteY355" fmla="*/ 114301 h 334963"/>
              <a:gd name="connsiteX356" fmla="*/ 285751 w 293688"/>
              <a:gd name="connsiteY356" fmla="*/ 115888 h 334963"/>
              <a:gd name="connsiteX357" fmla="*/ 285751 w 293688"/>
              <a:gd name="connsiteY357" fmla="*/ 117476 h 334963"/>
              <a:gd name="connsiteX358" fmla="*/ 285751 w 293688"/>
              <a:gd name="connsiteY358" fmla="*/ 120651 h 334963"/>
              <a:gd name="connsiteX359" fmla="*/ 285751 w 293688"/>
              <a:gd name="connsiteY359" fmla="*/ 122238 h 334963"/>
              <a:gd name="connsiteX360" fmla="*/ 287338 w 293688"/>
              <a:gd name="connsiteY360" fmla="*/ 122238 h 334963"/>
              <a:gd name="connsiteX361" fmla="*/ 287338 w 293688"/>
              <a:gd name="connsiteY361" fmla="*/ 125413 h 334963"/>
              <a:gd name="connsiteX362" fmla="*/ 287338 w 293688"/>
              <a:gd name="connsiteY362" fmla="*/ 127001 h 334963"/>
              <a:gd name="connsiteX363" fmla="*/ 287338 w 293688"/>
              <a:gd name="connsiteY363" fmla="*/ 130176 h 334963"/>
              <a:gd name="connsiteX364" fmla="*/ 287338 w 293688"/>
              <a:gd name="connsiteY364" fmla="*/ 131763 h 334963"/>
              <a:gd name="connsiteX365" fmla="*/ 288926 w 293688"/>
              <a:gd name="connsiteY365" fmla="*/ 133351 h 334963"/>
              <a:gd name="connsiteX366" fmla="*/ 288926 w 293688"/>
              <a:gd name="connsiteY366" fmla="*/ 136526 h 334963"/>
              <a:gd name="connsiteX367" fmla="*/ 288926 w 293688"/>
              <a:gd name="connsiteY367" fmla="*/ 138113 h 334963"/>
              <a:gd name="connsiteX368" fmla="*/ 288926 w 293688"/>
              <a:gd name="connsiteY368" fmla="*/ 141288 h 334963"/>
              <a:gd name="connsiteX369" fmla="*/ 288926 w 293688"/>
              <a:gd name="connsiteY369" fmla="*/ 142876 h 334963"/>
              <a:gd name="connsiteX370" fmla="*/ 292101 w 293688"/>
              <a:gd name="connsiteY370" fmla="*/ 142876 h 334963"/>
              <a:gd name="connsiteX371" fmla="*/ 292101 w 293688"/>
              <a:gd name="connsiteY371" fmla="*/ 144463 h 334963"/>
              <a:gd name="connsiteX372" fmla="*/ 292101 w 293688"/>
              <a:gd name="connsiteY372" fmla="*/ 147638 h 334963"/>
              <a:gd name="connsiteX373" fmla="*/ 292101 w 293688"/>
              <a:gd name="connsiteY373" fmla="*/ 149226 h 334963"/>
              <a:gd name="connsiteX374" fmla="*/ 292101 w 293688"/>
              <a:gd name="connsiteY374" fmla="*/ 152401 h 334963"/>
              <a:gd name="connsiteX375" fmla="*/ 292101 w 293688"/>
              <a:gd name="connsiteY375" fmla="*/ 153988 h 334963"/>
              <a:gd name="connsiteX376" fmla="*/ 292101 w 293688"/>
              <a:gd name="connsiteY376" fmla="*/ 158751 h 334963"/>
              <a:gd name="connsiteX377" fmla="*/ 293688 w 293688"/>
              <a:gd name="connsiteY377" fmla="*/ 163513 h 334963"/>
              <a:gd name="connsiteX378" fmla="*/ 293688 w 293688"/>
              <a:gd name="connsiteY378" fmla="*/ 165101 h 334963"/>
              <a:gd name="connsiteX379" fmla="*/ 293688 w 293688"/>
              <a:gd name="connsiteY379" fmla="*/ 168276 h 334963"/>
              <a:gd name="connsiteX380" fmla="*/ 293688 w 293688"/>
              <a:gd name="connsiteY380" fmla="*/ 173038 h 334963"/>
              <a:gd name="connsiteX381" fmla="*/ 292101 w 293688"/>
              <a:gd name="connsiteY381" fmla="*/ 176213 h 334963"/>
              <a:gd name="connsiteX382" fmla="*/ 292101 w 293688"/>
              <a:gd name="connsiteY382" fmla="*/ 188913 h 334963"/>
              <a:gd name="connsiteX383" fmla="*/ 292101 w 293688"/>
              <a:gd name="connsiteY383" fmla="*/ 192088 h 334963"/>
              <a:gd name="connsiteX384" fmla="*/ 292101 w 293688"/>
              <a:gd name="connsiteY384" fmla="*/ 195263 h 334963"/>
              <a:gd name="connsiteX385" fmla="*/ 288926 w 293688"/>
              <a:gd name="connsiteY385" fmla="*/ 196851 h 334963"/>
              <a:gd name="connsiteX386" fmla="*/ 288926 w 293688"/>
              <a:gd name="connsiteY386" fmla="*/ 200026 h 334963"/>
              <a:gd name="connsiteX387" fmla="*/ 288926 w 293688"/>
              <a:gd name="connsiteY387" fmla="*/ 201613 h 334963"/>
              <a:gd name="connsiteX388" fmla="*/ 288926 w 293688"/>
              <a:gd name="connsiteY388" fmla="*/ 204788 h 334963"/>
              <a:gd name="connsiteX389" fmla="*/ 288926 w 293688"/>
              <a:gd name="connsiteY389" fmla="*/ 206376 h 334963"/>
              <a:gd name="connsiteX390" fmla="*/ 287338 w 293688"/>
              <a:gd name="connsiteY390" fmla="*/ 207963 h 334963"/>
              <a:gd name="connsiteX391" fmla="*/ 287338 w 293688"/>
              <a:gd name="connsiteY391" fmla="*/ 212726 h 334963"/>
              <a:gd name="connsiteX392" fmla="*/ 285751 w 293688"/>
              <a:gd name="connsiteY392" fmla="*/ 217488 h 334963"/>
              <a:gd name="connsiteX393" fmla="*/ 287338 w 293688"/>
              <a:gd name="connsiteY393" fmla="*/ 219076 h 334963"/>
              <a:gd name="connsiteX394" fmla="*/ 285751 w 293688"/>
              <a:gd name="connsiteY394" fmla="*/ 222251 h 334963"/>
              <a:gd name="connsiteX395" fmla="*/ 285751 w 293688"/>
              <a:gd name="connsiteY395" fmla="*/ 223838 h 334963"/>
              <a:gd name="connsiteX396" fmla="*/ 282576 w 293688"/>
              <a:gd name="connsiteY396" fmla="*/ 223838 h 334963"/>
              <a:gd name="connsiteX397" fmla="*/ 282576 w 293688"/>
              <a:gd name="connsiteY397" fmla="*/ 227013 h 334963"/>
              <a:gd name="connsiteX398" fmla="*/ 282576 w 293688"/>
              <a:gd name="connsiteY398" fmla="*/ 228601 h 334963"/>
              <a:gd name="connsiteX399" fmla="*/ 280988 w 293688"/>
              <a:gd name="connsiteY399" fmla="*/ 231776 h 334963"/>
              <a:gd name="connsiteX400" fmla="*/ 280988 w 293688"/>
              <a:gd name="connsiteY400" fmla="*/ 233363 h 334963"/>
              <a:gd name="connsiteX401" fmla="*/ 280988 w 293688"/>
              <a:gd name="connsiteY401" fmla="*/ 234951 h 334963"/>
              <a:gd name="connsiteX402" fmla="*/ 277813 w 293688"/>
              <a:gd name="connsiteY402" fmla="*/ 234951 h 334963"/>
              <a:gd name="connsiteX403" fmla="*/ 277813 w 293688"/>
              <a:gd name="connsiteY403" fmla="*/ 238126 h 334963"/>
              <a:gd name="connsiteX404" fmla="*/ 277813 w 293688"/>
              <a:gd name="connsiteY404" fmla="*/ 239713 h 334963"/>
              <a:gd name="connsiteX405" fmla="*/ 276226 w 293688"/>
              <a:gd name="connsiteY405" fmla="*/ 242888 h 334963"/>
              <a:gd name="connsiteX406" fmla="*/ 276226 w 293688"/>
              <a:gd name="connsiteY406" fmla="*/ 244476 h 334963"/>
              <a:gd name="connsiteX407" fmla="*/ 273051 w 293688"/>
              <a:gd name="connsiteY407" fmla="*/ 249238 h 334963"/>
              <a:gd name="connsiteX408" fmla="*/ 271463 w 293688"/>
              <a:gd name="connsiteY408" fmla="*/ 254001 h 334963"/>
              <a:gd name="connsiteX409" fmla="*/ 269876 w 293688"/>
              <a:gd name="connsiteY409" fmla="*/ 258763 h 334963"/>
              <a:gd name="connsiteX410" fmla="*/ 266701 w 293688"/>
              <a:gd name="connsiteY410" fmla="*/ 263526 h 334963"/>
              <a:gd name="connsiteX411" fmla="*/ 265113 w 293688"/>
              <a:gd name="connsiteY411" fmla="*/ 265113 h 334963"/>
              <a:gd name="connsiteX412" fmla="*/ 261938 w 293688"/>
              <a:gd name="connsiteY412" fmla="*/ 269876 h 334963"/>
              <a:gd name="connsiteX413" fmla="*/ 261938 w 293688"/>
              <a:gd name="connsiteY413" fmla="*/ 271463 h 334963"/>
              <a:gd name="connsiteX414" fmla="*/ 260351 w 293688"/>
              <a:gd name="connsiteY414" fmla="*/ 276226 h 334963"/>
              <a:gd name="connsiteX415" fmla="*/ 255588 w 293688"/>
              <a:gd name="connsiteY415" fmla="*/ 282576 h 334963"/>
              <a:gd name="connsiteX416" fmla="*/ 249238 w 293688"/>
              <a:gd name="connsiteY416" fmla="*/ 287338 h 334963"/>
              <a:gd name="connsiteX417" fmla="*/ 246063 w 293688"/>
              <a:gd name="connsiteY417" fmla="*/ 292101 h 334963"/>
              <a:gd name="connsiteX418" fmla="*/ 244476 w 293688"/>
              <a:gd name="connsiteY418" fmla="*/ 293688 h 334963"/>
              <a:gd name="connsiteX419" fmla="*/ 239713 w 293688"/>
              <a:gd name="connsiteY419" fmla="*/ 296863 h 334963"/>
              <a:gd name="connsiteX420" fmla="*/ 238126 w 293688"/>
              <a:gd name="connsiteY420" fmla="*/ 298451 h 334963"/>
              <a:gd name="connsiteX421" fmla="*/ 234951 w 293688"/>
              <a:gd name="connsiteY421" fmla="*/ 298451 h 334963"/>
              <a:gd name="connsiteX422" fmla="*/ 234951 w 293688"/>
              <a:gd name="connsiteY422" fmla="*/ 301626 h 334963"/>
              <a:gd name="connsiteX423" fmla="*/ 233363 w 293688"/>
              <a:gd name="connsiteY423" fmla="*/ 301626 h 334963"/>
              <a:gd name="connsiteX424" fmla="*/ 230188 w 293688"/>
              <a:gd name="connsiteY424" fmla="*/ 301626 h 334963"/>
              <a:gd name="connsiteX425" fmla="*/ 228601 w 293688"/>
              <a:gd name="connsiteY425" fmla="*/ 303213 h 334963"/>
              <a:gd name="connsiteX426" fmla="*/ 228601 w 293688"/>
              <a:gd name="connsiteY426" fmla="*/ 306388 h 334963"/>
              <a:gd name="connsiteX427" fmla="*/ 223838 w 293688"/>
              <a:gd name="connsiteY427" fmla="*/ 306388 h 334963"/>
              <a:gd name="connsiteX428" fmla="*/ 222251 w 293688"/>
              <a:gd name="connsiteY428" fmla="*/ 307976 h 334963"/>
              <a:gd name="connsiteX429" fmla="*/ 219076 w 293688"/>
              <a:gd name="connsiteY429" fmla="*/ 309563 h 334963"/>
              <a:gd name="connsiteX430" fmla="*/ 217488 w 293688"/>
              <a:gd name="connsiteY430" fmla="*/ 312738 h 334963"/>
              <a:gd name="connsiteX431" fmla="*/ 212726 w 293688"/>
              <a:gd name="connsiteY431" fmla="*/ 314326 h 334963"/>
              <a:gd name="connsiteX432" fmla="*/ 211138 w 293688"/>
              <a:gd name="connsiteY432" fmla="*/ 317501 h 334963"/>
              <a:gd name="connsiteX433" fmla="*/ 207963 w 293688"/>
              <a:gd name="connsiteY433" fmla="*/ 319088 h 334963"/>
              <a:gd name="connsiteX434" fmla="*/ 206376 w 293688"/>
              <a:gd name="connsiteY434" fmla="*/ 319088 h 334963"/>
              <a:gd name="connsiteX435" fmla="*/ 203201 w 293688"/>
              <a:gd name="connsiteY435" fmla="*/ 319088 h 334963"/>
              <a:gd name="connsiteX436" fmla="*/ 203201 w 293688"/>
              <a:gd name="connsiteY436" fmla="*/ 322263 h 334963"/>
              <a:gd name="connsiteX437" fmla="*/ 201613 w 293688"/>
              <a:gd name="connsiteY437" fmla="*/ 323851 h 334963"/>
              <a:gd name="connsiteX438" fmla="*/ 198438 w 293688"/>
              <a:gd name="connsiteY438" fmla="*/ 323851 h 334963"/>
              <a:gd name="connsiteX439" fmla="*/ 196851 w 293688"/>
              <a:gd name="connsiteY439" fmla="*/ 325438 h 334963"/>
              <a:gd name="connsiteX440" fmla="*/ 192088 w 293688"/>
              <a:gd name="connsiteY440" fmla="*/ 325438 h 334963"/>
              <a:gd name="connsiteX441" fmla="*/ 187325 w 293688"/>
              <a:gd name="connsiteY441" fmla="*/ 328613 h 334963"/>
              <a:gd name="connsiteX442" fmla="*/ 182563 w 293688"/>
              <a:gd name="connsiteY442" fmla="*/ 330201 h 334963"/>
              <a:gd name="connsiteX443" fmla="*/ 180975 w 293688"/>
              <a:gd name="connsiteY443" fmla="*/ 330201 h 334963"/>
              <a:gd name="connsiteX444" fmla="*/ 179388 w 293688"/>
              <a:gd name="connsiteY444" fmla="*/ 333376 h 334963"/>
              <a:gd name="connsiteX445" fmla="*/ 176213 w 293688"/>
              <a:gd name="connsiteY445" fmla="*/ 333376 h 334963"/>
              <a:gd name="connsiteX446" fmla="*/ 174625 w 293688"/>
              <a:gd name="connsiteY446" fmla="*/ 333376 h 334963"/>
              <a:gd name="connsiteX447" fmla="*/ 171450 w 293688"/>
              <a:gd name="connsiteY447" fmla="*/ 334963 h 334963"/>
              <a:gd name="connsiteX448" fmla="*/ 169863 w 293688"/>
              <a:gd name="connsiteY448" fmla="*/ 334963 h 334963"/>
              <a:gd name="connsiteX449" fmla="*/ 169863 w 293688"/>
              <a:gd name="connsiteY449" fmla="*/ 333376 h 334963"/>
              <a:gd name="connsiteX450" fmla="*/ 171450 w 293688"/>
              <a:gd name="connsiteY450" fmla="*/ 330201 h 334963"/>
              <a:gd name="connsiteX451" fmla="*/ 174625 w 293688"/>
              <a:gd name="connsiteY451" fmla="*/ 330201 h 334963"/>
              <a:gd name="connsiteX452" fmla="*/ 176213 w 293688"/>
              <a:gd name="connsiteY452" fmla="*/ 328613 h 334963"/>
              <a:gd name="connsiteX453" fmla="*/ 174625 w 293688"/>
              <a:gd name="connsiteY453" fmla="*/ 328613 h 334963"/>
              <a:gd name="connsiteX454" fmla="*/ 171450 w 293688"/>
              <a:gd name="connsiteY454" fmla="*/ 328613 h 334963"/>
              <a:gd name="connsiteX455" fmla="*/ 169863 w 293688"/>
              <a:gd name="connsiteY455" fmla="*/ 328613 h 334963"/>
              <a:gd name="connsiteX456" fmla="*/ 168275 w 293688"/>
              <a:gd name="connsiteY456" fmla="*/ 328613 h 334963"/>
              <a:gd name="connsiteX457" fmla="*/ 168275 w 293688"/>
              <a:gd name="connsiteY457" fmla="*/ 330201 h 334963"/>
              <a:gd name="connsiteX458" fmla="*/ 165100 w 293688"/>
              <a:gd name="connsiteY458" fmla="*/ 330201 h 334963"/>
              <a:gd name="connsiteX459" fmla="*/ 165100 w 293688"/>
              <a:gd name="connsiteY459" fmla="*/ 333376 h 334963"/>
              <a:gd name="connsiteX460" fmla="*/ 165100 w 293688"/>
              <a:gd name="connsiteY460" fmla="*/ 334963 h 334963"/>
              <a:gd name="connsiteX461" fmla="*/ 163513 w 293688"/>
              <a:gd name="connsiteY461" fmla="*/ 334963 h 334963"/>
              <a:gd name="connsiteX462" fmla="*/ 160338 w 293688"/>
              <a:gd name="connsiteY462" fmla="*/ 334963 h 334963"/>
              <a:gd name="connsiteX463" fmla="*/ 158750 w 293688"/>
              <a:gd name="connsiteY463" fmla="*/ 334963 h 334963"/>
              <a:gd name="connsiteX464" fmla="*/ 155575 w 293688"/>
              <a:gd name="connsiteY464" fmla="*/ 334963 h 334963"/>
              <a:gd name="connsiteX465" fmla="*/ 153988 w 293688"/>
              <a:gd name="connsiteY465" fmla="*/ 334963 h 334963"/>
              <a:gd name="connsiteX466" fmla="*/ 152400 w 293688"/>
              <a:gd name="connsiteY466" fmla="*/ 333376 h 334963"/>
              <a:gd name="connsiteX467" fmla="*/ 149225 w 293688"/>
              <a:gd name="connsiteY467" fmla="*/ 333376 h 334963"/>
              <a:gd name="connsiteX468" fmla="*/ 147638 w 293688"/>
              <a:gd name="connsiteY468" fmla="*/ 333376 h 334963"/>
              <a:gd name="connsiteX469" fmla="*/ 144463 w 293688"/>
              <a:gd name="connsiteY469" fmla="*/ 333376 h 334963"/>
              <a:gd name="connsiteX470" fmla="*/ 142875 w 293688"/>
              <a:gd name="connsiteY470" fmla="*/ 333376 h 334963"/>
              <a:gd name="connsiteX471" fmla="*/ 139700 w 293688"/>
              <a:gd name="connsiteY471" fmla="*/ 333376 h 334963"/>
              <a:gd name="connsiteX472" fmla="*/ 138112 w 293688"/>
              <a:gd name="connsiteY472" fmla="*/ 334963 h 334963"/>
              <a:gd name="connsiteX473" fmla="*/ 136525 w 293688"/>
              <a:gd name="connsiteY473" fmla="*/ 333376 h 334963"/>
              <a:gd name="connsiteX474" fmla="*/ 133350 w 293688"/>
              <a:gd name="connsiteY474" fmla="*/ 333376 h 334963"/>
              <a:gd name="connsiteX475" fmla="*/ 133350 w 293688"/>
              <a:gd name="connsiteY475" fmla="*/ 330201 h 334963"/>
              <a:gd name="connsiteX476" fmla="*/ 131762 w 293688"/>
              <a:gd name="connsiteY476" fmla="*/ 330201 h 334963"/>
              <a:gd name="connsiteX477" fmla="*/ 128587 w 293688"/>
              <a:gd name="connsiteY477" fmla="*/ 330201 h 334963"/>
              <a:gd name="connsiteX478" fmla="*/ 127000 w 293688"/>
              <a:gd name="connsiteY478" fmla="*/ 330201 h 334963"/>
              <a:gd name="connsiteX479" fmla="*/ 127000 w 293688"/>
              <a:gd name="connsiteY479" fmla="*/ 328613 h 334963"/>
              <a:gd name="connsiteX480" fmla="*/ 123825 w 293688"/>
              <a:gd name="connsiteY480" fmla="*/ 328613 h 334963"/>
              <a:gd name="connsiteX481" fmla="*/ 122237 w 293688"/>
              <a:gd name="connsiteY481" fmla="*/ 328613 h 334963"/>
              <a:gd name="connsiteX482" fmla="*/ 122237 w 293688"/>
              <a:gd name="connsiteY482" fmla="*/ 325438 h 334963"/>
              <a:gd name="connsiteX483" fmla="*/ 120650 w 293688"/>
              <a:gd name="connsiteY483" fmla="*/ 325438 h 334963"/>
              <a:gd name="connsiteX484" fmla="*/ 117475 w 293688"/>
              <a:gd name="connsiteY484" fmla="*/ 323851 h 334963"/>
              <a:gd name="connsiteX485" fmla="*/ 115887 w 293688"/>
              <a:gd name="connsiteY485" fmla="*/ 322263 h 334963"/>
              <a:gd name="connsiteX486" fmla="*/ 112712 w 293688"/>
              <a:gd name="connsiteY486" fmla="*/ 322263 h 334963"/>
              <a:gd name="connsiteX487" fmla="*/ 111125 w 293688"/>
              <a:gd name="connsiteY487" fmla="*/ 322263 h 334963"/>
              <a:gd name="connsiteX488" fmla="*/ 107950 w 293688"/>
              <a:gd name="connsiteY488" fmla="*/ 322263 h 334963"/>
              <a:gd name="connsiteX489" fmla="*/ 106362 w 293688"/>
              <a:gd name="connsiteY489" fmla="*/ 322263 h 334963"/>
              <a:gd name="connsiteX490" fmla="*/ 104775 w 293688"/>
              <a:gd name="connsiteY490" fmla="*/ 322263 h 334963"/>
              <a:gd name="connsiteX491" fmla="*/ 104775 w 293688"/>
              <a:gd name="connsiteY491" fmla="*/ 319088 h 334963"/>
              <a:gd name="connsiteX492" fmla="*/ 101600 w 293688"/>
              <a:gd name="connsiteY492" fmla="*/ 319088 h 334963"/>
              <a:gd name="connsiteX493" fmla="*/ 100012 w 293688"/>
              <a:gd name="connsiteY493" fmla="*/ 319088 h 334963"/>
              <a:gd name="connsiteX494" fmla="*/ 96837 w 293688"/>
              <a:gd name="connsiteY494" fmla="*/ 319088 h 334963"/>
              <a:gd name="connsiteX495" fmla="*/ 96837 w 293688"/>
              <a:gd name="connsiteY495" fmla="*/ 317501 h 334963"/>
              <a:gd name="connsiteX496" fmla="*/ 96837 w 293688"/>
              <a:gd name="connsiteY496" fmla="*/ 314326 h 334963"/>
              <a:gd name="connsiteX497" fmla="*/ 95250 w 293688"/>
              <a:gd name="connsiteY497" fmla="*/ 314326 h 334963"/>
              <a:gd name="connsiteX498" fmla="*/ 93662 w 293688"/>
              <a:gd name="connsiteY498" fmla="*/ 312738 h 334963"/>
              <a:gd name="connsiteX499" fmla="*/ 93662 w 293688"/>
              <a:gd name="connsiteY499" fmla="*/ 314326 h 334963"/>
              <a:gd name="connsiteX500" fmla="*/ 90487 w 293688"/>
              <a:gd name="connsiteY500" fmla="*/ 314326 h 334963"/>
              <a:gd name="connsiteX501" fmla="*/ 90487 w 293688"/>
              <a:gd name="connsiteY501" fmla="*/ 312738 h 334963"/>
              <a:gd name="connsiteX502" fmla="*/ 88900 w 293688"/>
              <a:gd name="connsiteY502" fmla="*/ 312738 h 334963"/>
              <a:gd name="connsiteX503" fmla="*/ 88900 w 293688"/>
              <a:gd name="connsiteY503" fmla="*/ 314326 h 334963"/>
              <a:gd name="connsiteX504" fmla="*/ 85725 w 293688"/>
              <a:gd name="connsiteY504" fmla="*/ 314326 h 334963"/>
              <a:gd name="connsiteX505" fmla="*/ 85725 w 293688"/>
              <a:gd name="connsiteY505" fmla="*/ 312738 h 334963"/>
              <a:gd name="connsiteX506" fmla="*/ 84137 w 293688"/>
              <a:gd name="connsiteY506" fmla="*/ 312738 h 334963"/>
              <a:gd name="connsiteX507" fmla="*/ 80962 w 293688"/>
              <a:gd name="connsiteY507" fmla="*/ 312738 h 334963"/>
              <a:gd name="connsiteX508" fmla="*/ 80962 w 293688"/>
              <a:gd name="connsiteY508" fmla="*/ 309563 h 334963"/>
              <a:gd name="connsiteX509" fmla="*/ 80962 w 293688"/>
              <a:gd name="connsiteY509" fmla="*/ 307976 h 334963"/>
              <a:gd name="connsiteX510" fmla="*/ 79375 w 293688"/>
              <a:gd name="connsiteY510" fmla="*/ 309563 h 334963"/>
              <a:gd name="connsiteX511" fmla="*/ 77787 w 293688"/>
              <a:gd name="connsiteY511" fmla="*/ 307976 h 334963"/>
              <a:gd name="connsiteX512" fmla="*/ 74612 w 293688"/>
              <a:gd name="connsiteY512" fmla="*/ 306388 h 334963"/>
              <a:gd name="connsiteX513" fmla="*/ 73025 w 293688"/>
              <a:gd name="connsiteY513" fmla="*/ 303213 h 334963"/>
              <a:gd name="connsiteX514" fmla="*/ 74612 w 293688"/>
              <a:gd name="connsiteY514" fmla="*/ 303213 h 334963"/>
              <a:gd name="connsiteX515" fmla="*/ 77787 w 293688"/>
              <a:gd name="connsiteY515" fmla="*/ 303213 h 334963"/>
              <a:gd name="connsiteX516" fmla="*/ 79375 w 293688"/>
              <a:gd name="connsiteY516" fmla="*/ 303213 h 334963"/>
              <a:gd name="connsiteX517" fmla="*/ 79375 w 293688"/>
              <a:gd name="connsiteY517" fmla="*/ 301626 h 334963"/>
              <a:gd name="connsiteX518" fmla="*/ 77787 w 293688"/>
              <a:gd name="connsiteY518" fmla="*/ 301626 h 334963"/>
              <a:gd name="connsiteX519" fmla="*/ 74612 w 293688"/>
              <a:gd name="connsiteY519" fmla="*/ 298451 h 334963"/>
              <a:gd name="connsiteX520" fmla="*/ 73025 w 293688"/>
              <a:gd name="connsiteY520" fmla="*/ 298451 h 334963"/>
              <a:gd name="connsiteX521" fmla="*/ 73025 w 293688"/>
              <a:gd name="connsiteY521" fmla="*/ 296863 h 334963"/>
              <a:gd name="connsiteX522" fmla="*/ 69850 w 293688"/>
              <a:gd name="connsiteY522" fmla="*/ 296863 h 334963"/>
              <a:gd name="connsiteX523" fmla="*/ 69850 w 293688"/>
              <a:gd name="connsiteY523" fmla="*/ 298451 h 334963"/>
              <a:gd name="connsiteX524" fmla="*/ 73025 w 293688"/>
              <a:gd name="connsiteY524" fmla="*/ 298451 h 334963"/>
              <a:gd name="connsiteX525" fmla="*/ 73025 w 293688"/>
              <a:gd name="connsiteY525" fmla="*/ 301626 h 334963"/>
              <a:gd name="connsiteX526" fmla="*/ 69850 w 293688"/>
              <a:gd name="connsiteY526" fmla="*/ 301626 h 334963"/>
              <a:gd name="connsiteX527" fmla="*/ 68262 w 293688"/>
              <a:gd name="connsiteY527" fmla="*/ 301626 h 334963"/>
              <a:gd name="connsiteX528" fmla="*/ 65087 w 293688"/>
              <a:gd name="connsiteY528" fmla="*/ 298451 h 334963"/>
              <a:gd name="connsiteX529" fmla="*/ 65087 w 293688"/>
              <a:gd name="connsiteY529" fmla="*/ 296863 h 334963"/>
              <a:gd name="connsiteX530" fmla="*/ 63500 w 293688"/>
              <a:gd name="connsiteY530" fmla="*/ 296863 h 334963"/>
              <a:gd name="connsiteX531" fmla="*/ 61912 w 293688"/>
              <a:gd name="connsiteY531" fmla="*/ 296863 h 334963"/>
              <a:gd name="connsiteX532" fmla="*/ 61912 w 293688"/>
              <a:gd name="connsiteY532" fmla="*/ 293688 h 334963"/>
              <a:gd name="connsiteX533" fmla="*/ 58737 w 293688"/>
              <a:gd name="connsiteY533" fmla="*/ 293688 h 334963"/>
              <a:gd name="connsiteX534" fmla="*/ 57150 w 293688"/>
              <a:gd name="connsiteY534" fmla="*/ 293688 h 334963"/>
              <a:gd name="connsiteX535" fmla="*/ 57150 w 293688"/>
              <a:gd name="connsiteY535" fmla="*/ 296863 h 334963"/>
              <a:gd name="connsiteX536" fmla="*/ 53975 w 293688"/>
              <a:gd name="connsiteY536" fmla="*/ 293688 h 334963"/>
              <a:gd name="connsiteX537" fmla="*/ 53975 w 293688"/>
              <a:gd name="connsiteY537" fmla="*/ 292101 h 334963"/>
              <a:gd name="connsiteX538" fmla="*/ 52387 w 293688"/>
              <a:gd name="connsiteY538" fmla="*/ 292101 h 334963"/>
              <a:gd name="connsiteX539" fmla="*/ 52387 w 293688"/>
              <a:gd name="connsiteY539" fmla="*/ 290513 h 334963"/>
              <a:gd name="connsiteX540" fmla="*/ 52387 w 293688"/>
              <a:gd name="connsiteY540" fmla="*/ 287338 h 334963"/>
              <a:gd name="connsiteX541" fmla="*/ 52387 w 293688"/>
              <a:gd name="connsiteY541" fmla="*/ 285751 h 334963"/>
              <a:gd name="connsiteX542" fmla="*/ 49212 w 293688"/>
              <a:gd name="connsiteY542" fmla="*/ 287338 h 334963"/>
              <a:gd name="connsiteX543" fmla="*/ 47625 w 293688"/>
              <a:gd name="connsiteY543" fmla="*/ 285751 h 334963"/>
              <a:gd name="connsiteX544" fmla="*/ 46037 w 293688"/>
              <a:gd name="connsiteY544" fmla="*/ 285751 h 334963"/>
              <a:gd name="connsiteX545" fmla="*/ 46037 w 293688"/>
              <a:gd name="connsiteY545" fmla="*/ 282576 h 334963"/>
              <a:gd name="connsiteX546" fmla="*/ 42862 w 293688"/>
              <a:gd name="connsiteY546" fmla="*/ 282576 h 334963"/>
              <a:gd name="connsiteX547" fmla="*/ 41275 w 293688"/>
              <a:gd name="connsiteY547" fmla="*/ 280988 h 334963"/>
              <a:gd name="connsiteX548" fmla="*/ 38100 w 293688"/>
              <a:gd name="connsiteY548" fmla="*/ 280988 h 334963"/>
              <a:gd name="connsiteX549" fmla="*/ 36512 w 293688"/>
              <a:gd name="connsiteY549" fmla="*/ 279401 h 334963"/>
              <a:gd name="connsiteX550" fmla="*/ 36512 w 293688"/>
              <a:gd name="connsiteY550" fmla="*/ 276226 h 334963"/>
              <a:gd name="connsiteX551" fmla="*/ 33337 w 293688"/>
              <a:gd name="connsiteY551" fmla="*/ 274638 h 334963"/>
              <a:gd name="connsiteX552" fmla="*/ 36512 w 293688"/>
              <a:gd name="connsiteY552" fmla="*/ 271463 h 334963"/>
              <a:gd name="connsiteX553" fmla="*/ 33337 w 293688"/>
              <a:gd name="connsiteY553" fmla="*/ 271463 h 334963"/>
              <a:gd name="connsiteX554" fmla="*/ 31750 w 293688"/>
              <a:gd name="connsiteY554" fmla="*/ 271463 h 334963"/>
              <a:gd name="connsiteX555" fmla="*/ 30162 w 293688"/>
              <a:gd name="connsiteY555" fmla="*/ 269876 h 334963"/>
              <a:gd name="connsiteX556" fmla="*/ 30162 w 293688"/>
              <a:gd name="connsiteY556" fmla="*/ 266701 h 334963"/>
              <a:gd name="connsiteX557" fmla="*/ 26987 w 293688"/>
              <a:gd name="connsiteY557" fmla="*/ 265113 h 334963"/>
              <a:gd name="connsiteX558" fmla="*/ 26987 w 293688"/>
              <a:gd name="connsiteY558" fmla="*/ 263526 h 334963"/>
              <a:gd name="connsiteX559" fmla="*/ 26987 w 293688"/>
              <a:gd name="connsiteY559" fmla="*/ 260351 h 334963"/>
              <a:gd name="connsiteX560" fmla="*/ 25400 w 293688"/>
              <a:gd name="connsiteY560" fmla="*/ 260351 h 334963"/>
              <a:gd name="connsiteX561" fmla="*/ 26987 w 293688"/>
              <a:gd name="connsiteY561" fmla="*/ 258763 h 334963"/>
              <a:gd name="connsiteX562" fmla="*/ 25400 w 293688"/>
              <a:gd name="connsiteY562" fmla="*/ 258763 h 334963"/>
              <a:gd name="connsiteX563" fmla="*/ 25400 w 293688"/>
              <a:gd name="connsiteY563" fmla="*/ 255588 h 334963"/>
              <a:gd name="connsiteX564" fmla="*/ 22225 w 293688"/>
              <a:gd name="connsiteY564" fmla="*/ 255588 h 334963"/>
              <a:gd name="connsiteX565" fmla="*/ 22225 w 293688"/>
              <a:gd name="connsiteY565" fmla="*/ 254001 h 334963"/>
              <a:gd name="connsiteX566" fmla="*/ 20637 w 293688"/>
              <a:gd name="connsiteY566" fmla="*/ 255588 h 334963"/>
              <a:gd name="connsiteX567" fmla="*/ 17462 w 293688"/>
              <a:gd name="connsiteY567" fmla="*/ 254001 h 334963"/>
              <a:gd name="connsiteX568" fmla="*/ 17462 w 293688"/>
              <a:gd name="connsiteY568" fmla="*/ 250826 h 334963"/>
              <a:gd name="connsiteX569" fmla="*/ 17462 w 293688"/>
              <a:gd name="connsiteY569" fmla="*/ 249238 h 334963"/>
              <a:gd name="connsiteX570" fmla="*/ 15875 w 293688"/>
              <a:gd name="connsiteY570" fmla="*/ 247651 h 334963"/>
              <a:gd name="connsiteX571" fmla="*/ 15875 w 293688"/>
              <a:gd name="connsiteY571" fmla="*/ 244476 h 334963"/>
              <a:gd name="connsiteX572" fmla="*/ 15875 w 293688"/>
              <a:gd name="connsiteY572" fmla="*/ 242888 h 334963"/>
              <a:gd name="connsiteX573" fmla="*/ 15875 w 293688"/>
              <a:gd name="connsiteY573" fmla="*/ 239713 h 334963"/>
              <a:gd name="connsiteX574" fmla="*/ 15875 w 293688"/>
              <a:gd name="connsiteY574" fmla="*/ 238126 h 334963"/>
              <a:gd name="connsiteX575" fmla="*/ 14287 w 293688"/>
              <a:gd name="connsiteY575" fmla="*/ 238126 h 334963"/>
              <a:gd name="connsiteX576" fmla="*/ 14287 w 293688"/>
              <a:gd name="connsiteY576" fmla="*/ 234951 h 334963"/>
              <a:gd name="connsiteX577" fmla="*/ 11112 w 293688"/>
              <a:gd name="connsiteY577" fmla="*/ 234951 h 334963"/>
              <a:gd name="connsiteX578" fmla="*/ 11112 w 293688"/>
              <a:gd name="connsiteY578" fmla="*/ 233363 h 334963"/>
              <a:gd name="connsiteX579" fmla="*/ 9525 w 293688"/>
              <a:gd name="connsiteY579" fmla="*/ 231776 h 334963"/>
              <a:gd name="connsiteX580" fmla="*/ 9525 w 293688"/>
              <a:gd name="connsiteY580" fmla="*/ 228601 h 334963"/>
              <a:gd name="connsiteX581" fmla="*/ 6350 w 293688"/>
              <a:gd name="connsiteY581" fmla="*/ 222251 h 334963"/>
              <a:gd name="connsiteX582" fmla="*/ 4762 w 293688"/>
              <a:gd name="connsiteY582" fmla="*/ 217488 h 334963"/>
              <a:gd name="connsiteX583" fmla="*/ 3175 w 293688"/>
              <a:gd name="connsiteY583" fmla="*/ 215901 h 334963"/>
              <a:gd name="connsiteX584" fmla="*/ 3175 w 293688"/>
              <a:gd name="connsiteY584" fmla="*/ 212726 h 334963"/>
              <a:gd name="connsiteX585" fmla="*/ 3175 w 293688"/>
              <a:gd name="connsiteY585" fmla="*/ 211138 h 334963"/>
              <a:gd name="connsiteX586" fmla="*/ 3175 w 293688"/>
              <a:gd name="connsiteY586" fmla="*/ 207963 h 334963"/>
              <a:gd name="connsiteX587" fmla="*/ 0 w 293688"/>
              <a:gd name="connsiteY587" fmla="*/ 206376 h 334963"/>
              <a:gd name="connsiteX588" fmla="*/ 3175 w 293688"/>
              <a:gd name="connsiteY588" fmla="*/ 206376 h 334963"/>
              <a:gd name="connsiteX589" fmla="*/ 3175 w 293688"/>
              <a:gd name="connsiteY589" fmla="*/ 204788 h 334963"/>
              <a:gd name="connsiteX590" fmla="*/ 3175 w 293688"/>
              <a:gd name="connsiteY590" fmla="*/ 201613 h 334963"/>
              <a:gd name="connsiteX591" fmla="*/ 3175 w 293688"/>
              <a:gd name="connsiteY591" fmla="*/ 200026 h 334963"/>
              <a:gd name="connsiteX592" fmla="*/ 3175 w 293688"/>
              <a:gd name="connsiteY592" fmla="*/ 196851 h 334963"/>
              <a:gd name="connsiteX593" fmla="*/ 3175 w 293688"/>
              <a:gd name="connsiteY593" fmla="*/ 195263 h 334963"/>
              <a:gd name="connsiteX594" fmla="*/ 3175 w 293688"/>
              <a:gd name="connsiteY594" fmla="*/ 192088 h 334963"/>
              <a:gd name="connsiteX595" fmla="*/ 3175 w 293688"/>
              <a:gd name="connsiteY595" fmla="*/ 188913 h 334963"/>
              <a:gd name="connsiteX596" fmla="*/ 3175 w 293688"/>
              <a:gd name="connsiteY596" fmla="*/ 185738 h 334963"/>
              <a:gd name="connsiteX597" fmla="*/ 3175 w 293688"/>
              <a:gd name="connsiteY597" fmla="*/ 184151 h 334963"/>
              <a:gd name="connsiteX598" fmla="*/ 4762 w 293688"/>
              <a:gd name="connsiteY598" fmla="*/ 184151 h 334963"/>
              <a:gd name="connsiteX599" fmla="*/ 4762 w 293688"/>
              <a:gd name="connsiteY599" fmla="*/ 180976 h 334963"/>
              <a:gd name="connsiteX600" fmla="*/ 3175 w 293688"/>
              <a:gd name="connsiteY600" fmla="*/ 180976 h 334963"/>
              <a:gd name="connsiteX601" fmla="*/ 4762 w 293688"/>
              <a:gd name="connsiteY601" fmla="*/ 179388 h 334963"/>
              <a:gd name="connsiteX602" fmla="*/ 4762 w 293688"/>
              <a:gd name="connsiteY602" fmla="*/ 176213 h 334963"/>
              <a:gd name="connsiteX603" fmla="*/ 3175 w 293688"/>
              <a:gd name="connsiteY603" fmla="*/ 176213 h 334963"/>
              <a:gd name="connsiteX604" fmla="*/ 3175 w 293688"/>
              <a:gd name="connsiteY604" fmla="*/ 174626 h 334963"/>
              <a:gd name="connsiteX605" fmla="*/ 3175 w 293688"/>
              <a:gd name="connsiteY605" fmla="*/ 173038 h 334963"/>
              <a:gd name="connsiteX606" fmla="*/ 4762 w 293688"/>
              <a:gd name="connsiteY606" fmla="*/ 173038 h 334963"/>
              <a:gd name="connsiteX607" fmla="*/ 4762 w 293688"/>
              <a:gd name="connsiteY607" fmla="*/ 169863 h 334963"/>
              <a:gd name="connsiteX608" fmla="*/ 4762 w 293688"/>
              <a:gd name="connsiteY608" fmla="*/ 168276 h 334963"/>
              <a:gd name="connsiteX609" fmla="*/ 4762 w 293688"/>
              <a:gd name="connsiteY609" fmla="*/ 165101 h 334963"/>
              <a:gd name="connsiteX610" fmla="*/ 4762 w 293688"/>
              <a:gd name="connsiteY610" fmla="*/ 163513 h 334963"/>
              <a:gd name="connsiteX611" fmla="*/ 4762 w 293688"/>
              <a:gd name="connsiteY611" fmla="*/ 160338 h 334963"/>
              <a:gd name="connsiteX612" fmla="*/ 4762 w 293688"/>
              <a:gd name="connsiteY612" fmla="*/ 158751 h 334963"/>
              <a:gd name="connsiteX613" fmla="*/ 4762 w 293688"/>
              <a:gd name="connsiteY613" fmla="*/ 157163 h 334963"/>
              <a:gd name="connsiteX614" fmla="*/ 4762 w 293688"/>
              <a:gd name="connsiteY614" fmla="*/ 153988 h 334963"/>
              <a:gd name="connsiteX615" fmla="*/ 6350 w 293688"/>
              <a:gd name="connsiteY615" fmla="*/ 152401 h 334963"/>
              <a:gd name="connsiteX616" fmla="*/ 6350 w 293688"/>
              <a:gd name="connsiteY616" fmla="*/ 149226 h 334963"/>
              <a:gd name="connsiteX617" fmla="*/ 6350 w 293688"/>
              <a:gd name="connsiteY617" fmla="*/ 147638 h 334963"/>
              <a:gd name="connsiteX618" fmla="*/ 4762 w 293688"/>
              <a:gd name="connsiteY618" fmla="*/ 147638 h 334963"/>
              <a:gd name="connsiteX619" fmla="*/ 6350 w 293688"/>
              <a:gd name="connsiteY619" fmla="*/ 144463 h 334963"/>
              <a:gd name="connsiteX620" fmla="*/ 6350 w 293688"/>
              <a:gd name="connsiteY620" fmla="*/ 142876 h 334963"/>
              <a:gd name="connsiteX621" fmla="*/ 6350 w 293688"/>
              <a:gd name="connsiteY621" fmla="*/ 141288 h 334963"/>
              <a:gd name="connsiteX622" fmla="*/ 9525 w 293688"/>
              <a:gd name="connsiteY622" fmla="*/ 141288 h 334963"/>
              <a:gd name="connsiteX623" fmla="*/ 9525 w 293688"/>
              <a:gd name="connsiteY623" fmla="*/ 138113 h 334963"/>
              <a:gd name="connsiteX624" fmla="*/ 11112 w 293688"/>
              <a:gd name="connsiteY624" fmla="*/ 138113 h 334963"/>
              <a:gd name="connsiteX625" fmla="*/ 11112 w 293688"/>
              <a:gd name="connsiteY625" fmla="*/ 136526 h 334963"/>
              <a:gd name="connsiteX626" fmla="*/ 14287 w 293688"/>
              <a:gd name="connsiteY626" fmla="*/ 136526 h 334963"/>
              <a:gd name="connsiteX627" fmla="*/ 14287 w 293688"/>
              <a:gd name="connsiteY627" fmla="*/ 133351 h 334963"/>
              <a:gd name="connsiteX628" fmla="*/ 14287 w 293688"/>
              <a:gd name="connsiteY628" fmla="*/ 131763 h 334963"/>
              <a:gd name="connsiteX629" fmla="*/ 14287 w 293688"/>
              <a:gd name="connsiteY629" fmla="*/ 130176 h 334963"/>
              <a:gd name="connsiteX630" fmla="*/ 15875 w 293688"/>
              <a:gd name="connsiteY630" fmla="*/ 127001 h 334963"/>
              <a:gd name="connsiteX631" fmla="*/ 15875 w 293688"/>
              <a:gd name="connsiteY631" fmla="*/ 125413 h 334963"/>
              <a:gd name="connsiteX632" fmla="*/ 17462 w 293688"/>
              <a:gd name="connsiteY632" fmla="*/ 125413 h 334963"/>
              <a:gd name="connsiteX633" fmla="*/ 17462 w 293688"/>
              <a:gd name="connsiteY633" fmla="*/ 122238 h 334963"/>
              <a:gd name="connsiteX634" fmla="*/ 20637 w 293688"/>
              <a:gd name="connsiteY634" fmla="*/ 127001 h 334963"/>
              <a:gd name="connsiteX635" fmla="*/ 20637 w 293688"/>
              <a:gd name="connsiteY635" fmla="*/ 125413 h 334963"/>
              <a:gd name="connsiteX636" fmla="*/ 20637 w 293688"/>
              <a:gd name="connsiteY636" fmla="*/ 122238 h 334963"/>
              <a:gd name="connsiteX637" fmla="*/ 20637 w 293688"/>
              <a:gd name="connsiteY637" fmla="*/ 120651 h 334963"/>
              <a:gd name="connsiteX638" fmla="*/ 22225 w 293688"/>
              <a:gd name="connsiteY638" fmla="*/ 120651 h 334963"/>
              <a:gd name="connsiteX639" fmla="*/ 22225 w 293688"/>
              <a:gd name="connsiteY639" fmla="*/ 117476 h 334963"/>
              <a:gd name="connsiteX640" fmla="*/ 22225 w 293688"/>
              <a:gd name="connsiteY640" fmla="*/ 115888 h 334963"/>
              <a:gd name="connsiteX641" fmla="*/ 22225 w 293688"/>
              <a:gd name="connsiteY641" fmla="*/ 114301 h 334963"/>
              <a:gd name="connsiteX642" fmla="*/ 25400 w 293688"/>
              <a:gd name="connsiteY642" fmla="*/ 114301 h 334963"/>
              <a:gd name="connsiteX643" fmla="*/ 25400 w 293688"/>
              <a:gd name="connsiteY643" fmla="*/ 111126 h 334963"/>
              <a:gd name="connsiteX644" fmla="*/ 25400 w 293688"/>
              <a:gd name="connsiteY644" fmla="*/ 109538 h 334963"/>
              <a:gd name="connsiteX645" fmla="*/ 26987 w 293688"/>
              <a:gd name="connsiteY645" fmla="*/ 109538 h 334963"/>
              <a:gd name="connsiteX646" fmla="*/ 26987 w 293688"/>
              <a:gd name="connsiteY646" fmla="*/ 106363 h 334963"/>
              <a:gd name="connsiteX647" fmla="*/ 26987 w 293688"/>
              <a:gd name="connsiteY647" fmla="*/ 104776 h 334963"/>
              <a:gd name="connsiteX648" fmla="*/ 26987 w 293688"/>
              <a:gd name="connsiteY648" fmla="*/ 101601 h 334963"/>
              <a:gd name="connsiteX649" fmla="*/ 26987 w 293688"/>
              <a:gd name="connsiteY649" fmla="*/ 100013 h 334963"/>
              <a:gd name="connsiteX650" fmla="*/ 30162 w 293688"/>
              <a:gd name="connsiteY650" fmla="*/ 100013 h 334963"/>
              <a:gd name="connsiteX651" fmla="*/ 30162 w 293688"/>
              <a:gd name="connsiteY651" fmla="*/ 93663 h 334963"/>
              <a:gd name="connsiteX652" fmla="*/ 31750 w 293688"/>
              <a:gd name="connsiteY652" fmla="*/ 93663 h 334963"/>
              <a:gd name="connsiteX653" fmla="*/ 31750 w 293688"/>
              <a:gd name="connsiteY653" fmla="*/ 90488 h 334963"/>
              <a:gd name="connsiteX654" fmla="*/ 31750 w 293688"/>
              <a:gd name="connsiteY654" fmla="*/ 88901 h 334963"/>
              <a:gd name="connsiteX655" fmla="*/ 33337 w 293688"/>
              <a:gd name="connsiteY655" fmla="*/ 88901 h 334963"/>
              <a:gd name="connsiteX656" fmla="*/ 33337 w 293688"/>
              <a:gd name="connsiteY656" fmla="*/ 85726 h 334963"/>
              <a:gd name="connsiteX657" fmla="*/ 36512 w 293688"/>
              <a:gd name="connsiteY657" fmla="*/ 85726 h 334963"/>
              <a:gd name="connsiteX658" fmla="*/ 36512 w 293688"/>
              <a:gd name="connsiteY658" fmla="*/ 88901 h 334963"/>
              <a:gd name="connsiteX659" fmla="*/ 38100 w 293688"/>
              <a:gd name="connsiteY659" fmla="*/ 88901 h 334963"/>
              <a:gd name="connsiteX660" fmla="*/ 38100 w 293688"/>
              <a:gd name="connsiteY660" fmla="*/ 85726 h 334963"/>
              <a:gd name="connsiteX661" fmla="*/ 41275 w 293688"/>
              <a:gd name="connsiteY661" fmla="*/ 85726 h 334963"/>
              <a:gd name="connsiteX662" fmla="*/ 41275 w 293688"/>
              <a:gd name="connsiteY662" fmla="*/ 84138 h 334963"/>
              <a:gd name="connsiteX663" fmla="*/ 41275 w 293688"/>
              <a:gd name="connsiteY663" fmla="*/ 82551 h 334963"/>
              <a:gd name="connsiteX664" fmla="*/ 42862 w 293688"/>
              <a:gd name="connsiteY664" fmla="*/ 82551 h 334963"/>
              <a:gd name="connsiteX665" fmla="*/ 42862 w 293688"/>
              <a:gd name="connsiteY665" fmla="*/ 79376 h 334963"/>
              <a:gd name="connsiteX666" fmla="*/ 46037 w 293688"/>
              <a:gd name="connsiteY666" fmla="*/ 77788 h 334963"/>
              <a:gd name="connsiteX667" fmla="*/ 46037 w 293688"/>
              <a:gd name="connsiteY667" fmla="*/ 74613 h 334963"/>
              <a:gd name="connsiteX668" fmla="*/ 46037 w 293688"/>
              <a:gd name="connsiteY668" fmla="*/ 73026 h 334963"/>
              <a:gd name="connsiteX669" fmla="*/ 47625 w 293688"/>
              <a:gd name="connsiteY669" fmla="*/ 73026 h 334963"/>
              <a:gd name="connsiteX670" fmla="*/ 47625 w 293688"/>
              <a:gd name="connsiteY670" fmla="*/ 69851 h 334963"/>
              <a:gd name="connsiteX671" fmla="*/ 47625 w 293688"/>
              <a:gd name="connsiteY671" fmla="*/ 68263 h 334963"/>
              <a:gd name="connsiteX672" fmla="*/ 49212 w 293688"/>
              <a:gd name="connsiteY672" fmla="*/ 68263 h 334963"/>
              <a:gd name="connsiteX673" fmla="*/ 49212 w 293688"/>
              <a:gd name="connsiteY673" fmla="*/ 66676 h 334963"/>
              <a:gd name="connsiteX674" fmla="*/ 49212 w 293688"/>
              <a:gd name="connsiteY674" fmla="*/ 63501 h 334963"/>
              <a:gd name="connsiteX675" fmla="*/ 52387 w 293688"/>
              <a:gd name="connsiteY675" fmla="*/ 61913 h 334963"/>
              <a:gd name="connsiteX676" fmla="*/ 52387 w 293688"/>
              <a:gd name="connsiteY676" fmla="*/ 58738 h 334963"/>
              <a:gd name="connsiteX677" fmla="*/ 53975 w 293688"/>
              <a:gd name="connsiteY677" fmla="*/ 58738 h 334963"/>
              <a:gd name="connsiteX678" fmla="*/ 53975 w 293688"/>
              <a:gd name="connsiteY678" fmla="*/ 57150 h 334963"/>
              <a:gd name="connsiteX679" fmla="*/ 53975 w 293688"/>
              <a:gd name="connsiteY679" fmla="*/ 55563 h 334963"/>
              <a:gd name="connsiteX680" fmla="*/ 57150 w 293688"/>
              <a:gd name="connsiteY680" fmla="*/ 55563 h 334963"/>
              <a:gd name="connsiteX681" fmla="*/ 57150 w 293688"/>
              <a:gd name="connsiteY681" fmla="*/ 57150 h 334963"/>
              <a:gd name="connsiteX682" fmla="*/ 58737 w 293688"/>
              <a:gd name="connsiteY682" fmla="*/ 57150 h 334963"/>
              <a:gd name="connsiteX683" fmla="*/ 58737 w 293688"/>
              <a:gd name="connsiteY683" fmla="*/ 55563 h 334963"/>
              <a:gd name="connsiteX684" fmla="*/ 61912 w 293688"/>
              <a:gd name="connsiteY684" fmla="*/ 55563 h 334963"/>
              <a:gd name="connsiteX685" fmla="*/ 61912 w 293688"/>
              <a:gd name="connsiteY685" fmla="*/ 52388 h 334963"/>
              <a:gd name="connsiteX686" fmla="*/ 63500 w 293688"/>
              <a:gd name="connsiteY686" fmla="*/ 52388 h 334963"/>
              <a:gd name="connsiteX687" fmla="*/ 63500 w 293688"/>
              <a:gd name="connsiteY687" fmla="*/ 50800 h 334963"/>
              <a:gd name="connsiteX688" fmla="*/ 65087 w 293688"/>
              <a:gd name="connsiteY688" fmla="*/ 50800 h 334963"/>
              <a:gd name="connsiteX689" fmla="*/ 65087 w 293688"/>
              <a:gd name="connsiteY689" fmla="*/ 47625 h 334963"/>
              <a:gd name="connsiteX690" fmla="*/ 68262 w 293688"/>
              <a:gd name="connsiteY690" fmla="*/ 46038 h 334963"/>
              <a:gd name="connsiteX691" fmla="*/ 68262 w 293688"/>
              <a:gd name="connsiteY691" fmla="*/ 42863 h 334963"/>
              <a:gd name="connsiteX692" fmla="*/ 69850 w 293688"/>
              <a:gd name="connsiteY692" fmla="*/ 41275 h 334963"/>
              <a:gd name="connsiteX693" fmla="*/ 69850 w 293688"/>
              <a:gd name="connsiteY693" fmla="*/ 39688 h 334963"/>
              <a:gd name="connsiteX694" fmla="*/ 73025 w 293688"/>
              <a:gd name="connsiteY694" fmla="*/ 39688 h 334963"/>
              <a:gd name="connsiteX695" fmla="*/ 73025 w 293688"/>
              <a:gd name="connsiteY695" fmla="*/ 36513 h 334963"/>
              <a:gd name="connsiteX696" fmla="*/ 74612 w 293688"/>
              <a:gd name="connsiteY696" fmla="*/ 34925 h 334963"/>
              <a:gd name="connsiteX697" fmla="*/ 74612 w 293688"/>
              <a:gd name="connsiteY697" fmla="*/ 31750 h 334963"/>
              <a:gd name="connsiteX698" fmla="*/ 77787 w 293688"/>
              <a:gd name="connsiteY698" fmla="*/ 31750 h 334963"/>
              <a:gd name="connsiteX699" fmla="*/ 79375 w 293688"/>
              <a:gd name="connsiteY699" fmla="*/ 31750 h 334963"/>
              <a:gd name="connsiteX700" fmla="*/ 79375 w 293688"/>
              <a:gd name="connsiteY700" fmla="*/ 30163 h 334963"/>
              <a:gd name="connsiteX701" fmla="*/ 79375 w 293688"/>
              <a:gd name="connsiteY701" fmla="*/ 26988 h 334963"/>
              <a:gd name="connsiteX702" fmla="*/ 80962 w 293688"/>
              <a:gd name="connsiteY702" fmla="*/ 30163 h 334963"/>
              <a:gd name="connsiteX703" fmla="*/ 80962 w 293688"/>
              <a:gd name="connsiteY703" fmla="*/ 25400 h 334963"/>
              <a:gd name="connsiteX704" fmla="*/ 80962 w 293688"/>
              <a:gd name="connsiteY704" fmla="*/ 23813 h 334963"/>
              <a:gd name="connsiteX705" fmla="*/ 84137 w 293688"/>
              <a:gd name="connsiteY705" fmla="*/ 23813 h 334963"/>
              <a:gd name="connsiteX706" fmla="*/ 85725 w 293688"/>
              <a:gd name="connsiteY706" fmla="*/ 20638 h 334963"/>
              <a:gd name="connsiteX707" fmla="*/ 85725 w 293688"/>
              <a:gd name="connsiteY707" fmla="*/ 19050 h 334963"/>
              <a:gd name="connsiteX708" fmla="*/ 88900 w 293688"/>
              <a:gd name="connsiteY708" fmla="*/ 19050 h 334963"/>
              <a:gd name="connsiteX709" fmla="*/ 88900 w 293688"/>
              <a:gd name="connsiteY709" fmla="*/ 20638 h 334963"/>
              <a:gd name="connsiteX710" fmla="*/ 90487 w 293688"/>
              <a:gd name="connsiteY710" fmla="*/ 19050 h 334963"/>
              <a:gd name="connsiteX711" fmla="*/ 93662 w 293688"/>
              <a:gd name="connsiteY711" fmla="*/ 15875 h 334963"/>
              <a:gd name="connsiteX712" fmla="*/ 95250 w 293688"/>
              <a:gd name="connsiteY712" fmla="*/ 11113 h 334963"/>
              <a:gd name="connsiteX713" fmla="*/ 95250 w 293688"/>
              <a:gd name="connsiteY713" fmla="*/ 14288 h 334963"/>
              <a:gd name="connsiteX714" fmla="*/ 95250 w 293688"/>
              <a:gd name="connsiteY714" fmla="*/ 15875 h 334963"/>
              <a:gd name="connsiteX715" fmla="*/ 96837 w 293688"/>
              <a:gd name="connsiteY715" fmla="*/ 15875 h 334963"/>
              <a:gd name="connsiteX716" fmla="*/ 100012 w 293688"/>
              <a:gd name="connsiteY716" fmla="*/ 15875 h 334963"/>
              <a:gd name="connsiteX717" fmla="*/ 100012 w 293688"/>
              <a:gd name="connsiteY717" fmla="*/ 14288 h 334963"/>
              <a:gd name="connsiteX718" fmla="*/ 101600 w 293688"/>
              <a:gd name="connsiteY718" fmla="*/ 11113 h 334963"/>
              <a:gd name="connsiteX719" fmla="*/ 101600 w 293688"/>
              <a:gd name="connsiteY719" fmla="*/ 9525 h 334963"/>
              <a:gd name="connsiteX720" fmla="*/ 104775 w 293688"/>
              <a:gd name="connsiteY720" fmla="*/ 9525 h 334963"/>
              <a:gd name="connsiteX721" fmla="*/ 106362 w 293688"/>
              <a:gd name="connsiteY721" fmla="*/ 9525 h 334963"/>
              <a:gd name="connsiteX722" fmla="*/ 111125 w 293688"/>
              <a:gd name="connsiteY722" fmla="*/ 3175 h 334963"/>
              <a:gd name="connsiteX723" fmla="*/ 112713 w 293688"/>
              <a:gd name="connsiteY723" fmla="*/ 3175 h 334963"/>
              <a:gd name="connsiteX724" fmla="*/ 115888 w 293688"/>
              <a:gd name="connsiteY724" fmla="*/ 3175 h 334963"/>
              <a:gd name="connsiteX725" fmla="*/ 115888 w 293688"/>
              <a:gd name="connsiteY725" fmla="*/ 4763 h 334963"/>
              <a:gd name="connsiteX726" fmla="*/ 112713 w 293688"/>
              <a:gd name="connsiteY726" fmla="*/ 4763 h 334963"/>
              <a:gd name="connsiteX727" fmla="*/ 111125 w 293688"/>
              <a:gd name="connsiteY727" fmla="*/ 4763 h 334963"/>
              <a:gd name="connsiteX728" fmla="*/ 117476 w 293688"/>
              <a:gd name="connsiteY728" fmla="*/ 0 h 334963"/>
              <a:gd name="connsiteX729" fmla="*/ 117476 w 293688"/>
              <a:gd name="connsiteY729" fmla="*/ 3175 h 334963"/>
              <a:gd name="connsiteX730" fmla="*/ 115888 w 293688"/>
              <a:gd name="connsiteY730" fmla="*/ 3175 h 33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</a:cxnLst>
            <a:rect l="l" t="t" r="r" b="b"/>
            <a:pathLst>
              <a:path w="293688" h="334963">
                <a:moveTo>
                  <a:pt x="142875" y="333376"/>
                </a:moveTo>
                <a:lnTo>
                  <a:pt x="144463" y="334963"/>
                </a:lnTo>
                <a:lnTo>
                  <a:pt x="142875" y="334963"/>
                </a:lnTo>
                <a:close/>
                <a:moveTo>
                  <a:pt x="163513" y="330201"/>
                </a:moveTo>
                <a:lnTo>
                  <a:pt x="160338" y="333376"/>
                </a:lnTo>
                <a:lnTo>
                  <a:pt x="163513" y="333376"/>
                </a:lnTo>
                <a:close/>
                <a:moveTo>
                  <a:pt x="93662" y="314326"/>
                </a:moveTo>
                <a:lnTo>
                  <a:pt x="95250" y="314326"/>
                </a:lnTo>
                <a:lnTo>
                  <a:pt x="95250" y="317501"/>
                </a:lnTo>
                <a:close/>
                <a:moveTo>
                  <a:pt x="88900" y="314326"/>
                </a:moveTo>
                <a:lnTo>
                  <a:pt x="90487" y="317501"/>
                </a:lnTo>
                <a:lnTo>
                  <a:pt x="88900" y="317501"/>
                </a:lnTo>
                <a:close/>
                <a:moveTo>
                  <a:pt x="74612" y="301626"/>
                </a:moveTo>
                <a:lnTo>
                  <a:pt x="77787" y="301626"/>
                </a:lnTo>
                <a:lnTo>
                  <a:pt x="74612" y="303213"/>
                </a:lnTo>
                <a:close/>
                <a:moveTo>
                  <a:pt x="20637" y="263526"/>
                </a:moveTo>
                <a:lnTo>
                  <a:pt x="20637" y="265113"/>
                </a:lnTo>
                <a:lnTo>
                  <a:pt x="20637" y="266701"/>
                </a:lnTo>
                <a:lnTo>
                  <a:pt x="17462" y="265113"/>
                </a:lnTo>
                <a:close/>
                <a:moveTo>
                  <a:pt x="20637" y="255588"/>
                </a:moveTo>
                <a:lnTo>
                  <a:pt x="22225" y="255588"/>
                </a:lnTo>
                <a:lnTo>
                  <a:pt x="22225" y="258763"/>
                </a:lnTo>
                <a:lnTo>
                  <a:pt x="20637" y="260351"/>
                </a:lnTo>
                <a:lnTo>
                  <a:pt x="17462" y="260351"/>
                </a:lnTo>
                <a:lnTo>
                  <a:pt x="20637" y="258763"/>
                </a:lnTo>
                <a:close/>
                <a:moveTo>
                  <a:pt x="14287" y="250826"/>
                </a:moveTo>
                <a:lnTo>
                  <a:pt x="15875" y="250826"/>
                </a:lnTo>
                <a:lnTo>
                  <a:pt x="15875" y="254001"/>
                </a:lnTo>
                <a:close/>
                <a:moveTo>
                  <a:pt x="14287" y="247651"/>
                </a:moveTo>
                <a:lnTo>
                  <a:pt x="15875" y="247651"/>
                </a:lnTo>
                <a:lnTo>
                  <a:pt x="15875" y="249238"/>
                </a:lnTo>
                <a:lnTo>
                  <a:pt x="14287" y="249238"/>
                </a:lnTo>
                <a:close/>
                <a:moveTo>
                  <a:pt x="11112" y="242888"/>
                </a:moveTo>
                <a:lnTo>
                  <a:pt x="14287" y="244476"/>
                </a:lnTo>
                <a:lnTo>
                  <a:pt x="11112" y="244476"/>
                </a:lnTo>
                <a:close/>
                <a:moveTo>
                  <a:pt x="9525" y="238126"/>
                </a:moveTo>
                <a:lnTo>
                  <a:pt x="11112" y="238126"/>
                </a:lnTo>
                <a:lnTo>
                  <a:pt x="11112" y="239713"/>
                </a:lnTo>
                <a:lnTo>
                  <a:pt x="11112" y="242888"/>
                </a:lnTo>
                <a:lnTo>
                  <a:pt x="9525" y="239713"/>
                </a:lnTo>
                <a:close/>
                <a:moveTo>
                  <a:pt x="196850" y="55563"/>
                </a:moveTo>
                <a:lnTo>
                  <a:pt x="198438" y="55563"/>
                </a:lnTo>
                <a:lnTo>
                  <a:pt x="201613" y="55563"/>
                </a:lnTo>
                <a:lnTo>
                  <a:pt x="203200" y="55563"/>
                </a:lnTo>
                <a:lnTo>
                  <a:pt x="206376" y="55563"/>
                </a:lnTo>
                <a:lnTo>
                  <a:pt x="207963" y="55563"/>
                </a:lnTo>
                <a:lnTo>
                  <a:pt x="211138" y="55563"/>
                </a:lnTo>
                <a:lnTo>
                  <a:pt x="207963" y="57151"/>
                </a:lnTo>
                <a:lnTo>
                  <a:pt x="206376" y="57151"/>
                </a:lnTo>
                <a:lnTo>
                  <a:pt x="201613" y="57151"/>
                </a:lnTo>
                <a:close/>
                <a:moveTo>
                  <a:pt x="57150" y="52388"/>
                </a:moveTo>
                <a:lnTo>
                  <a:pt x="58737" y="55563"/>
                </a:lnTo>
                <a:lnTo>
                  <a:pt x="57150" y="55563"/>
                </a:lnTo>
                <a:close/>
                <a:moveTo>
                  <a:pt x="165100" y="36513"/>
                </a:moveTo>
                <a:lnTo>
                  <a:pt x="168275" y="36513"/>
                </a:lnTo>
                <a:lnTo>
                  <a:pt x="165100" y="39688"/>
                </a:lnTo>
                <a:close/>
                <a:moveTo>
                  <a:pt x="165100" y="31750"/>
                </a:moveTo>
                <a:lnTo>
                  <a:pt x="168275" y="31750"/>
                </a:lnTo>
                <a:lnTo>
                  <a:pt x="165100" y="34925"/>
                </a:lnTo>
                <a:close/>
                <a:moveTo>
                  <a:pt x="160338" y="30163"/>
                </a:moveTo>
                <a:lnTo>
                  <a:pt x="163513" y="31750"/>
                </a:lnTo>
                <a:lnTo>
                  <a:pt x="160338" y="31750"/>
                </a:lnTo>
                <a:close/>
                <a:moveTo>
                  <a:pt x="160338" y="26988"/>
                </a:moveTo>
                <a:lnTo>
                  <a:pt x="163513" y="26988"/>
                </a:lnTo>
                <a:lnTo>
                  <a:pt x="160338" y="30163"/>
                </a:lnTo>
                <a:close/>
                <a:moveTo>
                  <a:pt x="160338" y="20638"/>
                </a:moveTo>
                <a:lnTo>
                  <a:pt x="163513" y="20638"/>
                </a:lnTo>
                <a:lnTo>
                  <a:pt x="163513" y="23813"/>
                </a:lnTo>
                <a:lnTo>
                  <a:pt x="160338" y="23813"/>
                </a:lnTo>
                <a:close/>
                <a:moveTo>
                  <a:pt x="107950" y="9525"/>
                </a:moveTo>
                <a:lnTo>
                  <a:pt x="111125" y="9525"/>
                </a:lnTo>
                <a:lnTo>
                  <a:pt x="111125" y="11113"/>
                </a:lnTo>
                <a:lnTo>
                  <a:pt x="107950" y="14288"/>
                </a:lnTo>
                <a:lnTo>
                  <a:pt x="107950" y="11113"/>
                </a:lnTo>
                <a:close/>
                <a:moveTo>
                  <a:pt x="106362" y="7938"/>
                </a:moveTo>
                <a:lnTo>
                  <a:pt x="107950" y="9525"/>
                </a:lnTo>
                <a:lnTo>
                  <a:pt x="106362" y="11113"/>
                </a:lnTo>
                <a:lnTo>
                  <a:pt x="106362" y="14288"/>
                </a:lnTo>
                <a:lnTo>
                  <a:pt x="106363" y="14288"/>
                </a:lnTo>
                <a:lnTo>
                  <a:pt x="107950" y="14288"/>
                </a:lnTo>
                <a:lnTo>
                  <a:pt x="106363" y="15875"/>
                </a:lnTo>
                <a:lnTo>
                  <a:pt x="106363" y="15876"/>
                </a:lnTo>
                <a:lnTo>
                  <a:pt x="106362" y="15876"/>
                </a:lnTo>
                <a:lnTo>
                  <a:pt x="106362" y="19050"/>
                </a:lnTo>
                <a:lnTo>
                  <a:pt x="104776" y="20637"/>
                </a:lnTo>
                <a:lnTo>
                  <a:pt x="104776" y="20638"/>
                </a:lnTo>
                <a:lnTo>
                  <a:pt x="104775" y="20638"/>
                </a:lnTo>
                <a:lnTo>
                  <a:pt x="104775" y="20638"/>
                </a:lnTo>
                <a:lnTo>
                  <a:pt x="104775" y="23813"/>
                </a:lnTo>
                <a:lnTo>
                  <a:pt x="104775" y="25400"/>
                </a:lnTo>
                <a:lnTo>
                  <a:pt x="101600" y="26988"/>
                </a:lnTo>
                <a:lnTo>
                  <a:pt x="100012" y="30163"/>
                </a:lnTo>
                <a:lnTo>
                  <a:pt x="101600" y="30163"/>
                </a:lnTo>
                <a:lnTo>
                  <a:pt x="104775" y="30163"/>
                </a:lnTo>
                <a:lnTo>
                  <a:pt x="104775" y="26988"/>
                </a:lnTo>
                <a:lnTo>
                  <a:pt x="106362" y="26988"/>
                </a:lnTo>
                <a:lnTo>
                  <a:pt x="106362" y="25400"/>
                </a:lnTo>
                <a:lnTo>
                  <a:pt x="107950" y="25400"/>
                </a:lnTo>
                <a:lnTo>
                  <a:pt x="111125" y="25400"/>
                </a:lnTo>
                <a:lnTo>
                  <a:pt x="111125" y="26988"/>
                </a:lnTo>
                <a:lnTo>
                  <a:pt x="112712" y="26988"/>
                </a:lnTo>
                <a:lnTo>
                  <a:pt x="112712" y="25400"/>
                </a:lnTo>
                <a:lnTo>
                  <a:pt x="115887" y="23813"/>
                </a:lnTo>
                <a:lnTo>
                  <a:pt x="117475" y="23813"/>
                </a:lnTo>
                <a:lnTo>
                  <a:pt x="120650" y="23813"/>
                </a:lnTo>
                <a:lnTo>
                  <a:pt x="120650" y="20638"/>
                </a:lnTo>
                <a:lnTo>
                  <a:pt x="122237" y="19050"/>
                </a:lnTo>
                <a:lnTo>
                  <a:pt x="123825" y="19050"/>
                </a:lnTo>
                <a:lnTo>
                  <a:pt x="127000" y="15875"/>
                </a:lnTo>
                <a:lnTo>
                  <a:pt x="127000" y="19050"/>
                </a:lnTo>
                <a:lnTo>
                  <a:pt x="128587" y="19050"/>
                </a:lnTo>
                <a:lnTo>
                  <a:pt x="128587" y="15875"/>
                </a:lnTo>
                <a:lnTo>
                  <a:pt x="131762" y="15875"/>
                </a:lnTo>
                <a:lnTo>
                  <a:pt x="133350" y="15875"/>
                </a:lnTo>
                <a:lnTo>
                  <a:pt x="136525" y="15875"/>
                </a:lnTo>
                <a:lnTo>
                  <a:pt x="138112" y="15875"/>
                </a:lnTo>
                <a:lnTo>
                  <a:pt x="139700" y="15875"/>
                </a:lnTo>
                <a:lnTo>
                  <a:pt x="139700" y="14288"/>
                </a:lnTo>
                <a:lnTo>
                  <a:pt x="142875" y="14288"/>
                </a:lnTo>
                <a:lnTo>
                  <a:pt x="142875" y="11113"/>
                </a:lnTo>
                <a:lnTo>
                  <a:pt x="144463" y="9525"/>
                </a:lnTo>
                <a:lnTo>
                  <a:pt x="147638" y="9525"/>
                </a:lnTo>
                <a:lnTo>
                  <a:pt x="147638" y="14288"/>
                </a:lnTo>
                <a:lnTo>
                  <a:pt x="144463" y="14288"/>
                </a:lnTo>
                <a:lnTo>
                  <a:pt x="144463" y="15875"/>
                </a:lnTo>
                <a:lnTo>
                  <a:pt x="147638" y="15875"/>
                </a:lnTo>
                <a:lnTo>
                  <a:pt x="147638" y="14288"/>
                </a:lnTo>
                <a:lnTo>
                  <a:pt x="149225" y="14288"/>
                </a:lnTo>
                <a:lnTo>
                  <a:pt x="152400" y="14288"/>
                </a:lnTo>
                <a:lnTo>
                  <a:pt x="152400" y="11113"/>
                </a:lnTo>
                <a:lnTo>
                  <a:pt x="153988" y="11113"/>
                </a:lnTo>
                <a:lnTo>
                  <a:pt x="153988" y="14288"/>
                </a:lnTo>
                <a:lnTo>
                  <a:pt x="153988" y="15875"/>
                </a:lnTo>
                <a:lnTo>
                  <a:pt x="153988" y="19050"/>
                </a:lnTo>
                <a:lnTo>
                  <a:pt x="153988" y="20638"/>
                </a:lnTo>
                <a:lnTo>
                  <a:pt x="152400" y="23813"/>
                </a:lnTo>
                <a:lnTo>
                  <a:pt x="152400" y="25400"/>
                </a:lnTo>
                <a:lnTo>
                  <a:pt x="153988" y="25400"/>
                </a:lnTo>
                <a:lnTo>
                  <a:pt x="155575" y="25400"/>
                </a:lnTo>
                <a:lnTo>
                  <a:pt x="158750" y="25400"/>
                </a:lnTo>
                <a:lnTo>
                  <a:pt x="158750" y="23813"/>
                </a:lnTo>
                <a:lnTo>
                  <a:pt x="160338" y="23813"/>
                </a:lnTo>
                <a:lnTo>
                  <a:pt x="160338" y="25400"/>
                </a:lnTo>
                <a:lnTo>
                  <a:pt x="160338" y="25401"/>
                </a:lnTo>
                <a:lnTo>
                  <a:pt x="160337" y="25401"/>
                </a:lnTo>
                <a:lnTo>
                  <a:pt x="158750" y="26988"/>
                </a:lnTo>
                <a:lnTo>
                  <a:pt x="158750" y="30163"/>
                </a:lnTo>
                <a:lnTo>
                  <a:pt x="155575" y="31750"/>
                </a:lnTo>
                <a:lnTo>
                  <a:pt x="158750" y="31750"/>
                </a:lnTo>
                <a:lnTo>
                  <a:pt x="160338" y="31750"/>
                </a:lnTo>
                <a:lnTo>
                  <a:pt x="163513" y="34925"/>
                </a:lnTo>
                <a:lnTo>
                  <a:pt x="165100" y="34925"/>
                </a:lnTo>
                <a:lnTo>
                  <a:pt x="165100" y="36513"/>
                </a:lnTo>
                <a:lnTo>
                  <a:pt x="163513" y="36513"/>
                </a:lnTo>
                <a:lnTo>
                  <a:pt x="163513" y="39688"/>
                </a:lnTo>
                <a:lnTo>
                  <a:pt x="160338" y="39688"/>
                </a:lnTo>
                <a:lnTo>
                  <a:pt x="160338" y="41275"/>
                </a:lnTo>
                <a:lnTo>
                  <a:pt x="163513" y="41275"/>
                </a:lnTo>
                <a:lnTo>
                  <a:pt x="163513" y="41275"/>
                </a:lnTo>
                <a:lnTo>
                  <a:pt x="163513" y="39688"/>
                </a:lnTo>
                <a:lnTo>
                  <a:pt x="165100" y="39688"/>
                </a:lnTo>
                <a:lnTo>
                  <a:pt x="165100" y="41275"/>
                </a:lnTo>
                <a:lnTo>
                  <a:pt x="165100" y="41275"/>
                </a:lnTo>
                <a:lnTo>
                  <a:pt x="165100" y="42863"/>
                </a:lnTo>
                <a:lnTo>
                  <a:pt x="163513" y="46038"/>
                </a:lnTo>
                <a:lnTo>
                  <a:pt x="160338" y="46038"/>
                </a:lnTo>
                <a:lnTo>
                  <a:pt x="160338" y="47625"/>
                </a:lnTo>
                <a:lnTo>
                  <a:pt x="163513" y="46038"/>
                </a:lnTo>
                <a:lnTo>
                  <a:pt x="163513" y="47625"/>
                </a:lnTo>
                <a:lnTo>
                  <a:pt x="165100" y="47625"/>
                </a:lnTo>
                <a:lnTo>
                  <a:pt x="165100" y="50800"/>
                </a:lnTo>
                <a:lnTo>
                  <a:pt x="163513" y="50800"/>
                </a:lnTo>
                <a:lnTo>
                  <a:pt x="160338" y="50800"/>
                </a:lnTo>
                <a:lnTo>
                  <a:pt x="160338" y="52388"/>
                </a:lnTo>
                <a:lnTo>
                  <a:pt x="158750" y="52388"/>
                </a:lnTo>
                <a:lnTo>
                  <a:pt x="158750" y="55563"/>
                </a:lnTo>
                <a:lnTo>
                  <a:pt x="158750" y="57150"/>
                </a:lnTo>
                <a:lnTo>
                  <a:pt x="160338" y="57150"/>
                </a:lnTo>
                <a:lnTo>
                  <a:pt x="160338" y="58738"/>
                </a:lnTo>
                <a:lnTo>
                  <a:pt x="163513" y="58738"/>
                </a:lnTo>
                <a:lnTo>
                  <a:pt x="163513" y="57150"/>
                </a:lnTo>
                <a:lnTo>
                  <a:pt x="165100" y="57150"/>
                </a:lnTo>
                <a:lnTo>
                  <a:pt x="168275" y="55563"/>
                </a:lnTo>
                <a:lnTo>
                  <a:pt x="169863" y="52388"/>
                </a:lnTo>
                <a:lnTo>
                  <a:pt x="169863" y="55563"/>
                </a:lnTo>
                <a:lnTo>
                  <a:pt x="169863" y="57150"/>
                </a:lnTo>
                <a:lnTo>
                  <a:pt x="169863" y="58738"/>
                </a:lnTo>
                <a:lnTo>
                  <a:pt x="168275" y="61913"/>
                </a:lnTo>
                <a:lnTo>
                  <a:pt x="169863" y="63501"/>
                </a:lnTo>
                <a:lnTo>
                  <a:pt x="168275" y="63501"/>
                </a:lnTo>
                <a:lnTo>
                  <a:pt x="168275" y="66676"/>
                </a:lnTo>
                <a:lnTo>
                  <a:pt x="165100" y="68263"/>
                </a:lnTo>
                <a:lnTo>
                  <a:pt x="165100" y="69851"/>
                </a:lnTo>
                <a:lnTo>
                  <a:pt x="165100" y="73026"/>
                </a:lnTo>
                <a:lnTo>
                  <a:pt x="168275" y="73026"/>
                </a:lnTo>
                <a:lnTo>
                  <a:pt x="169863" y="73026"/>
                </a:lnTo>
                <a:lnTo>
                  <a:pt x="171450" y="73026"/>
                </a:lnTo>
                <a:lnTo>
                  <a:pt x="174625" y="69851"/>
                </a:lnTo>
                <a:lnTo>
                  <a:pt x="171450" y="74613"/>
                </a:lnTo>
                <a:lnTo>
                  <a:pt x="169863" y="74613"/>
                </a:lnTo>
                <a:lnTo>
                  <a:pt x="169863" y="77788"/>
                </a:lnTo>
                <a:lnTo>
                  <a:pt x="168275" y="77788"/>
                </a:lnTo>
                <a:lnTo>
                  <a:pt x="168275" y="79376"/>
                </a:lnTo>
                <a:lnTo>
                  <a:pt x="165100" y="79376"/>
                </a:lnTo>
                <a:lnTo>
                  <a:pt x="165100" y="82551"/>
                </a:lnTo>
                <a:lnTo>
                  <a:pt x="163513" y="82551"/>
                </a:lnTo>
                <a:lnTo>
                  <a:pt x="163513" y="84138"/>
                </a:lnTo>
                <a:lnTo>
                  <a:pt x="163513" y="85726"/>
                </a:lnTo>
                <a:lnTo>
                  <a:pt x="160338" y="85726"/>
                </a:lnTo>
                <a:lnTo>
                  <a:pt x="160338" y="88901"/>
                </a:lnTo>
                <a:lnTo>
                  <a:pt x="160338" y="90488"/>
                </a:lnTo>
                <a:lnTo>
                  <a:pt x="158750" y="90488"/>
                </a:lnTo>
                <a:lnTo>
                  <a:pt x="158750" y="93663"/>
                </a:lnTo>
                <a:lnTo>
                  <a:pt x="158750" y="95251"/>
                </a:lnTo>
                <a:lnTo>
                  <a:pt x="160338" y="95251"/>
                </a:lnTo>
                <a:lnTo>
                  <a:pt x="163513" y="93663"/>
                </a:lnTo>
                <a:lnTo>
                  <a:pt x="165100" y="93663"/>
                </a:lnTo>
                <a:lnTo>
                  <a:pt x="168275" y="93663"/>
                </a:lnTo>
                <a:lnTo>
                  <a:pt x="168275" y="90488"/>
                </a:lnTo>
                <a:lnTo>
                  <a:pt x="169863" y="90488"/>
                </a:lnTo>
                <a:lnTo>
                  <a:pt x="179388" y="88901"/>
                </a:lnTo>
                <a:lnTo>
                  <a:pt x="185738" y="85726"/>
                </a:lnTo>
                <a:lnTo>
                  <a:pt x="187325" y="85726"/>
                </a:lnTo>
                <a:lnTo>
                  <a:pt x="190500" y="85726"/>
                </a:lnTo>
                <a:lnTo>
                  <a:pt x="190500" y="84138"/>
                </a:lnTo>
                <a:lnTo>
                  <a:pt x="192088" y="84138"/>
                </a:lnTo>
                <a:lnTo>
                  <a:pt x="195263" y="84138"/>
                </a:lnTo>
                <a:lnTo>
                  <a:pt x="196851" y="84138"/>
                </a:lnTo>
                <a:lnTo>
                  <a:pt x="196851" y="82551"/>
                </a:lnTo>
                <a:lnTo>
                  <a:pt x="198438" y="82551"/>
                </a:lnTo>
                <a:lnTo>
                  <a:pt x="201613" y="82551"/>
                </a:lnTo>
                <a:lnTo>
                  <a:pt x="203201" y="82551"/>
                </a:lnTo>
                <a:lnTo>
                  <a:pt x="206376" y="79376"/>
                </a:lnTo>
                <a:lnTo>
                  <a:pt x="203201" y="79376"/>
                </a:lnTo>
                <a:lnTo>
                  <a:pt x="201613" y="79376"/>
                </a:lnTo>
                <a:lnTo>
                  <a:pt x="201613" y="77788"/>
                </a:lnTo>
                <a:lnTo>
                  <a:pt x="203201" y="77788"/>
                </a:lnTo>
                <a:lnTo>
                  <a:pt x="206376" y="77788"/>
                </a:lnTo>
                <a:lnTo>
                  <a:pt x="211138" y="77788"/>
                </a:lnTo>
                <a:lnTo>
                  <a:pt x="214313" y="77788"/>
                </a:lnTo>
                <a:lnTo>
                  <a:pt x="217488" y="77788"/>
                </a:lnTo>
                <a:lnTo>
                  <a:pt x="219076" y="74613"/>
                </a:lnTo>
                <a:lnTo>
                  <a:pt x="219076" y="77788"/>
                </a:lnTo>
                <a:lnTo>
                  <a:pt x="222251" y="77788"/>
                </a:lnTo>
                <a:lnTo>
                  <a:pt x="223838" y="77788"/>
                </a:lnTo>
                <a:lnTo>
                  <a:pt x="227013" y="77788"/>
                </a:lnTo>
                <a:lnTo>
                  <a:pt x="228601" y="74613"/>
                </a:lnTo>
                <a:lnTo>
                  <a:pt x="230188" y="74613"/>
                </a:lnTo>
                <a:lnTo>
                  <a:pt x="233363" y="74613"/>
                </a:lnTo>
                <a:lnTo>
                  <a:pt x="234951" y="74613"/>
                </a:lnTo>
                <a:lnTo>
                  <a:pt x="234951" y="77788"/>
                </a:lnTo>
                <a:lnTo>
                  <a:pt x="238126" y="77788"/>
                </a:lnTo>
                <a:lnTo>
                  <a:pt x="239713" y="77788"/>
                </a:lnTo>
                <a:lnTo>
                  <a:pt x="244476" y="79376"/>
                </a:lnTo>
                <a:lnTo>
                  <a:pt x="246063" y="79376"/>
                </a:lnTo>
                <a:lnTo>
                  <a:pt x="249238" y="79376"/>
                </a:lnTo>
                <a:lnTo>
                  <a:pt x="249238" y="77788"/>
                </a:lnTo>
                <a:lnTo>
                  <a:pt x="246063" y="74613"/>
                </a:lnTo>
                <a:lnTo>
                  <a:pt x="246063" y="73026"/>
                </a:lnTo>
                <a:lnTo>
                  <a:pt x="246063" y="69851"/>
                </a:lnTo>
                <a:lnTo>
                  <a:pt x="244476" y="69851"/>
                </a:lnTo>
                <a:lnTo>
                  <a:pt x="244476" y="68263"/>
                </a:lnTo>
                <a:lnTo>
                  <a:pt x="242888" y="68263"/>
                </a:lnTo>
                <a:lnTo>
                  <a:pt x="242888" y="66676"/>
                </a:lnTo>
                <a:lnTo>
                  <a:pt x="239713" y="66676"/>
                </a:lnTo>
                <a:lnTo>
                  <a:pt x="238126" y="63501"/>
                </a:lnTo>
                <a:lnTo>
                  <a:pt x="238126" y="61913"/>
                </a:lnTo>
                <a:lnTo>
                  <a:pt x="234951" y="61913"/>
                </a:lnTo>
                <a:lnTo>
                  <a:pt x="234951" y="58738"/>
                </a:lnTo>
                <a:lnTo>
                  <a:pt x="233363" y="58738"/>
                </a:lnTo>
                <a:lnTo>
                  <a:pt x="230188" y="57150"/>
                </a:lnTo>
                <a:lnTo>
                  <a:pt x="228601" y="57150"/>
                </a:lnTo>
                <a:lnTo>
                  <a:pt x="228601" y="55563"/>
                </a:lnTo>
                <a:lnTo>
                  <a:pt x="227013" y="55563"/>
                </a:lnTo>
                <a:lnTo>
                  <a:pt x="227013" y="57150"/>
                </a:lnTo>
                <a:lnTo>
                  <a:pt x="225426" y="57150"/>
                </a:lnTo>
                <a:lnTo>
                  <a:pt x="225426" y="58738"/>
                </a:lnTo>
                <a:lnTo>
                  <a:pt x="223838" y="58738"/>
                </a:lnTo>
                <a:lnTo>
                  <a:pt x="223838" y="57150"/>
                </a:lnTo>
                <a:lnTo>
                  <a:pt x="223838" y="57150"/>
                </a:lnTo>
                <a:lnTo>
                  <a:pt x="223838" y="55563"/>
                </a:lnTo>
                <a:lnTo>
                  <a:pt x="222251" y="55563"/>
                </a:lnTo>
                <a:lnTo>
                  <a:pt x="219076" y="55563"/>
                </a:lnTo>
                <a:lnTo>
                  <a:pt x="217488" y="55563"/>
                </a:lnTo>
                <a:lnTo>
                  <a:pt x="214313" y="55563"/>
                </a:lnTo>
                <a:lnTo>
                  <a:pt x="217488" y="52388"/>
                </a:lnTo>
                <a:lnTo>
                  <a:pt x="219076" y="52388"/>
                </a:lnTo>
                <a:lnTo>
                  <a:pt x="222251" y="52388"/>
                </a:lnTo>
                <a:lnTo>
                  <a:pt x="217488" y="50800"/>
                </a:lnTo>
                <a:lnTo>
                  <a:pt x="214313" y="50800"/>
                </a:lnTo>
                <a:lnTo>
                  <a:pt x="214313" y="52388"/>
                </a:lnTo>
                <a:lnTo>
                  <a:pt x="212725" y="52388"/>
                </a:lnTo>
                <a:lnTo>
                  <a:pt x="212725" y="50800"/>
                </a:lnTo>
                <a:lnTo>
                  <a:pt x="211138" y="50800"/>
                </a:lnTo>
                <a:lnTo>
                  <a:pt x="211138" y="49213"/>
                </a:lnTo>
                <a:lnTo>
                  <a:pt x="211138" y="47625"/>
                </a:lnTo>
                <a:lnTo>
                  <a:pt x="211138" y="47625"/>
                </a:lnTo>
                <a:lnTo>
                  <a:pt x="212726" y="47625"/>
                </a:lnTo>
                <a:lnTo>
                  <a:pt x="212726" y="47625"/>
                </a:lnTo>
                <a:lnTo>
                  <a:pt x="214313" y="47625"/>
                </a:lnTo>
                <a:lnTo>
                  <a:pt x="219076" y="47625"/>
                </a:lnTo>
                <a:lnTo>
                  <a:pt x="222251" y="46038"/>
                </a:lnTo>
                <a:lnTo>
                  <a:pt x="223838" y="46038"/>
                </a:lnTo>
                <a:lnTo>
                  <a:pt x="223838" y="47625"/>
                </a:lnTo>
                <a:lnTo>
                  <a:pt x="227013" y="47625"/>
                </a:lnTo>
                <a:lnTo>
                  <a:pt x="228601" y="47625"/>
                </a:lnTo>
                <a:lnTo>
                  <a:pt x="230188" y="47625"/>
                </a:lnTo>
                <a:lnTo>
                  <a:pt x="230188" y="50800"/>
                </a:lnTo>
                <a:lnTo>
                  <a:pt x="233363" y="47625"/>
                </a:lnTo>
                <a:lnTo>
                  <a:pt x="233363" y="50800"/>
                </a:lnTo>
                <a:lnTo>
                  <a:pt x="234951" y="50800"/>
                </a:lnTo>
                <a:lnTo>
                  <a:pt x="238126" y="50800"/>
                </a:lnTo>
                <a:lnTo>
                  <a:pt x="238126" y="52388"/>
                </a:lnTo>
                <a:lnTo>
                  <a:pt x="239713" y="52388"/>
                </a:lnTo>
                <a:lnTo>
                  <a:pt x="242888" y="52388"/>
                </a:lnTo>
                <a:lnTo>
                  <a:pt x="244476" y="55563"/>
                </a:lnTo>
                <a:lnTo>
                  <a:pt x="246063" y="55563"/>
                </a:lnTo>
                <a:lnTo>
                  <a:pt x="254001" y="57150"/>
                </a:lnTo>
                <a:lnTo>
                  <a:pt x="254001" y="58738"/>
                </a:lnTo>
                <a:lnTo>
                  <a:pt x="255588" y="58738"/>
                </a:lnTo>
                <a:lnTo>
                  <a:pt x="255588" y="61913"/>
                </a:lnTo>
                <a:lnTo>
                  <a:pt x="258763" y="63501"/>
                </a:lnTo>
                <a:lnTo>
                  <a:pt x="260351" y="68263"/>
                </a:lnTo>
                <a:lnTo>
                  <a:pt x="261938" y="68263"/>
                </a:lnTo>
                <a:lnTo>
                  <a:pt x="261938" y="69851"/>
                </a:lnTo>
                <a:lnTo>
                  <a:pt x="265113" y="69851"/>
                </a:lnTo>
                <a:lnTo>
                  <a:pt x="266701" y="73026"/>
                </a:lnTo>
                <a:lnTo>
                  <a:pt x="269876" y="73026"/>
                </a:lnTo>
                <a:lnTo>
                  <a:pt x="269876" y="74613"/>
                </a:lnTo>
                <a:lnTo>
                  <a:pt x="266701" y="74613"/>
                </a:lnTo>
                <a:lnTo>
                  <a:pt x="266701" y="77788"/>
                </a:lnTo>
                <a:lnTo>
                  <a:pt x="269876" y="77788"/>
                </a:lnTo>
                <a:lnTo>
                  <a:pt x="269876" y="79376"/>
                </a:lnTo>
                <a:lnTo>
                  <a:pt x="271463" y="79376"/>
                </a:lnTo>
                <a:lnTo>
                  <a:pt x="271463" y="82551"/>
                </a:lnTo>
                <a:lnTo>
                  <a:pt x="271463" y="84138"/>
                </a:lnTo>
                <a:lnTo>
                  <a:pt x="271463" y="85726"/>
                </a:lnTo>
                <a:lnTo>
                  <a:pt x="271463" y="88901"/>
                </a:lnTo>
                <a:lnTo>
                  <a:pt x="273051" y="90488"/>
                </a:lnTo>
                <a:lnTo>
                  <a:pt x="273051" y="93663"/>
                </a:lnTo>
                <a:lnTo>
                  <a:pt x="273051" y="95251"/>
                </a:lnTo>
                <a:lnTo>
                  <a:pt x="271463" y="93663"/>
                </a:lnTo>
                <a:lnTo>
                  <a:pt x="269876" y="95251"/>
                </a:lnTo>
                <a:lnTo>
                  <a:pt x="269876" y="98426"/>
                </a:lnTo>
                <a:lnTo>
                  <a:pt x="271463" y="98426"/>
                </a:lnTo>
                <a:lnTo>
                  <a:pt x="271463" y="100013"/>
                </a:lnTo>
                <a:lnTo>
                  <a:pt x="273051" y="100013"/>
                </a:lnTo>
                <a:lnTo>
                  <a:pt x="276226" y="101601"/>
                </a:lnTo>
                <a:lnTo>
                  <a:pt x="276226" y="104776"/>
                </a:lnTo>
                <a:lnTo>
                  <a:pt x="277813" y="104776"/>
                </a:lnTo>
                <a:lnTo>
                  <a:pt x="277813" y="106363"/>
                </a:lnTo>
                <a:lnTo>
                  <a:pt x="280988" y="106363"/>
                </a:lnTo>
                <a:lnTo>
                  <a:pt x="280988" y="109538"/>
                </a:lnTo>
                <a:lnTo>
                  <a:pt x="282576" y="109538"/>
                </a:lnTo>
                <a:lnTo>
                  <a:pt x="282576" y="111126"/>
                </a:lnTo>
                <a:lnTo>
                  <a:pt x="282576" y="114301"/>
                </a:lnTo>
                <a:lnTo>
                  <a:pt x="285751" y="115888"/>
                </a:lnTo>
                <a:lnTo>
                  <a:pt x="285751" y="117476"/>
                </a:lnTo>
                <a:lnTo>
                  <a:pt x="285751" y="120651"/>
                </a:lnTo>
                <a:lnTo>
                  <a:pt x="285751" y="122238"/>
                </a:lnTo>
                <a:lnTo>
                  <a:pt x="287338" y="122238"/>
                </a:lnTo>
                <a:lnTo>
                  <a:pt x="287338" y="125413"/>
                </a:lnTo>
                <a:lnTo>
                  <a:pt x="287338" y="127001"/>
                </a:lnTo>
                <a:lnTo>
                  <a:pt x="287338" y="130176"/>
                </a:lnTo>
                <a:lnTo>
                  <a:pt x="287338" y="131763"/>
                </a:lnTo>
                <a:lnTo>
                  <a:pt x="288926" y="133351"/>
                </a:lnTo>
                <a:lnTo>
                  <a:pt x="288926" y="136526"/>
                </a:lnTo>
                <a:lnTo>
                  <a:pt x="288926" y="138113"/>
                </a:lnTo>
                <a:lnTo>
                  <a:pt x="288926" y="141288"/>
                </a:lnTo>
                <a:lnTo>
                  <a:pt x="288926" y="142876"/>
                </a:lnTo>
                <a:lnTo>
                  <a:pt x="292101" y="142876"/>
                </a:lnTo>
                <a:lnTo>
                  <a:pt x="292101" y="144463"/>
                </a:lnTo>
                <a:lnTo>
                  <a:pt x="292101" y="147638"/>
                </a:lnTo>
                <a:lnTo>
                  <a:pt x="292101" y="149226"/>
                </a:lnTo>
                <a:lnTo>
                  <a:pt x="292101" y="152401"/>
                </a:lnTo>
                <a:lnTo>
                  <a:pt x="292101" y="153988"/>
                </a:lnTo>
                <a:lnTo>
                  <a:pt x="292101" y="158751"/>
                </a:lnTo>
                <a:lnTo>
                  <a:pt x="293688" y="163513"/>
                </a:lnTo>
                <a:lnTo>
                  <a:pt x="293688" y="165101"/>
                </a:lnTo>
                <a:lnTo>
                  <a:pt x="293688" y="168276"/>
                </a:lnTo>
                <a:lnTo>
                  <a:pt x="293688" y="173038"/>
                </a:lnTo>
                <a:lnTo>
                  <a:pt x="292101" y="176213"/>
                </a:lnTo>
                <a:lnTo>
                  <a:pt x="292101" y="188913"/>
                </a:lnTo>
                <a:lnTo>
                  <a:pt x="292101" y="192088"/>
                </a:lnTo>
                <a:lnTo>
                  <a:pt x="292101" y="195263"/>
                </a:lnTo>
                <a:lnTo>
                  <a:pt x="288926" y="196851"/>
                </a:lnTo>
                <a:lnTo>
                  <a:pt x="288926" y="200026"/>
                </a:lnTo>
                <a:lnTo>
                  <a:pt x="288926" y="201613"/>
                </a:lnTo>
                <a:lnTo>
                  <a:pt x="288926" y="204788"/>
                </a:lnTo>
                <a:lnTo>
                  <a:pt x="288926" y="206376"/>
                </a:lnTo>
                <a:lnTo>
                  <a:pt x="287338" y="207963"/>
                </a:lnTo>
                <a:lnTo>
                  <a:pt x="287338" y="212726"/>
                </a:lnTo>
                <a:lnTo>
                  <a:pt x="285751" y="217488"/>
                </a:lnTo>
                <a:lnTo>
                  <a:pt x="287338" y="219076"/>
                </a:lnTo>
                <a:lnTo>
                  <a:pt x="285751" y="222251"/>
                </a:lnTo>
                <a:lnTo>
                  <a:pt x="285751" y="223838"/>
                </a:lnTo>
                <a:lnTo>
                  <a:pt x="282576" y="223838"/>
                </a:lnTo>
                <a:lnTo>
                  <a:pt x="282576" y="227013"/>
                </a:lnTo>
                <a:lnTo>
                  <a:pt x="282576" y="228601"/>
                </a:lnTo>
                <a:lnTo>
                  <a:pt x="280988" y="231776"/>
                </a:lnTo>
                <a:lnTo>
                  <a:pt x="280988" y="233363"/>
                </a:lnTo>
                <a:lnTo>
                  <a:pt x="280988" y="234951"/>
                </a:lnTo>
                <a:lnTo>
                  <a:pt x="277813" y="234951"/>
                </a:lnTo>
                <a:lnTo>
                  <a:pt x="277813" y="238126"/>
                </a:lnTo>
                <a:lnTo>
                  <a:pt x="277813" y="239713"/>
                </a:lnTo>
                <a:lnTo>
                  <a:pt x="276226" y="242888"/>
                </a:lnTo>
                <a:lnTo>
                  <a:pt x="276226" y="244476"/>
                </a:lnTo>
                <a:lnTo>
                  <a:pt x="273051" y="249238"/>
                </a:lnTo>
                <a:lnTo>
                  <a:pt x="271463" y="254001"/>
                </a:lnTo>
                <a:lnTo>
                  <a:pt x="269876" y="258763"/>
                </a:lnTo>
                <a:lnTo>
                  <a:pt x="266701" y="263526"/>
                </a:lnTo>
                <a:lnTo>
                  <a:pt x="265113" y="265113"/>
                </a:lnTo>
                <a:lnTo>
                  <a:pt x="261938" y="269876"/>
                </a:lnTo>
                <a:lnTo>
                  <a:pt x="261938" y="271463"/>
                </a:lnTo>
                <a:lnTo>
                  <a:pt x="260351" y="276226"/>
                </a:lnTo>
                <a:lnTo>
                  <a:pt x="255588" y="282576"/>
                </a:lnTo>
                <a:lnTo>
                  <a:pt x="249238" y="287338"/>
                </a:lnTo>
                <a:lnTo>
                  <a:pt x="246063" y="292101"/>
                </a:lnTo>
                <a:lnTo>
                  <a:pt x="244476" y="293688"/>
                </a:lnTo>
                <a:lnTo>
                  <a:pt x="239713" y="296863"/>
                </a:lnTo>
                <a:lnTo>
                  <a:pt x="238126" y="298451"/>
                </a:lnTo>
                <a:lnTo>
                  <a:pt x="234951" y="298451"/>
                </a:lnTo>
                <a:lnTo>
                  <a:pt x="234951" y="301626"/>
                </a:lnTo>
                <a:lnTo>
                  <a:pt x="233363" y="301626"/>
                </a:lnTo>
                <a:lnTo>
                  <a:pt x="230188" y="301626"/>
                </a:lnTo>
                <a:lnTo>
                  <a:pt x="228601" y="303213"/>
                </a:lnTo>
                <a:lnTo>
                  <a:pt x="228601" y="306388"/>
                </a:lnTo>
                <a:lnTo>
                  <a:pt x="223838" y="306388"/>
                </a:lnTo>
                <a:lnTo>
                  <a:pt x="222251" y="307976"/>
                </a:lnTo>
                <a:lnTo>
                  <a:pt x="219076" y="309563"/>
                </a:lnTo>
                <a:lnTo>
                  <a:pt x="217488" y="312738"/>
                </a:lnTo>
                <a:lnTo>
                  <a:pt x="212726" y="314326"/>
                </a:lnTo>
                <a:lnTo>
                  <a:pt x="211138" y="317501"/>
                </a:lnTo>
                <a:lnTo>
                  <a:pt x="207963" y="319088"/>
                </a:lnTo>
                <a:lnTo>
                  <a:pt x="206376" y="319088"/>
                </a:lnTo>
                <a:lnTo>
                  <a:pt x="203201" y="319088"/>
                </a:lnTo>
                <a:lnTo>
                  <a:pt x="203201" y="322263"/>
                </a:lnTo>
                <a:lnTo>
                  <a:pt x="201613" y="323851"/>
                </a:lnTo>
                <a:lnTo>
                  <a:pt x="198438" y="323851"/>
                </a:lnTo>
                <a:lnTo>
                  <a:pt x="196851" y="325438"/>
                </a:lnTo>
                <a:lnTo>
                  <a:pt x="192088" y="325438"/>
                </a:lnTo>
                <a:lnTo>
                  <a:pt x="187325" y="328613"/>
                </a:lnTo>
                <a:lnTo>
                  <a:pt x="182563" y="330201"/>
                </a:lnTo>
                <a:lnTo>
                  <a:pt x="180975" y="330201"/>
                </a:lnTo>
                <a:lnTo>
                  <a:pt x="179388" y="333376"/>
                </a:lnTo>
                <a:lnTo>
                  <a:pt x="176213" y="333376"/>
                </a:lnTo>
                <a:lnTo>
                  <a:pt x="174625" y="333376"/>
                </a:lnTo>
                <a:lnTo>
                  <a:pt x="171450" y="334963"/>
                </a:lnTo>
                <a:lnTo>
                  <a:pt x="169863" y="334963"/>
                </a:lnTo>
                <a:lnTo>
                  <a:pt x="169863" y="333376"/>
                </a:lnTo>
                <a:lnTo>
                  <a:pt x="171450" y="330201"/>
                </a:lnTo>
                <a:lnTo>
                  <a:pt x="174625" y="330201"/>
                </a:lnTo>
                <a:lnTo>
                  <a:pt x="176213" y="328613"/>
                </a:lnTo>
                <a:lnTo>
                  <a:pt x="174625" y="328613"/>
                </a:lnTo>
                <a:lnTo>
                  <a:pt x="171450" y="328613"/>
                </a:lnTo>
                <a:lnTo>
                  <a:pt x="169863" y="328613"/>
                </a:lnTo>
                <a:lnTo>
                  <a:pt x="168275" y="328613"/>
                </a:lnTo>
                <a:lnTo>
                  <a:pt x="168275" y="330201"/>
                </a:lnTo>
                <a:lnTo>
                  <a:pt x="165100" y="330201"/>
                </a:lnTo>
                <a:lnTo>
                  <a:pt x="165100" y="333376"/>
                </a:lnTo>
                <a:lnTo>
                  <a:pt x="165100" y="334963"/>
                </a:lnTo>
                <a:lnTo>
                  <a:pt x="163513" y="334963"/>
                </a:lnTo>
                <a:lnTo>
                  <a:pt x="160338" y="334963"/>
                </a:lnTo>
                <a:lnTo>
                  <a:pt x="158750" y="334963"/>
                </a:lnTo>
                <a:lnTo>
                  <a:pt x="155575" y="334963"/>
                </a:lnTo>
                <a:lnTo>
                  <a:pt x="153988" y="334963"/>
                </a:lnTo>
                <a:lnTo>
                  <a:pt x="152400" y="333376"/>
                </a:lnTo>
                <a:lnTo>
                  <a:pt x="149225" y="333376"/>
                </a:lnTo>
                <a:lnTo>
                  <a:pt x="147638" y="333376"/>
                </a:lnTo>
                <a:lnTo>
                  <a:pt x="144463" y="333376"/>
                </a:lnTo>
                <a:lnTo>
                  <a:pt x="142875" y="333376"/>
                </a:lnTo>
                <a:lnTo>
                  <a:pt x="139700" y="333376"/>
                </a:lnTo>
                <a:lnTo>
                  <a:pt x="138112" y="334963"/>
                </a:lnTo>
                <a:lnTo>
                  <a:pt x="136525" y="333376"/>
                </a:lnTo>
                <a:lnTo>
                  <a:pt x="133350" y="333376"/>
                </a:lnTo>
                <a:lnTo>
                  <a:pt x="133350" y="330201"/>
                </a:lnTo>
                <a:lnTo>
                  <a:pt x="131762" y="330201"/>
                </a:lnTo>
                <a:lnTo>
                  <a:pt x="128587" y="330201"/>
                </a:lnTo>
                <a:lnTo>
                  <a:pt x="127000" y="330201"/>
                </a:lnTo>
                <a:lnTo>
                  <a:pt x="127000" y="328613"/>
                </a:lnTo>
                <a:lnTo>
                  <a:pt x="123825" y="328613"/>
                </a:lnTo>
                <a:lnTo>
                  <a:pt x="122237" y="328613"/>
                </a:lnTo>
                <a:lnTo>
                  <a:pt x="122237" y="325438"/>
                </a:lnTo>
                <a:lnTo>
                  <a:pt x="120650" y="325438"/>
                </a:lnTo>
                <a:lnTo>
                  <a:pt x="117475" y="323851"/>
                </a:lnTo>
                <a:lnTo>
                  <a:pt x="115887" y="322263"/>
                </a:lnTo>
                <a:lnTo>
                  <a:pt x="112712" y="322263"/>
                </a:lnTo>
                <a:lnTo>
                  <a:pt x="111125" y="322263"/>
                </a:lnTo>
                <a:lnTo>
                  <a:pt x="107950" y="322263"/>
                </a:lnTo>
                <a:lnTo>
                  <a:pt x="106362" y="322263"/>
                </a:lnTo>
                <a:lnTo>
                  <a:pt x="104775" y="322263"/>
                </a:lnTo>
                <a:lnTo>
                  <a:pt x="104775" y="319088"/>
                </a:lnTo>
                <a:lnTo>
                  <a:pt x="101600" y="319088"/>
                </a:lnTo>
                <a:lnTo>
                  <a:pt x="100012" y="319088"/>
                </a:lnTo>
                <a:lnTo>
                  <a:pt x="96837" y="319088"/>
                </a:lnTo>
                <a:lnTo>
                  <a:pt x="96837" y="317501"/>
                </a:lnTo>
                <a:lnTo>
                  <a:pt x="96837" y="314326"/>
                </a:lnTo>
                <a:lnTo>
                  <a:pt x="95250" y="314326"/>
                </a:lnTo>
                <a:lnTo>
                  <a:pt x="93662" y="312738"/>
                </a:lnTo>
                <a:lnTo>
                  <a:pt x="93662" y="314326"/>
                </a:lnTo>
                <a:lnTo>
                  <a:pt x="90487" y="314326"/>
                </a:lnTo>
                <a:lnTo>
                  <a:pt x="90487" y="312738"/>
                </a:lnTo>
                <a:lnTo>
                  <a:pt x="88900" y="312738"/>
                </a:lnTo>
                <a:lnTo>
                  <a:pt x="88900" y="314326"/>
                </a:lnTo>
                <a:lnTo>
                  <a:pt x="85725" y="314326"/>
                </a:lnTo>
                <a:lnTo>
                  <a:pt x="85725" y="312738"/>
                </a:lnTo>
                <a:lnTo>
                  <a:pt x="84137" y="312738"/>
                </a:lnTo>
                <a:lnTo>
                  <a:pt x="80962" y="312738"/>
                </a:lnTo>
                <a:lnTo>
                  <a:pt x="80962" y="309563"/>
                </a:lnTo>
                <a:lnTo>
                  <a:pt x="80962" y="307976"/>
                </a:lnTo>
                <a:lnTo>
                  <a:pt x="79375" y="309563"/>
                </a:lnTo>
                <a:lnTo>
                  <a:pt x="77787" y="307976"/>
                </a:lnTo>
                <a:lnTo>
                  <a:pt x="74612" y="306388"/>
                </a:lnTo>
                <a:lnTo>
                  <a:pt x="73025" y="303213"/>
                </a:lnTo>
                <a:lnTo>
                  <a:pt x="74612" y="303213"/>
                </a:lnTo>
                <a:lnTo>
                  <a:pt x="77787" y="303213"/>
                </a:lnTo>
                <a:lnTo>
                  <a:pt x="79375" y="303213"/>
                </a:lnTo>
                <a:lnTo>
                  <a:pt x="79375" y="301626"/>
                </a:lnTo>
                <a:lnTo>
                  <a:pt x="77787" y="301626"/>
                </a:lnTo>
                <a:lnTo>
                  <a:pt x="74612" y="298451"/>
                </a:lnTo>
                <a:lnTo>
                  <a:pt x="73025" y="298451"/>
                </a:lnTo>
                <a:lnTo>
                  <a:pt x="73025" y="296863"/>
                </a:lnTo>
                <a:lnTo>
                  <a:pt x="69850" y="296863"/>
                </a:lnTo>
                <a:lnTo>
                  <a:pt x="69850" y="298451"/>
                </a:lnTo>
                <a:lnTo>
                  <a:pt x="73025" y="298451"/>
                </a:lnTo>
                <a:lnTo>
                  <a:pt x="73025" y="301626"/>
                </a:lnTo>
                <a:lnTo>
                  <a:pt x="69850" y="301626"/>
                </a:lnTo>
                <a:lnTo>
                  <a:pt x="68262" y="301626"/>
                </a:lnTo>
                <a:lnTo>
                  <a:pt x="65087" y="298451"/>
                </a:lnTo>
                <a:lnTo>
                  <a:pt x="65087" y="296863"/>
                </a:lnTo>
                <a:lnTo>
                  <a:pt x="63500" y="296863"/>
                </a:lnTo>
                <a:lnTo>
                  <a:pt x="61912" y="296863"/>
                </a:lnTo>
                <a:lnTo>
                  <a:pt x="61912" y="293688"/>
                </a:lnTo>
                <a:lnTo>
                  <a:pt x="58737" y="293688"/>
                </a:lnTo>
                <a:lnTo>
                  <a:pt x="57150" y="293688"/>
                </a:lnTo>
                <a:lnTo>
                  <a:pt x="57150" y="296863"/>
                </a:lnTo>
                <a:lnTo>
                  <a:pt x="53975" y="293688"/>
                </a:lnTo>
                <a:lnTo>
                  <a:pt x="53975" y="292101"/>
                </a:lnTo>
                <a:lnTo>
                  <a:pt x="52387" y="292101"/>
                </a:lnTo>
                <a:lnTo>
                  <a:pt x="52387" y="290513"/>
                </a:lnTo>
                <a:lnTo>
                  <a:pt x="52387" y="287338"/>
                </a:lnTo>
                <a:lnTo>
                  <a:pt x="52387" y="285751"/>
                </a:lnTo>
                <a:lnTo>
                  <a:pt x="49212" y="287338"/>
                </a:lnTo>
                <a:lnTo>
                  <a:pt x="47625" y="285751"/>
                </a:lnTo>
                <a:lnTo>
                  <a:pt x="46037" y="285751"/>
                </a:lnTo>
                <a:lnTo>
                  <a:pt x="46037" y="282576"/>
                </a:lnTo>
                <a:lnTo>
                  <a:pt x="42862" y="282576"/>
                </a:lnTo>
                <a:lnTo>
                  <a:pt x="41275" y="280988"/>
                </a:lnTo>
                <a:lnTo>
                  <a:pt x="38100" y="280988"/>
                </a:lnTo>
                <a:lnTo>
                  <a:pt x="36512" y="279401"/>
                </a:lnTo>
                <a:lnTo>
                  <a:pt x="36512" y="276226"/>
                </a:lnTo>
                <a:lnTo>
                  <a:pt x="33337" y="274638"/>
                </a:lnTo>
                <a:lnTo>
                  <a:pt x="36512" y="271463"/>
                </a:lnTo>
                <a:lnTo>
                  <a:pt x="33337" y="271463"/>
                </a:lnTo>
                <a:lnTo>
                  <a:pt x="31750" y="271463"/>
                </a:lnTo>
                <a:lnTo>
                  <a:pt x="30162" y="269876"/>
                </a:lnTo>
                <a:lnTo>
                  <a:pt x="30162" y="266701"/>
                </a:lnTo>
                <a:lnTo>
                  <a:pt x="26987" y="265113"/>
                </a:lnTo>
                <a:lnTo>
                  <a:pt x="26987" y="263526"/>
                </a:lnTo>
                <a:lnTo>
                  <a:pt x="26987" y="260351"/>
                </a:lnTo>
                <a:lnTo>
                  <a:pt x="25400" y="260351"/>
                </a:lnTo>
                <a:lnTo>
                  <a:pt x="26987" y="258763"/>
                </a:lnTo>
                <a:lnTo>
                  <a:pt x="25400" y="258763"/>
                </a:lnTo>
                <a:lnTo>
                  <a:pt x="25400" y="255588"/>
                </a:lnTo>
                <a:lnTo>
                  <a:pt x="22225" y="255588"/>
                </a:lnTo>
                <a:lnTo>
                  <a:pt x="22225" y="254001"/>
                </a:lnTo>
                <a:lnTo>
                  <a:pt x="20637" y="255588"/>
                </a:lnTo>
                <a:lnTo>
                  <a:pt x="17462" y="254001"/>
                </a:lnTo>
                <a:lnTo>
                  <a:pt x="17462" y="250826"/>
                </a:lnTo>
                <a:lnTo>
                  <a:pt x="17462" y="249238"/>
                </a:lnTo>
                <a:lnTo>
                  <a:pt x="15875" y="247651"/>
                </a:lnTo>
                <a:lnTo>
                  <a:pt x="15875" y="244476"/>
                </a:lnTo>
                <a:lnTo>
                  <a:pt x="15875" y="242888"/>
                </a:lnTo>
                <a:lnTo>
                  <a:pt x="15875" y="239713"/>
                </a:lnTo>
                <a:lnTo>
                  <a:pt x="15875" y="238126"/>
                </a:lnTo>
                <a:lnTo>
                  <a:pt x="14287" y="238126"/>
                </a:lnTo>
                <a:lnTo>
                  <a:pt x="14287" y="234951"/>
                </a:lnTo>
                <a:lnTo>
                  <a:pt x="11112" y="234951"/>
                </a:lnTo>
                <a:lnTo>
                  <a:pt x="11112" y="233363"/>
                </a:lnTo>
                <a:lnTo>
                  <a:pt x="9525" y="231776"/>
                </a:lnTo>
                <a:lnTo>
                  <a:pt x="9525" y="228601"/>
                </a:lnTo>
                <a:lnTo>
                  <a:pt x="6350" y="222251"/>
                </a:lnTo>
                <a:lnTo>
                  <a:pt x="4762" y="217488"/>
                </a:lnTo>
                <a:lnTo>
                  <a:pt x="3175" y="215901"/>
                </a:lnTo>
                <a:lnTo>
                  <a:pt x="3175" y="212726"/>
                </a:lnTo>
                <a:lnTo>
                  <a:pt x="3175" y="211138"/>
                </a:lnTo>
                <a:lnTo>
                  <a:pt x="3175" y="207963"/>
                </a:lnTo>
                <a:lnTo>
                  <a:pt x="0" y="206376"/>
                </a:lnTo>
                <a:lnTo>
                  <a:pt x="3175" y="206376"/>
                </a:lnTo>
                <a:lnTo>
                  <a:pt x="3175" y="204788"/>
                </a:lnTo>
                <a:lnTo>
                  <a:pt x="3175" y="201613"/>
                </a:lnTo>
                <a:lnTo>
                  <a:pt x="3175" y="200026"/>
                </a:lnTo>
                <a:lnTo>
                  <a:pt x="3175" y="196851"/>
                </a:lnTo>
                <a:lnTo>
                  <a:pt x="3175" y="195263"/>
                </a:lnTo>
                <a:lnTo>
                  <a:pt x="3175" y="192088"/>
                </a:lnTo>
                <a:lnTo>
                  <a:pt x="3175" y="188913"/>
                </a:lnTo>
                <a:lnTo>
                  <a:pt x="3175" y="185738"/>
                </a:lnTo>
                <a:lnTo>
                  <a:pt x="3175" y="184151"/>
                </a:lnTo>
                <a:lnTo>
                  <a:pt x="4762" y="184151"/>
                </a:lnTo>
                <a:lnTo>
                  <a:pt x="4762" y="180976"/>
                </a:lnTo>
                <a:lnTo>
                  <a:pt x="3175" y="180976"/>
                </a:lnTo>
                <a:lnTo>
                  <a:pt x="4762" y="179388"/>
                </a:lnTo>
                <a:lnTo>
                  <a:pt x="4762" y="176213"/>
                </a:lnTo>
                <a:lnTo>
                  <a:pt x="3175" y="176213"/>
                </a:lnTo>
                <a:lnTo>
                  <a:pt x="3175" y="174626"/>
                </a:lnTo>
                <a:lnTo>
                  <a:pt x="3175" y="173038"/>
                </a:lnTo>
                <a:lnTo>
                  <a:pt x="4762" y="173038"/>
                </a:lnTo>
                <a:lnTo>
                  <a:pt x="4762" y="169863"/>
                </a:lnTo>
                <a:lnTo>
                  <a:pt x="4762" y="168276"/>
                </a:lnTo>
                <a:lnTo>
                  <a:pt x="4762" y="165101"/>
                </a:lnTo>
                <a:lnTo>
                  <a:pt x="4762" y="163513"/>
                </a:lnTo>
                <a:lnTo>
                  <a:pt x="4762" y="160338"/>
                </a:lnTo>
                <a:lnTo>
                  <a:pt x="4762" y="158751"/>
                </a:lnTo>
                <a:lnTo>
                  <a:pt x="4762" y="157163"/>
                </a:lnTo>
                <a:lnTo>
                  <a:pt x="4762" y="153988"/>
                </a:lnTo>
                <a:lnTo>
                  <a:pt x="6350" y="152401"/>
                </a:lnTo>
                <a:lnTo>
                  <a:pt x="6350" y="149226"/>
                </a:lnTo>
                <a:lnTo>
                  <a:pt x="6350" y="147638"/>
                </a:lnTo>
                <a:lnTo>
                  <a:pt x="4762" y="147638"/>
                </a:lnTo>
                <a:lnTo>
                  <a:pt x="6350" y="144463"/>
                </a:lnTo>
                <a:lnTo>
                  <a:pt x="6350" y="142876"/>
                </a:lnTo>
                <a:lnTo>
                  <a:pt x="6350" y="141288"/>
                </a:lnTo>
                <a:lnTo>
                  <a:pt x="9525" y="141288"/>
                </a:lnTo>
                <a:lnTo>
                  <a:pt x="9525" y="138113"/>
                </a:lnTo>
                <a:lnTo>
                  <a:pt x="11112" y="138113"/>
                </a:lnTo>
                <a:lnTo>
                  <a:pt x="11112" y="136526"/>
                </a:lnTo>
                <a:lnTo>
                  <a:pt x="14287" y="136526"/>
                </a:lnTo>
                <a:lnTo>
                  <a:pt x="14287" y="133351"/>
                </a:lnTo>
                <a:lnTo>
                  <a:pt x="14287" y="131763"/>
                </a:lnTo>
                <a:lnTo>
                  <a:pt x="14287" y="130176"/>
                </a:lnTo>
                <a:lnTo>
                  <a:pt x="15875" y="127001"/>
                </a:lnTo>
                <a:lnTo>
                  <a:pt x="15875" y="125413"/>
                </a:lnTo>
                <a:lnTo>
                  <a:pt x="17462" y="125413"/>
                </a:lnTo>
                <a:lnTo>
                  <a:pt x="17462" y="122238"/>
                </a:lnTo>
                <a:lnTo>
                  <a:pt x="20637" y="127001"/>
                </a:lnTo>
                <a:lnTo>
                  <a:pt x="20637" y="125413"/>
                </a:lnTo>
                <a:lnTo>
                  <a:pt x="20637" y="122238"/>
                </a:lnTo>
                <a:lnTo>
                  <a:pt x="20637" y="120651"/>
                </a:lnTo>
                <a:lnTo>
                  <a:pt x="22225" y="120651"/>
                </a:lnTo>
                <a:lnTo>
                  <a:pt x="22225" y="117476"/>
                </a:lnTo>
                <a:lnTo>
                  <a:pt x="22225" y="115888"/>
                </a:lnTo>
                <a:lnTo>
                  <a:pt x="22225" y="114301"/>
                </a:lnTo>
                <a:lnTo>
                  <a:pt x="25400" y="114301"/>
                </a:lnTo>
                <a:lnTo>
                  <a:pt x="25400" y="111126"/>
                </a:lnTo>
                <a:lnTo>
                  <a:pt x="25400" y="109538"/>
                </a:lnTo>
                <a:lnTo>
                  <a:pt x="26987" y="109538"/>
                </a:lnTo>
                <a:lnTo>
                  <a:pt x="26987" y="106363"/>
                </a:lnTo>
                <a:lnTo>
                  <a:pt x="26987" y="104776"/>
                </a:lnTo>
                <a:lnTo>
                  <a:pt x="26987" y="101601"/>
                </a:lnTo>
                <a:lnTo>
                  <a:pt x="26987" y="100013"/>
                </a:lnTo>
                <a:lnTo>
                  <a:pt x="30162" y="100013"/>
                </a:lnTo>
                <a:lnTo>
                  <a:pt x="30162" y="93663"/>
                </a:lnTo>
                <a:lnTo>
                  <a:pt x="31750" y="93663"/>
                </a:lnTo>
                <a:lnTo>
                  <a:pt x="31750" y="90488"/>
                </a:lnTo>
                <a:lnTo>
                  <a:pt x="31750" y="88901"/>
                </a:lnTo>
                <a:lnTo>
                  <a:pt x="33337" y="88901"/>
                </a:lnTo>
                <a:lnTo>
                  <a:pt x="33337" y="85726"/>
                </a:lnTo>
                <a:lnTo>
                  <a:pt x="36512" y="85726"/>
                </a:lnTo>
                <a:lnTo>
                  <a:pt x="36512" y="88901"/>
                </a:lnTo>
                <a:lnTo>
                  <a:pt x="38100" y="88901"/>
                </a:lnTo>
                <a:lnTo>
                  <a:pt x="38100" y="85726"/>
                </a:lnTo>
                <a:lnTo>
                  <a:pt x="41275" y="85726"/>
                </a:lnTo>
                <a:lnTo>
                  <a:pt x="41275" y="84138"/>
                </a:lnTo>
                <a:lnTo>
                  <a:pt x="41275" y="82551"/>
                </a:lnTo>
                <a:lnTo>
                  <a:pt x="42862" y="82551"/>
                </a:lnTo>
                <a:lnTo>
                  <a:pt x="42862" y="79376"/>
                </a:lnTo>
                <a:lnTo>
                  <a:pt x="46037" y="77788"/>
                </a:lnTo>
                <a:lnTo>
                  <a:pt x="46037" y="74613"/>
                </a:lnTo>
                <a:lnTo>
                  <a:pt x="46037" y="73026"/>
                </a:lnTo>
                <a:lnTo>
                  <a:pt x="47625" y="73026"/>
                </a:lnTo>
                <a:lnTo>
                  <a:pt x="47625" y="69851"/>
                </a:lnTo>
                <a:lnTo>
                  <a:pt x="47625" y="68263"/>
                </a:lnTo>
                <a:lnTo>
                  <a:pt x="49212" y="68263"/>
                </a:lnTo>
                <a:lnTo>
                  <a:pt x="49212" y="66676"/>
                </a:lnTo>
                <a:lnTo>
                  <a:pt x="49212" y="63501"/>
                </a:lnTo>
                <a:lnTo>
                  <a:pt x="52387" y="61913"/>
                </a:lnTo>
                <a:lnTo>
                  <a:pt x="52387" y="58738"/>
                </a:lnTo>
                <a:lnTo>
                  <a:pt x="53975" y="58738"/>
                </a:lnTo>
                <a:lnTo>
                  <a:pt x="53975" y="57150"/>
                </a:lnTo>
                <a:lnTo>
                  <a:pt x="53975" y="55563"/>
                </a:lnTo>
                <a:lnTo>
                  <a:pt x="57150" y="55563"/>
                </a:lnTo>
                <a:lnTo>
                  <a:pt x="57150" y="57150"/>
                </a:lnTo>
                <a:lnTo>
                  <a:pt x="58737" y="57150"/>
                </a:lnTo>
                <a:lnTo>
                  <a:pt x="58737" y="55563"/>
                </a:lnTo>
                <a:lnTo>
                  <a:pt x="61912" y="55563"/>
                </a:lnTo>
                <a:lnTo>
                  <a:pt x="61912" y="52388"/>
                </a:lnTo>
                <a:lnTo>
                  <a:pt x="63500" y="52388"/>
                </a:lnTo>
                <a:lnTo>
                  <a:pt x="63500" y="50800"/>
                </a:lnTo>
                <a:lnTo>
                  <a:pt x="65087" y="50800"/>
                </a:lnTo>
                <a:lnTo>
                  <a:pt x="65087" y="47625"/>
                </a:lnTo>
                <a:lnTo>
                  <a:pt x="68262" y="46038"/>
                </a:lnTo>
                <a:lnTo>
                  <a:pt x="68262" y="42863"/>
                </a:lnTo>
                <a:lnTo>
                  <a:pt x="69850" y="41275"/>
                </a:lnTo>
                <a:lnTo>
                  <a:pt x="69850" y="39688"/>
                </a:lnTo>
                <a:lnTo>
                  <a:pt x="73025" y="39688"/>
                </a:lnTo>
                <a:lnTo>
                  <a:pt x="73025" y="36513"/>
                </a:lnTo>
                <a:lnTo>
                  <a:pt x="74612" y="34925"/>
                </a:lnTo>
                <a:lnTo>
                  <a:pt x="74612" y="31750"/>
                </a:lnTo>
                <a:lnTo>
                  <a:pt x="77787" y="31750"/>
                </a:lnTo>
                <a:lnTo>
                  <a:pt x="79375" y="31750"/>
                </a:lnTo>
                <a:lnTo>
                  <a:pt x="79375" y="30163"/>
                </a:lnTo>
                <a:lnTo>
                  <a:pt x="79375" y="26988"/>
                </a:lnTo>
                <a:lnTo>
                  <a:pt x="80962" y="30163"/>
                </a:lnTo>
                <a:lnTo>
                  <a:pt x="80962" y="25400"/>
                </a:lnTo>
                <a:lnTo>
                  <a:pt x="80962" y="23813"/>
                </a:lnTo>
                <a:lnTo>
                  <a:pt x="84137" y="23813"/>
                </a:lnTo>
                <a:lnTo>
                  <a:pt x="85725" y="20638"/>
                </a:lnTo>
                <a:lnTo>
                  <a:pt x="85725" y="19050"/>
                </a:lnTo>
                <a:lnTo>
                  <a:pt x="88900" y="19050"/>
                </a:lnTo>
                <a:lnTo>
                  <a:pt x="88900" y="20638"/>
                </a:lnTo>
                <a:lnTo>
                  <a:pt x="90487" y="19050"/>
                </a:lnTo>
                <a:lnTo>
                  <a:pt x="93662" y="15875"/>
                </a:lnTo>
                <a:lnTo>
                  <a:pt x="95250" y="11113"/>
                </a:lnTo>
                <a:lnTo>
                  <a:pt x="95250" y="14288"/>
                </a:lnTo>
                <a:lnTo>
                  <a:pt x="95250" y="15875"/>
                </a:lnTo>
                <a:lnTo>
                  <a:pt x="96837" y="15875"/>
                </a:lnTo>
                <a:lnTo>
                  <a:pt x="100012" y="15875"/>
                </a:lnTo>
                <a:lnTo>
                  <a:pt x="100012" y="14288"/>
                </a:lnTo>
                <a:lnTo>
                  <a:pt x="101600" y="11113"/>
                </a:lnTo>
                <a:lnTo>
                  <a:pt x="101600" y="9525"/>
                </a:lnTo>
                <a:lnTo>
                  <a:pt x="104775" y="9525"/>
                </a:lnTo>
                <a:lnTo>
                  <a:pt x="106362" y="9525"/>
                </a:lnTo>
                <a:close/>
                <a:moveTo>
                  <a:pt x="111125" y="3175"/>
                </a:moveTo>
                <a:lnTo>
                  <a:pt x="112713" y="3175"/>
                </a:lnTo>
                <a:lnTo>
                  <a:pt x="115888" y="3175"/>
                </a:lnTo>
                <a:lnTo>
                  <a:pt x="115888" y="4763"/>
                </a:lnTo>
                <a:lnTo>
                  <a:pt x="112713" y="4763"/>
                </a:lnTo>
                <a:lnTo>
                  <a:pt x="111125" y="4763"/>
                </a:lnTo>
                <a:close/>
                <a:moveTo>
                  <a:pt x="117476" y="0"/>
                </a:moveTo>
                <a:lnTo>
                  <a:pt x="117476" y="3175"/>
                </a:lnTo>
                <a:lnTo>
                  <a:pt x="115888" y="3175"/>
                </a:lnTo>
                <a:close/>
              </a:path>
            </a:pathLst>
          </a:custGeom>
          <a:blipFill>
            <a:blip r:embed="rId8"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2ABB6A8-824C-4740-A2FF-2CD9CD3E0E8F}"/>
              </a:ext>
            </a:extLst>
          </p:cNvPr>
          <p:cNvGrpSpPr/>
          <p:nvPr/>
        </p:nvGrpSpPr>
        <p:grpSpPr>
          <a:xfrm>
            <a:off x="4136406" y="1314082"/>
            <a:ext cx="1292662" cy="3324267"/>
            <a:chOff x="5529410" y="1144663"/>
            <a:chExt cx="1292662" cy="3324267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1275DE85-6FC2-4E2D-9D3E-9789890FE69A}"/>
                </a:ext>
              </a:extLst>
            </p:cNvPr>
            <p:cNvSpPr txBox="1"/>
            <p:nvPr/>
          </p:nvSpPr>
          <p:spPr>
            <a:xfrm>
              <a:off x="5666427" y="2119569"/>
              <a:ext cx="861774" cy="234936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400" dirty="0"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工作汇报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13B3EDB-511F-42D0-AC7F-3139422BA6B5}"/>
                </a:ext>
              </a:extLst>
            </p:cNvPr>
            <p:cNvSpPr txBox="1"/>
            <p:nvPr/>
          </p:nvSpPr>
          <p:spPr>
            <a:xfrm>
              <a:off x="5529410" y="1144663"/>
              <a:ext cx="1292662" cy="100273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7200" dirty="0">
                  <a:solidFill>
                    <a:schemeClr val="bg1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壹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D964E872-48D3-4EEC-89CB-9EBFE8FFEF83}"/>
              </a:ext>
            </a:extLst>
          </p:cNvPr>
          <p:cNvSpPr txBox="1"/>
          <p:nvPr/>
        </p:nvSpPr>
        <p:spPr>
          <a:xfrm>
            <a:off x="2778696" y="2510940"/>
            <a:ext cx="1477328" cy="190545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</a:t>
            </a:r>
            <a:r>
              <a:rPr lang="en-US" altLang="zh-CN" sz="1400" dirty="0"/>
              <a:t>... ...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709326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F3DC2FA7-4397-4929-8C4F-5005F8203632}"/>
              </a:ext>
            </a:extLst>
          </p:cNvPr>
          <p:cNvGrpSpPr/>
          <p:nvPr/>
        </p:nvGrpSpPr>
        <p:grpSpPr>
          <a:xfrm>
            <a:off x="370763" y="215986"/>
            <a:ext cx="3080915" cy="804232"/>
            <a:chOff x="370763" y="215986"/>
            <a:chExt cx="3080915" cy="804232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A89D9BD6-EEB5-47A9-8917-19079538F01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548" y="270439"/>
              <a:ext cx="657389" cy="749779"/>
            </a:xfrm>
            <a:custGeom>
              <a:avLst/>
              <a:gdLst>
                <a:gd name="connsiteX0" fmla="*/ 142875 w 293688"/>
                <a:gd name="connsiteY0" fmla="*/ 333376 h 334963"/>
                <a:gd name="connsiteX1" fmla="*/ 144463 w 293688"/>
                <a:gd name="connsiteY1" fmla="*/ 334963 h 334963"/>
                <a:gd name="connsiteX2" fmla="*/ 142875 w 293688"/>
                <a:gd name="connsiteY2" fmla="*/ 334963 h 334963"/>
                <a:gd name="connsiteX3" fmla="*/ 163513 w 293688"/>
                <a:gd name="connsiteY3" fmla="*/ 330201 h 334963"/>
                <a:gd name="connsiteX4" fmla="*/ 160338 w 293688"/>
                <a:gd name="connsiteY4" fmla="*/ 333376 h 334963"/>
                <a:gd name="connsiteX5" fmla="*/ 163513 w 293688"/>
                <a:gd name="connsiteY5" fmla="*/ 333376 h 334963"/>
                <a:gd name="connsiteX6" fmla="*/ 93662 w 293688"/>
                <a:gd name="connsiteY6" fmla="*/ 314326 h 334963"/>
                <a:gd name="connsiteX7" fmla="*/ 95250 w 293688"/>
                <a:gd name="connsiteY7" fmla="*/ 314326 h 334963"/>
                <a:gd name="connsiteX8" fmla="*/ 95250 w 293688"/>
                <a:gd name="connsiteY8" fmla="*/ 317501 h 334963"/>
                <a:gd name="connsiteX9" fmla="*/ 88900 w 293688"/>
                <a:gd name="connsiteY9" fmla="*/ 314326 h 334963"/>
                <a:gd name="connsiteX10" fmla="*/ 90487 w 293688"/>
                <a:gd name="connsiteY10" fmla="*/ 317501 h 334963"/>
                <a:gd name="connsiteX11" fmla="*/ 88900 w 293688"/>
                <a:gd name="connsiteY11" fmla="*/ 317501 h 334963"/>
                <a:gd name="connsiteX12" fmla="*/ 74612 w 293688"/>
                <a:gd name="connsiteY12" fmla="*/ 301626 h 334963"/>
                <a:gd name="connsiteX13" fmla="*/ 77787 w 293688"/>
                <a:gd name="connsiteY13" fmla="*/ 301626 h 334963"/>
                <a:gd name="connsiteX14" fmla="*/ 74612 w 293688"/>
                <a:gd name="connsiteY14" fmla="*/ 303213 h 334963"/>
                <a:gd name="connsiteX15" fmla="*/ 20637 w 293688"/>
                <a:gd name="connsiteY15" fmla="*/ 263526 h 334963"/>
                <a:gd name="connsiteX16" fmla="*/ 20637 w 293688"/>
                <a:gd name="connsiteY16" fmla="*/ 265113 h 334963"/>
                <a:gd name="connsiteX17" fmla="*/ 20637 w 293688"/>
                <a:gd name="connsiteY17" fmla="*/ 266701 h 334963"/>
                <a:gd name="connsiteX18" fmla="*/ 17462 w 293688"/>
                <a:gd name="connsiteY18" fmla="*/ 265113 h 334963"/>
                <a:gd name="connsiteX19" fmla="*/ 20637 w 293688"/>
                <a:gd name="connsiteY19" fmla="*/ 255588 h 334963"/>
                <a:gd name="connsiteX20" fmla="*/ 22225 w 293688"/>
                <a:gd name="connsiteY20" fmla="*/ 255588 h 334963"/>
                <a:gd name="connsiteX21" fmla="*/ 22225 w 293688"/>
                <a:gd name="connsiteY21" fmla="*/ 258763 h 334963"/>
                <a:gd name="connsiteX22" fmla="*/ 20637 w 293688"/>
                <a:gd name="connsiteY22" fmla="*/ 260351 h 334963"/>
                <a:gd name="connsiteX23" fmla="*/ 17462 w 293688"/>
                <a:gd name="connsiteY23" fmla="*/ 260351 h 334963"/>
                <a:gd name="connsiteX24" fmla="*/ 20637 w 293688"/>
                <a:gd name="connsiteY24" fmla="*/ 258763 h 334963"/>
                <a:gd name="connsiteX25" fmla="*/ 14287 w 293688"/>
                <a:gd name="connsiteY25" fmla="*/ 250826 h 334963"/>
                <a:gd name="connsiteX26" fmla="*/ 15875 w 293688"/>
                <a:gd name="connsiteY26" fmla="*/ 250826 h 334963"/>
                <a:gd name="connsiteX27" fmla="*/ 15875 w 293688"/>
                <a:gd name="connsiteY27" fmla="*/ 254001 h 334963"/>
                <a:gd name="connsiteX28" fmla="*/ 14287 w 293688"/>
                <a:gd name="connsiteY28" fmla="*/ 247651 h 334963"/>
                <a:gd name="connsiteX29" fmla="*/ 15875 w 293688"/>
                <a:gd name="connsiteY29" fmla="*/ 247651 h 334963"/>
                <a:gd name="connsiteX30" fmla="*/ 15875 w 293688"/>
                <a:gd name="connsiteY30" fmla="*/ 249238 h 334963"/>
                <a:gd name="connsiteX31" fmla="*/ 14287 w 293688"/>
                <a:gd name="connsiteY31" fmla="*/ 249238 h 334963"/>
                <a:gd name="connsiteX32" fmla="*/ 11112 w 293688"/>
                <a:gd name="connsiteY32" fmla="*/ 242888 h 334963"/>
                <a:gd name="connsiteX33" fmla="*/ 14287 w 293688"/>
                <a:gd name="connsiteY33" fmla="*/ 244476 h 334963"/>
                <a:gd name="connsiteX34" fmla="*/ 11112 w 293688"/>
                <a:gd name="connsiteY34" fmla="*/ 244476 h 334963"/>
                <a:gd name="connsiteX35" fmla="*/ 9525 w 293688"/>
                <a:gd name="connsiteY35" fmla="*/ 238126 h 334963"/>
                <a:gd name="connsiteX36" fmla="*/ 11112 w 293688"/>
                <a:gd name="connsiteY36" fmla="*/ 238126 h 334963"/>
                <a:gd name="connsiteX37" fmla="*/ 11112 w 293688"/>
                <a:gd name="connsiteY37" fmla="*/ 239713 h 334963"/>
                <a:gd name="connsiteX38" fmla="*/ 11112 w 293688"/>
                <a:gd name="connsiteY38" fmla="*/ 242888 h 334963"/>
                <a:gd name="connsiteX39" fmla="*/ 9525 w 293688"/>
                <a:gd name="connsiteY39" fmla="*/ 239713 h 334963"/>
                <a:gd name="connsiteX40" fmla="*/ 196850 w 293688"/>
                <a:gd name="connsiteY40" fmla="*/ 55563 h 334963"/>
                <a:gd name="connsiteX41" fmla="*/ 198438 w 293688"/>
                <a:gd name="connsiteY41" fmla="*/ 55563 h 334963"/>
                <a:gd name="connsiteX42" fmla="*/ 201613 w 293688"/>
                <a:gd name="connsiteY42" fmla="*/ 55563 h 334963"/>
                <a:gd name="connsiteX43" fmla="*/ 203200 w 293688"/>
                <a:gd name="connsiteY43" fmla="*/ 55563 h 334963"/>
                <a:gd name="connsiteX44" fmla="*/ 206376 w 293688"/>
                <a:gd name="connsiteY44" fmla="*/ 55563 h 334963"/>
                <a:gd name="connsiteX45" fmla="*/ 207963 w 293688"/>
                <a:gd name="connsiteY45" fmla="*/ 55563 h 334963"/>
                <a:gd name="connsiteX46" fmla="*/ 211138 w 293688"/>
                <a:gd name="connsiteY46" fmla="*/ 55563 h 334963"/>
                <a:gd name="connsiteX47" fmla="*/ 207963 w 293688"/>
                <a:gd name="connsiteY47" fmla="*/ 57151 h 334963"/>
                <a:gd name="connsiteX48" fmla="*/ 206376 w 293688"/>
                <a:gd name="connsiteY48" fmla="*/ 57151 h 334963"/>
                <a:gd name="connsiteX49" fmla="*/ 201613 w 293688"/>
                <a:gd name="connsiteY49" fmla="*/ 57151 h 334963"/>
                <a:gd name="connsiteX50" fmla="*/ 57150 w 293688"/>
                <a:gd name="connsiteY50" fmla="*/ 52388 h 334963"/>
                <a:gd name="connsiteX51" fmla="*/ 58737 w 293688"/>
                <a:gd name="connsiteY51" fmla="*/ 55563 h 334963"/>
                <a:gd name="connsiteX52" fmla="*/ 57150 w 293688"/>
                <a:gd name="connsiteY52" fmla="*/ 55563 h 334963"/>
                <a:gd name="connsiteX53" fmla="*/ 165100 w 293688"/>
                <a:gd name="connsiteY53" fmla="*/ 36513 h 334963"/>
                <a:gd name="connsiteX54" fmla="*/ 168275 w 293688"/>
                <a:gd name="connsiteY54" fmla="*/ 36513 h 334963"/>
                <a:gd name="connsiteX55" fmla="*/ 165100 w 293688"/>
                <a:gd name="connsiteY55" fmla="*/ 39688 h 334963"/>
                <a:gd name="connsiteX56" fmla="*/ 165100 w 293688"/>
                <a:gd name="connsiteY56" fmla="*/ 31750 h 334963"/>
                <a:gd name="connsiteX57" fmla="*/ 168275 w 293688"/>
                <a:gd name="connsiteY57" fmla="*/ 31750 h 334963"/>
                <a:gd name="connsiteX58" fmla="*/ 165100 w 293688"/>
                <a:gd name="connsiteY58" fmla="*/ 34925 h 334963"/>
                <a:gd name="connsiteX59" fmla="*/ 160338 w 293688"/>
                <a:gd name="connsiteY59" fmla="*/ 30163 h 334963"/>
                <a:gd name="connsiteX60" fmla="*/ 163513 w 293688"/>
                <a:gd name="connsiteY60" fmla="*/ 31750 h 334963"/>
                <a:gd name="connsiteX61" fmla="*/ 160338 w 293688"/>
                <a:gd name="connsiteY61" fmla="*/ 31750 h 334963"/>
                <a:gd name="connsiteX62" fmla="*/ 160338 w 293688"/>
                <a:gd name="connsiteY62" fmla="*/ 26988 h 334963"/>
                <a:gd name="connsiteX63" fmla="*/ 163513 w 293688"/>
                <a:gd name="connsiteY63" fmla="*/ 26988 h 334963"/>
                <a:gd name="connsiteX64" fmla="*/ 160338 w 293688"/>
                <a:gd name="connsiteY64" fmla="*/ 30163 h 334963"/>
                <a:gd name="connsiteX65" fmla="*/ 160338 w 293688"/>
                <a:gd name="connsiteY65" fmla="*/ 20638 h 334963"/>
                <a:gd name="connsiteX66" fmla="*/ 163513 w 293688"/>
                <a:gd name="connsiteY66" fmla="*/ 20638 h 334963"/>
                <a:gd name="connsiteX67" fmla="*/ 163513 w 293688"/>
                <a:gd name="connsiteY67" fmla="*/ 23813 h 334963"/>
                <a:gd name="connsiteX68" fmla="*/ 160338 w 293688"/>
                <a:gd name="connsiteY68" fmla="*/ 23813 h 334963"/>
                <a:gd name="connsiteX69" fmla="*/ 107950 w 293688"/>
                <a:gd name="connsiteY69" fmla="*/ 9525 h 334963"/>
                <a:gd name="connsiteX70" fmla="*/ 111125 w 293688"/>
                <a:gd name="connsiteY70" fmla="*/ 9525 h 334963"/>
                <a:gd name="connsiteX71" fmla="*/ 111125 w 293688"/>
                <a:gd name="connsiteY71" fmla="*/ 11113 h 334963"/>
                <a:gd name="connsiteX72" fmla="*/ 107950 w 293688"/>
                <a:gd name="connsiteY72" fmla="*/ 14288 h 334963"/>
                <a:gd name="connsiteX73" fmla="*/ 107950 w 293688"/>
                <a:gd name="connsiteY73" fmla="*/ 11113 h 334963"/>
                <a:gd name="connsiteX74" fmla="*/ 106362 w 293688"/>
                <a:gd name="connsiteY74" fmla="*/ 7938 h 334963"/>
                <a:gd name="connsiteX75" fmla="*/ 107950 w 293688"/>
                <a:gd name="connsiteY75" fmla="*/ 9525 h 334963"/>
                <a:gd name="connsiteX76" fmla="*/ 106362 w 293688"/>
                <a:gd name="connsiteY76" fmla="*/ 11113 h 334963"/>
                <a:gd name="connsiteX77" fmla="*/ 106362 w 293688"/>
                <a:gd name="connsiteY77" fmla="*/ 14288 h 334963"/>
                <a:gd name="connsiteX78" fmla="*/ 106363 w 293688"/>
                <a:gd name="connsiteY78" fmla="*/ 14288 h 334963"/>
                <a:gd name="connsiteX79" fmla="*/ 107950 w 293688"/>
                <a:gd name="connsiteY79" fmla="*/ 14288 h 334963"/>
                <a:gd name="connsiteX80" fmla="*/ 106363 w 293688"/>
                <a:gd name="connsiteY80" fmla="*/ 15875 h 334963"/>
                <a:gd name="connsiteX81" fmla="*/ 106363 w 293688"/>
                <a:gd name="connsiteY81" fmla="*/ 15876 h 334963"/>
                <a:gd name="connsiteX82" fmla="*/ 106362 w 293688"/>
                <a:gd name="connsiteY82" fmla="*/ 15876 h 334963"/>
                <a:gd name="connsiteX83" fmla="*/ 106362 w 293688"/>
                <a:gd name="connsiteY83" fmla="*/ 19050 h 334963"/>
                <a:gd name="connsiteX84" fmla="*/ 104776 w 293688"/>
                <a:gd name="connsiteY84" fmla="*/ 20637 h 334963"/>
                <a:gd name="connsiteX85" fmla="*/ 104776 w 293688"/>
                <a:gd name="connsiteY85" fmla="*/ 20638 h 334963"/>
                <a:gd name="connsiteX86" fmla="*/ 104775 w 293688"/>
                <a:gd name="connsiteY86" fmla="*/ 20638 h 334963"/>
                <a:gd name="connsiteX87" fmla="*/ 104775 w 293688"/>
                <a:gd name="connsiteY87" fmla="*/ 20638 h 334963"/>
                <a:gd name="connsiteX88" fmla="*/ 104775 w 293688"/>
                <a:gd name="connsiteY88" fmla="*/ 23813 h 334963"/>
                <a:gd name="connsiteX89" fmla="*/ 104775 w 293688"/>
                <a:gd name="connsiteY89" fmla="*/ 25400 h 334963"/>
                <a:gd name="connsiteX90" fmla="*/ 101600 w 293688"/>
                <a:gd name="connsiteY90" fmla="*/ 26988 h 334963"/>
                <a:gd name="connsiteX91" fmla="*/ 100012 w 293688"/>
                <a:gd name="connsiteY91" fmla="*/ 30163 h 334963"/>
                <a:gd name="connsiteX92" fmla="*/ 101600 w 293688"/>
                <a:gd name="connsiteY92" fmla="*/ 30163 h 334963"/>
                <a:gd name="connsiteX93" fmla="*/ 104775 w 293688"/>
                <a:gd name="connsiteY93" fmla="*/ 30163 h 334963"/>
                <a:gd name="connsiteX94" fmla="*/ 104775 w 293688"/>
                <a:gd name="connsiteY94" fmla="*/ 26988 h 334963"/>
                <a:gd name="connsiteX95" fmla="*/ 106362 w 293688"/>
                <a:gd name="connsiteY95" fmla="*/ 26988 h 334963"/>
                <a:gd name="connsiteX96" fmla="*/ 106362 w 293688"/>
                <a:gd name="connsiteY96" fmla="*/ 25400 h 334963"/>
                <a:gd name="connsiteX97" fmla="*/ 107950 w 293688"/>
                <a:gd name="connsiteY97" fmla="*/ 25400 h 334963"/>
                <a:gd name="connsiteX98" fmla="*/ 111125 w 293688"/>
                <a:gd name="connsiteY98" fmla="*/ 25400 h 334963"/>
                <a:gd name="connsiteX99" fmla="*/ 111125 w 293688"/>
                <a:gd name="connsiteY99" fmla="*/ 26988 h 334963"/>
                <a:gd name="connsiteX100" fmla="*/ 112712 w 293688"/>
                <a:gd name="connsiteY100" fmla="*/ 26988 h 334963"/>
                <a:gd name="connsiteX101" fmla="*/ 112712 w 293688"/>
                <a:gd name="connsiteY101" fmla="*/ 25400 h 334963"/>
                <a:gd name="connsiteX102" fmla="*/ 115887 w 293688"/>
                <a:gd name="connsiteY102" fmla="*/ 23813 h 334963"/>
                <a:gd name="connsiteX103" fmla="*/ 117475 w 293688"/>
                <a:gd name="connsiteY103" fmla="*/ 23813 h 334963"/>
                <a:gd name="connsiteX104" fmla="*/ 120650 w 293688"/>
                <a:gd name="connsiteY104" fmla="*/ 23813 h 334963"/>
                <a:gd name="connsiteX105" fmla="*/ 120650 w 293688"/>
                <a:gd name="connsiteY105" fmla="*/ 20638 h 334963"/>
                <a:gd name="connsiteX106" fmla="*/ 122237 w 293688"/>
                <a:gd name="connsiteY106" fmla="*/ 19050 h 334963"/>
                <a:gd name="connsiteX107" fmla="*/ 123825 w 293688"/>
                <a:gd name="connsiteY107" fmla="*/ 19050 h 334963"/>
                <a:gd name="connsiteX108" fmla="*/ 127000 w 293688"/>
                <a:gd name="connsiteY108" fmla="*/ 15875 h 334963"/>
                <a:gd name="connsiteX109" fmla="*/ 127000 w 293688"/>
                <a:gd name="connsiteY109" fmla="*/ 19050 h 334963"/>
                <a:gd name="connsiteX110" fmla="*/ 128587 w 293688"/>
                <a:gd name="connsiteY110" fmla="*/ 19050 h 334963"/>
                <a:gd name="connsiteX111" fmla="*/ 128587 w 293688"/>
                <a:gd name="connsiteY111" fmla="*/ 15875 h 334963"/>
                <a:gd name="connsiteX112" fmla="*/ 131762 w 293688"/>
                <a:gd name="connsiteY112" fmla="*/ 15875 h 334963"/>
                <a:gd name="connsiteX113" fmla="*/ 133350 w 293688"/>
                <a:gd name="connsiteY113" fmla="*/ 15875 h 334963"/>
                <a:gd name="connsiteX114" fmla="*/ 136525 w 293688"/>
                <a:gd name="connsiteY114" fmla="*/ 15875 h 334963"/>
                <a:gd name="connsiteX115" fmla="*/ 138112 w 293688"/>
                <a:gd name="connsiteY115" fmla="*/ 15875 h 334963"/>
                <a:gd name="connsiteX116" fmla="*/ 139700 w 293688"/>
                <a:gd name="connsiteY116" fmla="*/ 15875 h 334963"/>
                <a:gd name="connsiteX117" fmla="*/ 139700 w 293688"/>
                <a:gd name="connsiteY117" fmla="*/ 14288 h 334963"/>
                <a:gd name="connsiteX118" fmla="*/ 142875 w 293688"/>
                <a:gd name="connsiteY118" fmla="*/ 14288 h 334963"/>
                <a:gd name="connsiteX119" fmla="*/ 142875 w 293688"/>
                <a:gd name="connsiteY119" fmla="*/ 11113 h 334963"/>
                <a:gd name="connsiteX120" fmla="*/ 144463 w 293688"/>
                <a:gd name="connsiteY120" fmla="*/ 9525 h 334963"/>
                <a:gd name="connsiteX121" fmla="*/ 147638 w 293688"/>
                <a:gd name="connsiteY121" fmla="*/ 9525 h 334963"/>
                <a:gd name="connsiteX122" fmla="*/ 147638 w 293688"/>
                <a:gd name="connsiteY122" fmla="*/ 14288 h 334963"/>
                <a:gd name="connsiteX123" fmla="*/ 144463 w 293688"/>
                <a:gd name="connsiteY123" fmla="*/ 14288 h 334963"/>
                <a:gd name="connsiteX124" fmla="*/ 144463 w 293688"/>
                <a:gd name="connsiteY124" fmla="*/ 15875 h 334963"/>
                <a:gd name="connsiteX125" fmla="*/ 147638 w 293688"/>
                <a:gd name="connsiteY125" fmla="*/ 15875 h 334963"/>
                <a:gd name="connsiteX126" fmla="*/ 147638 w 293688"/>
                <a:gd name="connsiteY126" fmla="*/ 14288 h 334963"/>
                <a:gd name="connsiteX127" fmla="*/ 149225 w 293688"/>
                <a:gd name="connsiteY127" fmla="*/ 14288 h 334963"/>
                <a:gd name="connsiteX128" fmla="*/ 152400 w 293688"/>
                <a:gd name="connsiteY128" fmla="*/ 14288 h 334963"/>
                <a:gd name="connsiteX129" fmla="*/ 152400 w 293688"/>
                <a:gd name="connsiteY129" fmla="*/ 11113 h 334963"/>
                <a:gd name="connsiteX130" fmla="*/ 153988 w 293688"/>
                <a:gd name="connsiteY130" fmla="*/ 11113 h 334963"/>
                <a:gd name="connsiteX131" fmla="*/ 153988 w 293688"/>
                <a:gd name="connsiteY131" fmla="*/ 14288 h 334963"/>
                <a:gd name="connsiteX132" fmla="*/ 153988 w 293688"/>
                <a:gd name="connsiteY132" fmla="*/ 15875 h 334963"/>
                <a:gd name="connsiteX133" fmla="*/ 153988 w 293688"/>
                <a:gd name="connsiteY133" fmla="*/ 19050 h 334963"/>
                <a:gd name="connsiteX134" fmla="*/ 153988 w 293688"/>
                <a:gd name="connsiteY134" fmla="*/ 20638 h 334963"/>
                <a:gd name="connsiteX135" fmla="*/ 152400 w 293688"/>
                <a:gd name="connsiteY135" fmla="*/ 23813 h 334963"/>
                <a:gd name="connsiteX136" fmla="*/ 152400 w 293688"/>
                <a:gd name="connsiteY136" fmla="*/ 25400 h 334963"/>
                <a:gd name="connsiteX137" fmla="*/ 153988 w 293688"/>
                <a:gd name="connsiteY137" fmla="*/ 25400 h 334963"/>
                <a:gd name="connsiteX138" fmla="*/ 155575 w 293688"/>
                <a:gd name="connsiteY138" fmla="*/ 25400 h 334963"/>
                <a:gd name="connsiteX139" fmla="*/ 158750 w 293688"/>
                <a:gd name="connsiteY139" fmla="*/ 25400 h 334963"/>
                <a:gd name="connsiteX140" fmla="*/ 158750 w 293688"/>
                <a:gd name="connsiteY140" fmla="*/ 23813 h 334963"/>
                <a:gd name="connsiteX141" fmla="*/ 160338 w 293688"/>
                <a:gd name="connsiteY141" fmla="*/ 23813 h 334963"/>
                <a:gd name="connsiteX142" fmla="*/ 160338 w 293688"/>
                <a:gd name="connsiteY142" fmla="*/ 25400 h 334963"/>
                <a:gd name="connsiteX143" fmla="*/ 160338 w 293688"/>
                <a:gd name="connsiteY143" fmla="*/ 25401 h 334963"/>
                <a:gd name="connsiteX144" fmla="*/ 160337 w 293688"/>
                <a:gd name="connsiteY144" fmla="*/ 25401 h 334963"/>
                <a:gd name="connsiteX145" fmla="*/ 158750 w 293688"/>
                <a:gd name="connsiteY145" fmla="*/ 26988 h 334963"/>
                <a:gd name="connsiteX146" fmla="*/ 158750 w 293688"/>
                <a:gd name="connsiteY146" fmla="*/ 30163 h 334963"/>
                <a:gd name="connsiteX147" fmla="*/ 155575 w 293688"/>
                <a:gd name="connsiteY147" fmla="*/ 31750 h 334963"/>
                <a:gd name="connsiteX148" fmla="*/ 158750 w 293688"/>
                <a:gd name="connsiteY148" fmla="*/ 31750 h 334963"/>
                <a:gd name="connsiteX149" fmla="*/ 160338 w 293688"/>
                <a:gd name="connsiteY149" fmla="*/ 31750 h 334963"/>
                <a:gd name="connsiteX150" fmla="*/ 163513 w 293688"/>
                <a:gd name="connsiteY150" fmla="*/ 34925 h 334963"/>
                <a:gd name="connsiteX151" fmla="*/ 165100 w 293688"/>
                <a:gd name="connsiteY151" fmla="*/ 34925 h 334963"/>
                <a:gd name="connsiteX152" fmla="*/ 165100 w 293688"/>
                <a:gd name="connsiteY152" fmla="*/ 36513 h 334963"/>
                <a:gd name="connsiteX153" fmla="*/ 163513 w 293688"/>
                <a:gd name="connsiteY153" fmla="*/ 36513 h 334963"/>
                <a:gd name="connsiteX154" fmla="*/ 163513 w 293688"/>
                <a:gd name="connsiteY154" fmla="*/ 39688 h 334963"/>
                <a:gd name="connsiteX155" fmla="*/ 160338 w 293688"/>
                <a:gd name="connsiteY155" fmla="*/ 39688 h 334963"/>
                <a:gd name="connsiteX156" fmla="*/ 160338 w 293688"/>
                <a:gd name="connsiteY156" fmla="*/ 41275 h 334963"/>
                <a:gd name="connsiteX157" fmla="*/ 163513 w 293688"/>
                <a:gd name="connsiteY157" fmla="*/ 41275 h 334963"/>
                <a:gd name="connsiteX158" fmla="*/ 163513 w 293688"/>
                <a:gd name="connsiteY158" fmla="*/ 41275 h 334963"/>
                <a:gd name="connsiteX159" fmla="*/ 163513 w 293688"/>
                <a:gd name="connsiteY159" fmla="*/ 39688 h 334963"/>
                <a:gd name="connsiteX160" fmla="*/ 165100 w 293688"/>
                <a:gd name="connsiteY160" fmla="*/ 39688 h 334963"/>
                <a:gd name="connsiteX161" fmla="*/ 165100 w 293688"/>
                <a:gd name="connsiteY161" fmla="*/ 41275 h 334963"/>
                <a:gd name="connsiteX162" fmla="*/ 165100 w 293688"/>
                <a:gd name="connsiteY162" fmla="*/ 41275 h 334963"/>
                <a:gd name="connsiteX163" fmla="*/ 165100 w 293688"/>
                <a:gd name="connsiteY163" fmla="*/ 42863 h 334963"/>
                <a:gd name="connsiteX164" fmla="*/ 163513 w 293688"/>
                <a:gd name="connsiteY164" fmla="*/ 46038 h 334963"/>
                <a:gd name="connsiteX165" fmla="*/ 160338 w 293688"/>
                <a:gd name="connsiteY165" fmla="*/ 46038 h 334963"/>
                <a:gd name="connsiteX166" fmla="*/ 160338 w 293688"/>
                <a:gd name="connsiteY166" fmla="*/ 47625 h 334963"/>
                <a:gd name="connsiteX167" fmla="*/ 163513 w 293688"/>
                <a:gd name="connsiteY167" fmla="*/ 46038 h 334963"/>
                <a:gd name="connsiteX168" fmla="*/ 163513 w 293688"/>
                <a:gd name="connsiteY168" fmla="*/ 47625 h 334963"/>
                <a:gd name="connsiteX169" fmla="*/ 165100 w 293688"/>
                <a:gd name="connsiteY169" fmla="*/ 47625 h 334963"/>
                <a:gd name="connsiteX170" fmla="*/ 165100 w 293688"/>
                <a:gd name="connsiteY170" fmla="*/ 50800 h 334963"/>
                <a:gd name="connsiteX171" fmla="*/ 163513 w 293688"/>
                <a:gd name="connsiteY171" fmla="*/ 50800 h 334963"/>
                <a:gd name="connsiteX172" fmla="*/ 160338 w 293688"/>
                <a:gd name="connsiteY172" fmla="*/ 50800 h 334963"/>
                <a:gd name="connsiteX173" fmla="*/ 160338 w 293688"/>
                <a:gd name="connsiteY173" fmla="*/ 52388 h 334963"/>
                <a:gd name="connsiteX174" fmla="*/ 158750 w 293688"/>
                <a:gd name="connsiteY174" fmla="*/ 52388 h 334963"/>
                <a:gd name="connsiteX175" fmla="*/ 158750 w 293688"/>
                <a:gd name="connsiteY175" fmla="*/ 55563 h 334963"/>
                <a:gd name="connsiteX176" fmla="*/ 158750 w 293688"/>
                <a:gd name="connsiteY176" fmla="*/ 57150 h 334963"/>
                <a:gd name="connsiteX177" fmla="*/ 160338 w 293688"/>
                <a:gd name="connsiteY177" fmla="*/ 57150 h 334963"/>
                <a:gd name="connsiteX178" fmla="*/ 160338 w 293688"/>
                <a:gd name="connsiteY178" fmla="*/ 58738 h 334963"/>
                <a:gd name="connsiteX179" fmla="*/ 163513 w 293688"/>
                <a:gd name="connsiteY179" fmla="*/ 58738 h 334963"/>
                <a:gd name="connsiteX180" fmla="*/ 163513 w 293688"/>
                <a:gd name="connsiteY180" fmla="*/ 57150 h 334963"/>
                <a:gd name="connsiteX181" fmla="*/ 165100 w 293688"/>
                <a:gd name="connsiteY181" fmla="*/ 57150 h 334963"/>
                <a:gd name="connsiteX182" fmla="*/ 168275 w 293688"/>
                <a:gd name="connsiteY182" fmla="*/ 55563 h 334963"/>
                <a:gd name="connsiteX183" fmla="*/ 169863 w 293688"/>
                <a:gd name="connsiteY183" fmla="*/ 52388 h 334963"/>
                <a:gd name="connsiteX184" fmla="*/ 169863 w 293688"/>
                <a:gd name="connsiteY184" fmla="*/ 55563 h 334963"/>
                <a:gd name="connsiteX185" fmla="*/ 169863 w 293688"/>
                <a:gd name="connsiteY185" fmla="*/ 57150 h 334963"/>
                <a:gd name="connsiteX186" fmla="*/ 169863 w 293688"/>
                <a:gd name="connsiteY186" fmla="*/ 58738 h 334963"/>
                <a:gd name="connsiteX187" fmla="*/ 168275 w 293688"/>
                <a:gd name="connsiteY187" fmla="*/ 61913 h 334963"/>
                <a:gd name="connsiteX188" fmla="*/ 169863 w 293688"/>
                <a:gd name="connsiteY188" fmla="*/ 63501 h 334963"/>
                <a:gd name="connsiteX189" fmla="*/ 168275 w 293688"/>
                <a:gd name="connsiteY189" fmla="*/ 63501 h 334963"/>
                <a:gd name="connsiteX190" fmla="*/ 168275 w 293688"/>
                <a:gd name="connsiteY190" fmla="*/ 66676 h 334963"/>
                <a:gd name="connsiteX191" fmla="*/ 165100 w 293688"/>
                <a:gd name="connsiteY191" fmla="*/ 68263 h 334963"/>
                <a:gd name="connsiteX192" fmla="*/ 165100 w 293688"/>
                <a:gd name="connsiteY192" fmla="*/ 69851 h 334963"/>
                <a:gd name="connsiteX193" fmla="*/ 165100 w 293688"/>
                <a:gd name="connsiteY193" fmla="*/ 73026 h 334963"/>
                <a:gd name="connsiteX194" fmla="*/ 168275 w 293688"/>
                <a:gd name="connsiteY194" fmla="*/ 73026 h 334963"/>
                <a:gd name="connsiteX195" fmla="*/ 169863 w 293688"/>
                <a:gd name="connsiteY195" fmla="*/ 73026 h 334963"/>
                <a:gd name="connsiteX196" fmla="*/ 171450 w 293688"/>
                <a:gd name="connsiteY196" fmla="*/ 73026 h 334963"/>
                <a:gd name="connsiteX197" fmla="*/ 174625 w 293688"/>
                <a:gd name="connsiteY197" fmla="*/ 69851 h 334963"/>
                <a:gd name="connsiteX198" fmla="*/ 171450 w 293688"/>
                <a:gd name="connsiteY198" fmla="*/ 74613 h 334963"/>
                <a:gd name="connsiteX199" fmla="*/ 169863 w 293688"/>
                <a:gd name="connsiteY199" fmla="*/ 74613 h 334963"/>
                <a:gd name="connsiteX200" fmla="*/ 169863 w 293688"/>
                <a:gd name="connsiteY200" fmla="*/ 77788 h 334963"/>
                <a:gd name="connsiteX201" fmla="*/ 168275 w 293688"/>
                <a:gd name="connsiteY201" fmla="*/ 77788 h 334963"/>
                <a:gd name="connsiteX202" fmla="*/ 168275 w 293688"/>
                <a:gd name="connsiteY202" fmla="*/ 79376 h 334963"/>
                <a:gd name="connsiteX203" fmla="*/ 165100 w 293688"/>
                <a:gd name="connsiteY203" fmla="*/ 79376 h 334963"/>
                <a:gd name="connsiteX204" fmla="*/ 165100 w 293688"/>
                <a:gd name="connsiteY204" fmla="*/ 82551 h 334963"/>
                <a:gd name="connsiteX205" fmla="*/ 163513 w 293688"/>
                <a:gd name="connsiteY205" fmla="*/ 82551 h 334963"/>
                <a:gd name="connsiteX206" fmla="*/ 163513 w 293688"/>
                <a:gd name="connsiteY206" fmla="*/ 84138 h 334963"/>
                <a:gd name="connsiteX207" fmla="*/ 163513 w 293688"/>
                <a:gd name="connsiteY207" fmla="*/ 85726 h 334963"/>
                <a:gd name="connsiteX208" fmla="*/ 160338 w 293688"/>
                <a:gd name="connsiteY208" fmla="*/ 85726 h 334963"/>
                <a:gd name="connsiteX209" fmla="*/ 160338 w 293688"/>
                <a:gd name="connsiteY209" fmla="*/ 88901 h 334963"/>
                <a:gd name="connsiteX210" fmla="*/ 160338 w 293688"/>
                <a:gd name="connsiteY210" fmla="*/ 90488 h 334963"/>
                <a:gd name="connsiteX211" fmla="*/ 158750 w 293688"/>
                <a:gd name="connsiteY211" fmla="*/ 90488 h 334963"/>
                <a:gd name="connsiteX212" fmla="*/ 158750 w 293688"/>
                <a:gd name="connsiteY212" fmla="*/ 93663 h 334963"/>
                <a:gd name="connsiteX213" fmla="*/ 158750 w 293688"/>
                <a:gd name="connsiteY213" fmla="*/ 95251 h 334963"/>
                <a:gd name="connsiteX214" fmla="*/ 160338 w 293688"/>
                <a:gd name="connsiteY214" fmla="*/ 95251 h 334963"/>
                <a:gd name="connsiteX215" fmla="*/ 163513 w 293688"/>
                <a:gd name="connsiteY215" fmla="*/ 93663 h 334963"/>
                <a:gd name="connsiteX216" fmla="*/ 165100 w 293688"/>
                <a:gd name="connsiteY216" fmla="*/ 93663 h 334963"/>
                <a:gd name="connsiteX217" fmla="*/ 168275 w 293688"/>
                <a:gd name="connsiteY217" fmla="*/ 93663 h 334963"/>
                <a:gd name="connsiteX218" fmla="*/ 168275 w 293688"/>
                <a:gd name="connsiteY218" fmla="*/ 90488 h 334963"/>
                <a:gd name="connsiteX219" fmla="*/ 169863 w 293688"/>
                <a:gd name="connsiteY219" fmla="*/ 90488 h 334963"/>
                <a:gd name="connsiteX220" fmla="*/ 179388 w 293688"/>
                <a:gd name="connsiteY220" fmla="*/ 88901 h 334963"/>
                <a:gd name="connsiteX221" fmla="*/ 185738 w 293688"/>
                <a:gd name="connsiteY221" fmla="*/ 85726 h 334963"/>
                <a:gd name="connsiteX222" fmla="*/ 187325 w 293688"/>
                <a:gd name="connsiteY222" fmla="*/ 85726 h 334963"/>
                <a:gd name="connsiteX223" fmla="*/ 190500 w 293688"/>
                <a:gd name="connsiteY223" fmla="*/ 85726 h 334963"/>
                <a:gd name="connsiteX224" fmla="*/ 190500 w 293688"/>
                <a:gd name="connsiteY224" fmla="*/ 84138 h 334963"/>
                <a:gd name="connsiteX225" fmla="*/ 192088 w 293688"/>
                <a:gd name="connsiteY225" fmla="*/ 84138 h 334963"/>
                <a:gd name="connsiteX226" fmla="*/ 195263 w 293688"/>
                <a:gd name="connsiteY226" fmla="*/ 84138 h 334963"/>
                <a:gd name="connsiteX227" fmla="*/ 196851 w 293688"/>
                <a:gd name="connsiteY227" fmla="*/ 84138 h 334963"/>
                <a:gd name="connsiteX228" fmla="*/ 196851 w 293688"/>
                <a:gd name="connsiteY228" fmla="*/ 82551 h 334963"/>
                <a:gd name="connsiteX229" fmla="*/ 198438 w 293688"/>
                <a:gd name="connsiteY229" fmla="*/ 82551 h 334963"/>
                <a:gd name="connsiteX230" fmla="*/ 201613 w 293688"/>
                <a:gd name="connsiteY230" fmla="*/ 82551 h 334963"/>
                <a:gd name="connsiteX231" fmla="*/ 203201 w 293688"/>
                <a:gd name="connsiteY231" fmla="*/ 82551 h 334963"/>
                <a:gd name="connsiteX232" fmla="*/ 206376 w 293688"/>
                <a:gd name="connsiteY232" fmla="*/ 79376 h 334963"/>
                <a:gd name="connsiteX233" fmla="*/ 203201 w 293688"/>
                <a:gd name="connsiteY233" fmla="*/ 79376 h 334963"/>
                <a:gd name="connsiteX234" fmla="*/ 201613 w 293688"/>
                <a:gd name="connsiteY234" fmla="*/ 79376 h 334963"/>
                <a:gd name="connsiteX235" fmla="*/ 201613 w 293688"/>
                <a:gd name="connsiteY235" fmla="*/ 77788 h 334963"/>
                <a:gd name="connsiteX236" fmla="*/ 203201 w 293688"/>
                <a:gd name="connsiteY236" fmla="*/ 77788 h 334963"/>
                <a:gd name="connsiteX237" fmla="*/ 206376 w 293688"/>
                <a:gd name="connsiteY237" fmla="*/ 77788 h 334963"/>
                <a:gd name="connsiteX238" fmla="*/ 211138 w 293688"/>
                <a:gd name="connsiteY238" fmla="*/ 77788 h 334963"/>
                <a:gd name="connsiteX239" fmla="*/ 214313 w 293688"/>
                <a:gd name="connsiteY239" fmla="*/ 77788 h 334963"/>
                <a:gd name="connsiteX240" fmla="*/ 217488 w 293688"/>
                <a:gd name="connsiteY240" fmla="*/ 77788 h 334963"/>
                <a:gd name="connsiteX241" fmla="*/ 219076 w 293688"/>
                <a:gd name="connsiteY241" fmla="*/ 74613 h 334963"/>
                <a:gd name="connsiteX242" fmla="*/ 219076 w 293688"/>
                <a:gd name="connsiteY242" fmla="*/ 77788 h 334963"/>
                <a:gd name="connsiteX243" fmla="*/ 222251 w 293688"/>
                <a:gd name="connsiteY243" fmla="*/ 77788 h 334963"/>
                <a:gd name="connsiteX244" fmla="*/ 223838 w 293688"/>
                <a:gd name="connsiteY244" fmla="*/ 77788 h 334963"/>
                <a:gd name="connsiteX245" fmla="*/ 227013 w 293688"/>
                <a:gd name="connsiteY245" fmla="*/ 77788 h 334963"/>
                <a:gd name="connsiteX246" fmla="*/ 228601 w 293688"/>
                <a:gd name="connsiteY246" fmla="*/ 74613 h 334963"/>
                <a:gd name="connsiteX247" fmla="*/ 230188 w 293688"/>
                <a:gd name="connsiteY247" fmla="*/ 74613 h 334963"/>
                <a:gd name="connsiteX248" fmla="*/ 233363 w 293688"/>
                <a:gd name="connsiteY248" fmla="*/ 74613 h 334963"/>
                <a:gd name="connsiteX249" fmla="*/ 234951 w 293688"/>
                <a:gd name="connsiteY249" fmla="*/ 74613 h 334963"/>
                <a:gd name="connsiteX250" fmla="*/ 234951 w 293688"/>
                <a:gd name="connsiteY250" fmla="*/ 77788 h 334963"/>
                <a:gd name="connsiteX251" fmla="*/ 238126 w 293688"/>
                <a:gd name="connsiteY251" fmla="*/ 77788 h 334963"/>
                <a:gd name="connsiteX252" fmla="*/ 239713 w 293688"/>
                <a:gd name="connsiteY252" fmla="*/ 77788 h 334963"/>
                <a:gd name="connsiteX253" fmla="*/ 244476 w 293688"/>
                <a:gd name="connsiteY253" fmla="*/ 79376 h 334963"/>
                <a:gd name="connsiteX254" fmla="*/ 246063 w 293688"/>
                <a:gd name="connsiteY254" fmla="*/ 79376 h 334963"/>
                <a:gd name="connsiteX255" fmla="*/ 249238 w 293688"/>
                <a:gd name="connsiteY255" fmla="*/ 79376 h 334963"/>
                <a:gd name="connsiteX256" fmla="*/ 249238 w 293688"/>
                <a:gd name="connsiteY256" fmla="*/ 77788 h 334963"/>
                <a:gd name="connsiteX257" fmla="*/ 246063 w 293688"/>
                <a:gd name="connsiteY257" fmla="*/ 74613 h 334963"/>
                <a:gd name="connsiteX258" fmla="*/ 246063 w 293688"/>
                <a:gd name="connsiteY258" fmla="*/ 73026 h 334963"/>
                <a:gd name="connsiteX259" fmla="*/ 246063 w 293688"/>
                <a:gd name="connsiteY259" fmla="*/ 69851 h 334963"/>
                <a:gd name="connsiteX260" fmla="*/ 244476 w 293688"/>
                <a:gd name="connsiteY260" fmla="*/ 69851 h 334963"/>
                <a:gd name="connsiteX261" fmla="*/ 244476 w 293688"/>
                <a:gd name="connsiteY261" fmla="*/ 68263 h 334963"/>
                <a:gd name="connsiteX262" fmla="*/ 242888 w 293688"/>
                <a:gd name="connsiteY262" fmla="*/ 68263 h 334963"/>
                <a:gd name="connsiteX263" fmla="*/ 242888 w 293688"/>
                <a:gd name="connsiteY263" fmla="*/ 66676 h 334963"/>
                <a:gd name="connsiteX264" fmla="*/ 239713 w 293688"/>
                <a:gd name="connsiteY264" fmla="*/ 66676 h 334963"/>
                <a:gd name="connsiteX265" fmla="*/ 238126 w 293688"/>
                <a:gd name="connsiteY265" fmla="*/ 63501 h 334963"/>
                <a:gd name="connsiteX266" fmla="*/ 238126 w 293688"/>
                <a:gd name="connsiteY266" fmla="*/ 61913 h 334963"/>
                <a:gd name="connsiteX267" fmla="*/ 234951 w 293688"/>
                <a:gd name="connsiteY267" fmla="*/ 61913 h 334963"/>
                <a:gd name="connsiteX268" fmla="*/ 234951 w 293688"/>
                <a:gd name="connsiteY268" fmla="*/ 58738 h 334963"/>
                <a:gd name="connsiteX269" fmla="*/ 233363 w 293688"/>
                <a:gd name="connsiteY269" fmla="*/ 58738 h 334963"/>
                <a:gd name="connsiteX270" fmla="*/ 230188 w 293688"/>
                <a:gd name="connsiteY270" fmla="*/ 57150 h 334963"/>
                <a:gd name="connsiteX271" fmla="*/ 228601 w 293688"/>
                <a:gd name="connsiteY271" fmla="*/ 57150 h 334963"/>
                <a:gd name="connsiteX272" fmla="*/ 228601 w 293688"/>
                <a:gd name="connsiteY272" fmla="*/ 55563 h 334963"/>
                <a:gd name="connsiteX273" fmla="*/ 227013 w 293688"/>
                <a:gd name="connsiteY273" fmla="*/ 55563 h 334963"/>
                <a:gd name="connsiteX274" fmla="*/ 227013 w 293688"/>
                <a:gd name="connsiteY274" fmla="*/ 57150 h 334963"/>
                <a:gd name="connsiteX275" fmla="*/ 225426 w 293688"/>
                <a:gd name="connsiteY275" fmla="*/ 57150 h 334963"/>
                <a:gd name="connsiteX276" fmla="*/ 225426 w 293688"/>
                <a:gd name="connsiteY276" fmla="*/ 58738 h 334963"/>
                <a:gd name="connsiteX277" fmla="*/ 223838 w 293688"/>
                <a:gd name="connsiteY277" fmla="*/ 58738 h 334963"/>
                <a:gd name="connsiteX278" fmla="*/ 223838 w 293688"/>
                <a:gd name="connsiteY278" fmla="*/ 57150 h 334963"/>
                <a:gd name="connsiteX279" fmla="*/ 223838 w 293688"/>
                <a:gd name="connsiteY279" fmla="*/ 57150 h 334963"/>
                <a:gd name="connsiteX280" fmla="*/ 223838 w 293688"/>
                <a:gd name="connsiteY280" fmla="*/ 55563 h 334963"/>
                <a:gd name="connsiteX281" fmla="*/ 222251 w 293688"/>
                <a:gd name="connsiteY281" fmla="*/ 55563 h 334963"/>
                <a:gd name="connsiteX282" fmla="*/ 219076 w 293688"/>
                <a:gd name="connsiteY282" fmla="*/ 55563 h 334963"/>
                <a:gd name="connsiteX283" fmla="*/ 217488 w 293688"/>
                <a:gd name="connsiteY283" fmla="*/ 55563 h 334963"/>
                <a:gd name="connsiteX284" fmla="*/ 214313 w 293688"/>
                <a:gd name="connsiteY284" fmla="*/ 55563 h 334963"/>
                <a:gd name="connsiteX285" fmla="*/ 217488 w 293688"/>
                <a:gd name="connsiteY285" fmla="*/ 52388 h 334963"/>
                <a:gd name="connsiteX286" fmla="*/ 219076 w 293688"/>
                <a:gd name="connsiteY286" fmla="*/ 52388 h 334963"/>
                <a:gd name="connsiteX287" fmla="*/ 222251 w 293688"/>
                <a:gd name="connsiteY287" fmla="*/ 52388 h 334963"/>
                <a:gd name="connsiteX288" fmla="*/ 217488 w 293688"/>
                <a:gd name="connsiteY288" fmla="*/ 50800 h 334963"/>
                <a:gd name="connsiteX289" fmla="*/ 214313 w 293688"/>
                <a:gd name="connsiteY289" fmla="*/ 50800 h 334963"/>
                <a:gd name="connsiteX290" fmla="*/ 214313 w 293688"/>
                <a:gd name="connsiteY290" fmla="*/ 52388 h 334963"/>
                <a:gd name="connsiteX291" fmla="*/ 212725 w 293688"/>
                <a:gd name="connsiteY291" fmla="*/ 52388 h 334963"/>
                <a:gd name="connsiteX292" fmla="*/ 212725 w 293688"/>
                <a:gd name="connsiteY292" fmla="*/ 50800 h 334963"/>
                <a:gd name="connsiteX293" fmla="*/ 211138 w 293688"/>
                <a:gd name="connsiteY293" fmla="*/ 50800 h 334963"/>
                <a:gd name="connsiteX294" fmla="*/ 211138 w 293688"/>
                <a:gd name="connsiteY294" fmla="*/ 49213 h 334963"/>
                <a:gd name="connsiteX295" fmla="*/ 211138 w 293688"/>
                <a:gd name="connsiteY295" fmla="*/ 47625 h 334963"/>
                <a:gd name="connsiteX296" fmla="*/ 211138 w 293688"/>
                <a:gd name="connsiteY296" fmla="*/ 47625 h 334963"/>
                <a:gd name="connsiteX297" fmla="*/ 212726 w 293688"/>
                <a:gd name="connsiteY297" fmla="*/ 47625 h 334963"/>
                <a:gd name="connsiteX298" fmla="*/ 212726 w 293688"/>
                <a:gd name="connsiteY298" fmla="*/ 47625 h 334963"/>
                <a:gd name="connsiteX299" fmla="*/ 214313 w 293688"/>
                <a:gd name="connsiteY299" fmla="*/ 47625 h 334963"/>
                <a:gd name="connsiteX300" fmla="*/ 219076 w 293688"/>
                <a:gd name="connsiteY300" fmla="*/ 47625 h 334963"/>
                <a:gd name="connsiteX301" fmla="*/ 222251 w 293688"/>
                <a:gd name="connsiteY301" fmla="*/ 46038 h 334963"/>
                <a:gd name="connsiteX302" fmla="*/ 223838 w 293688"/>
                <a:gd name="connsiteY302" fmla="*/ 46038 h 334963"/>
                <a:gd name="connsiteX303" fmla="*/ 223838 w 293688"/>
                <a:gd name="connsiteY303" fmla="*/ 47625 h 334963"/>
                <a:gd name="connsiteX304" fmla="*/ 227013 w 293688"/>
                <a:gd name="connsiteY304" fmla="*/ 47625 h 334963"/>
                <a:gd name="connsiteX305" fmla="*/ 228601 w 293688"/>
                <a:gd name="connsiteY305" fmla="*/ 47625 h 334963"/>
                <a:gd name="connsiteX306" fmla="*/ 230188 w 293688"/>
                <a:gd name="connsiteY306" fmla="*/ 47625 h 334963"/>
                <a:gd name="connsiteX307" fmla="*/ 230188 w 293688"/>
                <a:gd name="connsiteY307" fmla="*/ 50800 h 334963"/>
                <a:gd name="connsiteX308" fmla="*/ 233363 w 293688"/>
                <a:gd name="connsiteY308" fmla="*/ 47625 h 334963"/>
                <a:gd name="connsiteX309" fmla="*/ 233363 w 293688"/>
                <a:gd name="connsiteY309" fmla="*/ 50800 h 334963"/>
                <a:gd name="connsiteX310" fmla="*/ 234951 w 293688"/>
                <a:gd name="connsiteY310" fmla="*/ 50800 h 334963"/>
                <a:gd name="connsiteX311" fmla="*/ 238126 w 293688"/>
                <a:gd name="connsiteY311" fmla="*/ 50800 h 334963"/>
                <a:gd name="connsiteX312" fmla="*/ 238126 w 293688"/>
                <a:gd name="connsiteY312" fmla="*/ 52388 h 334963"/>
                <a:gd name="connsiteX313" fmla="*/ 239713 w 293688"/>
                <a:gd name="connsiteY313" fmla="*/ 52388 h 334963"/>
                <a:gd name="connsiteX314" fmla="*/ 242888 w 293688"/>
                <a:gd name="connsiteY314" fmla="*/ 52388 h 334963"/>
                <a:gd name="connsiteX315" fmla="*/ 244476 w 293688"/>
                <a:gd name="connsiteY315" fmla="*/ 55563 h 334963"/>
                <a:gd name="connsiteX316" fmla="*/ 246063 w 293688"/>
                <a:gd name="connsiteY316" fmla="*/ 55563 h 334963"/>
                <a:gd name="connsiteX317" fmla="*/ 254001 w 293688"/>
                <a:gd name="connsiteY317" fmla="*/ 57150 h 334963"/>
                <a:gd name="connsiteX318" fmla="*/ 254001 w 293688"/>
                <a:gd name="connsiteY318" fmla="*/ 58738 h 334963"/>
                <a:gd name="connsiteX319" fmla="*/ 255588 w 293688"/>
                <a:gd name="connsiteY319" fmla="*/ 58738 h 334963"/>
                <a:gd name="connsiteX320" fmla="*/ 255588 w 293688"/>
                <a:gd name="connsiteY320" fmla="*/ 61913 h 334963"/>
                <a:gd name="connsiteX321" fmla="*/ 258763 w 293688"/>
                <a:gd name="connsiteY321" fmla="*/ 63501 h 334963"/>
                <a:gd name="connsiteX322" fmla="*/ 260351 w 293688"/>
                <a:gd name="connsiteY322" fmla="*/ 68263 h 334963"/>
                <a:gd name="connsiteX323" fmla="*/ 261938 w 293688"/>
                <a:gd name="connsiteY323" fmla="*/ 68263 h 334963"/>
                <a:gd name="connsiteX324" fmla="*/ 261938 w 293688"/>
                <a:gd name="connsiteY324" fmla="*/ 69851 h 334963"/>
                <a:gd name="connsiteX325" fmla="*/ 265113 w 293688"/>
                <a:gd name="connsiteY325" fmla="*/ 69851 h 334963"/>
                <a:gd name="connsiteX326" fmla="*/ 266701 w 293688"/>
                <a:gd name="connsiteY326" fmla="*/ 73026 h 334963"/>
                <a:gd name="connsiteX327" fmla="*/ 269876 w 293688"/>
                <a:gd name="connsiteY327" fmla="*/ 73026 h 334963"/>
                <a:gd name="connsiteX328" fmla="*/ 269876 w 293688"/>
                <a:gd name="connsiteY328" fmla="*/ 74613 h 334963"/>
                <a:gd name="connsiteX329" fmla="*/ 266701 w 293688"/>
                <a:gd name="connsiteY329" fmla="*/ 74613 h 334963"/>
                <a:gd name="connsiteX330" fmla="*/ 266701 w 293688"/>
                <a:gd name="connsiteY330" fmla="*/ 77788 h 334963"/>
                <a:gd name="connsiteX331" fmla="*/ 269876 w 293688"/>
                <a:gd name="connsiteY331" fmla="*/ 77788 h 334963"/>
                <a:gd name="connsiteX332" fmla="*/ 269876 w 293688"/>
                <a:gd name="connsiteY332" fmla="*/ 79376 h 334963"/>
                <a:gd name="connsiteX333" fmla="*/ 271463 w 293688"/>
                <a:gd name="connsiteY333" fmla="*/ 79376 h 334963"/>
                <a:gd name="connsiteX334" fmla="*/ 271463 w 293688"/>
                <a:gd name="connsiteY334" fmla="*/ 82551 h 334963"/>
                <a:gd name="connsiteX335" fmla="*/ 271463 w 293688"/>
                <a:gd name="connsiteY335" fmla="*/ 84138 h 334963"/>
                <a:gd name="connsiteX336" fmla="*/ 271463 w 293688"/>
                <a:gd name="connsiteY336" fmla="*/ 85726 h 334963"/>
                <a:gd name="connsiteX337" fmla="*/ 271463 w 293688"/>
                <a:gd name="connsiteY337" fmla="*/ 88901 h 334963"/>
                <a:gd name="connsiteX338" fmla="*/ 273051 w 293688"/>
                <a:gd name="connsiteY338" fmla="*/ 90488 h 334963"/>
                <a:gd name="connsiteX339" fmla="*/ 273051 w 293688"/>
                <a:gd name="connsiteY339" fmla="*/ 93663 h 334963"/>
                <a:gd name="connsiteX340" fmla="*/ 273051 w 293688"/>
                <a:gd name="connsiteY340" fmla="*/ 95251 h 334963"/>
                <a:gd name="connsiteX341" fmla="*/ 271463 w 293688"/>
                <a:gd name="connsiteY341" fmla="*/ 93663 h 334963"/>
                <a:gd name="connsiteX342" fmla="*/ 269876 w 293688"/>
                <a:gd name="connsiteY342" fmla="*/ 95251 h 334963"/>
                <a:gd name="connsiteX343" fmla="*/ 269876 w 293688"/>
                <a:gd name="connsiteY343" fmla="*/ 98426 h 334963"/>
                <a:gd name="connsiteX344" fmla="*/ 271463 w 293688"/>
                <a:gd name="connsiteY344" fmla="*/ 98426 h 334963"/>
                <a:gd name="connsiteX345" fmla="*/ 271463 w 293688"/>
                <a:gd name="connsiteY345" fmla="*/ 100013 h 334963"/>
                <a:gd name="connsiteX346" fmla="*/ 273051 w 293688"/>
                <a:gd name="connsiteY346" fmla="*/ 100013 h 334963"/>
                <a:gd name="connsiteX347" fmla="*/ 276226 w 293688"/>
                <a:gd name="connsiteY347" fmla="*/ 101601 h 334963"/>
                <a:gd name="connsiteX348" fmla="*/ 276226 w 293688"/>
                <a:gd name="connsiteY348" fmla="*/ 104776 h 334963"/>
                <a:gd name="connsiteX349" fmla="*/ 277813 w 293688"/>
                <a:gd name="connsiteY349" fmla="*/ 104776 h 334963"/>
                <a:gd name="connsiteX350" fmla="*/ 277813 w 293688"/>
                <a:gd name="connsiteY350" fmla="*/ 106363 h 334963"/>
                <a:gd name="connsiteX351" fmla="*/ 280988 w 293688"/>
                <a:gd name="connsiteY351" fmla="*/ 106363 h 334963"/>
                <a:gd name="connsiteX352" fmla="*/ 280988 w 293688"/>
                <a:gd name="connsiteY352" fmla="*/ 109538 h 334963"/>
                <a:gd name="connsiteX353" fmla="*/ 282576 w 293688"/>
                <a:gd name="connsiteY353" fmla="*/ 109538 h 334963"/>
                <a:gd name="connsiteX354" fmla="*/ 282576 w 293688"/>
                <a:gd name="connsiteY354" fmla="*/ 111126 h 334963"/>
                <a:gd name="connsiteX355" fmla="*/ 282576 w 293688"/>
                <a:gd name="connsiteY355" fmla="*/ 114301 h 334963"/>
                <a:gd name="connsiteX356" fmla="*/ 285751 w 293688"/>
                <a:gd name="connsiteY356" fmla="*/ 115888 h 334963"/>
                <a:gd name="connsiteX357" fmla="*/ 285751 w 293688"/>
                <a:gd name="connsiteY357" fmla="*/ 117476 h 334963"/>
                <a:gd name="connsiteX358" fmla="*/ 285751 w 293688"/>
                <a:gd name="connsiteY358" fmla="*/ 120651 h 334963"/>
                <a:gd name="connsiteX359" fmla="*/ 285751 w 293688"/>
                <a:gd name="connsiteY359" fmla="*/ 122238 h 334963"/>
                <a:gd name="connsiteX360" fmla="*/ 287338 w 293688"/>
                <a:gd name="connsiteY360" fmla="*/ 122238 h 334963"/>
                <a:gd name="connsiteX361" fmla="*/ 287338 w 293688"/>
                <a:gd name="connsiteY361" fmla="*/ 125413 h 334963"/>
                <a:gd name="connsiteX362" fmla="*/ 287338 w 293688"/>
                <a:gd name="connsiteY362" fmla="*/ 127001 h 334963"/>
                <a:gd name="connsiteX363" fmla="*/ 287338 w 293688"/>
                <a:gd name="connsiteY363" fmla="*/ 130176 h 334963"/>
                <a:gd name="connsiteX364" fmla="*/ 287338 w 293688"/>
                <a:gd name="connsiteY364" fmla="*/ 131763 h 334963"/>
                <a:gd name="connsiteX365" fmla="*/ 288926 w 293688"/>
                <a:gd name="connsiteY365" fmla="*/ 133351 h 334963"/>
                <a:gd name="connsiteX366" fmla="*/ 288926 w 293688"/>
                <a:gd name="connsiteY366" fmla="*/ 136526 h 334963"/>
                <a:gd name="connsiteX367" fmla="*/ 288926 w 293688"/>
                <a:gd name="connsiteY367" fmla="*/ 138113 h 334963"/>
                <a:gd name="connsiteX368" fmla="*/ 288926 w 293688"/>
                <a:gd name="connsiteY368" fmla="*/ 141288 h 334963"/>
                <a:gd name="connsiteX369" fmla="*/ 288926 w 293688"/>
                <a:gd name="connsiteY369" fmla="*/ 142876 h 334963"/>
                <a:gd name="connsiteX370" fmla="*/ 292101 w 293688"/>
                <a:gd name="connsiteY370" fmla="*/ 142876 h 334963"/>
                <a:gd name="connsiteX371" fmla="*/ 292101 w 293688"/>
                <a:gd name="connsiteY371" fmla="*/ 144463 h 334963"/>
                <a:gd name="connsiteX372" fmla="*/ 292101 w 293688"/>
                <a:gd name="connsiteY372" fmla="*/ 147638 h 334963"/>
                <a:gd name="connsiteX373" fmla="*/ 292101 w 293688"/>
                <a:gd name="connsiteY373" fmla="*/ 149226 h 334963"/>
                <a:gd name="connsiteX374" fmla="*/ 292101 w 293688"/>
                <a:gd name="connsiteY374" fmla="*/ 152401 h 334963"/>
                <a:gd name="connsiteX375" fmla="*/ 292101 w 293688"/>
                <a:gd name="connsiteY375" fmla="*/ 153988 h 334963"/>
                <a:gd name="connsiteX376" fmla="*/ 292101 w 293688"/>
                <a:gd name="connsiteY376" fmla="*/ 158751 h 334963"/>
                <a:gd name="connsiteX377" fmla="*/ 293688 w 293688"/>
                <a:gd name="connsiteY377" fmla="*/ 163513 h 334963"/>
                <a:gd name="connsiteX378" fmla="*/ 293688 w 293688"/>
                <a:gd name="connsiteY378" fmla="*/ 165101 h 334963"/>
                <a:gd name="connsiteX379" fmla="*/ 293688 w 293688"/>
                <a:gd name="connsiteY379" fmla="*/ 168276 h 334963"/>
                <a:gd name="connsiteX380" fmla="*/ 293688 w 293688"/>
                <a:gd name="connsiteY380" fmla="*/ 173038 h 334963"/>
                <a:gd name="connsiteX381" fmla="*/ 292101 w 293688"/>
                <a:gd name="connsiteY381" fmla="*/ 176213 h 334963"/>
                <a:gd name="connsiteX382" fmla="*/ 292101 w 293688"/>
                <a:gd name="connsiteY382" fmla="*/ 188913 h 334963"/>
                <a:gd name="connsiteX383" fmla="*/ 292101 w 293688"/>
                <a:gd name="connsiteY383" fmla="*/ 192088 h 334963"/>
                <a:gd name="connsiteX384" fmla="*/ 292101 w 293688"/>
                <a:gd name="connsiteY384" fmla="*/ 195263 h 334963"/>
                <a:gd name="connsiteX385" fmla="*/ 288926 w 293688"/>
                <a:gd name="connsiteY385" fmla="*/ 196851 h 334963"/>
                <a:gd name="connsiteX386" fmla="*/ 288926 w 293688"/>
                <a:gd name="connsiteY386" fmla="*/ 200026 h 334963"/>
                <a:gd name="connsiteX387" fmla="*/ 288926 w 293688"/>
                <a:gd name="connsiteY387" fmla="*/ 201613 h 334963"/>
                <a:gd name="connsiteX388" fmla="*/ 288926 w 293688"/>
                <a:gd name="connsiteY388" fmla="*/ 204788 h 334963"/>
                <a:gd name="connsiteX389" fmla="*/ 288926 w 293688"/>
                <a:gd name="connsiteY389" fmla="*/ 206376 h 334963"/>
                <a:gd name="connsiteX390" fmla="*/ 287338 w 293688"/>
                <a:gd name="connsiteY390" fmla="*/ 207963 h 334963"/>
                <a:gd name="connsiteX391" fmla="*/ 287338 w 293688"/>
                <a:gd name="connsiteY391" fmla="*/ 212726 h 334963"/>
                <a:gd name="connsiteX392" fmla="*/ 285751 w 293688"/>
                <a:gd name="connsiteY392" fmla="*/ 217488 h 334963"/>
                <a:gd name="connsiteX393" fmla="*/ 287338 w 293688"/>
                <a:gd name="connsiteY393" fmla="*/ 219076 h 334963"/>
                <a:gd name="connsiteX394" fmla="*/ 285751 w 293688"/>
                <a:gd name="connsiteY394" fmla="*/ 222251 h 334963"/>
                <a:gd name="connsiteX395" fmla="*/ 285751 w 293688"/>
                <a:gd name="connsiteY395" fmla="*/ 223838 h 334963"/>
                <a:gd name="connsiteX396" fmla="*/ 282576 w 293688"/>
                <a:gd name="connsiteY396" fmla="*/ 223838 h 334963"/>
                <a:gd name="connsiteX397" fmla="*/ 282576 w 293688"/>
                <a:gd name="connsiteY397" fmla="*/ 227013 h 334963"/>
                <a:gd name="connsiteX398" fmla="*/ 282576 w 293688"/>
                <a:gd name="connsiteY398" fmla="*/ 228601 h 334963"/>
                <a:gd name="connsiteX399" fmla="*/ 280988 w 293688"/>
                <a:gd name="connsiteY399" fmla="*/ 231776 h 334963"/>
                <a:gd name="connsiteX400" fmla="*/ 280988 w 293688"/>
                <a:gd name="connsiteY400" fmla="*/ 233363 h 334963"/>
                <a:gd name="connsiteX401" fmla="*/ 280988 w 293688"/>
                <a:gd name="connsiteY401" fmla="*/ 234951 h 334963"/>
                <a:gd name="connsiteX402" fmla="*/ 277813 w 293688"/>
                <a:gd name="connsiteY402" fmla="*/ 234951 h 334963"/>
                <a:gd name="connsiteX403" fmla="*/ 277813 w 293688"/>
                <a:gd name="connsiteY403" fmla="*/ 238126 h 334963"/>
                <a:gd name="connsiteX404" fmla="*/ 277813 w 293688"/>
                <a:gd name="connsiteY404" fmla="*/ 239713 h 334963"/>
                <a:gd name="connsiteX405" fmla="*/ 276226 w 293688"/>
                <a:gd name="connsiteY405" fmla="*/ 242888 h 334963"/>
                <a:gd name="connsiteX406" fmla="*/ 276226 w 293688"/>
                <a:gd name="connsiteY406" fmla="*/ 244476 h 334963"/>
                <a:gd name="connsiteX407" fmla="*/ 273051 w 293688"/>
                <a:gd name="connsiteY407" fmla="*/ 249238 h 334963"/>
                <a:gd name="connsiteX408" fmla="*/ 271463 w 293688"/>
                <a:gd name="connsiteY408" fmla="*/ 254001 h 334963"/>
                <a:gd name="connsiteX409" fmla="*/ 269876 w 293688"/>
                <a:gd name="connsiteY409" fmla="*/ 258763 h 334963"/>
                <a:gd name="connsiteX410" fmla="*/ 266701 w 293688"/>
                <a:gd name="connsiteY410" fmla="*/ 263526 h 334963"/>
                <a:gd name="connsiteX411" fmla="*/ 265113 w 293688"/>
                <a:gd name="connsiteY411" fmla="*/ 265113 h 334963"/>
                <a:gd name="connsiteX412" fmla="*/ 261938 w 293688"/>
                <a:gd name="connsiteY412" fmla="*/ 269876 h 334963"/>
                <a:gd name="connsiteX413" fmla="*/ 261938 w 293688"/>
                <a:gd name="connsiteY413" fmla="*/ 271463 h 334963"/>
                <a:gd name="connsiteX414" fmla="*/ 260351 w 293688"/>
                <a:gd name="connsiteY414" fmla="*/ 276226 h 334963"/>
                <a:gd name="connsiteX415" fmla="*/ 255588 w 293688"/>
                <a:gd name="connsiteY415" fmla="*/ 282576 h 334963"/>
                <a:gd name="connsiteX416" fmla="*/ 249238 w 293688"/>
                <a:gd name="connsiteY416" fmla="*/ 287338 h 334963"/>
                <a:gd name="connsiteX417" fmla="*/ 246063 w 293688"/>
                <a:gd name="connsiteY417" fmla="*/ 292101 h 334963"/>
                <a:gd name="connsiteX418" fmla="*/ 244476 w 293688"/>
                <a:gd name="connsiteY418" fmla="*/ 293688 h 334963"/>
                <a:gd name="connsiteX419" fmla="*/ 239713 w 293688"/>
                <a:gd name="connsiteY419" fmla="*/ 296863 h 334963"/>
                <a:gd name="connsiteX420" fmla="*/ 238126 w 293688"/>
                <a:gd name="connsiteY420" fmla="*/ 298451 h 334963"/>
                <a:gd name="connsiteX421" fmla="*/ 234951 w 293688"/>
                <a:gd name="connsiteY421" fmla="*/ 298451 h 334963"/>
                <a:gd name="connsiteX422" fmla="*/ 234951 w 293688"/>
                <a:gd name="connsiteY422" fmla="*/ 301626 h 334963"/>
                <a:gd name="connsiteX423" fmla="*/ 233363 w 293688"/>
                <a:gd name="connsiteY423" fmla="*/ 301626 h 334963"/>
                <a:gd name="connsiteX424" fmla="*/ 230188 w 293688"/>
                <a:gd name="connsiteY424" fmla="*/ 301626 h 334963"/>
                <a:gd name="connsiteX425" fmla="*/ 228601 w 293688"/>
                <a:gd name="connsiteY425" fmla="*/ 303213 h 334963"/>
                <a:gd name="connsiteX426" fmla="*/ 228601 w 293688"/>
                <a:gd name="connsiteY426" fmla="*/ 306388 h 334963"/>
                <a:gd name="connsiteX427" fmla="*/ 223838 w 293688"/>
                <a:gd name="connsiteY427" fmla="*/ 306388 h 334963"/>
                <a:gd name="connsiteX428" fmla="*/ 222251 w 293688"/>
                <a:gd name="connsiteY428" fmla="*/ 307976 h 334963"/>
                <a:gd name="connsiteX429" fmla="*/ 219076 w 293688"/>
                <a:gd name="connsiteY429" fmla="*/ 309563 h 334963"/>
                <a:gd name="connsiteX430" fmla="*/ 217488 w 293688"/>
                <a:gd name="connsiteY430" fmla="*/ 312738 h 334963"/>
                <a:gd name="connsiteX431" fmla="*/ 212726 w 293688"/>
                <a:gd name="connsiteY431" fmla="*/ 314326 h 334963"/>
                <a:gd name="connsiteX432" fmla="*/ 211138 w 293688"/>
                <a:gd name="connsiteY432" fmla="*/ 317501 h 334963"/>
                <a:gd name="connsiteX433" fmla="*/ 207963 w 293688"/>
                <a:gd name="connsiteY433" fmla="*/ 319088 h 334963"/>
                <a:gd name="connsiteX434" fmla="*/ 206376 w 293688"/>
                <a:gd name="connsiteY434" fmla="*/ 319088 h 334963"/>
                <a:gd name="connsiteX435" fmla="*/ 203201 w 293688"/>
                <a:gd name="connsiteY435" fmla="*/ 319088 h 334963"/>
                <a:gd name="connsiteX436" fmla="*/ 203201 w 293688"/>
                <a:gd name="connsiteY436" fmla="*/ 322263 h 334963"/>
                <a:gd name="connsiteX437" fmla="*/ 201613 w 293688"/>
                <a:gd name="connsiteY437" fmla="*/ 323851 h 334963"/>
                <a:gd name="connsiteX438" fmla="*/ 198438 w 293688"/>
                <a:gd name="connsiteY438" fmla="*/ 323851 h 334963"/>
                <a:gd name="connsiteX439" fmla="*/ 196851 w 293688"/>
                <a:gd name="connsiteY439" fmla="*/ 325438 h 334963"/>
                <a:gd name="connsiteX440" fmla="*/ 192088 w 293688"/>
                <a:gd name="connsiteY440" fmla="*/ 325438 h 334963"/>
                <a:gd name="connsiteX441" fmla="*/ 187325 w 293688"/>
                <a:gd name="connsiteY441" fmla="*/ 328613 h 334963"/>
                <a:gd name="connsiteX442" fmla="*/ 182563 w 293688"/>
                <a:gd name="connsiteY442" fmla="*/ 330201 h 334963"/>
                <a:gd name="connsiteX443" fmla="*/ 180975 w 293688"/>
                <a:gd name="connsiteY443" fmla="*/ 330201 h 334963"/>
                <a:gd name="connsiteX444" fmla="*/ 179388 w 293688"/>
                <a:gd name="connsiteY444" fmla="*/ 333376 h 334963"/>
                <a:gd name="connsiteX445" fmla="*/ 176213 w 293688"/>
                <a:gd name="connsiteY445" fmla="*/ 333376 h 334963"/>
                <a:gd name="connsiteX446" fmla="*/ 174625 w 293688"/>
                <a:gd name="connsiteY446" fmla="*/ 333376 h 334963"/>
                <a:gd name="connsiteX447" fmla="*/ 171450 w 293688"/>
                <a:gd name="connsiteY447" fmla="*/ 334963 h 334963"/>
                <a:gd name="connsiteX448" fmla="*/ 169863 w 293688"/>
                <a:gd name="connsiteY448" fmla="*/ 334963 h 334963"/>
                <a:gd name="connsiteX449" fmla="*/ 169863 w 293688"/>
                <a:gd name="connsiteY449" fmla="*/ 333376 h 334963"/>
                <a:gd name="connsiteX450" fmla="*/ 171450 w 293688"/>
                <a:gd name="connsiteY450" fmla="*/ 330201 h 334963"/>
                <a:gd name="connsiteX451" fmla="*/ 174625 w 293688"/>
                <a:gd name="connsiteY451" fmla="*/ 330201 h 334963"/>
                <a:gd name="connsiteX452" fmla="*/ 176213 w 293688"/>
                <a:gd name="connsiteY452" fmla="*/ 328613 h 334963"/>
                <a:gd name="connsiteX453" fmla="*/ 174625 w 293688"/>
                <a:gd name="connsiteY453" fmla="*/ 328613 h 334963"/>
                <a:gd name="connsiteX454" fmla="*/ 171450 w 293688"/>
                <a:gd name="connsiteY454" fmla="*/ 328613 h 334963"/>
                <a:gd name="connsiteX455" fmla="*/ 169863 w 293688"/>
                <a:gd name="connsiteY455" fmla="*/ 328613 h 334963"/>
                <a:gd name="connsiteX456" fmla="*/ 168275 w 293688"/>
                <a:gd name="connsiteY456" fmla="*/ 328613 h 334963"/>
                <a:gd name="connsiteX457" fmla="*/ 168275 w 293688"/>
                <a:gd name="connsiteY457" fmla="*/ 330201 h 334963"/>
                <a:gd name="connsiteX458" fmla="*/ 165100 w 293688"/>
                <a:gd name="connsiteY458" fmla="*/ 330201 h 334963"/>
                <a:gd name="connsiteX459" fmla="*/ 165100 w 293688"/>
                <a:gd name="connsiteY459" fmla="*/ 333376 h 334963"/>
                <a:gd name="connsiteX460" fmla="*/ 165100 w 293688"/>
                <a:gd name="connsiteY460" fmla="*/ 334963 h 334963"/>
                <a:gd name="connsiteX461" fmla="*/ 163513 w 293688"/>
                <a:gd name="connsiteY461" fmla="*/ 334963 h 334963"/>
                <a:gd name="connsiteX462" fmla="*/ 160338 w 293688"/>
                <a:gd name="connsiteY462" fmla="*/ 334963 h 334963"/>
                <a:gd name="connsiteX463" fmla="*/ 158750 w 293688"/>
                <a:gd name="connsiteY463" fmla="*/ 334963 h 334963"/>
                <a:gd name="connsiteX464" fmla="*/ 155575 w 293688"/>
                <a:gd name="connsiteY464" fmla="*/ 334963 h 334963"/>
                <a:gd name="connsiteX465" fmla="*/ 153988 w 293688"/>
                <a:gd name="connsiteY465" fmla="*/ 334963 h 334963"/>
                <a:gd name="connsiteX466" fmla="*/ 152400 w 293688"/>
                <a:gd name="connsiteY466" fmla="*/ 333376 h 334963"/>
                <a:gd name="connsiteX467" fmla="*/ 149225 w 293688"/>
                <a:gd name="connsiteY467" fmla="*/ 333376 h 334963"/>
                <a:gd name="connsiteX468" fmla="*/ 147638 w 293688"/>
                <a:gd name="connsiteY468" fmla="*/ 333376 h 334963"/>
                <a:gd name="connsiteX469" fmla="*/ 144463 w 293688"/>
                <a:gd name="connsiteY469" fmla="*/ 333376 h 334963"/>
                <a:gd name="connsiteX470" fmla="*/ 142875 w 293688"/>
                <a:gd name="connsiteY470" fmla="*/ 333376 h 334963"/>
                <a:gd name="connsiteX471" fmla="*/ 139700 w 293688"/>
                <a:gd name="connsiteY471" fmla="*/ 333376 h 334963"/>
                <a:gd name="connsiteX472" fmla="*/ 138112 w 293688"/>
                <a:gd name="connsiteY472" fmla="*/ 334963 h 334963"/>
                <a:gd name="connsiteX473" fmla="*/ 136525 w 293688"/>
                <a:gd name="connsiteY473" fmla="*/ 333376 h 334963"/>
                <a:gd name="connsiteX474" fmla="*/ 133350 w 293688"/>
                <a:gd name="connsiteY474" fmla="*/ 333376 h 334963"/>
                <a:gd name="connsiteX475" fmla="*/ 133350 w 293688"/>
                <a:gd name="connsiteY475" fmla="*/ 330201 h 334963"/>
                <a:gd name="connsiteX476" fmla="*/ 131762 w 293688"/>
                <a:gd name="connsiteY476" fmla="*/ 330201 h 334963"/>
                <a:gd name="connsiteX477" fmla="*/ 128587 w 293688"/>
                <a:gd name="connsiteY477" fmla="*/ 330201 h 334963"/>
                <a:gd name="connsiteX478" fmla="*/ 127000 w 293688"/>
                <a:gd name="connsiteY478" fmla="*/ 330201 h 334963"/>
                <a:gd name="connsiteX479" fmla="*/ 127000 w 293688"/>
                <a:gd name="connsiteY479" fmla="*/ 328613 h 334963"/>
                <a:gd name="connsiteX480" fmla="*/ 123825 w 293688"/>
                <a:gd name="connsiteY480" fmla="*/ 328613 h 334963"/>
                <a:gd name="connsiteX481" fmla="*/ 122237 w 293688"/>
                <a:gd name="connsiteY481" fmla="*/ 328613 h 334963"/>
                <a:gd name="connsiteX482" fmla="*/ 122237 w 293688"/>
                <a:gd name="connsiteY482" fmla="*/ 325438 h 334963"/>
                <a:gd name="connsiteX483" fmla="*/ 120650 w 293688"/>
                <a:gd name="connsiteY483" fmla="*/ 325438 h 334963"/>
                <a:gd name="connsiteX484" fmla="*/ 117475 w 293688"/>
                <a:gd name="connsiteY484" fmla="*/ 323851 h 334963"/>
                <a:gd name="connsiteX485" fmla="*/ 115887 w 293688"/>
                <a:gd name="connsiteY485" fmla="*/ 322263 h 334963"/>
                <a:gd name="connsiteX486" fmla="*/ 112712 w 293688"/>
                <a:gd name="connsiteY486" fmla="*/ 322263 h 334963"/>
                <a:gd name="connsiteX487" fmla="*/ 111125 w 293688"/>
                <a:gd name="connsiteY487" fmla="*/ 322263 h 334963"/>
                <a:gd name="connsiteX488" fmla="*/ 107950 w 293688"/>
                <a:gd name="connsiteY488" fmla="*/ 322263 h 334963"/>
                <a:gd name="connsiteX489" fmla="*/ 106362 w 293688"/>
                <a:gd name="connsiteY489" fmla="*/ 322263 h 334963"/>
                <a:gd name="connsiteX490" fmla="*/ 104775 w 293688"/>
                <a:gd name="connsiteY490" fmla="*/ 322263 h 334963"/>
                <a:gd name="connsiteX491" fmla="*/ 104775 w 293688"/>
                <a:gd name="connsiteY491" fmla="*/ 319088 h 334963"/>
                <a:gd name="connsiteX492" fmla="*/ 101600 w 293688"/>
                <a:gd name="connsiteY492" fmla="*/ 319088 h 334963"/>
                <a:gd name="connsiteX493" fmla="*/ 100012 w 293688"/>
                <a:gd name="connsiteY493" fmla="*/ 319088 h 334963"/>
                <a:gd name="connsiteX494" fmla="*/ 96837 w 293688"/>
                <a:gd name="connsiteY494" fmla="*/ 319088 h 334963"/>
                <a:gd name="connsiteX495" fmla="*/ 96837 w 293688"/>
                <a:gd name="connsiteY495" fmla="*/ 317501 h 334963"/>
                <a:gd name="connsiteX496" fmla="*/ 96837 w 293688"/>
                <a:gd name="connsiteY496" fmla="*/ 314326 h 334963"/>
                <a:gd name="connsiteX497" fmla="*/ 95250 w 293688"/>
                <a:gd name="connsiteY497" fmla="*/ 314326 h 334963"/>
                <a:gd name="connsiteX498" fmla="*/ 93662 w 293688"/>
                <a:gd name="connsiteY498" fmla="*/ 312738 h 334963"/>
                <a:gd name="connsiteX499" fmla="*/ 93662 w 293688"/>
                <a:gd name="connsiteY499" fmla="*/ 314326 h 334963"/>
                <a:gd name="connsiteX500" fmla="*/ 90487 w 293688"/>
                <a:gd name="connsiteY500" fmla="*/ 314326 h 334963"/>
                <a:gd name="connsiteX501" fmla="*/ 90487 w 293688"/>
                <a:gd name="connsiteY501" fmla="*/ 312738 h 334963"/>
                <a:gd name="connsiteX502" fmla="*/ 88900 w 293688"/>
                <a:gd name="connsiteY502" fmla="*/ 312738 h 334963"/>
                <a:gd name="connsiteX503" fmla="*/ 88900 w 293688"/>
                <a:gd name="connsiteY503" fmla="*/ 314326 h 334963"/>
                <a:gd name="connsiteX504" fmla="*/ 85725 w 293688"/>
                <a:gd name="connsiteY504" fmla="*/ 314326 h 334963"/>
                <a:gd name="connsiteX505" fmla="*/ 85725 w 293688"/>
                <a:gd name="connsiteY505" fmla="*/ 312738 h 334963"/>
                <a:gd name="connsiteX506" fmla="*/ 84137 w 293688"/>
                <a:gd name="connsiteY506" fmla="*/ 312738 h 334963"/>
                <a:gd name="connsiteX507" fmla="*/ 80962 w 293688"/>
                <a:gd name="connsiteY507" fmla="*/ 312738 h 334963"/>
                <a:gd name="connsiteX508" fmla="*/ 80962 w 293688"/>
                <a:gd name="connsiteY508" fmla="*/ 309563 h 334963"/>
                <a:gd name="connsiteX509" fmla="*/ 80962 w 293688"/>
                <a:gd name="connsiteY509" fmla="*/ 307976 h 334963"/>
                <a:gd name="connsiteX510" fmla="*/ 79375 w 293688"/>
                <a:gd name="connsiteY510" fmla="*/ 309563 h 334963"/>
                <a:gd name="connsiteX511" fmla="*/ 77787 w 293688"/>
                <a:gd name="connsiteY511" fmla="*/ 307976 h 334963"/>
                <a:gd name="connsiteX512" fmla="*/ 74612 w 293688"/>
                <a:gd name="connsiteY512" fmla="*/ 306388 h 334963"/>
                <a:gd name="connsiteX513" fmla="*/ 73025 w 293688"/>
                <a:gd name="connsiteY513" fmla="*/ 303213 h 334963"/>
                <a:gd name="connsiteX514" fmla="*/ 74612 w 293688"/>
                <a:gd name="connsiteY514" fmla="*/ 303213 h 334963"/>
                <a:gd name="connsiteX515" fmla="*/ 77787 w 293688"/>
                <a:gd name="connsiteY515" fmla="*/ 303213 h 334963"/>
                <a:gd name="connsiteX516" fmla="*/ 79375 w 293688"/>
                <a:gd name="connsiteY516" fmla="*/ 303213 h 334963"/>
                <a:gd name="connsiteX517" fmla="*/ 79375 w 293688"/>
                <a:gd name="connsiteY517" fmla="*/ 301626 h 334963"/>
                <a:gd name="connsiteX518" fmla="*/ 77787 w 293688"/>
                <a:gd name="connsiteY518" fmla="*/ 301626 h 334963"/>
                <a:gd name="connsiteX519" fmla="*/ 74612 w 293688"/>
                <a:gd name="connsiteY519" fmla="*/ 298451 h 334963"/>
                <a:gd name="connsiteX520" fmla="*/ 73025 w 293688"/>
                <a:gd name="connsiteY520" fmla="*/ 298451 h 334963"/>
                <a:gd name="connsiteX521" fmla="*/ 73025 w 293688"/>
                <a:gd name="connsiteY521" fmla="*/ 296863 h 334963"/>
                <a:gd name="connsiteX522" fmla="*/ 69850 w 293688"/>
                <a:gd name="connsiteY522" fmla="*/ 296863 h 334963"/>
                <a:gd name="connsiteX523" fmla="*/ 69850 w 293688"/>
                <a:gd name="connsiteY523" fmla="*/ 298451 h 334963"/>
                <a:gd name="connsiteX524" fmla="*/ 73025 w 293688"/>
                <a:gd name="connsiteY524" fmla="*/ 298451 h 334963"/>
                <a:gd name="connsiteX525" fmla="*/ 73025 w 293688"/>
                <a:gd name="connsiteY525" fmla="*/ 301626 h 334963"/>
                <a:gd name="connsiteX526" fmla="*/ 69850 w 293688"/>
                <a:gd name="connsiteY526" fmla="*/ 301626 h 334963"/>
                <a:gd name="connsiteX527" fmla="*/ 68262 w 293688"/>
                <a:gd name="connsiteY527" fmla="*/ 301626 h 334963"/>
                <a:gd name="connsiteX528" fmla="*/ 65087 w 293688"/>
                <a:gd name="connsiteY528" fmla="*/ 298451 h 334963"/>
                <a:gd name="connsiteX529" fmla="*/ 65087 w 293688"/>
                <a:gd name="connsiteY529" fmla="*/ 296863 h 334963"/>
                <a:gd name="connsiteX530" fmla="*/ 63500 w 293688"/>
                <a:gd name="connsiteY530" fmla="*/ 296863 h 334963"/>
                <a:gd name="connsiteX531" fmla="*/ 61912 w 293688"/>
                <a:gd name="connsiteY531" fmla="*/ 296863 h 334963"/>
                <a:gd name="connsiteX532" fmla="*/ 61912 w 293688"/>
                <a:gd name="connsiteY532" fmla="*/ 293688 h 334963"/>
                <a:gd name="connsiteX533" fmla="*/ 58737 w 293688"/>
                <a:gd name="connsiteY533" fmla="*/ 293688 h 334963"/>
                <a:gd name="connsiteX534" fmla="*/ 57150 w 293688"/>
                <a:gd name="connsiteY534" fmla="*/ 293688 h 334963"/>
                <a:gd name="connsiteX535" fmla="*/ 57150 w 293688"/>
                <a:gd name="connsiteY535" fmla="*/ 296863 h 334963"/>
                <a:gd name="connsiteX536" fmla="*/ 53975 w 293688"/>
                <a:gd name="connsiteY536" fmla="*/ 293688 h 334963"/>
                <a:gd name="connsiteX537" fmla="*/ 53975 w 293688"/>
                <a:gd name="connsiteY537" fmla="*/ 292101 h 334963"/>
                <a:gd name="connsiteX538" fmla="*/ 52387 w 293688"/>
                <a:gd name="connsiteY538" fmla="*/ 292101 h 334963"/>
                <a:gd name="connsiteX539" fmla="*/ 52387 w 293688"/>
                <a:gd name="connsiteY539" fmla="*/ 290513 h 334963"/>
                <a:gd name="connsiteX540" fmla="*/ 52387 w 293688"/>
                <a:gd name="connsiteY540" fmla="*/ 287338 h 334963"/>
                <a:gd name="connsiteX541" fmla="*/ 52387 w 293688"/>
                <a:gd name="connsiteY541" fmla="*/ 285751 h 334963"/>
                <a:gd name="connsiteX542" fmla="*/ 49212 w 293688"/>
                <a:gd name="connsiteY542" fmla="*/ 287338 h 334963"/>
                <a:gd name="connsiteX543" fmla="*/ 47625 w 293688"/>
                <a:gd name="connsiteY543" fmla="*/ 285751 h 334963"/>
                <a:gd name="connsiteX544" fmla="*/ 46037 w 293688"/>
                <a:gd name="connsiteY544" fmla="*/ 285751 h 334963"/>
                <a:gd name="connsiteX545" fmla="*/ 46037 w 293688"/>
                <a:gd name="connsiteY545" fmla="*/ 282576 h 334963"/>
                <a:gd name="connsiteX546" fmla="*/ 42862 w 293688"/>
                <a:gd name="connsiteY546" fmla="*/ 282576 h 334963"/>
                <a:gd name="connsiteX547" fmla="*/ 41275 w 293688"/>
                <a:gd name="connsiteY547" fmla="*/ 280988 h 334963"/>
                <a:gd name="connsiteX548" fmla="*/ 38100 w 293688"/>
                <a:gd name="connsiteY548" fmla="*/ 280988 h 334963"/>
                <a:gd name="connsiteX549" fmla="*/ 36512 w 293688"/>
                <a:gd name="connsiteY549" fmla="*/ 279401 h 334963"/>
                <a:gd name="connsiteX550" fmla="*/ 36512 w 293688"/>
                <a:gd name="connsiteY550" fmla="*/ 276226 h 334963"/>
                <a:gd name="connsiteX551" fmla="*/ 33337 w 293688"/>
                <a:gd name="connsiteY551" fmla="*/ 274638 h 334963"/>
                <a:gd name="connsiteX552" fmla="*/ 36512 w 293688"/>
                <a:gd name="connsiteY552" fmla="*/ 271463 h 334963"/>
                <a:gd name="connsiteX553" fmla="*/ 33337 w 293688"/>
                <a:gd name="connsiteY553" fmla="*/ 271463 h 334963"/>
                <a:gd name="connsiteX554" fmla="*/ 31750 w 293688"/>
                <a:gd name="connsiteY554" fmla="*/ 271463 h 334963"/>
                <a:gd name="connsiteX555" fmla="*/ 30162 w 293688"/>
                <a:gd name="connsiteY555" fmla="*/ 269876 h 334963"/>
                <a:gd name="connsiteX556" fmla="*/ 30162 w 293688"/>
                <a:gd name="connsiteY556" fmla="*/ 266701 h 334963"/>
                <a:gd name="connsiteX557" fmla="*/ 26987 w 293688"/>
                <a:gd name="connsiteY557" fmla="*/ 265113 h 334963"/>
                <a:gd name="connsiteX558" fmla="*/ 26987 w 293688"/>
                <a:gd name="connsiteY558" fmla="*/ 263526 h 334963"/>
                <a:gd name="connsiteX559" fmla="*/ 26987 w 293688"/>
                <a:gd name="connsiteY559" fmla="*/ 260351 h 334963"/>
                <a:gd name="connsiteX560" fmla="*/ 25400 w 293688"/>
                <a:gd name="connsiteY560" fmla="*/ 260351 h 334963"/>
                <a:gd name="connsiteX561" fmla="*/ 26987 w 293688"/>
                <a:gd name="connsiteY561" fmla="*/ 258763 h 334963"/>
                <a:gd name="connsiteX562" fmla="*/ 25400 w 293688"/>
                <a:gd name="connsiteY562" fmla="*/ 258763 h 334963"/>
                <a:gd name="connsiteX563" fmla="*/ 25400 w 293688"/>
                <a:gd name="connsiteY563" fmla="*/ 255588 h 334963"/>
                <a:gd name="connsiteX564" fmla="*/ 22225 w 293688"/>
                <a:gd name="connsiteY564" fmla="*/ 255588 h 334963"/>
                <a:gd name="connsiteX565" fmla="*/ 22225 w 293688"/>
                <a:gd name="connsiteY565" fmla="*/ 254001 h 334963"/>
                <a:gd name="connsiteX566" fmla="*/ 20637 w 293688"/>
                <a:gd name="connsiteY566" fmla="*/ 255588 h 334963"/>
                <a:gd name="connsiteX567" fmla="*/ 17462 w 293688"/>
                <a:gd name="connsiteY567" fmla="*/ 254001 h 334963"/>
                <a:gd name="connsiteX568" fmla="*/ 17462 w 293688"/>
                <a:gd name="connsiteY568" fmla="*/ 250826 h 334963"/>
                <a:gd name="connsiteX569" fmla="*/ 17462 w 293688"/>
                <a:gd name="connsiteY569" fmla="*/ 249238 h 334963"/>
                <a:gd name="connsiteX570" fmla="*/ 15875 w 293688"/>
                <a:gd name="connsiteY570" fmla="*/ 247651 h 334963"/>
                <a:gd name="connsiteX571" fmla="*/ 15875 w 293688"/>
                <a:gd name="connsiteY571" fmla="*/ 244476 h 334963"/>
                <a:gd name="connsiteX572" fmla="*/ 15875 w 293688"/>
                <a:gd name="connsiteY572" fmla="*/ 242888 h 334963"/>
                <a:gd name="connsiteX573" fmla="*/ 15875 w 293688"/>
                <a:gd name="connsiteY573" fmla="*/ 239713 h 334963"/>
                <a:gd name="connsiteX574" fmla="*/ 15875 w 293688"/>
                <a:gd name="connsiteY574" fmla="*/ 238126 h 334963"/>
                <a:gd name="connsiteX575" fmla="*/ 14287 w 293688"/>
                <a:gd name="connsiteY575" fmla="*/ 238126 h 334963"/>
                <a:gd name="connsiteX576" fmla="*/ 14287 w 293688"/>
                <a:gd name="connsiteY576" fmla="*/ 234951 h 334963"/>
                <a:gd name="connsiteX577" fmla="*/ 11112 w 293688"/>
                <a:gd name="connsiteY577" fmla="*/ 234951 h 334963"/>
                <a:gd name="connsiteX578" fmla="*/ 11112 w 293688"/>
                <a:gd name="connsiteY578" fmla="*/ 233363 h 334963"/>
                <a:gd name="connsiteX579" fmla="*/ 9525 w 293688"/>
                <a:gd name="connsiteY579" fmla="*/ 231776 h 334963"/>
                <a:gd name="connsiteX580" fmla="*/ 9525 w 293688"/>
                <a:gd name="connsiteY580" fmla="*/ 228601 h 334963"/>
                <a:gd name="connsiteX581" fmla="*/ 6350 w 293688"/>
                <a:gd name="connsiteY581" fmla="*/ 222251 h 334963"/>
                <a:gd name="connsiteX582" fmla="*/ 4762 w 293688"/>
                <a:gd name="connsiteY582" fmla="*/ 217488 h 334963"/>
                <a:gd name="connsiteX583" fmla="*/ 3175 w 293688"/>
                <a:gd name="connsiteY583" fmla="*/ 215901 h 334963"/>
                <a:gd name="connsiteX584" fmla="*/ 3175 w 293688"/>
                <a:gd name="connsiteY584" fmla="*/ 212726 h 334963"/>
                <a:gd name="connsiteX585" fmla="*/ 3175 w 293688"/>
                <a:gd name="connsiteY585" fmla="*/ 211138 h 334963"/>
                <a:gd name="connsiteX586" fmla="*/ 3175 w 293688"/>
                <a:gd name="connsiteY586" fmla="*/ 207963 h 334963"/>
                <a:gd name="connsiteX587" fmla="*/ 0 w 293688"/>
                <a:gd name="connsiteY587" fmla="*/ 206376 h 334963"/>
                <a:gd name="connsiteX588" fmla="*/ 3175 w 293688"/>
                <a:gd name="connsiteY588" fmla="*/ 206376 h 334963"/>
                <a:gd name="connsiteX589" fmla="*/ 3175 w 293688"/>
                <a:gd name="connsiteY589" fmla="*/ 204788 h 334963"/>
                <a:gd name="connsiteX590" fmla="*/ 3175 w 293688"/>
                <a:gd name="connsiteY590" fmla="*/ 201613 h 334963"/>
                <a:gd name="connsiteX591" fmla="*/ 3175 w 293688"/>
                <a:gd name="connsiteY591" fmla="*/ 200026 h 334963"/>
                <a:gd name="connsiteX592" fmla="*/ 3175 w 293688"/>
                <a:gd name="connsiteY592" fmla="*/ 196851 h 334963"/>
                <a:gd name="connsiteX593" fmla="*/ 3175 w 293688"/>
                <a:gd name="connsiteY593" fmla="*/ 195263 h 334963"/>
                <a:gd name="connsiteX594" fmla="*/ 3175 w 293688"/>
                <a:gd name="connsiteY594" fmla="*/ 192088 h 334963"/>
                <a:gd name="connsiteX595" fmla="*/ 3175 w 293688"/>
                <a:gd name="connsiteY595" fmla="*/ 188913 h 334963"/>
                <a:gd name="connsiteX596" fmla="*/ 3175 w 293688"/>
                <a:gd name="connsiteY596" fmla="*/ 185738 h 334963"/>
                <a:gd name="connsiteX597" fmla="*/ 3175 w 293688"/>
                <a:gd name="connsiteY597" fmla="*/ 184151 h 334963"/>
                <a:gd name="connsiteX598" fmla="*/ 4762 w 293688"/>
                <a:gd name="connsiteY598" fmla="*/ 184151 h 334963"/>
                <a:gd name="connsiteX599" fmla="*/ 4762 w 293688"/>
                <a:gd name="connsiteY599" fmla="*/ 180976 h 334963"/>
                <a:gd name="connsiteX600" fmla="*/ 3175 w 293688"/>
                <a:gd name="connsiteY600" fmla="*/ 180976 h 334963"/>
                <a:gd name="connsiteX601" fmla="*/ 4762 w 293688"/>
                <a:gd name="connsiteY601" fmla="*/ 179388 h 334963"/>
                <a:gd name="connsiteX602" fmla="*/ 4762 w 293688"/>
                <a:gd name="connsiteY602" fmla="*/ 176213 h 334963"/>
                <a:gd name="connsiteX603" fmla="*/ 3175 w 293688"/>
                <a:gd name="connsiteY603" fmla="*/ 176213 h 334963"/>
                <a:gd name="connsiteX604" fmla="*/ 3175 w 293688"/>
                <a:gd name="connsiteY604" fmla="*/ 174626 h 334963"/>
                <a:gd name="connsiteX605" fmla="*/ 3175 w 293688"/>
                <a:gd name="connsiteY605" fmla="*/ 173038 h 334963"/>
                <a:gd name="connsiteX606" fmla="*/ 4762 w 293688"/>
                <a:gd name="connsiteY606" fmla="*/ 173038 h 334963"/>
                <a:gd name="connsiteX607" fmla="*/ 4762 w 293688"/>
                <a:gd name="connsiteY607" fmla="*/ 169863 h 334963"/>
                <a:gd name="connsiteX608" fmla="*/ 4762 w 293688"/>
                <a:gd name="connsiteY608" fmla="*/ 168276 h 334963"/>
                <a:gd name="connsiteX609" fmla="*/ 4762 w 293688"/>
                <a:gd name="connsiteY609" fmla="*/ 165101 h 334963"/>
                <a:gd name="connsiteX610" fmla="*/ 4762 w 293688"/>
                <a:gd name="connsiteY610" fmla="*/ 163513 h 334963"/>
                <a:gd name="connsiteX611" fmla="*/ 4762 w 293688"/>
                <a:gd name="connsiteY611" fmla="*/ 160338 h 334963"/>
                <a:gd name="connsiteX612" fmla="*/ 4762 w 293688"/>
                <a:gd name="connsiteY612" fmla="*/ 158751 h 334963"/>
                <a:gd name="connsiteX613" fmla="*/ 4762 w 293688"/>
                <a:gd name="connsiteY613" fmla="*/ 157163 h 334963"/>
                <a:gd name="connsiteX614" fmla="*/ 4762 w 293688"/>
                <a:gd name="connsiteY614" fmla="*/ 153988 h 334963"/>
                <a:gd name="connsiteX615" fmla="*/ 6350 w 293688"/>
                <a:gd name="connsiteY615" fmla="*/ 152401 h 334963"/>
                <a:gd name="connsiteX616" fmla="*/ 6350 w 293688"/>
                <a:gd name="connsiteY616" fmla="*/ 149226 h 334963"/>
                <a:gd name="connsiteX617" fmla="*/ 6350 w 293688"/>
                <a:gd name="connsiteY617" fmla="*/ 147638 h 334963"/>
                <a:gd name="connsiteX618" fmla="*/ 4762 w 293688"/>
                <a:gd name="connsiteY618" fmla="*/ 147638 h 334963"/>
                <a:gd name="connsiteX619" fmla="*/ 6350 w 293688"/>
                <a:gd name="connsiteY619" fmla="*/ 144463 h 334963"/>
                <a:gd name="connsiteX620" fmla="*/ 6350 w 293688"/>
                <a:gd name="connsiteY620" fmla="*/ 142876 h 334963"/>
                <a:gd name="connsiteX621" fmla="*/ 6350 w 293688"/>
                <a:gd name="connsiteY621" fmla="*/ 141288 h 334963"/>
                <a:gd name="connsiteX622" fmla="*/ 9525 w 293688"/>
                <a:gd name="connsiteY622" fmla="*/ 141288 h 334963"/>
                <a:gd name="connsiteX623" fmla="*/ 9525 w 293688"/>
                <a:gd name="connsiteY623" fmla="*/ 138113 h 334963"/>
                <a:gd name="connsiteX624" fmla="*/ 11112 w 293688"/>
                <a:gd name="connsiteY624" fmla="*/ 138113 h 334963"/>
                <a:gd name="connsiteX625" fmla="*/ 11112 w 293688"/>
                <a:gd name="connsiteY625" fmla="*/ 136526 h 334963"/>
                <a:gd name="connsiteX626" fmla="*/ 14287 w 293688"/>
                <a:gd name="connsiteY626" fmla="*/ 136526 h 334963"/>
                <a:gd name="connsiteX627" fmla="*/ 14287 w 293688"/>
                <a:gd name="connsiteY627" fmla="*/ 133351 h 334963"/>
                <a:gd name="connsiteX628" fmla="*/ 14287 w 293688"/>
                <a:gd name="connsiteY628" fmla="*/ 131763 h 334963"/>
                <a:gd name="connsiteX629" fmla="*/ 14287 w 293688"/>
                <a:gd name="connsiteY629" fmla="*/ 130176 h 334963"/>
                <a:gd name="connsiteX630" fmla="*/ 15875 w 293688"/>
                <a:gd name="connsiteY630" fmla="*/ 127001 h 334963"/>
                <a:gd name="connsiteX631" fmla="*/ 15875 w 293688"/>
                <a:gd name="connsiteY631" fmla="*/ 125413 h 334963"/>
                <a:gd name="connsiteX632" fmla="*/ 17462 w 293688"/>
                <a:gd name="connsiteY632" fmla="*/ 125413 h 334963"/>
                <a:gd name="connsiteX633" fmla="*/ 17462 w 293688"/>
                <a:gd name="connsiteY633" fmla="*/ 122238 h 334963"/>
                <a:gd name="connsiteX634" fmla="*/ 20637 w 293688"/>
                <a:gd name="connsiteY634" fmla="*/ 127001 h 334963"/>
                <a:gd name="connsiteX635" fmla="*/ 20637 w 293688"/>
                <a:gd name="connsiteY635" fmla="*/ 125413 h 334963"/>
                <a:gd name="connsiteX636" fmla="*/ 20637 w 293688"/>
                <a:gd name="connsiteY636" fmla="*/ 122238 h 334963"/>
                <a:gd name="connsiteX637" fmla="*/ 20637 w 293688"/>
                <a:gd name="connsiteY637" fmla="*/ 120651 h 334963"/>
                <a:gd name="connsiteX638" fmla="*/ 22225 w 293688"/>
                <a:gd name="connsiteY638" fmla="*/ 120651 h 334963"/>
                <a:gd name="connsiteX639" fmla="*/ 22225 w 293688"/>
                <a:gd name="connsiteY639" fmla="*/ 117476 h 334963"/>
                <a:gd name="connsiteX640" fmla="*/ 22225 w 293688"/>
                <a:gd name="connsiteY640" fmla="*/ 115888 h 334963"/>
                <a:gd name="connsiteX641" fmla="*/ 22225 w 293688"/>
                <a:gd name="connsiteY641" fmla="*/ 114301 h 334963"/>
                <a:gd name="connsiteX642" fmla="*/ 25400 w 293688"/>
                <a:gd name="connsiteY642" fmla="*/ 114301 h 334963"/>
                <a:gd name="connsiteX643" fmla="*/ 25400 w 293688"/>
                <a:gd name="connsiteY643" fmla="*/ 111126 h 334963"/>
                <a:gd name="connsiteX644" fmla="*/ 25400 w 293688"/>
                <a:gd name="connsiteY644" fmla="*/ 109538 h 334963"/>
                <a:gd name="connsiteX645" fmla="*/ 26987 w 293688"/>
                <a:gd name="connsiteY645" fmla="*/ 109538 h 334963"/>
                <a:gd name="connsiteX646" fmla="*/ 26987 w 293688"/>
                <a:gd name="connsiteY646" fmla="*/ 106363 h 334963"/>
                <a:gd name="connsiteX647" fmla="*/ 26987 w 293688"/>
                <a:gd name="connsiteY647" fmla="*/ 104776 h 334963"/>
                <a:gd name="connsiteX648" fmla="*/ 26987 w 293688"/>
                <a:gd name="connsiteY648" fmla="*/ 101601 h 334963"/>
                <a:gd name="connsiteX649" fmla="*/ 26987 w 293688"/>
                <a:gd name="connsiteY649" fmla="*/ 100013 h 334963"/>
                <a:gd name="connsiteX650" fmla="*/ 30162 w 293688"/>
                <a:gd name="connsiteY650" fmla="*/ 100013 h 334963"/>
                <a:gd name="connsiteX651" fmla="*/ 30162 w 293688"/>
                <a:gd name="connsiteY651" fmla="*/ 93663 h 334963"/>
                <a:gd name="connsiteX652" fmla="*/ 31750 w 293688"/>
                <a:gd name="connsiteY652" fmla="*/ 93663 h 334963"/>
                <a:gd name="connsiteX653" fmla="*/ 31750 w 293688"/>
                <a:gd name="connsiteY653" fmla="*/ 90488 h 334963"/>
                <a:gd name="connsiteX654" fmla="*/ 31750 w 293688"/>
                <a:gd name="connsiteY654" fmla="*/ 88901 h 334963"/>
                <a:gd name="connsiteX655" fmla="*/ 33337 w 293688"/>
                <a:gd name="connsiteY655" fmla="*/ 88901 h 334963"/>
                <a:gd name="connsiteX656" fmla="*/ 33337 w 293688"/>
                <a:gd name="connsiteY656" fmla="*/ 85726 h 334963"/>
                <a:gd name="connsiteX657" fmla="*/ 36512 w 293688"/>
                <a:gd name="connsiteY657" fmla="*/ 85726 h 334963"/>
                <a:gd name="connsiteX658" fmla="*/ 36512 w 293688"/>
                <a:gd name="connsiteY658" fmla="*/ 88901 h 334963"/>
                <a:gd name="connsiteX659" fmla="*/ 38100 w 293688"/>
                <a:gd name="connsiteY659" fmla="*/ 88901 h 334963"/>
                <a:gd name="connsiteX660" fmla="*/ 38100 w 293688"/>
                <a:gd name="connsiteY660" fmla="*/ 85726 h 334963"/>
                <a:gd name="connsiteX661" fmla="*/ 41275 w 293688"/>
                <a:gd name="connsiteY661" fmla="*/ 85726 h 334963"/>
                <a:gd name="connsiteX662" fmla="*/ 41275 w 293688"/>
                <a:gd name="connsiteY662" fmla="*/ 84138 h 334963"/>
                <a:gd name="connsiteX663" fmla="*/ 41275 w 293688"/>
                <a:gd name="connsiteY663" fmla="*/ 82551 h 334963"/>
                <a:gd name="connsiteX664" fmla="*/ 42862 w 293688"/>
                <a:gd name="connsiteY664" fmla="*/ 82551 h 334963"/>
                <a:gd name="connsiteX665" fmla="*/ 42862 w 293688"/>
                <a:gd name="connsiteY665" fmla="*/ 79376 h 334963"/>
                <a:gd name="connsiteX666" fmla="*/ 46037 w 293688"/>
                <a:gd name="connsiteY666" fmla="*/ 77788 h 334963"/>
                <a:gd name="connsiteX667" fmla="*/ 46037 w 293688"/>
                <a:gd name="connsiteY667" fmla="*/ 74613 h 334963"/>
                <a:gd name="connsiteX668" fmla="*/ 46037 w 293688"/>
                <a:gd name="connsiteY668" fmla="*/ 73026 h 334963"/>
                <a:gd name="connsiteX669" fmla="*/ 47625 w 293688"/>
                <a:gd name="connsiteY669" fmla="*/ 73026 h 334963"/>
                <a:gd name="connsiteX670" fmla="*/ 47625 w 293688"/>
                <a:gd name="connsiteY670" fmla="*/ 69851 h 334963"/>
                <a:gd name="connsiteX671" fmla="*/ 47625 w 293688"/>
                <a:gd name="connsiteY671" fmla="*/ 68263 h 334963"/>
                <a:gd name="connsiteX672" fmla="*/ 49212 w 293688"/>
                <a:gd name="connsiteY672" fmla="*/ 68263 h 334963"/>
                <a:gd name="connsiteX673" fmla="*/ 49212 w 293688"/>
                <a:gd name="connsiteY673" fmla="*/ 66676 h 334963"/>
                <a:gd name="connsiteX674" fmla="*/ 49212 w 293688"/>
                <a:gd name="connsiteY674" fmla="*/ 63501 h 334963"/>
                <a:gd name="connsiteX675" fmla="*/ 52387 w 293688"/>
                <a:gd name="connsiteY675" fmla="*/ 61913 h 334963"/>
                <a:gd name="connsiteX676" fmla="*/ 52387 w 293688"/>
                <a:gd name="connsiteY676" fmla="*/ 58738 h 334963"/>
                <a:gd name="connsiteX677" fmla="*/ 53975 w 293688"/>
                <a:gd name="connsiteY677" fmla="*/ 58738 h 334963"/>
                <a:gd name="connsiteX678" fmla="*/ 53975 w 293688"/>
                <a:gd name="connsiteY678" fmla="*/ 57150 h 334963"/>
                <a:gd name="connsiteX679" fmla="*/ 53975 w 293688"/>
                <a:gd name="connsiteY679" fmla="*/ 55563 h 334963"/>
                <a:gd name="connsiteX680" fmla="*/ 57150 w 293688"/>
                <a:gd name="connsiteY680" fmla="*/ 55563 h 334963"/>
                <a:gd name="connsiteX681" fmla="*/ 57150 w 293688"/>
                <a:gd name="connsiteY681" fmla="*/ 57150 h 334963"/>
                <a:gd name="connsiteX682" fmla="*/ 58737 w 293688"/>
                <a:gd name="connsiteY682" fmla="*/ 57150 h 334963"/>
                <a:gd name="connsiteX683" fmla="*/ 58737 w 293688"/>
                <a:gd name="connsiteY683" fmla="*/ 55563 h 334963"/>
                <a:gd name="connsiteX684" fmla="*/ 61912 w 293688"/>
                <a:gd name="connsiteY684" fmla="*/ 55563 h 334963"/>
                <a:gd name="connsiteX685" fmla="*/ 61912 w 293688"/>
                <a:gd name="connsiteY685" fmla="*/ 52388 h 334963"/>
                <a:gd name="connsiteX686" fmla="*/ 63500 w 293688"/>
                <a:gd name="connsiteY686" fmla="*/ 52388 h 334963"/>
                <a:gd name="connsiteX687" fmla="*/ 63500 w 293688"/>
                <a:gd name="connsiteY687" fmla="*/ 50800 h 334963"/>
                <a:gd name="connsiteX688" fmla="*/ 65087 w 293688"/>
                <a:gd name="connsiteY688" fmla="*/ 50800 h 334963"/>
                <a:gd name="connsiteX689" fmla="*/ 65087 w 293688"/>
                <a:gd name="connsiteY689" fmla="*/ 47625 h 334963"/>
                <a:gd name="connsiteX690" fmla="*/ 68262 w 293688"/>
                <a:gd name="connsiteY690" fmla="*/ 46038 h 334963"/>
                <a:gd name="connsiteX691" fmla="*/ 68262 w 293688"/>
                <a:gd name="connsiteY691" fmla="*/ 42863 h 334963"/>
                <a:gd name="connsiteX692" fmla="*/ 69850 w 293688"/>
                <a:gd name="connsiteY692" fmla="*/ 41275 h 334963"/>
                <a:gd name="connsiteX693" fmla="*/ 69850 w 293688"/>
                <a:gd name="connsiteY693" fmla="*/ 39688 h 334963"/>
                <a:gd name="connsiteX694" fmla="*/ 73025 w 293688"/>
                <a:gd name="connsiteY694" fmla="*/ 39688 h 334963"/>
                <a:gd name="connsiteX695" fmla="*/ 73025 w 293688"/>
                <a:gd name="connsiteY695" fmla="*/ 36513 h 334963"/>
                <a:gd name="connsiteX696" fmla="*/ 74612 w 293688"/>
                <a:gd name="connsiteY696" fmla="*/ 34925 h 334963"/>
                <a:gd name="connsiteX697" fmla="*/ 74612 w 293688"/>
                <a:gd name="connsiteY697" fmla="*/ 31750 h 334963"/>
                <a:gd name="connsiteX698" fmla="*/ 77787 w 293688"/>
                <a:gd name="connsiteY698" fmla="*/ 31750 h 334963"/>
                <a:gd name="connsiteX699" fmla="*/ 79375 w 293688"/>
                <a:gd name="connsiteY699" fmla="*/ 31750 h 334963"/>
                <a:gd name="connsiteX700" fmla="*/ 79375 w 293688"/>
                <a:gd name="connsiteY700" fmla="*/ 30163 h 334963"/>
                <a:gd name="connsiteX701" fmla="*/ 79375 w 293688"/>
                <a:gd name="connsiteY701" fmla="*/ 26988 h 334963"/>
                <a:gd name="connsiteX702" fmla="*/ 80962 w 293688"/>
                <a:gd name="connsiteY702" fmla="*/ 30163 h 334963"/>
                <a:gd name="connsiteX703" fmla="*/ 80962 w 293688"/>
                <a:gd name="connsiteY703" fmla="*/ 25400 h 334963"/>
                <a:gd name="connsiteX704" fmla="*/ 80962 w 293688"/>
                <a:gd name="connsiteY704" fmla="*/ 23813 h 334963"/>
                <a:gd name="connsiteX705" fmla="*/ 84137 w 293688"/>
                <a:gd name="connsiteY705" fmla="*/ 23813 h 334963"/>
                <a:gd name="connsiteX706" fmla="*/ 85725 w 293688"/>
                <a:gd name="connsiteY706" fmla="*/ 20638 h 334963"/>
                <a:gd name="connsiteX707" fmla="*/ 85725 w 293688"/>
                <a:gd name="connsiteY707" fmla="*/ 19050 h 334963"/>
                <a:gd name="connsiteX708" fmla="*/ 88900 w 293688"/>
                <a:gd name="connsiteY708" fmla="*/ 19050 h 334963"/>
                <a:gd name="connsiteX709" fmla="*/ 88900 w 293688"/>
                <a:gd name="connsiteY709" fmla="*/ 20638 h 334963"/>
                <a:gd name="connsiteX710" fmla="*/ 90487 w 293688"/>
                <a:gd name="connsiteY710" fmla="*/ 19050 h 334963"/>
                <a:gd name="connsiteX711" fmla="*/ 93662 w 293688"/>
                <a:gd name="connsiteY711" fmla="*/ 15875 h 334963"/>
                <a:gd name="connsiteX712" fmla="*/ 95250 w 293688"/>
                <a:gd name="connsiteY712" fmla="*/ 11113 h 334963"/>
                <a:gd name="connsiteX713" fmla="*/ 95250 w 293688"/>
                <a:gd name="connsiteY713" fmla="*/ 14288 h 334963"/>
                <a:gd name="connsiteX714" fmla="*/ 95250 w 293688"/>
                <a:gd name="connsiteY714" fmla="*/ 15875 h 334963"/>
                <a:gd name="connsiteX715" fmla="*/ 96837 w 293688"/>
                <a:gd name="connsiteY715" fmla="*/ 15875 h 334963"/>
                <a:gd name="connsiteX716" fmla="*/ 100012 w 293688"/>
                <a:gd name="connsiteY716" fmla="*/ 15875 h 334963"/>
                <a:gd name="connsiteX717" fmla="*/ 100012 w 293688"/>
                <a:gd name="connsiteY717" fmla="*/ 14288 h 334963"/>
                <a:gd name="connsiteX718" fmla="*/ 101600 w 293688"/>
                <a:gd name="connsiteY718" fmla="*/ 11113 h 334963"/>
                <a:gd name="connsiteX719" fmla="*/ 101600 w 293688"/>
                <a:gd name="connsiteY719" fmla="*/ 9525 h 334963"/>
                <a:gd name="connsiteX720" fmla="*/ 104775 w 293688"/>
                <a:gd name="connsiteY720" fmla="*/ 9525 h 334963"/>
                <a:gd name="connsiteX721" fmla="*/ 106362 w 293688"/>
                <a:gd name="connsiteY721" fmla="*/ 9525 h 334963"/>
                <a:gd name="connsiteX722" fmla="*/ 111125 w 293688"/>
                <a:gd name="connsiteY722" fmla="*/ 3175 h 334963"/>
                <a:gd name="connsiteX723" fmla="*/ 112713 w 293688"/>
                <a:gd name="connsiteY723" fmla="*/ 3175 h 334963"/>
                <a:gd name="connsiteX724" fmla="*/ 115888 w 293688"/>
                <a:gd name="connsiteY724" fmla="*/ 3175 h 334963"/>
                <a:gd name="connsiteX725" fmla="*/ 115888 w 293688"/>
                <a:gd name="connsiteY725" fmla="*/ 4763 h 334963"/>
                <a:gd name="connsiteX726" fmla="*/ 112713 w 293688"/>
                <a:gd name="connsiteY726" fmla="*/ 4763 h 334963"/>
                <a:gd name="connsiteX727" fmla="*/ 111125 w 293688"/>
                <a:gd name="connsiteY727" fmla="*/ 4763 h 334963"/>
                <a:gd name="connsiteX728" fmla="*/ 117476 w 293688"/>
                <a:gd name="connsiteY728" fmla="*/ 0 h 334963"/>
                <a:gd name="connsiteX729" fmla="*/ 117476 w 293688"/>
                <a:gd name="connsiteY729" fmla="*/ 3175 h 334963"/>
                <a:gd name="connsiteX730" fmla="*/ 115888 w 293688"/>
                <a:gd name="connsiteY730" fmla="*/ 3175 h 33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</a:cxnLst>
              <a:rect l="l" t="t" r="r" b="b"/>
              <a:pathLst>
                <a:path w="293688" h="334963">
                  <a:moveTo>
                    <a:pt x="142875" y="333376"/>
                  </a:moveTo>
                  <a:lnTo>
                    <a:pt x="144463" y="334963"/>
                  </a:lnTo>
                  <a:lnTo>
                    <a:pt x="142875" y="334963"/>
                  </a:lnTo>
                  <a:close/>
                  <a:moveTo>
                    <a:pt x="163513" y="330201"/>
                  </a:moveTo>
                  <a:lnTo>
                    <a:pt x="160338" y="333376"/>
                  </a:lnTo>
                  <a:lnTo>
                    <a:pt x="163513" y="333376"/>
                  </a:lnTo>
                  <a:close/>
                  <a:moveTo>
                    <a:pt x="93662" y="314326"/>
                  </a:moveTo>
                  <a:lnTo>
                    <a:pt x="95250" y="314326"/>
                  </a:lnTo>
                  <a:lnTo>
                    <a:pt x="95250" y="317501"/>
                  </a:lnTo>
                  <a:close/>
                  <a:moveTo>
                    <a:pt x="88900" y="314326"/>
                  </a:moveTo>
                  <a:lnTo>
                    <a:pt x="90487" y="317501"/>
                  </a:lnTo>
                  <a:lnTo>
                    <a:pt x="88900" y="317501"/>
                  </a:lnTo>
                  <a:close/>
                  <a:moveTo>
                    <a:pt x="74612" y="301626"/>
                  </a:moveTo>
                  <a:lnTo>
                    <a:pt x="77787" y="301626"/>
                  </a:lnTo>
                  <a:lnTo>
                    <a:pt x="74612" y="303213"/>
                  </a:lnTo>
                  <a:close/>
                  <a:moveTo>
                    <a:pt x="20637" y="263526"/>
                  </a:moveTo>
                  <a:lnTo>
                    <a:pt x="20637" y="265113"/>
                  </a:lnTo>
                  <a:lnTo>
                    <a:pt x="20637" y="266701"/>
                  </a:lnTo>
                  <a:lnTo>
                    <a:pt x="17462" y="265113"/>
                  </a:lnTo>
                  <a:close/>
                  <a:moveTo>
                    <a:pt x="20637" y="255588"/>
                  </a:moveTo>
                  <a:lnTo>
                    <a:pt x="22225" y="255588"/>
                  </a:lnTo>
                  <a:lnTo>
                    <a:pt x="22225" y="258763"/>
                  </a:lnTo>
                  <a:lnTo>
                    <a:pt x="20637" y="260351"/>
                  </a:lnTo>
                  <a:lnTo>
                    <a:pt x="17462" y="260351"/>
                  </a:lnTo>
                  <a:lnTo>
                    <a:pt x="20637" y="258763"/>
                  </a:lnTo>
                  <a:close/>
                  <a:moveTo>
                    <a:pt x="14287" y="250826"/>
                  </a:moveTo>
                  <a:lnTo>
                    <a:pt x="15875" y="250826"/>
                  </a:lnTo>
                  <a:lnTo>
                    <a:pt x="15875" y="254001"/>
                  </a:lnTo>
                  <a:close/>
                  <a:moveTo>
                    <a:pt x="14287" y="247651"/>
                  </a:moveTo>
                  <a:lnTo>
                    <a:pt x="15875" y="247651"/>
                  </a:lnTo>
                  <a:lnTo>
                    <a:pt x="15875" y="249238"/>
                  </a:lnTo>
                  <a:lnTo>
                    <a:pt x="14287" y="249238"/>
                  </a:lnTo>
                  <a:close/>
                  <a:moveTo>
                    <a:pt x="11112" y="242888"/>
                  </a:moveTo>
                  <a:lnTo>
                    <a:pt x="14287" y="244476"/>
                  </a:lnTo>
                  <a:lnTo>
                    <a:pt x="11112" y="244476"/>
                  </a:lnTo>
                  <a:close/>
                  <a:moveTo>
                    <a:pt x="9525" y="238126"/>
                  </a:moveTo>
                  <a:lnTo>
                    <a:pt x="11112" y="238126"/>
                  </a:lnTo>
                  <a:lnTo>
                    <a:pt x="11112" y="239713"/>
                  </a:lnTo>
                  <a:lnTo>
                    <a:pt x="11112" y="242888"/>
                  </a:lnTo>
                  <a:lnTo>
                    <a:pt x="9525" y="239713"/>
                  </a:lnTo>
                  <a:close/>
                  <a:moveTo>
                    <a:pt x="196850" y="55563"/>
                  </a:moveTo>
                  <a:lnTo>
                    <a:pt x="198438" y="55563"/>
                  </a:lnTo>
                  <a:lnTo>
                    <a:pt x="201613" y="55563"/>
                  </a:lnTo>
                  <a:lnTo>
                    <a:pt x="203200" y="55563"/>
                  </a:lnTo>
                  <a:lnTo>
                    <a:pt x="206376" y="55563"/>
                  </a:lnTo>
                  <a:lnTo>
                    <a:pt x="207963" y="55563"/>
                  </a:lnTo>
                  <a:lnTo>
                    <a:pt x="211138" y="55563"/>
                  </a:lnTo>
                  <a:lnTo>
                    <a:pt x="207963" y="57151"/>
                  </a:lnTo>
                  <a:lnTo>
                    <a:pt x="206376" y="57151"/>
                  </a:lnTo>
                  <a:lnTo>
                    <a:pt x="201613" y="57151"/>
                  </a:lnTo>
                  <a:close/>
                  <a:moveTo>
                    <a:pt x="57150" y="52388"/>
                  </a:moveTo>
                  <a:lnTo>
                    <a:pt x="58737" y="55563"/>
                  </a:lnTo>
                  <a:lnTo>
                    <a:pt x="57150" y="55563"/>
                  </a:lnTo>
                  <a:close/>
                  <a:moveTo>
                    <a:pt x="165100" y="36513"/>
                  </a:moveTo>
                  <a:lnTo>
                    <a:pt x="168275" y="36513"/>
                  </a:lnTo>
                  <a:lnTo>
                    <a:pt x="165100" y="39688"/>
                  </a:lnTo>
                  <a:close/>
                  <a:moveTo>
                    <a:pt x="165100" y="31750"/>
                  </a:moveTo>
                  <a:lnTo>
                    <a:pt x="168275" y="31750"/>
                  </a:lnTo>
                  <a:lnTo>
                    <a:pt x="165100" y="34925"/>
                  </a:lnTo>
                  <a:close/>
                  <a:moveTo>
                    <a:pt x="160338" y="30163"/>
                  </a:moveTo>
                  <a:lnTo>
                    <a:pt x="163513" y="31750"/>
                  </a:lnTo>
                  <a:lnTo>
                    <a:pt x="160338" y="31750"/>
                  </a:lnTo>
                  <a:close/>
                  <a:moveTo>
                    <a:pt x="160338" y="26988"/>
                  </a:moveTo>
                  <a:lnTo>
                    <a:pt x="163513" y="26988"/>
                  </a:lnTo>
                  <a:lnTo>
                    <a:pt x="160338" y="30163"/>
                  </a:lnTo>
                  <a:close/>
                  <a:moveTo>
                    <a:pt x="160338" y="20638"/>
                  </a:moveTo>
                  <a:lnTo>
                    <a:pt x="163513" y="20638"/>
                  </a:lnTo>
                  <a:lnTo>
                    <a:pt x="163513" y="23813"/>
                  </a:lnTo>
                  <a:lnTo>
                    <a:pt x="160338" y="23813"/>
                  </a:lnTo>
                  <a:close/>
                  <a:moveTo>
                    <a:pt x="107950" y="9525"/>
                  </a:moveTo>
                  <a:lnTo>
                    <a:pt x="111125" y="9525"/>
                  </a:lnTo>
                  <a:lnTo>
                    <a:pt x="111125" y="11113"/>
                  </a:lnTo>
                  <a:lnTo>
                    <a:pt x="107950" y="14288"/>
                  </a:lnTo>
                  <a:lnTo>
                    <a:pt x="107950" y="11113"/>
                  </a:lnTo>
                  <a:close/>
                  <a:moveTo>
                    <a:pt x="106362" y="7938"/>
                  </a:moveTo>
                  <a:lnTo>
                    <a:pt x="107950" y="9525"/>
                  </a:lnTo>
                  <a:lnTo>
                    <a:pt x="106362" y="11113"/>
                  </a:lnTo>
                  <a:lnTo>
                    <a:pt x="106362" y="14288"/>
                  </a:lnTo>
                  <a:lnTo>
                    <a:pt x="106363" y="14288"/>
                  </a:lnTo>
                  <a:lnTo>
                    <a:pt x="107950" y="14288"/>
                  </a:lnTo>
                  <a:lnTo>
                    <a:pt x="106363" y="15875"/>
                  </a:lnTo>
                  <a:lnTo>
                    <a:pt x="106363" y="15876"/>
                  </a:lnTo>
                  <a:lnTo>
                    <a:pt x="106362" y="15876"/>
                  </a:lnTo>
                  <a:lnTo>
                    <a:pt x="106362" y="19050"/>
                  </a:lnTo>
                  <a:lnTo>
                    <a:pt x="104776" y="20637"/>
                  </a:lnTo>
                  <a:lnTo>
                    <a:pt x="104776" y="20638"/>
                  </a:lnTo>
                  <a:lnTo>
                    <a:pt x="104775" y="20638"/>
                  </a:lnTo>
                  <a:lnTo>
                    <a:pt x="104775" y="20638"/>
                  </a:lnTo>
                  <a:lnTo>
                    <a:pt x="104775" y="23813"/>
                  </a:lnTo>
                  <a:lnTo>
                    <a:pt x="104775" y="25400"/>
                  </a:lnTo>
                  <a:lnTo>
                    <a:pt x="101600" y="26988"/>
                  </a:lnTo>
                  <a:lnTo>
                    <a:pt x="100012" y="30163"/>
                  </a:lnTo>
                  <a:lnTo>
                    <a:pt x="101600" y="30163"/>
                  </a:lnTo>
                  <a:lnTo>
                    <a:pt x="104775" y="30163"/>
                  </a:lnTo>
                  <a:lnTo>
                    <a:pt x="104775" y="26988"/>
                  </a:lnTo>
                  <a:lnTo>
                    <a:pt x="106362" y="26988"/>
                  </a:lnTo>
                  <a:lnTo>
                    <a:pt x="106362" y="25400"/>
                  </a:lnTo>
                  <a:lnTo>
                    <a:pt x="107950" y="25400"/>
                  </a:lnTo>
                  <a:lnTo>
                    <a:pt x="111125" y="25400"/>
                  </a:lnTo>
                  <a:lnTo>
                    <a:pt x="111125" y="26988"/>
                  </a:lnTo>
                  <a:lnTo>
                    <a:pt x="112712" y="26988"/>
                  </a:lnTo>
                  <a:lnTo>
                    <a:pt x="112712" y="25400"/>
                  </a:lnTo>
                  <a:lnTo>
                    <a:pt x="115887" y="23813"/>
                  </a:lnTo>
                  <a:lnTo>
                    <a:pt x="117475" y="23813"/>
                  </a:lnTo>
                  <a:lnTo>
                    <a:pt x="120650" y="23813"/>
                  </a:lnTo>
                  <a:lnTo>
                    <a:pt x="120650" y="20638"/>
                  </a:lnTo>
                  <a:lnTo>
                    <a:pt x="122237" y="19050"/>
                  </a:lnTo>
                  <a:lnTo>
                    <a:pt x="123825" y="19050"/>
                  </a:lnTo>
                  <a:lnTo>
                    <a:pt x="127000" y="15875"/>
                  </a:lnTo>
                  <a:lnTo>
                    <a:pt x="127000" y="19050"/>
                  </a:lnTo>
                  <a:lnTo>
                    <a:pt x="128587" y="19050"/>
                  </a:lnTo>
                  <a:lnTo>
                    <a:pt x="128587" y="15875"/>
                  </a:lnTo>
                  <a:lnTo>
                    <a:pt x="131762" y="15875"/>
                  </a:lnTo>
                  <a:lnTo>
                    <a:pt x="133350" y="15875"/>
                  </a:lnTo>
                  <a:lnTo>
                    <a:pt x="136525" y="15875"/>
                  </a:lnTo>
                  <a:lnTo>
                    <a:pt x="138112" y="15875"/>
                  </a:lnTo>
                  <a:lnTo>
                    <a:pt x="139700" y="15875"/>
                  </a:lnTo>
                  <a:lnTo>
                    <a:pt x="139700" y="14288"/>
                  </a:lnTo>
                  <a:lnTo>
                    <a:pt x="142875" y="14288"/>
                  </a:lnTo>
                  <a:lnTo>
                    <a:pt x="142875" y="11113"/>
                  </a:lnTo>
                  <a:lnTo>
                    <a:pt x="144463" y="9525"/>
                  </a:lnTo>
                  <a:lnTo>
                    <a:pt x="147638" y="9525"/>
                  </a:lnTo>
                  <a:lnTo>
                    <a:pt x="147638" y="14288"/>
                  </a:lnTo>
                  <a:lnTo>
                    <a:pt x="144463" y="14288"/>
                  </a:lnTo>
                  <a:lnTo>
                    <a:pt x="144463" y="15875"/>
                  </a:lnTo>
                  <a:lnTo>
                    <a:pt x="147638" y="15875"/>
                  </a:lnTo>
                  <a:lnTo>
                    <a:pt x="147638" y="14288"/>
                  </a:lnTo>
                  <a:lnTo>
                    <a:pt x="149225" y="14288"/>
                  </a:lnTo>
                  <a:lnTo>
                    <a:pt x="152400" y="14288"/>
                  </a:lnTo>
                  <a:lnTo>
                    <a:pt x="152400" y="11113"/>
                  </a:lnTo>
                  <a:lnTo>
                    <a:pt x="153988" y="11113"/>
                  </a:lnTo>
                  <a:lnTo>
                    <a:pt x="153988" y="14288"/>
                  </a:lnTo>
                  <a:lnTo>
                    <a:pt x="153988" y="15875"/>
                  </a:lnTo>
                  <a:lnTo>
                    <a:pt x="153988" y="19050"/>
                  </a:lnTo>
                  <a:lnTo>
                    <a:pt x="153988" y="20638"/>
                  </a:lnTo>
                  <a:lnTo>
                    <a:pt x="152400" y="23813"/>
                  </a:lnTo>
                  <a:lnTo>
                    <a:pt x="152400" y="25400"/>
                  </a:lnTo>
                  <a:lnTo>
                    <a:pt x="153988" y="25400"/>
                  </a:lnTo>
                  <a:lnTo>
                    <a:pt x="155575" y="25400"/>
                  </a:lnTo>
                  <a:lnTo>
                    <a:pt x="158750" y="25400"/>
                  </a:lnTo>
                  <a:lnTo>
                    <a:pt x="158750" y="23813"/>
                  </a:lnTo>
                  <a:lnTo>
                    <a:pt x="160338" y="23813"/>
                  </a:lnTo>
                  <a:lnTo>
                    <a:pt x="160338" y="25400"/>
                  </a:lnTo>
                  <a:lnTo>
                    <a:pt x="160338" y="25401"/>
                  </a:lnTo>
                  <a:lnTo>
                    <a:pt x="160337" y="25401"/>
                  </a:lnTo>
                  <a:lnTo>
                    <a:pt x="158750" y="26988"/>
                  </a:lnTo>
                  <a:lnTo>
                    <a:pt x="158750" y="30163"/>
                  </a:lnTo>
                  <a:lnTo>
                    <a:pt x="155575" y="31750"/>
                  </a:lnTo>
                  <a:lnTo>
                    <a:pt x="158750" y="31750"/>
                  </a:lnTo>
                  <a:lnTo>
                    <a:pt x="160338" y="31750"/>
                  </a:lnTo>
                  <a:lnTo>
                    <a:pt x="163513" y="34925"/>
                  </a:lnTo>
                  <a:lnTo>
                    <a:pt x="165100" y="34925"/>
                  </a:lnTo>
                  <a:lnTo>
                    <a:pt x="165100" y="36513"/>
                  </a:lnTo>
                  <a:lnTo>
                    <a:pt x="163513" y="36513"/>
                  </a:lnTo>
                  <a:lnTo>
                    <a:pt x="163513" y="39688"/>
                  </a:lnTo>
                  <a:lnTo>
                    <a:pt x="160338" y="39688"/>
                  </a:lnTo>
                  <a:lnTo>
                    <a:pt x="160338" y="41275"/>
                  </a:lnTo>
                  <a:lnTo>
                    <a:pt x="163513" y="41275"/>
                  </a:lnTo>
                  <a:lnTo>
                    <a:pt x="163513" y="41275"/>
                  </a:lnTo>
                  <a:lnTo>
                    <a:pt x="163513" y="39688"/>
                  </a:lnTo>
                  <a:lnTo>
                    <a:pt x="165100" y="39688"/>
                  </a:lnTo>
                  <a:lnTo>
                    <a:pt x="165100" y="41275"/>
                  </a:lnTo>
                  <a:lnTo>
                    <a:pt x="165100" y="41275"/>
                  </a:lnTo>
                  <a:lnTo>
                    <a:pt x="165100" y="42863"/>
                  </a:lnTo>
                  <a:lnTo>
                    <a:pt x="163513" y="46038"/>
                  </a:lnTo>
                  <a:lnTo>
                    <a:pt x="160338" y="46038"/>
                  </a:lnTo>
                  <a:lnTo>
                    <a:pt x="160338" y="47625"/>
                  </a:lnTo>
                  <a:lnTo>
                    <a:pt x="163513" y="46038"/>
                  </a:lnTo>
                  <a:lnTo>
                    <a:pt x="163513" y="47625"/>
                  </a:lnTo>
                  <a:lnTo>
                    <a:pt x="165100" y="47625"/>
                  </a:lnTo>
                  <a:lnTo>
                    <a:pt x="165100" y="50800"/>
                  </a:lnTo>
                  <a:lnTo>
                    <a:pt x="163513" y="50800"/>
                  </a:lnTo>
                  <a:lnTo>
                    <a:pt x="160338" y="50800"/>
                  </a:lnTo>
                  <a:lnTo>
                    <a:pt x="160338" y="52388"/>
                  </a:lnTo>
                  <a:lnTo>
                    <a:pt x="158750" y="52388"/>
                  </a:lnTo>
                  <a:lnTo>
                    <a:pt x="158750" y="55563"/>
                  </a:lnTo>
                  <a:lnTo>
                    <a:pt x="158750" y="57150"/>
                  </a:lnTo>
                  <a:lnTo>
                    <a:pt x="160338" y="57150"/>
                  </a:lnTo>
                  <a:lnTo>
                    <a:pt x="160338" y="58738"/>
                  </a:lnTo>
                  <a:lnTo>
                    <a:pt x="163513" y="58738"/>
                  </a:lnTo>
                  <a:lnTo>
                    <a:pt x="163513" y="57150"/>
                  </a:lnTo>
                  <a:lnTo>
                    <a:pt x="165100" y="57150"/>
                  </a:lnTo>
                  <a:lnTo>
                    <a:pt x="168275" y="55563"/>
                  </a:lnTo>
                  <a:lnTo>
                    <a:pt x="169863" y="52388"/>
                  </a:lnTo>
                  <a:lnTo>
                    <a:pt x="169863" y="55563"/>
                  </a:lnTo>
                  <a:lnTo>
                    <a:pt x="169863" y="57150"/>
                  </a:lnTo>
                  <a:lnTo>
                    <a:pt x="169863" y="58738"/>
                  </a:lnTo>
                  <a:lnTo>
                    <a:pt x="168275" y="61913"/>
                  </a:lnTo>
                  <a:lnTo>
                    <a:pt x="169863" y="63501"/>
                  </a:lnTo>
                  <a:lnTo>
                    <a:pt x="168275" y="63501"/>
                  </a:lnTo>
                  <a:lnTo>
                    <a:pt x="168275" y="66676"/>
                  </a:lnTo>
                  <a:lnTo>
                    <a:pt x="165100" y="68263"/>
                  </a:lnTo>
                  <a:lnTo>
                    <a:pt x="165100" y="69851"/>
                  </a:lnTo>
                  <a:lnTo>
                    <a:pt x="165100" y="73026"/>
                  </a:lnTo>
                  <a:lnTo>
                    <a:pt x="168275" y="73026"/>
                  </a:lnTo>
                  <a:lnTo>
                    <a:pt x="169863" y="73026"/>
                  </a:lnTo>
                  <a:lnTo>
                    <a:pt x="171450" y="73026"/>
                  </a:lnTo>
                  <a:lnTo>
                    <a:pt x="174625" y="69851"/>
                  </a:lnTo>
                  <a:lnTo>
                    <a:pt x="171450" y="74613"/>
                  </a:lnTo>
                  <a:lnTo>
                    <a:pt x="169863" y="74613"/>
                  </a:lnTo>
                  <a:lnTo>
                    <a:pt x="169863" y="77788"/>
                  </a:lnTo>
                  <a:lnTo>
                    <a:pt x="168275" y="77788"/>
                  </a:lnTo>
                  <a:lnTo>
                    <a:pt x="168275" y="79376"/>
                  </a:lnTo>
                  <a:lnTo>
                    <a:pt x="165100" y="79376"/>
                  </a:lnTo>
                  <a:lnTo>
                    <a:pt x="165100" y="82551"/>
                  </a:lnTo>
                  <a:lnTo>
                    <a:pt x="163513" y="82551"/>
                  </a:lnTo>
                  <a:lnTo>
                    <a:pt x="163513" y="84138"/>
                  </a:lnTo>
                  <a:lnTo>
                    <a:pt x="163513" y="85726"/>
                  </a:lnTo>
                  <a:lnTo>
                    <a:pt x="160338" y="85726"/>
                  </a:lnTo>
                  <a:lnTo>
                    <a:pt x="160338" y="88901"/>
                  </a:lnTo>
                  <a:lnTo>
                    <a:pt x="160338" y="90488"/>
                  </a:lnTo>
                  <a:lnTo>
                    <a:pt x="158750" y="90488"/>
                  </a:lnTo>
                  <a:lnTo>
                    <a:pt x="158750" y="93663"/>
                  </a:lnTo>
                  <a:lnTo>
                    <a:pt x="158750" y="95251"/>
                  </a:lnTo>
                  <a:lnTo>
                    <a:pt x="160338" y="95251"/>
                  </a:lnTo>
                  <a:lnTo>
                    <a:pt x="163513" y="93663"/>
                  </a:lnTo>
                  <a:lnTo>
                    <a:pt x="165100" y="93663"/>
                  </a:lnTo>
                  <a:lnTo>
                    <a:pt x="168275" y="93663"/>
                  </a:lnTo>
                  <a:lnTo>
                    <a:pt x="168275" y="90488"/>
                  </a:lnTo>
                  <a:lnTo>
                    <a:pt x="169863" y="90488"/>
                  </a:lnTo>
                  <a:lnTo>
                    <a:pt x="179388" y="88901"/>
                  </a:lnTo>
                  <a:lnTo>
                    <a:pt x="185738" y="85726"/>
                  </a:lnTo>
                  <a:lnTo>
                    <a:pt x="187325" y="85726"/>
                  </a:lnTo>
                  <a:lnTo>
                    <a:pt x="190500" y="85726"/>
                  </a:lnTo>
                  <a:lnTo>
                    <a:pt x="190500" y="84138"/>
                  </a:lnTo>
                  <a:lnTo>
                    <a:pt x="192088" y="84138"/>
                  </a:lnTo>
                  <a:lnTo>
                    <a:pt x="195263" y="84138"/>
                  </a:lnTo>
                  <a:lnTo>
                    <a:pt x="196851" y="84138"/>
                  </a:lnTo>
                  <a:lnTo>
                    <a:pt x="196851" y="82551"/>
                  </a:lnTo>
                  <a:lnTo>
                    <a:pt x="198438" y="82551"/>
                  </a:lnTo>
                  <a:lnTo>
                    <a:pt x="201613" y="82551"/>
                  </a:lnTo>
                  <a:lnTo>
                    <a:pt x="203201" y="82551"/>
                  </a:lnTo>
                  <a:lnTo>
                    <a:pt x="206376" y="79376"/>
                  </a:lnTo>
                  <a:lnTo>
                    <a:pt x="203201" y="79376"/>
                  </a:lnTo>
                  <a:lnTo>
                    <a:pt x="201613" y="79376"/>
                  </a:lnTo>
                  <a:lnTo>
                    <a:pt x="201613" y="77788"/>
                  </a:lnTo>
                  <a:lnTo>
                    <a:pt x="203201" y="77788"/>
                  </a:lnTo>
                  <a:lnTo>
                    <a:pt x="206376" y="77788"/>
                  </a:lnTo>
                  <a:lnTo>
                    <a:pt x="211138" y="77788"/>
                  </a:lnTo>
                  <a:lnTo>
                    <a:pt x="214313" y="77788"/>
                  </a:lnTo>
                  <a:lnTo>
                    <a:pt x="217488" y="77788"/>
                  </a:lnTo>
                  <a:lnTo>
                    <a:pt x="219076" y="74613"/>
                  </a:lnTo>
                  <a:lnTo>
                    <a:pt x="219076" y="77788"/>
                  </a:lnTo>
                  <a:lnTo>
                    <a:pt x="222251" y="77788"/>
                  </a:lnTo>
                  <a:lnTo>
                    <a:pt x="223838" y="77788"/>
                  </a:lnTo>
                  <a:lnTo>
                    <a:pt x="227013" y="77788"/>
                  </a:lnTo>
                  <a:lnTo>
                    <a:pt x="228601" y="74613"/>
                  </a:lnTo>
                  <a:lnTo>
                    <a:pt x="230188" y="74613"/>
                  </a:lnTo>
                  <a:lnTo>
                    <a:pt x="233363" y="74613"/>
                  </a:lnTo>
                  <a:lnTo>
                    <a:pt x="234951" y="74613"/>
                  </a:lnTo>
                  <a:lnTo>
                    <a:pt x="234951" y="77788"/>
                  </a:lnTo>
                  <a:lnTo>
                    <a:pt x="238126" y="77788"/>
                  </a:lnTo>
                  <a:lnTo>
                    <a:pt x="239713" y="77788"/>
                  </a:lnTo>
                  <a:lnTo>
                    <a:pt x="244476" y="79376"/>
                  </a:lnTo>
                  <a:lnTo>
                    <a:pt x="246063" y="79376"/>
                  </a:lnTo>
                  <a:lnTo>
                    <a:pt x="249238" y="79376"/>
                  </a:lnTo>
                  <a:lnTo>
                    <a:pt x="249238" y="77788"/>
                  </a:lnTo>
                  <a:lnTo>
                    <a:pt x="246063" y="74613"/>
                  </a:lnTo>
                  <a:lnTo>
                    <a:pt x="246063" y="73026"/>
                  </a:lnTo>
                  <a:lnTo>
                    <a:pt x="246063" y="69851"/>
                  </a:lnTo>
                  <a:lnTo>
                    <a:pt x="244476" y="69851"/>
                  </a:lnTo>
                  <a:lnTo>
                    <a:pt x="244476" y="68263"/>
                  </a:lnTo>
                  <a:lnTo>
                    <a:pt x="242888" y="68263"/>
                  </a:lnTo>
                  <a:lnTo>
                    <a:pt x="242888" y="66676"/>
                  </a:lnTo>
                  <a:lnTo>
                    <a:pt x="239713" y="66676"/>
                  </a:lnTo>
                  <a:lnTo>
                    <a:pt x="238126" y="63501"/>
                  </a:lnTo>
                  <a:lnTo>
                    <a:pt x="238126" y="61913"/>
                  </a:lnTo>
                  <a:lnTo>
                    <a:pt x="234951" y="61913"/>
                  </a:lnTo>
                  <a:lnTo>
                    <a:pt x="234951" y="58738"/>
                  </a:lnTo>
                  <a:lnTo>
                    <a:pt x="233363" y="58738"/>
                  </a:lnTo>
                  <a:lnTo>
                    <a:pt x="230188" y="57150"/>
                  </a:lnTo>
                  <a:lnTo>
                    <a:pt x="228601" y="57150"/>
                  </a:lnTo>
                  <a:lnTo>
                    <a:pt x="228601" y="55563"/>
                  </a:lnTo>
                  <a:lnTo>
                    <a:pt x="227013" y="55563"/>
                  </a:lnTo>
                  <a:lnTo>
                    <a:pt x="227013" y="57150"/>
                  </a:lnTo>
                  <a:lnTo>
                    <a:pt x="225426" y="57150"/>
                  </a:lnTo>
                  <a:lnTo>
                    <a:pt x="225426" y="58738"/>
                  </a:lnTo>
                  <a:lnTo>
                    <a:pt x="223838" y="58738"/>
                  </a:lnTo>
                  <a:lnTo>
                    <a:pt x="223838" y="57150"/>
                  </a:lnTo>
                  <a:lnTo>
                    <a:pt x="223838" y="57150"/>
                  </a:lnTo>
                  <a:lnTo>
                    <a:pt x="223838" y="55563"/>
                  </a:lnTo>
                  <a:lnTo>
                    <a:pt x="222251" y="55563"/>
                  </a:lnTo>
                  <a:lnTo>
                    <a:pt x="219076" y="55563"/>
                  </a:lnTo>
                  <a:lnTo>
                    <a:pt x="217488" y="55563"/>
                  </a:lnTo>
                  <a:lnTo>
                    <a:pt x="214313" y="55563"/>
                  </a:lnTo>
                  <a:lnTo>
                    <a:pt x="217488" y="52388"/>
                  </a:lnTo>
                  <a:lnTo>
                    <a:pt x="219076" y="52388"/>
                  </a:lnTo>
                  <a:lnTo>
                    <a:pt x="222251" y="52388"/>
                  </a:lnTo>
                  <a:lnTo>
                    <a:pt x="217488" y="50800"/>
                  </a:lnTo>
                  <a:lnTo>
                    <a:pt x="214313" y="50800"/>
                  </a:lnTo>
                  <a:lnTo>
                    <a:pt x="214313" y="52388"/>
                  </a:lnTo>
                  <a:lnTo>
                    <a:pt x="212725" y="52388"/>
                  </a:lnTo>
                  <a:lnTo>
                    <a:pt x="212725" y="50800"/>
                  </a:lnTo>
                  <a:lnTo>
                    <a:pt x="211138" y="50800"/>
                  </a:lnTo>
                  <a:lnTo>
                    <a:pt x="211138" y="49213"/>
                  </a:lnTo>
                  <a:lnTo>
                    <a:pt x="211138" y="47625"/>
                  </a:lnTo>
                  <a:lnTo>
                    <a:pt x="211138" y="47625"/>
                  </a:lnTo>
                  <a:lnTo>
                    <a:pt x="212726" y="47625"/>
                  </a:lnTo>
                  <a:lnTo>
                    <a:pt x="212726" y="47625"/>
                  </a:lnTo>
                  <a:lnTo>
                    <a:pt x="214313" y="47625"/>
                  </a:lnTo>
                  <a:lnTo>
                    <a:pt x="219076" y="47625"/>
                  </a:lnTo>
                  <a:lnTo>
                    <a:pt x="222251" y="46038"/>
                  </a:lnTo>
                  <a:lnTo>
                    <a:pt x="223838" y="46038"/>
                  </a:lnTo>
                  <a:lnTo>
                    <a:pt x="223838" y="47625"/>
                  </a:lnTo>
                  <a:lnTo>
                    <a:pt x="227013" y="47625"/>
                  </a:lnTo>
                  <a:lnTo>
                    <a:pt x="228601" y="47625"/>
                  </a:lnTo>
                  <a:lnTo>
                    <a:pt x="230188" y="47625"/>
                  </a:lnTo>
                  <a:lnTo>
                    <a:pt x="230188" y="50800"/>
                  </a:lnTo>
                  <a:lnTo>
                    <a:pt x="233363" y="47625"/>
                  </a:lnTo>
                  <a:lnTo>
                    <a:pt x="233363" y="50800"/>
                  </a:lnTo>
                  <a:lnTo>
                    <a:pt x="234951" y="50800"/>
                  </a:lnTo>
                  <a:lnTo>
                    <a:pt x="238126" y="50800"/>
                  </a:lnTo>
                  <a:lnTo>
                    <a:pt x="238126" y="52388"/>
                  </a:lnTo>
                  <a:lnTo>
                    <a:pt x="239713" y="52388"/>
                  </a:lnTo>
                  <a:lnTo>
                    <a:pt x="242888" y="52388"/>
                  </a:lnTo>
                  <a:lnTo>
                    <a:pt x="244476" y="55563"/>
                  </a:lnTo>
                  <a:lnTo>
                    <a:pt x="246063" y="55563"/>
                  </a:lnTo>
                  <a:lnTo>
                    <a:pt x="254001" y="57150"/>
                  </a:lnTo>
                  <a:lnTo>
                    <a:pt x="254001" y="58738"/>
                  </a:lnTo>
                  <a:lnTo>
                    <a:pt x="255588" y="58738"/>
                  </a:lnTo>
                  <a:lnTo>
                    <a:pt x="255588" y="61913"/>
                  </a:lnTo>
                  <a:lnTo>
                    <a:pt x="258763" y="63501"/>
                  </a:lnTo>
                  <a:lnTo>
                    <a:pt x="260351" y="68263"/>
                  </a:lnTo>
                  <a:lnTo>
                    <a:pt x="261938" y="68263"/>
                  </a:lnTo>
                  <a:lnTo>
                    <a:pt x="261938" y="69851"/>
                  </a:lnTo>
                  <a:lnTo>
                    <a:pt x="265113" y="69851"/>
                  </a:lnTo>
                  <a:lnTo>
                    <a:pt x="266701" y="73026"/>
                  </a:lnTo>
                  <a:lnTo>
                    <a:pt x="269876" y="73026"/>
                  </a:lnTo>
                  <a:lnTo>
                    <a:pt x="269876" y="74613"/>
                  </a:lnTo>
                  <a:lnTo>
                    <a:pt x="266701" y="74613"/>
                  </a:lnTo>
                  <a:lnTo>
                    <a:pt x="266701" y="77788"/>
                  </a:lnTo>
                  <a:lnTo>
                    <a:pt x="269876" y="77788"/>
                  </a:lnTo>
                  <a:lnTo>
                    <a:pt x="269876" y="79376"/>
                  </a:lnTo>
                  <a:lnTo>
                    <a:pt x="271463" y="79376"/>
                  </a:lnTo>
                  <a:lnTo>
                    <a:pt x="271463" y="82551"/>
                  </a:lnTo>
                  <a:lnTo>
                    <a:pt x="271463" y="84138"/>
                  </a:lnTo>
                  <a:lnTo>
                    <a:pt x="271463" y="85726"/>
                  </a:lnTo>
                  <a:lnTo>
                    <a:pt x="271463" y="88901"/>
                  </a:lnTo>
                  <a:lnTo>
                    <a:pt x="273051" y="90488"/>
                  </a:lnTo>
                  <a:lnTo>
                    <a:pt x="273051" y="93663"/>
                  </a:lnTo>
                  <a:lnTo>
                    <a:pt x="273051" y="95251"/>
                  </a:lnTo>
                  <a:lnTo>
                    <a:pt x="271463" y="93663"/>
                  </a:lnTo>
                  <a:lnTo>
                    <a:pt x="269876" y="95251"/>
                  </a:lnTo>
                  <a:lnTo>
                    <a:pt x="269876" y="98426"/>
                  </a:lnTo>
                  <a:lnTo>
                    <a:pt x="271463" y="98426"/>
                  </a:lnTo>
                  <a:lnTo>
                    <a:pt x="271463" y="100013"/>
                  </a:lnTo>
                  <a:lnTo>
                    <a:pt x="273051" y="100013"/>
                  </a:lnTo>
                  <a:lnTo>
                    <a:pt x="276226" y="101601"/>
                  </a:lnTo>
                  <a:lnTo>
                    <a:pt x="276226" y="104776"/>
                  </a:lnTo>
                  <a:lnTo>
                    <a:pt x="277813" y="104776"/>
                  </a:lnTo>
                  <a:lnTo>
                    <a:pt x="277813" y="106363"/>
                  </a:lnTo>
                  <a:lnTo>
                    <a:pt x="280988" y="106363"/>
                  </a:lnTo>
                  <a:lnTo>
                    <a:pt x="280988" y="109538"/>
                  </a:lnTo>
                  <a:lnTo>
                    <a:pt x="282576" y="109538"/>
                  </a:lnTo>
                  <a:lnTo>
                    <a:pt x="282576" y="111126"/>
                  </a:lnTo>
                  <a:lnTo>
                    <a:pt x="282576" y="114301"/>
                  </a:lnTo>
                  <a:lnTo>
                    <a:pt x="285751" y="115888"/>
                  </a:lnTo>
                  <a:lnTo>
                    <a:pt x="285751" y="117476"/>
                  </a:lnTo>
                  <a:lnTo>
                    <a:pt x="285751" y="120651"/>
                  </a:lnTo>
                  <a:lnTo>
                    <a:pt x="285751" y="122238"/>
                  </a:lnTo>
                  <a:lnTo>
                    <a:pt x="287338" y="122238"/>
                  </a:lnTo>
                  <a:lnTo>
                    <a:pt x="287338" y="125413"/>
                  </a:lnTo>
                  <a:lnTo>
                    <a:pt x="287338" y="127001"/>
                  </a:lnTo>
                  <a:lnTo>
                    <a:pt x="287338" y="130176"/>
                  </a:lnTo>
                  <a:lnTo>
                    <a:pt x="287338" y="131763"/>
                  </a:lnTo>
                  <a:lnTo>
                    <a:pt x="288926" y="133351"/>
                  </a:lnTo>
                  <a:lnTo>
                    <a:pt x="288926" y="136526"/>
                  </a:lnTo>
                  <a:lnTo>
                    <a:pt x="288926" y="138113"/>
                  </a:lnTo>
                  <a:lnTo>
                    <a:pt x="288926" y="141288"/>
                  </a:lnTo>
                  <a:lnTo>
                    <a:pt x="288926" y="142876"/>
                  </a:lnTo>
                  <a:lnTo>
                    <a:pt x="292101" y="142876"/>
                  </a:lnTo>
                  <a:lnTo>
                    <a:pt x="292101" y="144463"/>
                  </a:lnTo>
                  <a:lnTo>
                    <a:pt x="292101" y="147638"/>
                  </a:lnTo>
                  <a:lnTo>
                    <a:pt x="292101" y="149226"/>
                  </a:lnTo>
                  <a:lnTo>
                    <a:pt x="292101" y="152401"/>
                  </a:lnTo>
                  <a:lnTo>
                    <a:pt x="292101" y="153988"/>
                  </a:lnTo>
                  <a:lnTo>
                    <a:pt x="292101" y="158751"/>
                  </a:lnTo>
                  <a:lnTo>
                    <a:pt x="293688" y="163513"/>
                  </a:lnTo>
                  <a:lnTo>
                    <a:pt x="293688" y="165101"/>
                  </a:lnTo>
                  <a:lnTo>
                    <a:pt x="293688" y="168276"/>
                  </a:lnTo>
                  <a:lnTo>
                    <a:pt x="293688" y="173038"/>
                  </a:lnTo>
                  <a:lnTo>
                    <a:pt x="292101" y="176213"/>
                  </a:lnTo>
                  <a:lnTo>
                    <a:pt x="292101" y="188913"/>
                  </a:lnTo>
                  <a:lnTo>
                    <a:pt x="292101" y="192088"/>
                  </a:lnTo>
                  <a:lnTo>
                    <a:pt x="292101" y="195263"/>
                  </a:lnTo>
                  <a:lnTo>
                    <a:pt x="288926" y="196851"/>
                  </a:lnTo>
                  <a:lnTo>
                    <a:pt x="288926" y="200026"/>
                  </a:lnTo>
                  <a:lnTo>
                    <a:pt x="288926" y="201613"/>
                  </a:lnTo>
                  <a:lnTo>
                    <a:pt x="288926" y="204788"/>
                  </a:lnTo>
                  <a:lnTo>
                    <a:pt x="288926" y="206376"/>
                  </a:lnTo>
                  <a:lnTo>
                    <a:pt x="287338" y="207963"/>
                  </a:lnTo>
                  <a:lnTo>
                    <a:pt x="287338" y="212726"/>
                  </a:lnTo>
                  <a:lnTo>
                    <a:pt x="285751" y="217488"/>
                  </a:lnTo>
                  <a:lnTo>
                    <a:pt x="287338" y="219076"/>
                  </a:lnTo>
                  <a:lnTo>
                    <a:pt x="285751" y="222251"/>
                  </a:lnTo>
                  <a:lnTo>
                    <a:pt x="285751" y="223838"/>
                  </a:lnTo>
                  <a:lnTo>
                    <a:pt x="282576" y="223838"/>
                  </a:lnTo>
                  <a:lnTo>
                    <a:pt x="282576" y="227013"/>
                  </a:lnTo>
                  <a:lnTo>
                    <a:pt x="282576" y="228601"/>
                  </a:lnTo>
                  <a:lnTo>
                    <a:pt x="280988" y="231776"/>
                  </a:lnTo>
                  <a:lnTo>
                    <a:pt x="280988" y="233363"/>
                  </a:lnTo>
                  <a:lnTo>
                    <a:pt x="280988" y="234951"/>
                  </a:lnTo>
                  <a:lnTo>
                    <a:pt x="277813" y="234951"/>
                  </a:lnTo>
                  <a:lnTo>
                    <a:pt x="277813" y="238126"/>
                  </a:lnTo>
                  <a:lnTo>
                    <a:pt x="277813" y="239713"/>
                  </a:lnTo>
                  <a:lnTo>
                    <a:pt x="276226" y="242888"/>
                  </a:lnTo>
                  <a:lnTo>
                    <a:pt x="276226" y="244476"/>
                  </a:lnTo>
                  <a:lnTo>
                    <a:pt x="273051" y="249238"/>
                  </a:lnTo>
                  <a:lnTo>
                    <a:pt x="271463" y="254001"/>
                  </a:lnTo>
                  <a:lnTo>
                    <a:pt x="269876" y="258763"/>
                  </a:lnTo>
                  <a:lnTo>
                    <a:pt x="266701" y="263526"/>
                  </a:lnTo>
                  <a:lnTo>
                    <a:pt x="265113" y="265113"/>
                  </a:lnTo>
                  <a:lnTo>
                    <a:pt x="261938" y="269876"/>
                  </a:lnTo>
                  <a:lnTo>
                    <a:pt x="261938" y="271463"/>
                  </a:lnTo>
                  <a:lnTo>
                    <a:pt x="260351" y="276226"/>
                  </a:lnTo>
                  <a:lnTo>
                    <a:pt x="255588" y="282576"/>
                  </a:lnTo>
                  <a:lnTo>
                    <a:pt x="249238" y="287338"/>
                  </a:lnTo>
                  <a:lnTo>
                    <a:pt x="246063" y="292101"/>
                  </a:lnTo>
                  <a:lnTo>
                    <a:pt x="244476" y="293688"/>
                  </a:lnTo>
                  <a:lnTo>
                    <a:pt x="239713" y="296863"/>
                  </a:lnTo>
                  <a:lnTo>
                    <a:pt x="238126" y="298451"/>
                  </a:lnTo>
                  <a:lnTo>
                    <a:pt x="234951" y="298451"/>
                  </a:lnTo>
                  <a:lnTo>
                    <a:pt x="234951" y="301626"/>
                  </a:lnTo>
                  <a:lnTo>
                    <a:pt x="233363" y="301626"/>
                  </a:lnTo>
                  <a:lnTo>
                    <a:pt x="230188" y="301626"/>
                  </a:lnTo>
                  <a:lnTo>
                    <a:pt x="228601" y="303213"/>
                  </a:lnTo>
                  <a:lnTo>
                    <a:pt x="228601" y="306388"/>
                  </a:lnTo>
                  <a:lnTo>
                    <a:pt x="223838" y="306388"/>
                  </a:lnTo>
                  <a:lnTo>
                    <a:pt x="222251" y="307976"/>
                  </a:lnTo>
                  <a:lnTo>
                    <a:pt x="219076" y="309563"/>
                  </a:lnTo>
                  <a:lnTo>
                    <a:pt x="217488" y="312738"/>
                  </a:lnTo>
                  <a:lnTo>
                    <a:pt x="212726" y="314326"/>
                  </a:lnTo>
                  <a:lnTo>
                    <a:pt x="211138" y="317501"/>
                  </a:lnTo>
                  <a:lnTo>
                    <a:pt x="207963" y="319088"/>
                  </a:lnTo>
                  <a:lnTo>
                    <a:pt x="206376" y="319088"/>
                  </a:lnTo>
                  <a:lnTo>
                    <a:pt x="203201" y="319088"/>
                  </a:lnTo>
                  <a:lnTo>
                    <a:pt x="203201" y="322263"/>
                  </a:lnTo>
                  <a:lnTo>
                    <a:pt x="201613" y="323851"/>
                  </a:lnTo>
                  <a:lnTo>
                    <a:pt x="198438" y="323851"/>
                  </a:lnTo>
                  <a:lnTo>
                    <a:pt x="196851" y="325438"/>
                  </a:lnTo>
                  <a:lnTo>
                    <a:pt x="192088" y="325438"/>
                  </a:lnTo>
                  <a:lnTo>
                    <a:pt x="187325" y="328613"/>
                  </a:lnTo>
                  <a:lnTo>
                    <a:pt x="182563" y="330201"/>
                  </a:lnTo>
                  <a:lnTo>
                    <a:pt x="180975" y="330201"/>
                  </a:lnTo>
                  <a:lnTo>
                    <a:pt x="179388" y="333376"/>
                  </a:lnTo>
                  <a:lnTo>
                    <a:pt x="176213" y="333376"/>
                  </a:lnTo>
                  <a:lnTo>
                    <a:pt x="174625" y="333376"/>
                  </a:lnTo>
                  <a:lnTo>
                    <a:pt x="171450" y="334963"/>
                  </a:lnTo>
                  <a:lnTo>
                    <a:pt x="169863" y="334963"/>
                  </a:lnTo>
                  <a:lnTo>
                    <a:pt x="169863" y="333376"/>
                  </a:lnTo>
                  <a:lnTo>
                    <a:pt x="171450" y="330201"/>
                  </a:lnTo>
                  <a:lnTo>
                    <a:pt x="174625" y="330201"/>
                  </a:lnTo>
                  <a:lnTo>
                    <a:pt x="176213" y="328613"/>
                  </a:lnTo>
                  <a:lnTo>
                    <a:pt x="174625" y="328613"/>
                  </a:lnTo>
                  <a:lnTo>
                    <a:pt x="171450" y="328613"/>
                  </a:lnTo>
                  <a:lnTo>
                    <a:pt x="169863" y="328613"/>
                  </a:lnTo>
                  <a:lnTo>
                    <a:pt x="168275" y="328613"/>
                  </a:lnTo>
                  <a:lnTo>
                    <a:pt x="168275" y="330201"/>
                  </a:lnTo>
                  <a:lnTo>
                    <a:pt x="165100" y="330201"/>
                  </a:lnTo>
                  <a:lnTo>
                    <a:pt x="165100" y="333376"/>
                  </a:lnTo>
                  <a:lnTo>
                    <a:pt x="165100" y="334963"/>
                  </a:lnTo>
                  <a:lnTo>
                    <a:pt x="163513" y="334963"/>
                  </a:lnTo>
                  <a:lnTo>
                    <a:pt x="160338" y="334963"/>
                  </a:lnTo>
                  <a:lnTo>
                    <a:pt x="158750" y="334963"/>
                  </a:lnTo>
                  <a:lnTo>
                    <a:pt x="155575" y="334963"/>
                  </a:lnTo>
                  <a:lnTo>
                    <a:pt x="153988" y="334963"/>
                  </a:lnTo>
                  <a:lnTo>
                    <a:pt x="152400" y="333376"/>
                  </a:lnTo>
                  <a:lnTo>
                    <a:pt x="149225" y="333376"/>
                  </a:lnTo>
                  <a:lnTo>
                    <a:pt x="147638" y="333376"/>
                  </a:lnTo>
                  <a:lnTo>
                    <a:pt x="144463" y="333376"/>
                  </a:lnTo>
                  <a:lnTo>
                    <a:pt x="142875" y="333376"/>
                  </a:lnTo>
                  <a:lnTo>
                    <a:pt x="139700" y="333376"/>
                  </a:lnTo>
                  <a:lnTo>
                    <a:pt x="138112" y="334963"/>
                  </a:lnTo>
                  <a:lnTo>
                    <a:pt x="136525" y="333376"/>
                  </a:lnTo>
                  <a:lnTo>
                    <a:pt x="133350" y="333376"/>
                  </a:lnTo>
                  <a:lnTo>
                    <a:pt x="133350" y="330201"/>
                  </a:lnTo>
                  <a:lnTo>
                    <a:pt x="131762" y="330201"/>
                  </a:lnTo>
                  <a:lnTo>
                    <a:pt x="128587" y="330201"/>
                  </a:lnTo>
                  <a:lnTo>
                    <a:pt x="127000" y="330201"/>
                  </a:lnTo>
                  <a:lnTo>
                    <a:pt x="127000" y="328613"/>
                  </a:lnTo>
                  <a:lnTo>
                    <a:pt x="123825" y="328613"/>
                  </a:lnTo>
                  <a:lnTo>
                    <a:pt x="122237" y="328613"/>
                  </a:lnTo>
                  <a:lnTo>
                    <a:pt x="122237" y="325438"/>
                  </a:lnTo>
                  <a:lnTo>
                    <a:pt x="120650" y="325438"/>
                  </a:lnTo>
                  <a:lnTo>
                    <a:pt x="117475" y="323851"/>
                  </a:lnTo>
                  <a:lnTo>
                    <a:pt x="115887" y="322263"/>
                  </a:lnTo>
                  <a:lnTo>
                    <a:pt x="112712" y="322263"/>
                  </a:lnTo>
                  <a:lnTo>
                    <a:pt x="111125" y="322263"/>
                  </a:lnTo>
                  <a:lnTo>
                    <a:pt x="107950" y="322263"/>
                  </a:lnTo>
                  <a:lnTo>
                    <a:pt x="106362" y="322263"/>
                  </a:lnTo>
                  <a:lnTo>
                    <a:pt x="104775" y="322263"/>
                  </a:lnTo>
                  <a:lnTo>
                    <a:pt x="104775" y="319088"/>
                  </a:lnTo>
                  <a:lnTo>
                    <a:pt x="101600" y="319088"/>
                  </a:lnTo>
                  <a:lnTo>
                    <a:pt x="100012" y="319088"/>
                  </a:lnTo>
                  <a:lnTo>
                    <a:pt x="96837" y="319088"/>
                  </a:lnTo>
                  <a:lnTo>
                    <a:pt x="96837" y="317501"/>
                  </a:lnTo>
                  <a:lnTo>
                    <a:pt x="96837" y="314326"/>
                  </a:lnTo>
                  <a:lnTo>
                    <a:pt x="95250" y="314326"/>
                  </a:lnTo>
                  <a:lnTo>
                    <a:pt x="93662" y="312738"/>
                  </a:lnTo>
                  <a:lnTo>
                    <a:pt x="93662" y="314326"/>
                  </a:lnTo>
                  <a:lnTo>
                    <a:pt x="90487" y="314326"/>
                  </a:lnTo>
                  <a:lnTo>
                    <a:pt x="90487" y="312738"/>
                  </a:lnTo>
                  <a:lnTo>
                    <a:pt x="88900" y="312738"/>
                  </a:lnTo>
                  <a:lnTo>
                    <a:pt x="88900" y="314326"/>
                  </a:lnTo>
                  <a:lnTo>
                    <a:pt x="85725" y="314326"/>
                  </a:lnTo>
                  <a:lnTo>
                    <a:pt x="85725" y="312738"/>
                  </a:lnTo>
                  <a:lnTo>
                    <a:pt x="84137" y="312738"/>
                  </a:lnTo>
                  <a:lnTo>
                    <a:pt x="80962" y="312738"/>
                  </a:lnTo>
                  <a:lnTo>
                    <a:pt x="80962" y="309563"/>
                  </a:lnTo>
                  <a:lnTo>
                    <a:pt x="80962" y="307976"/>
                  </a:lnTo>
                  <a:lnTo>
                    <a:pt x="79375" y="309563"/>
                  </a:lnTo>
                  <a:lnTo>
                    <a:pt x="77787" y="307976"/>
                  </a:lnTo>
                  <a:lnTo>
                    <a:pt x="74612" y="306388"/>
                  </a:lnTo>
                  <a:lnTo>
                    <a:pt x="73025" y="303213"/>
                  </a:lnTo>
                  <a:lnTo>
                    <a:pt x="74612" y="303213"/>
                  </a:lnTo>
                  <a:lnTo>
                    <a:pt x="77787" y="303213"/>
                  </a:lnTo>
                  <a:lnTo>
                    <a:pt x="79375" y="303213"/>
                  </a:lnTo>
                  <a:lnTo>
                    <a:pt x="79375" y="301626"/>
                  </a:lnTo>
                  <a:lnTo>
                    <a:pt x="77787" y="301626"/>
                  </a:lnTo>
                  <a:lnTo>
                    <a:pt x="74612" y="298451"/>
                  </a:lnTo>
                  <a:lnTo>
                    <a:pt x="73025" y="298451"/>
                  </a:lnTo>
                  <a:lnTo>
                    <a:pt x="73025" y="296863"/>
                  </a:lnTo>
                  <a:lnTo>
                    <a:pt x="69850" y="296863"/>
                  </a:lnTo>
                  <a:lnTo>
                    <a:pt x="69850" y="298451"/>
                  </a:lnTo>
                  <a:lnTo>
                    <a:pt x="73025" y="298451"/>
                  </a:lnTo>
                  <a:lnTo>
                    <a:pt x="73025" y="301626"/>
                  </a:lnTo>
                  <a:lnTo>
                    <a:pt x="69850" y="301626"/>
                  </a:lnTo>
                  <a:lnTo>
                    <a:pt x="68262" y="301626"/>
                  </a:lnTo>
                  <a:lnTo>
                    <a:pt x="65087" y="298451"/>
                  </a:lnTo>
                  <a:lnTo>
                    <a:pt x="65087" y="296863"/>
                  </a:lnTo>
                  <a:lnTo>
                    <a:pt x="63500" y="296863"/>
                  </a:lnTo>
                  <a:lnTo>
                    <a:pt x="61912" y="296863"/>
                  </a:lnTo>
                  <a:lnTo>
                    <a:pt x="61912" y="293688"/>
                  </a:lnTo>
                  <a:lnTo>
                    <a:pt x="58737" y="293688"/>
                  </a:lnTo>
                  <a:lnTo>
                    <a:pt x="57150" y="293688"/>
                  </a:lnTo>
                  <a:lnTo>
                    <a:pt x="57150" y="296863"/>
                  </a:lnTo>
                  <a:lnTo>
                    <a:pt x="53975" y="293688"/>
                  </a:lnTo>
                  <a:lnTo>
                    <a:pt x="53975" y="292101"/>
                  </a:lnTo>
                  <a:lnTo>
                    <a:pt x="52387" y="292101"/>
                  </a:lnTo>
                  <a:lnTo>
                    <a:pt x="52387" y="290513"/>
                  </a:lnTo>
                  <a:lnTo>
                    <a:pt x="52387" y="287338"/>
                  </a:lnTo>
                  <a:lnTo>
                    <a:pt x="52387" y="285751"/>
                  </a:lnTo>
                  <a:lnTo>
                    <a:pt x="49212" y="287338"/>
                  </a:lnTo>
                  <a:lnTo>
                    <a:pt x="47625" y="285751"/>
                  </a:lnTo>
                  <a:lnTo>
                    <a:pt x="46037" y="285751"/>
                  </a:lnTo>
                  <a:lnTo>
                    <a:pt x="46037" y="282576"/>
                  </a:lnTo>
                  <a:lnTo>
                    <a:pt x="42862" y="282576"/>
                  </a:lnTo>
                  <a:lnTo>
                    <a:pt x="41275" y="280988"/>
                  </a:lnTo>
                  <a:lnTo>
                    <a:pt x="38100" y="280988"/>
                  </a:lnTo>
                  <a:lnTo>
                    <a:pt x="36512" y="279401"/>
                  </a:lnTo>
                  <a:lnTo>
                    <a:pt x="36512" y="276226"/>
                  </a:lnTo>
                  <a:lnTo>
                    <a:pt x="33337" y="274638"/>
                  </a:lnTo>
                  <a:lnTo>
                    <a:pt x="36512" y="271463"/>
                  </a:lnTo>
                  <a:lnTo>
                    <a:pt x="33337" y="271463"/>
                  </a:lnTo>
                  <a:lnTo>
                    <a:pt x="31750" y="271463"/>
                  </a:lnTo>
                  <a:lnTo>
                    <a:pt x="30162" y="269876"/>
                  </a:lnTo>
                  <a:lnTo>
                    <a:pt x="30162" y="266701"/>
                  </a:lnTo>
                  <a:lnTo>
                    <a:pt x="26987" y="265113"/>
                  </a:lnTo>
                  <a:lnTo>
                    <a:pt x="26987" y="263526"/>
                  </a:lnTo>
                  <a:lnTo>
                    <a:pt x="26987" y="260351"/>
                  </a:lnTo>
                  <a:lnTo>
                    <a:pt x="25400" y="260351"/>
                  </a:lnTo>
                  <a:lnTo>
                    <a:pt x="26987" y="258763"/>
                  </a:lnTo>
                  <a:lnTo>
                    <a:pt x="25400" y="258763"/>
                  </a:lnTo>
                  <a:lnTo>
                    <a:pt x="25400" y="255588"/>
                  </a:lnTo>
                  <a:lnTo>
                    <a:pt x="22225" y="255588"/>
                  </a:lnTo>
                  <a:lnTo>
                    <a:pt x="22225" y="254001"/>
                  </a:lnTo>
                  <a:lnTo>
                    <a:pt x="20637" y="255588"/>
                  </a:lnTo>
                  <a:lnTo>
                    <a:pt x="17462" y="254001"/>
                  </a:lnTo>
                  <a:lnTo>
                    <a:pt x="17462" y="250826"/>
                  </a:lnTo>
                  <a:lnTo>
                    <a:pt x="17462" y="249238"/>
                  </a:lnTo>
                  <a:lnTo>
                    <a:pt x="15875" y="247651"/>
                  </a:lnTo>
                  <a:lnTo>
                    <a:pt x="15875" y="244476"/>
                  </a:lnTo>
                  <a:lnTo>
                    <a:pt x="15875" y="242888"/>
                  </a:lnTo>
                  <a:lnTo>
                    <a:pt x="15875" y="239713"/>
                  </a:lnTo>
                  <a:lnTo>
                    <a:pt x="15875" y="238126"/>
                  </a:lnTo>
                  <a:lnTo>
                    <a:pt x="14287" y="238126"/>
                  </a:lnTo>
                  <a:lnTo>
                    <a:pt x="14287" y="234951"/>
                  </a:lnTo>
                  <a:lnTo>
                    <a:pt x="11112" y="234951"/>
                  </a:lnTo>
                  <a:lnTo>
                    <a:pt x="11112" y="233363"/>
                  </a:lnTo>
                  <a:lnTo>
                    <a:pt x="9525" y="231776"/>
                  </a:lnTo>
                  <a:lnTo>
                    <a:pt x="9525" y="228601"/>
                  </a:lnTo>
                  <a:lnTo>
                    <a:pt x="6350" y="222251"/>
                  </a:lnTo>
                  <a:lnTo>
                    <a:pt x="4762" y="217488"/>
                  </a:lnTo>
                  <a:lnTo>
                    <a:pt x="3175" y="215901"/>
                  </a:lnTo>
                  <a:lnTo>
                    <a:pt x="3175" y="212726"/>
                  </a:lnTo>
                  <a:lnTo>
                    <a:pt x="3175" y="211138"/>
                  </a:lnTo>
                  <a:lnTo>
                    <a:pt x="3175" y="207963"/>
                  </a:lnTo>
                  <a:lnTo>
                    <a:pt x="0" y="206376"/>
                  </a:lnTo>
                  <a:lnTo>
                    <a:pt x="3175" y="206376"/>
                  </a:lnTo>
                  <a:lnTo>
                    <a:pt x="3175" y="204788"/>
                  </a:lnTo>
                  <a:lnTo>
                    <a:pt x="3175" y="201613"/>
                  </a:lnTo>
                  <a:lnTo>
                    <a:pt x="3175" y="200026"/>
                  </a:lnTo>
                  <a:lnTo>
                    <a:pt x="3175" y="196851"/>
                  </a:lnTo>
                  <a:lnTo>
                    <a:pt x="3175" y="195263"/>
                  </a:lnTo>
                  <a:lnTo>
                    <a:pt x="3175" y="192088"/>
                  </a:lnTo>
                  <a:lnTo>
                    <a:pt x="3175" y="188913"/>
                  </a:lnTo>
                  <a:lnTo>
                    <a:pt x="3175" y="185738"/>
                  </a:lnTo>
                  <a:lnTo>
                    <a:pt x="3175" y="184151"/>
                  </a:lnTo>
                  <a:lnTo>
                    <a:pt x="4762" y="184151"/>
                  </a:lnTo>
                  <a:lnTo>
                    <a:pt x="4762" y="180976"/>
                  </a:lnTo>
                  <a:lnTo>
                    <a:pt x="3175" y="180976"/>
                  </a:lnTo>
                  <a:lnTo>
                    <a:pt x="4762" y="179388"/>
                  </a:lnTo>
                  <a:lnTo>
                    <a:pt x="4762" y="176213"/>
                  </a:lnTo>
                  <a:lnTo>
                    <a:pt x="3175" y="176213"/>
                  </a:lnTo>
                  <a:lnTo>
                    <a:pt x="3175" y="174626"/>
                  </a:lnTo>
                  <a:lnTo>
                    <a:pt x="3175" y="173038"/>
                  </a:lnTo>
                  <a:lnTo>
                    <a:pt x="4762" y="173038"/>
                  </a:lnTo>
                  <a:lnTo>
                    <a:pt x="4762" y="169863"/>
                  </a:lnTo>
                  <a:lnTo>
                    <a:pt x="4762" y="168276"/>
                  </a:lnTo>
                  <a:lnTo>
                    <a:pt x="4762" y="165101"/>
                  </a:lnTo>
                  <a:lnTo>
                    <a:pt x="4762" y="163513"/>
                  </a:lnTo>
                  <a:lnTo>
                    <a:pt x="4762" y="160338"/>
                  </a:lnTo>
                  <a:lnTo>
                    <a:pt x="4762" y="158751"/>
                  </a:lnTo>
                  <a:lnTo>
                    <a:pt x="4762" y="157163"/>
                  </a:lnTo>
                  <a:lnTo>
                    <a:pt x="4762" y="153988"/>
                  </a:lnTo>
                  <a:lnTo>
                    <a:pt x="6350" y="152401"/>
                  </a:lnTo>
                  <a:lnTo>
                    <a:pt x="6350" y="149226"/>
                  </a:lnTo>
                  <a:lnTo>
                    <a:pt x="6350" y="147638"/>
                  </a:lnTo>
                  <a:lnTo>
                    <a:pt x="4762" y="147638"/>
                  </a:lnTo>
                  <a:lnTo>
                    <a:pt x="6350" y="144463"/>
                  </a:lnTo>
                  <a:lnTo>
                    <a:pt x="6350" y="142876"/>
                  </a:lnTo>
                  <a:lnTo>
                    <a:pt x="6350" y="141288"/>
                  </a:lnTo>
                  <a:lnTo>
                    <a:pt x="9525" y="141288"/>
                  </a:lnTo>
                  <a:lnTo>
                    <a:pt x="9525" y="138113"/>
                  </a:lnTo>
                  <a:lnTo>
                    <a:pt x="11112" y="138113"/>
                  </a:lnTo>
                  <a:lnTo>
                    <a:pt x="11112" y="136526"/>
                  </a:lnTo>
                  <a:lnTo>
                    <a:pt x="14287" y="136526"/>
                  </a:lnTo>
                  <a:lnTo>
                    <a:pt x="14287" y="133351"/>
                  </a:lnTo>
                  <a:lnTo>
                    <a:pt x="14287" y="131763"/>
                  </a:lnTo>
                  <a:lnTo>
                    <a:pt x="14287" y="130176"/>
                  </a:lnTo>
                  <a:lnTo>
                    <a:pt x="15875" y="127001"/>
                  </a:lnTo>
                  <a:lnTo>
                    <a:pt x="15875" y="125413"/>
                  </a:lnTo>
                  <a:lnTo>
                    <a:pt x="17462" y="125413"/>
                  </a:lnTo>
                  <a:lnTo>
                    <a:pt x="17462" y="122238"/>
                  </a:lnTo>
                  <a:lnTo>
                    <a:pt x="20637" y="127001"/>
                  </a:lnTo>
                  <a:lnTo>
                    <a:pt x="20637" y="125413"/>
                  </a:lnTo>
                  <a:lnTo>
                    <a:pt x="20637" y="122238"/>
                  </a:lnTo>
                  <a:lnTo>
                    <a:pt x="20637" y="120651"/>
                  </a:lnTo>
                  <a:lnTo>
                    <a:pt x="22225" y="120651"/>
                  </a:lnTo>
                  <a:lnTo>
                    <a:pt x="22225" y="117476"/>
                  </a:lnTo>
                  <a:lnTo>
                    <a:pt x="22225" y="115888"/>
                  </a:lnTo>
                  <a:lnTo>
                    <a:pt x="22225" y="114301"/>
                  </a:lnTo>
                  <a:lnTo>
                    <a:pt x="25400" y="114301"/>
                  </a:lnTo>
                  <a:lnTo>
                    <a:pt x="25400" y="111126"/>
                  </a:lnTo>
                  <a:lnTo>
                    <a:pt x="25400" y="109538"/>
                  </a:lnTo>
                  <a:lnTo>
                    <a:pt x="26987" y="109538"/>
                  </a:lnTo>
                  <a:lnTo>
                    <a:pt x="26987" y="106363"/>
                  </a:lnTo>
                  <a:lnTo>
                    <a:pt x="26987" y="104776"/>
                  </a:lnTo>
                  <a:lnTo>
                    <a:pt x="26987" y="101601"/>
                  </a:lnTo>
                  <a:lnTo>
                    <a:pt x="26987" y="100013"/>
                  </a:lnTo>
                  <a:lnTo>
                    <a:pt x="30162" y="100013"/>
                  </a:lnTo>
                  <a:lnTo>
                    <a:pt x="30162" y="93663"/>
                  </a:lnTo>
                  <a:lnTo>
                    <a:pt x="31750" y="93663"/>
                  </a:lnTo>
                  <a:lnTo>
                    <a:pt x="31750" y="90488"/>
                  </a:lnTo>
                  <a:lnTo>
                    <a:pt x="31750" y="88901"/>
                  </a:lnTo>
                  <a:lnTo>
                    <a:pt x="33337" y="88901"/>
                  </a:lnTo>
                  <a:lnTo>
                    <a:pt x="33337" y="85726"/>
                  </a:lnTo>
                  <a:lnTo>
                    <a:pt x="36512" y="85726"/>
                  </a:lnTo>
                  <a:lnTo>
                    <a:pt x="36512" y="88901"/>
                  </a:lnTo>
                  <a:lnTo>
                    <a:pt x="38100" y="88901"/>
                  </a:lnTo>
                  <a:lnTo>
                    <a:pt x="38100" y="85726"/>
                  </a:lnTo>
                  <a:lnTo>
                    <a:pt x="41275" y="85726"/>
                  </a:lnTo>
                  <a:lnTo>
                    <a:pt x="41275" y="84138"/>
                  </a:lnTo>
                  <a:lnTo>
                    <a:pt x="41275" y="82551"/>
                  </a:lnTo>
                  <a:lnTo>
                    <a:pt x="42862" y="82551"/>
                  </a:lnTo>
                  <a:lnTo>
                    <a:pt x="42862" y="79376"/>
                  </a:lnTo>
                  <a:lnTo>
                    <a:pt x="46037" y="77788"/>
                  </a:lnTo>
                  <a:lnTo>
                    <a:pt x="46037" y="74613"/>
                  </a:lnTo>
                  <a:lnTo>
                    <a:pt x="46037" y="73026"/>
                  </a:lnTo>
                  <a:lnTo>
                    <a:pt x="47625" y="73026"/>
                  </a:lnTo>
                  <a:lnTo>
                    <a:pt x="47625" y="69851"/>
                  </a:lnTo>
                  <a:lnTo>
                    <a:pt x="47625" y="68263"/>
                  </a:lnTo>
                  <a:lnTo>
                    <a:pt x="49212" y="68263"/>
                  </a:lnTo>
                  <a:lnTo>
                    <a:pt x="49212" y="66676"/>
                  </a:lnTo>
                  <a:lnTo>
                    <a:pt x="49212" y="63501"/>
                  </a:lnTo>
                  <a:lnTo>
                    <a:pt x="52387" y="61913"/>
                  </a:lnTo>
                  <a:lnTo>
                    <a:pt x="52387" y="58738"/>
                  </a:lnTo>
                  <a:lnTo>
                    <a:pt x="53975" y="58738"/>
                  </a:lnTo>
                  <a:lnTo>
                    <a:pt x="53975" y="57150"/>
                  </a:lnTo>
                  <a:lnTo>
                    <a:pt x="53975" y="55563"/>
                  </a:lnTo>
                  <a:lnTo>
                    <a:pt x="57150" y="55563"/>
                  </a:lnTo>
                  <a:lnTo>
                    <a:pt x="57150" y="57150"/>
                  </a:lnTo>
                  <a:lnTo>
                    <a:pt x="58737" y="57150"/>
                  </a:lnTo>
                  <a:lnTo>
                    <a:pt x="58737" y="55563"/>
                  </a:lnTo>
                  <a:lnTo>
                    <a:pt x="61912" y="55563"/>
                  </a:lnTo>
                  <a:lnTo>
                    <a:pt x="61912" y="52388"/>
                  </a:lnTo>
                  <a:lnTo>
                    <a:pt x="63500" y="52388"/>
                  </a:lnTo>
                  <a:lnTo>
                    <a:pt x="63500" y="50800"/>
                  </a:lnTo>
                  <a:lnTo>
                    <a:pt x="65087" y="50800"/>
                  </a:lnTo>
                  <a:lnTo>
                    <a:pt x="65087" y="47625"/>
                  </a:lnTo>
                  <a:lnTo>
                    <a:pt x="68262" y="46038"/>
                  </a:lnTo>
                  <a:lnTo>
                    <a:pt x="68262" y="42863"/>
                  </a:lnTo>
                  <a:lnTo>
                    <a:pt x="69850" y="41275"/>
                  </a:lnTo>
                  <a:lnTo>
                    <a:pt x="69850" y="39688"/>
                  </a:lnTo>
                  <a:lnTo>
                    <a:pt x="73025" y="39688"/>
                  </a:lnTo>
                  <a:lnTo>
                    <a:pt x="73025" y="36513"/>
                  </a:lnTo>
                  <a:lnTo>
                    <a:pt x="74612" y="34925"/>
                  </a:lnTo>
                  <a:lnTo>
                    <a:pt x="74612" y="31750"/>
                  </a:lnTo>
                  <a:lnTo>
                    <a:pt x="77787" y="31750"/>
                  </a:lnTo>
                  <a:lnTo>
                    <a:pt x="79375" y="31750"/>
                  </a:lnTo>
                  <a:lnTo>
                    <a:pt x="79375" y="30163"/>
                  </a:lnTo>
                  <a:lnTo>
                    <a:pt x="79375" y="26988"/>
                  </a:lnTo>
                  <a:lnTo>
                    <a:pt x="80962" y="30163"/>
                  </a:lnTo>
                  <a:lnTo>
                    <a:pt x="80962" y="25400"/>
                  </a:lnTo>
                  <a:lnTo>
                    <a:pt x="80962" y="23813"/>
                  </a:lnTo>
                  <a:lnTo>
                    <a:pt x="84137" y="23813"/>
                  </a:lnTo>
                  <a:lnTo>
                    <a:pt x="85725" y="20638"/>
                  </a:lnTo>
                  <a:lnTo>
                    <a:pt x="85725" y="19050"/>
                  </a:lnTo>
                  <a:lnTo>
                    <a:pt x="88900" y="19050"/>
                  </a:lnTo>
                  <a:lnTo>
                    <a:pt x="88900" y="20638"/>
                  </a:lnTo>
                  <a:lnTo>
                    <a:pt x="90487" y="19050"/>
                  </a:lnTo>
                  <a:lnTo>
                    <a:pt x="93662" y="15875"/>
                  </a:lnTo>
                  <a:lnTo>
                    <a:pt x="95250" y="11113"/>
                  </a:lnTo>
                  <a:lnTo>
                    <a:pt x="95250" y="14288"/>
                  </a:lnTo>
                  <a:lnTo>
                    <a:pt x="95250" y="15875"/>
                  </a:lnTo>
                  <a:lnTo>
                    <a:pt x="96837" y="15875"/>
                  </a:lnTo>
                  <a:lnTo>
                    <a:pt x="100012" y="15875"/>
                  </a:lnTo>
                  <a:lnTo>
                    <a:pt x="100012" y="14288"/>
                  </a:lnTo>
                  <a:lnTo>
                    <a:pt x="101600" y="11113"/>
                  </a:lnTo>
                  <a:lnTo>
                    <a:pt x="101600" y="9525"/>
                  </a:lnTo>
                  <a:lnTo>
                    <a:pt x="104775" y="9525"/>
                  </a:lnTo>
                  <a:lnTo>
                    <a:pt x="106362" y="9525"/>
                  </a:lnTo>
                  <a:close/>
                  <a:moveTo>
                    <a:pt x="111125" y="3175"/>
                  </a:moveTo>
                  <a:lnTo>
                    <a:pt x="112713" y="3175"/>
                  </a:lnTo>
                  <a:lnTo>
                    <a:pt x="115888" y="3175"/>
                  </a:lnTo>
                  <a:lnTo>
                    <a:pt x="115888" y="4763"/>
                  </a:lnTo>
                  <a:lnTo>
                    <a:pt x="112713" y="4763"/>
                  </a:lnTo>
                  <a:lnTo>
                    <a:pt x="111125" y="4763"/>
                  </a:lnTo>
                  <a:close/>
                  <a:moveTo>
                    <a:pt x="117476" y="0"/>
                  </a:moveTo>
                  <a:lnTo>
                    <a:pt x="117476" y="3175"/>
                  </a:lnTo>
                  <a:lnTo>
                    <a:pt x="115888" y="3175"/>
                  </a:lnTo>
                  <a:close/>
                </a:path>
              </a:pathLst>
            </a:custGeom>
            <a:blipFill>
              <a:blip r:embed="rId2"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13B3EDB-511F-42D0-AC7F-3139422BA6B5}"/>
                </a:ext>
              </a:extLst>
            </p:cNvPr>
            <p:cNvSpPr txBox="1"/>
            <p:nvPr/>
          </p:nvSpPr>
          <p:spPr>
            <a:xfrm>
              <a:off x="370763" y="228258"/>
              <a:ext cx="1015663" cy="78483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壹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72FF6879-6DC8-4F1E-9D4B-A17D1022DC50}"/>
                </a:ext>
              </a:extLst>
            </p:cNvPr>
            <p:cNvSpPr txBox="1"/>
            <p:nvPr/>
          </p:nvSpPr>
          <p:spPr>
            <a:xfrm>
              <a:off x="1253640" y="215986"/>
              <a:ext cx="219803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工作汇报</a:t>
              </a: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C242D48A-3070-439D-900E-D54F302EEFFE}"/>
              </a:ext>
            </a:extLst>
          </p:cNvPr>
          <p:cNvSpPr/>
          <p:nvPr/>
        </p:nvSpPr>
        <p:spPr>
          <a:xfrm>
            <a:off x="1040922" y="1462188"/>
            <a:ext cx="4016099" cy="4488024"/>
          </a:xfrm>
          <a:prstGeom prst="rect">
            <a:avLst/>
          </a:prstGeom>
          <a:solidFill>
            <a:srgbClr val="5B4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FB2513AE-FE74-42B7-9FB2-C34FD4EDCBF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69532" y="1462188"/>
            <a:ext cx="3565450" cy="4488024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C97E4724-4469-4711-A1BB-F3EACBA379C3}"/>
              </a:ext>
            </a:extLst>
          </p:cNvPr>
          <p:cNvSpPr txBox="1"/>
          <p:nvPr/>
        </p:nvSpPr>
        <p:spPr>
          <a:xfrm>
            <a:off x="1400940" y="3429000"/>
            <a:ext cx="1903438" cy="1677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8D160F7-48B1-4846-8E6E-EFDAA56958BE}"/>
              </a:ext>
            </a:extLst>
          </p:cNvPr>
          <p:cNvSpPr txBox="1"/>
          <p:nvPr/>
        </p:nvSpPr>
        <p:spPr>
          <a:xfrm>
            <a:off x="7667233" y="1694416"/>
            <a:ext cx="2050415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C69CFEC-7256-4BCE-B996-AE9EB3666926}"/>
              </a:ext>
            </a:extLst>
          </p:cNvPr>
          <p:cNvSpPr txBox="1"/>
          <p:nvPr/>
        </p:nvSpPr>
        <p:spPr>
          <a:xfrm>
            <a:off x="7690184" y="2229016"/>
            <a:ext cx="3460894" cy="2323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F91F52F-967E-417B-ABE7-631A94541E81}"/>
              </a:ext>
            </a:extLst>
          </p:cNvPr>
          <p:cNvSpPr txBox="1"/>
          <p:nvPr/>
        </p:nvSpPr>
        <p:spPr>
          <a:xfrm>
            <a:off x="7690184" y="4625344"/>
            <a:ext cx="3460894" cy="1030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Freeform 6741">
            <a:extLst>
              <a:ext uri="{FF2B5EF4-FFF2-40B4-BE49-F238E27FC236}">
                <a16:creationId xmlns:a16="http://schemas.microsoft.com/office/drawing/2014/main" id="{854619DE-33F5-4955-9587-5531E1DE201B}"/>
              </a:ext>
            </a:extLst>
          </p:cNvPr>
          <p:cNvSpPr>
            <a:spLocks noEditPoints="1"/>
          </p:cNvSpPr>
          <p:nvPr/>
        </p:nvSpPr>
        <p:spPr bwMode="auto">
          <a:xfrm>
            <a:off x="1537671" y="1766175"/>
            <a:ext cx="1535113" cy="1438275"/>
          </a:xfrm>
          <a:custGeom>
            <a:avLst/>
            <a:gdLst>
              <a:gd name="T0" fmla="*/ 42 w 1699"/>
              <a:gd name="T1" fmla="*/ 1039 h 1592"/>
              <a:gd name="T2" fmla="*/ 340 w 1699"/>
              <a:gd name="T3" fmla="*/ 462 h 1592"/>
              <a:gd name="T4" fmla="*/ 843 w 1699"/>
              <a:gd name="T5" fmla="*/ 194 h 1592"/>
              <a:gd name="T6" fmla="*/ 1302 w 1699"/>
              <a:gd name="T7" fmla="*/ 337 h 1592"/>
              <a:gd name="T8" fmla="*/ 1538 w 1699"/>
              <a:gd name="T9" fmla="*/ 646 h 1592"/>
              <a:gd name="T10" fmla="*/ 1588 w 1699"/>
              <a:gd name="T11" fmla="*/ 925 h 1592"/>
              <a:gd name="T12" fmla="*/ 1549 w 1699"/>
              <a:gd name="T13" fmla="*/ 1194 h 1592"/>
              <a:gd name="T14" fmla="*/ 1456 w 1699"/>
              <a:gd name="T15" fmla="*/ 1402 h 1592"/>
              <a:gd name="T16" fmla="*/ 1615 w 1699"/>
              <a:gd name="T17" fmla="*/ 1091 h 1592"/>
              <a:gd name="T18" fmla="*/ 1543 w 1699"/>
              <a:gd name="T19" fmla="*/ 1312 h 1592"/>
              <a:gd name="T20" fmla="*/ 1433 w 1699"/>
              <a:gd name="T21" fmla="*/ 1491 h 1592"/>
              <a:gd name="T22" fmla="*/ 1646 w 1699"/>
              <a:gd name="T23" fmla="*/ 1167 h 1592"/>
              <a:gd name="T24" fmla="*/ 1689 w 1699"/>
              <a:gd name="T25" fmla="*/ 985 h 1592"/>
              <a:gd name="T26" fmla="*/ 1677 w 1699"/>
              <a:gd name="T27" fmla="*/ 750 h 1592"/>
              <a:gd name="T28" fmla="*/ 1679 w 1699"/>
              <a:gd name="T29" fmla="*/ 860 h 1592"/>
              <a:gd name="T30" fmla="*/ 1535 w 1699"/>
              <a:gd name="T31" fmla="*/ 459 h 1592"/>
              <a:gd name="T32" fmla="*/ 1426 w 1699"/>
              <a:gd name="T33" fmla="*/ 313 h 1592"/>
              <a:gd name="T34" fmla="*/ 1360 w 1699"/>
              <a:gd name="T35" fmla="*/ 264 h 1592"/>
              <a:gd name="T36" fmla="*/ 1143 w 1699"/>
              <a:gd name="T37" fmla="*/ 131 h 1592"/>
              <a:gd name="T38" fmla="*/ 1262 w 1699"/>
              <a:gd name="T39" fmla="*/ 172 h 1592"/>
              <a:gd name="T40" fmla="*/ 999 w 1699"/>
              <a:gd name="T41" fmla="*/ 109 h 1592"/>
              <a:gd name="T42" fmla="*/ 849 w 1699"/>
              <a:gd name="T43" fmla="*/ 81 h 1592"/>
              <a:gd name="T44" fmla="*/ 1254 w 1699"/>
              <a:gd name="T45" fmla="*/ 152 h 1592"/>
              <a:gd name="T46" fmla="*/ 1464 w 1699"/>
              <a:gd name="T47" fmla="*/ 294 h 1592"/>
              <a:gd name="T48" fmla="*/ 890 w 1699"/>
              <a:gd name="T49" fmla="*/ 45 h 1592"/>
              <a:gd name="T50" fmla="*/ 875 w 1699"/>
              <a:gd name="T51" fmla="*/ 16 h 1592"/>
              <a:gd name="T52" fmla="*/ 1641 w 1699"/>
              <a:gd name="T53" fmla="*/ 669 h 1592"/>
              <a:gd name="T54" fmla="*/ 856 w 1699"/>
              <a:gd name="T55" fmla="*/ 20 h 1592"/>
              <a:gd name="T56" fmla="*/ 160 w 1699"/>
              <a:gd name="T57" fmla="*/ 407 h 1592"/>
              <a:gd name="T58" fmla="*/ 282 w 1699"/>
              <a:gd name="T59" fmla="*/ 273 h 1592"/>
              <a:gd name="T60" fmla="*/ 105 w 1699"/>
              <a:gd name="T61" fmla="*/ 531 h 1592"/>
              <a:gd name="T62" fmla="*/ 361 w 1699"/>
              <a:gd name="T63" fmla="*/ 220 h 1592"/>
              <a:gd name="T64" fmla="*/ 1488 w 1699"/>
              <a:gd name="T65" fmla="*/ 324 h 1592"/>
              <a:gd name="T66" fmla="*/ 347 w 1699"/>
              <a:gd name="T67" fmla="*/ 249 h 1592"/>
              <a:gd name="T68" fmla="*/ 491 w 1699"/>
              <a:gd name="T69" fmla="*/ 156 h 1592"/>
              <a:gd name="T70" fmla="*/ 266 w 1699"/>
              <a:gd name="T71" fmla="*/ 336 h 1592"/>
              <a:gd name="T72" fmla="*/ 444 w 1699"/>
              <a:gd name="T73" fmla="*/ 197 h 1592"/>
              <a:gd name="T74" fmla="*/ 703 w 1699"/>
              <a:gd name="T75" fmla="*/ 96 h 1592"/>
              <a:gd name="T76" fmla="*/ 328 w 1699"/>
              <a:gd name="T77" fmla="*/ 295 h 1592"/>
              <a:gd name="T78" fmla="*/ 759 w 1699"/>
              <a:gd name="T79" fmla="*/ 99 h 1592"/>
              <a:gd name="T80" fmla="*/ 515 w 1699"/>
              <a:gd name="T81" fmla="*/ 179 h 1592"/>
              <a:gd name="T82" fmla="*/ 1681 w 1699"/>
              <a:gd name="T83" fmla="*/ 790 h 1592"/>
              <a:gd name="T84" fmla="*/ 812 w 1699"/>
              <a:gd name="T85" fmla="*/ 103 h 1592"/>
              <a:gd name="T86" fmla="*/ 161 w 1699"/>
              <a:gd name="T87" fmla="*/ 545 h 1592"/>
              <a:gd name="T88" fmla="*/ 1449 w 1699"/>
              <a:gd name="T89" fmla="*/ 346 h 1592"/>
              <a:gd name="T90" fmla="*/ 293 w 1699"/>
              <a:gd name="T91" fmla="*/ 362 h 1592"/>
              <a:gd name="T92" fmla="*/ 1417 w 1699"/>
              <a:gd name="T93" fmla="*/ 1503 h 1592"/>
              <a:gd name="T94" fmla="*/ 1468 w 1699"/>
              <a:gd name="T95" fmla="*/ 435 h 1592"/>
              <a:gd name="T96" fmla="*/ 1465 w 1699"/>
              <a:gd name="T97" fmla="*/ 409 h 1592"/>
              <a:gd name="T98" fmla="*/ 1013 w 1699"/>
              <a:gd name="T99" fmla="*/ 154 h 1592"/>
              <a:gd name="T100" fmla="*/ 951 w 1699"/>
              <a:gd name="T101" fmla="*/ 140 h 1592"/>
              <a:gd name="T102" fmla="*/ 883 w 1699"/>
              <a:gd name="T103" fmla="*/ 138 h 1592"/>
              <a:gd name="T104" fmla="*/ 1548 w 1699"/>
              <a:gd name="T105" fmla="*/ 551 h 1592"/>
              <a:gd name="T106" fmla="*/ 1459 w 1699"/>
              <a:gd name="T107" fmla="*/ 426 h 1592"/>
              <a:gd name="T108" fmla="*/ 1603 w 1699"/>
              <a:gd name="T109" fmla="*/ 699 h 1592"/>
              <a:gd name="T110" fmla="*/ 1601 w 1699"/>
              <a:gd name="T111" fmla="*/ 1113 h 1592"/>
              <a:gd name="T112" fmla="*/ 1489 w 1699"/>
              <a:gd name="T113" fmla="*/ 1353 h 1592"/>
              <a:gd name="T114" fmla="*/ 1603 w 1699"/>
              <a:gd name="T115" fmla="*/ 773 h 1592"/>
              <a:gd name="T116" fmla="*/ 1536 w 1699"/>
              <a:gd name="T117" fmla="*/ 608 h 1592"/>
              <a:gd name="T118" fmla="*/ 1221 w 1699"/>
              <a:gd name="T119" fmla="*/ 270 h 1592"/>
              <a:gd name="T120" fmla="*/ 997 w 1699"/>
              <a:gd name="T121" fmla="*/ 193 h 1592"/>
              <a:gd name="T122" fmla="*/ 855 w 1699"/>
              <a:gd name="T123" fmla="*/ 189 h 1592"/>
              <a:gd name="T124" fmla="*/ 1578 w 1699"/>
              <a:gd name="T125" fmla="*/ 893 h 1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99" h="1592">
                <a:moveTo>
                  <a:pt x="715" y="13"/>
                </a:moveTo>
                <a:cubicBezTo>
                  <a:pt x="703" y="15"/>
                  <a:pt x="685" y="19"/>
                  <a:pt x="668" y="23"/>
                </a:cubicBezTo>
                <a:cubicBezTo>
                  <a:pt x="650" y="27"/>
                  <a:pt x="634" y="31"/>
                  <a:pt x="626" y="32"/>
                </a:cubicBezTo>
                <a:cubicBezTo>
                  <a:pt x="626" y="33"/>
                  <a:pt x="620" y="35"/>
                  <a:pt x="613" y="37"/>
                </a:cubicBezTo>
                <a:cubicBezTo>
                  <a:pt x="607" y="39"/>
                  <a:pt x="600" y="41"/>
                  <a:pt x="598" y="40"/>
                </a:cubicBezTo>
                <a:cubicBezTo>
                  <a:pt x="588" y="43"/>
                  <a:pt x="592" y="43"/>
                  <a:pt x="584" y="45"/>
                </a:cubicBezTo>
                <a:cubicBezTo>
                  <a:pt x="582" y="47"/>
                  <a:pt x="579" y="49"/>
                  <a:pt x="574" y="51"/>
                </a:cubicBezTo>
                <a:cubicBezTo>
                  <a:pt x="570" y="54"/>
                  <a:pt x="562" y="57"/>
                  <a:pt x="549" y="62"/>
                </a:cubicBezTo>
                <a:cubicBezTo>
                  <a:pt x="544" y="62"/>
                  <a:pt x="556" y="58"/>
                  <a:pt x="536" y="64"/>
                </a:cubicBezTo>
                <a:cubicBezTo>
                  <a:pt x="549" y="57"/>
                  <a:pt x="569" y="49"/>
                  <a:pt x="589" y="42"/>
                </a:cubicBezTo>
                <a:cubicBezTo>
                  <a:pt x="609" y="35"/>
                  <a:pt x="627" y="30"/>
                  <a:pt x="637" y="28"/>
                </a:cubicBezTo>
                <a:cubicBezTo>
                  <a:pt x="642" y="26"/>
                  <a:pt x="653" y="22"/>
                  <a:pt x="664" y="19"/>
                </a:cubicBezTo>
                <a:cubicBezTo>
                  <a:pt x="663" y="18"/>
                  <a:pt x="652" y="21"/>
                  <a:pt x="651" y="20"/>
                </a:cubicBezTo>
                <a:cubicBezTo>
                  <a:pt x="642" y="22"/>
                  <a:pt x="634" y="25"/>
                  <a:pt x="626" y="27"/>
                </a:cubicBezTo>
                <a:cubicBezTo>
                  <a:pt x="625" y="29"/>
                  <a:pt x="618" y="32"/>
                  <a:pt x="608" y="35"/>
                </a:cubicBezTo>
                <a:cubicBezTo>
                  <a:pt x="598" y="38"/>
                  <a:pt x="585" y="41"/>
                  <a:pt x="575" y="46"/>
                </a:cubicBezTo>
                <a:cubicBezTo>
                  <a:pt x="565" y="49"/>
                  <a:pt x="579" y="42"/>
                  <a:pt x="569" y="46"/>
                </a:cubicBezTo>
                <a:cubicBezTo>
                  <a:pt x="567" y="47"/>
                  <a:pt x="559" y="50"/>
                  <a:pt x="551" y="54"/>
                </a:cubicBezTo>
                <a:cubicBezTo>
                  <a:pt x="542" y="57"/>
                  <a:pt x="533" y="60"/>
                  <a:pt x="528" y="62"/>
                </a:cubicBezTo>
                <a:cubicBezTo>
                  <a:pt x="529" y="63"/>
                  <a:pt x="531" y="63"/>
                  <a:pt x="527" y="65"/>
                </a:cubicBezTo>
                <a:cubicBezTo>
                  <a:pt x="516" y="68"/>
                  <a:pt x="508" y="74"/>
                  <a:pt x="493" y="80"/>
                </a:cubicBezTo>
                <a:cubicBezTo>
                  <a:pt x="490" y="80"/>
                  <a:pt x="489" y="79"/>
                  <a:pt x="474" y="87"/>
                </a:cubicBezTo>
                <a:cubicBezTo>
                  <a:pt x="482" y="84"/>
                  <a:pt x="472" y="90"/>
                  <a:pt x="463" y="95"/>
                </a:cubicBezTo>
                <a:cubicBezTo>
                  <a:pt x="463" y="94"/>
                  <a:pt x="456" y="98"/>
                  <a:pt x="450" y="101"/>
                </a:cubicBezTo>
                <a:cubicBezTo>
                  <a:pt x="444" y="104"/>
                  <a:pt x="438" y="107"/>
                  <a:pt x="438" y="106"/>
                </a:cubicBezTo>
                <a:cubicBezTo>
                  <a:pt x="430" y="110"/>
                  <a:pt x="429" y="112"/>
                  <a:pt x="419" y="117"/>
                </a:cubicBezTo>
                <a:cubicBezTo>
                  <a:pt x="422" y="117"/>
                  <a:pt x="417" y="120"/>
                  <a:pt x="412" y="124"/>
                </a:cubicBezTo>
                <a:cubicBezTo>
                  <a:pt x="402" y="128"/>
                  <a:pt x="406" y="128"/>
                  <a:pt x="397" y="134"/>
                </a:cubicBezTo>
                <a:cubicBezTo>
                  <a:pt x="392" y="136"/>
                  <a:pt x="400" y="129"/>
                  <a:pt x="394" y="133"/>
                </a:cubicBezTo>
                <a:cubicBezTo>
                  <a:pt x="388" y="139"/>
                  <a:pt x="378" y="145"/>
                  <a:pt x="367" y="153"/>
                </a:cubicBezTo>
                <a:cubicBezTo>
                  <a:pt x="356" y="161"/>
                  <a:pt x="344" y="169"/>
                  <a:pt x="333" y="178"/>
                </a:cubicBezTo>
                <a:cubicBezTo>
                  <a:pt x="330" y="179"/>
                  <a:pt x="325" y="182"/>
                  <a:pt x="319" y="186"/>
                </a:cubicBezTo>
                <a:cubicBezTo>
                  <a:pt x="308" y="197"/>
                  <a:pt x="309" y="200"/>
                  <a:pt x="305" y="204"/>
                </a:cubicBezTo>
                <a:cubicBezTo>
                  <a:pt x="295" y="213"/>
                  <a:pt x="291" y="215"/>
                  <a:pt x="288" y="216"/>
                </a:cubicBezTo>
                <a:cubicBezTo>
                  <a:pt x="284" y="218"/>
                  <a:pt x="281" y="219"/>
                  <a:pt x="275" y="224"/>
                </a:cubicBezTo>
                <a:cubicBezTo>
                  <a:pt x="274" y="227"/>
                  <a:pt x="266" y="236"/>
                  <a:pt x="253" y="248"/>
                </a:cubicBezTo>
                <a:cubicBezTo>
                  <a:pt x="253" y="247"/>
                  <a:pt x="257" y="243"/>
                  <a:pt x="252" y="247"/>
                </a:cubicBezTo>
                <a:cubicBezTo>
                  <a:pt x="245" y="256"/>
                  <a:pt x="251" y="252"/>
                  <a:pt x="257" y="249"/>
                </a:cubicBezTo>
                <a:cubicBezTo>
                  <a:pt x="255" y="251"/>
                  <a:pt x="255" y="252"/>
                  <a:pt x="253" y="254"/>
                </a:cubicBezTo>
                <a:cubicBezTo>
                  <a:pt x="241" y="263"/>
                  <a:pt x="243" y="259"/>
                  <a:pt x="237" y="263"/>
                </a:cubicBezTo>
                <a:cubicBezTo>
                  <a:pt x="226" y="273"/>
                  <a:pt x="219" y="281"/>
                  <a:pt x="213" y="289"/>
                </a:cubicBezTo>
                <a:cubicBezTo>
                  <a:pt x="207" y="297"/>
                  <a:pt x="202" y="304"/>
                  <a:pt x="195" y="312"/>
                </a:cubicBezTo>
                <a:cubicBezTo>
                  <a:pt x="195" y="312"/>
                  <a:pt x="195" y="311"/>
                  <a:pt x="196" y="309"/>
                </a:cubicBezTo>
                <a:cubicBezTo>
                  <a:pt x="188" y="319"/>
                  <a:pt x="186" y="320"/>
                  <a:pt x="179" y="329"/>
                </a:cubicBezTo>
                <a:cubicBezTo>
                  <a:pt x="176" y="337"/>
                  <a:pt x="166" y="347"/>
                  <a:pt x="158" y="361"/>
                </a:cubicBezTo>
                <a:cubicBezTo>
                  <a:pt x="158" y="358"/>
                  <a:pt x="153" y="365"/>
                  <a:pt x="148" y="373"/>
                </a:cubicBezTo>
                <a:cubicBezTo>
                  <a:pt x="148" y="374"/>
                  <a:pt x="151" y="372"/>
                  <a:pt x="148" y="376"/>
                </a:cubicBezTo>
                <a:cubicBezTo>
                  <a:pt x="147" y="376"/>
                  <a:pt x="142" y="384"/>
                  <a:pt x="142" y="382"/>
                </a:cubicBezTo>
                <a:cubicBezTo>
                  <a:pt x="136" y="391"/>
                  <a:pt x="136" y="391"/>
                  <a:pt x="130" y="400"/>
                </a:cubicBezTo>
                <a:cubicBezTo>
                  <a:pt x="128" y="403"/>
                  <a:pt x="123" y="412"/>
                  <a:pt x="118" y="421"/>
                </a:cubicBezTo>
                <a:cubicBezTo>
                  <a:pt x="113" y="431"/>
                  <a:pt x="107" y="441"/>
                  <a:pt x="103" y="447"/>
                </a:cubicBezTo>
                <a:cubicBezTo>
                  <a:pt x="99" y="455"/>
                  <a:pt x="92" y="469"/>
                  <a:pt x="86" y="482"/>
                </a:cubicBezTo>
                <a:cubicBezTo>
                  <a:pt x="80" y="496"/>
                  <a:pt x="74" y="508"/>
                  <a:pt x="70" y="514"/>
                </a:cubicBezTo>
                <a:cubicBezTo>
                  <a:pt x="70" y="517"/>
                  <a:pt x="67" y="524"/>
                  <a:pt x="64" y="531"/>
                </a:cubicBezTo>
                <a:cubicBezTo>
                  <a:pt x="61" y="538"/>
                  <a:pt x="58" y="545"/>
                  <a:pt x="56" y="548"/>
                </a:cubicBezTo>
                <a:cubicBezTo>
                  <a:pt x="56" y="551"/>
                  <a:pt x="53" y="560"/>
                  <a:pt x="50" y="570"/>
                </a:cubicBezTo>
                <a:cubicBezTo>
                  <a:pt x="46" y="580"/>
                  <a:pt x="42" y="590"/>
                  <a:pt x="40" y="594"/>
                </a:cubicBezTo>
                <a:cubicBezTo>
                  <a:pt x="28" y="637"/>
                  <a:pt x="18" y="680"/>
                  <a:pt x="11" y="726"/>
                </a:cubicBezTo>
                <a:cubicBezTo>
                  <a:pt x="4" y="771"/>
                  <a:pt x="0" y="819"/>
                  <a:pt x="2" y="871"/>
                </a:cubicBezTo>
                <a:cubicBezTo>
                  <a:pt x="3" y="902"/>
                  <a:pt x="6" y="933"/>
                  <a:pt x="10" y="961"/>
                </a:cubicBezTo>
                <a:cubicBezTo>
                  <a:pt x="15" y="990"/>
                  <a:pt x="20" y="1016"/>
                  <a:pt x="27" y="1036"/>
                </a:cubicBezTo>
                <a:cubicBezTo>
                  <a:pt x="26" y="1034"/>
                  <a:pt x="22" y="1015"/>
                  <a:pt x="23" y="1012"/>
                </a:cubicBezTo>
                <a:cubicBezTo>
                  <a:pt x="29" y="1037"/>
                  <a:pt x="37" y="1053"/>
                  <a:pt x="44" y="1069"/>
                </a:cubicBezTo>
                <a:cubicBezTo>
                  <a:pt x="44" y="1066"/>
                  <a:pt x="41" y="1053"/>
                  <a:pt x="41" y="1051"/>
                </a:cubicBezTo>
                <a:cubicBezTo>
                  <a:pt x="43" y="1053"/>
                  <a:pt x="45" y="1061"/>
                  <a:pt x="46" y="1063"/>
                </a:cubicBezTo>
                <a:cubicBezTo>
                  <a:pt x="46" y="1059"/>
                  <a:pt x="42" y="1045"/>
                  <a:pt x="42" y="1039"/>
                </a:cubicBezTo>
                <a:cubicBezTo>
                  <a:pt x="44" y="1046"/>
                  <a:pt x="46" y="1047"/>
                  <a:pt x="48" y="1049"/>
                </a:cubicBezTo>
                <a:cubicBezTo>
                  <a:pt x="50" y="1050"/>
                  <a:pt x="52" y="1053"/>
                  <a:pt x="55" y="1066"/>
                </a:cubicBezTo>
                <a:cubicBezTo>
                  <a:pt x="57" y="1069"/>
                  <a:pt x="53" y="1055"/>
                  <a:pt x="55" y="1058"/>
                </a:cubicBezTo>
                <a:cubicBezTo>
                  <a:pt x="57" y="1066"/>
                  <a:pt x="59" y="1072"/>
                  <a:pt x="60" y="1073"/>
                </a:cubicBezTo>
                <a:cubicBezTo>
                  <a:pt x="60" y="1062"/>
                  <a:pt x="66" y="1072"/>
                  <a:pt x="71" y="1079"/>
                </a:cubicBezTo>
                <a:cubicBezTo>
                  <a:pt x="73" y="1083"/>
                  <a:pt x="75" y="1086"/>
                  <a:pt x="77" y="1086"/>
                </a:cubicBezTo>
                <a:cubicBezTo>
                  <a:pt x="78" y="1085"/>
                  <a:pt x="78" y="1081"/>
                  <a:pt x="76" y="1070"/>
                </a:cubicBezTo>
                <a:cubicBezTo>
                  <a:pt x="76" y="1067"/>
                  <a:pt x="78" y="1076"/>
                  <a:pt x="79" y="1075"/>
                </a:cubicBezTo>
                <a:cubicBezTo>
                  <a:pt x="78" y="1069"/>
                  <a:pt x="75" y="1066"/>
                  <a:pt x="75" y="1062"/>
                </a:cubicBezTo>
                <a:cubicBezTo>
                  <a:pt x="78" y="1072"/>
                  <a:pt x="79" y="1072"/>
                  <a:pt x="79" y="1067"/>
                </a:cubicBezTo>
                <a:cubicBezTo>
                  <a:pt x="82" y="1077"/>
                  <a:pt x="84" y="1079"/>
                  <a:pt x="86" y="1080"/>
                </a:cubicBezTo>
                <a:cubicBezTo>
                  <a:pt x="84" y="1068"/>
                  <a:pt x="85" y="1063"/>
                  <a:pt x="86" y="1060"/>
                </a:cubicBezTo>
                <a:cubicBezTo>
                  <a:pt x="87" y="1058"/>
                  <a:pt x="89" y="1058"/>
                  <a:pt x="91" y="1058"/>
                </a:cubicBezTo>
                <a:cubicBezTo>
                  <a:pt x="96" y="1068"/>
                  <a:pt x="102" y="1083"/>
                  <a:pt x="107" y="1087"/>
                </a:cubicBezTo>
                <a:cubicBezTo>
                  <a:pt x="105" y="1080"/>
                  <a:pt x="104" y="1074"/>
                  <a:pt x="106" y="1075"/>
                </a:cubicBezTo>
                <a:cubicBezTo>
                  <a:pt x="109" y="1086"/>
                  <a:pt x="112" y="1091"/>
                  <a:pt x="114" y="1092"/>
                </a:cubicBezTo>
                <a:cubicBezTo>
                  <a:pt x="116" y="1093"/>
                  <a:pt x="117" y="1091"/>
                  <a:pt x="117" y="1088"/>
                </a:cubicBezTo>
                <a:cubicBezTo>
                  <a:pt x="116" y="1080"/>
                  <a:pt x="114" y="1072"/>
                  <a:pt x="113" y="1065"/>
                </a:cubicBezTo>
                <a:cubicBezTo>
                  <a:pt x="113" y="1065"/>
                  <a:pt x="114" y="1063"/>
                  <a:pt x="113" y="1060"/>
                </a:cubicBezTo>
                <a:cubicBezTo>
                  <a:pt x="115" y="1066"/>
                  <a:pt x="118" y="1079"/>
                  <a:pt x="118" y="1075"/>
                </a:cubicBezTo>
                <a:cubicBezTo>
                  <a:pt x="119" y="1074"/>
                  <a:pt x="117" y="1069"/>
                  <a:pt x="116" y="1063"/>
                </a:cubicBezTo>
                <a:cubicBezTo>
                  <a:pt x="114" y="1057"/>
                  <a:pt x="112" y="1050"/>
                  <a:pt x="112" y="1047"/>
                </a:cubicBezTo>
                <a:cubicBezTo>
                  <a:pt x="115" y="1058"/>
                  <a:pt x="119" y="1072"/>
                  <a:pt x="123" y="1083"/>
                </a:cubicBezTo>
                <a:cubicBezTo>
                  <a:pt x="127" y="1094"/>
                  <a:pt x="131" y="1103"/>
                  <a:pt x="133" y="1103"/>
                </a:cubicBezTo>
                <a:cubicBezTo>
                  <a:pt x="131" y="1094"/>
                  <a:pt x="128" y="1084"/>
                  <a:pt x="127" y="1078"/>
                </a:cubicBezTo>
                <a:cubicBezTo>
                  <a:pt x="127" y="1081"/>
                  <a:pt x="125" y="1076"/>
                  <a:pt x="124" y="1071"/>
                </a:cubicBezTo>
                <a:cubicBezTo>
                  <a:pt x="122" y="1066"/>
                  <a:pt x="121" y="1061"/>
                  <a:pt x="121" y="1060"/>
                </a:cubicBezTo>
                <a:cubicBezTo>
                  <a:pt x="126" y="1068"/>
                  <a:pt x="128" y="1068"/>
                  <a:pt x="128" y="1058"/>
                </a:cubicBezTo>
                <a:cubicBezTo>
                  <a:pt x="129" y="1061"/>
                  <a:pt x="132" y="1071"/>
                  <a:pt x="134" y="1078"/>
                </a:cubicBezTo>
                <a:cubicBezTo>
                  <a:pt x="136" y="1079"/>
                  <a:pt x="131" y="1065"/>
                  <a:pt x="131" y="1062"/>
                </a:cubicBezTo>
                <a:cubicBezTo>
                  <a:pt x="138" y="1077"/>
                  <a:pt x="145" y="1084"/>
                  <a:pt x="150" y="1083"/>
                </a:cubicBezTo>
                <a:cubicBezTo>
                  <a:pt x="154" y="1082"/>
                  <a:pt x="155" y="1073"/>
                  <a:pt x="152" y="1053"/>
                </a:cubicBezTo>
                <a:cubicBezTo>
                  <a:pt x="160" y="1066"/>
                  <a:pt x="169" y="1071"/>
                  <a:pt x="170" y="1059"/>
                </a:cubicBezTo>
                <a:cubicBezTo>
                  <a:pt x="165" y="1042"/>
                  <a:pt x="163" y="1029"/>
                  <a:pt x="158" y="1017"/>
                </a:cubicBezTo>
                <a:cubicBezTo>
                  <a:pt x="159" y="1016"/>
                  <a:pt x="159" y="1015"/>
                  <a:pt x="159" y="1013"/>
                </a:cubicBezTo>
                <a:cubicBezTo>
                  <a:pt x="164" y="1033"/>
                  <a:pt x="169" y="1048"/>
                  <a:pt x="175" y="1065"/>
                </a:cubicBezTo>
                <a:cubicBezTo>
                  <a:pt x="177" y="1063"/>
                  <a:pt x="177" y="1063"/>
                  <a:pt x="177" y="1063"/>
                </a:cubicBezTo>
                <a:cubicBezTo>
                  <a:pt x="173" y="1047"/>
                  <a:pt x="166" y="1030"/>
                  <a:pt x="167" y="1023"/>
                </a:cubicBezTo>
                <a:cubicBezTo>
                  <a:pt x="167" y="1025"/>
                  <a:pt x="169" y="1030"/>
                  <a:pt x="170" y="1034"/>
                </a:cubicBezTo>
                <a:cubicBezTo>
                  <a:pt x="171" y="1039"/>
                  <a:pt x="172" y="1042"/>
                  <a:pt x="173" y="1042"/>
                </a:cubicBezTo>
                <a:cubicBezTo>
                  <a:pt x="169" y="1027"/>
                  <a:pt x="172" y="1028"/>
                  <a:pt x="170" y="1017"/>
                </a:cubicBezTo>
                <a:cubicBezTo>
                  <a:pt x="172" y="1024"/>
                  <a:pt x="174" y="1030"/>
                  <a:pt x="177" y="1042"/>
                </a:cubicBezTo>
                <a:cubicBezTo>
                  <a:pt x="178" y="1038"/>
                  <a:pt x="182" y="1051"/>
                  <a:pt x="185" y="1055"/>
                </a:cubicBezTo>
                <a:cubicBezTo>
                  <a:pt x="188" y="1052"/>
                  <a:pt x="191" y="1059"/>
                  <a:pt x="192" y="1052"/>
                </a:cubicBezTo>
                <a:cubicBezTo>
                  <a:pt x="198" y="1066"/>
                  <a:pt x="202" y="1071"/>
                  <a:pt x="206" y="1075"/>
                </a:cubicBezTo>
                <a:cubicBezTo>
                  <a:pt x="210" y="1079"/>
                  <a:pt x="214" y="1081"/>
                  <a:pt x="220" y="1091"/>
                </a:cubicBezTo>
                <a:cubicBezTo>
                  <a:pt x="220" y="1089"/>
                  <a:pt x="219" y="1088"/>
                  <a:pt x="220" y="1088"/>
                </a:cubicBezTo>
                <a:cubicBezTo>
                  <a:pt x="218" y="1082"/>
                  <a:pt x="216" y="1073"/>
                  <a:pt x="215" y="1064"/>
                </a:cubicBezTo>
                <a:cubicBezTo>
                  <a:pt x="213" y="1055"/>
                  <a:pt x="212" y="1045"/>
                  <a:pt x="212" y="1038"/>
                </a:cubicBezTo>
                <a:cubicBezTo>
                  <a:pt x="212" y="1030"/>
                  <a:pt x="212" y="1025"/>
                  <a:pt x="214" y="1023"/>
                </a:cubicBezTo>
                <a:cubicBezTo>
                  <a:pt x="215" y="1022"/>
                  <a:pt x="217" y="1024"/>
                  <a:pt x="221" y="1033"/>
                </a:cubicBezTo>
                <a:cubicBezTo>
                  <a:pt x="223" y="1034"/>
                  <a:pt x="222" y="1029"/>
                  <a:pt x="222" y="1024"/>
                </a:cubicBezTo>
                <a:cubicBezTo>
                  <a:pt x="221" y="1019"/>
                  <a:pt x="220" y="1014"/>
                  <a:pt x="222" y="1017"/>
                </a:cubicBezTo>
                <a:cubicBezTo>
                  <a:pt x="216" y="985"/>
                  <a:pt x="210" y="950"/>
                  <a:pt x="207" y="912"/>
                </a:cubicBezTo>
                <a:cubicBezTo>
                  <a:pt x="205" y="875"/>
                  <a:pt x="205" y="835"/>
                  <a:pt x="209" y="795"/>
                </a:cubicBezTo>
                <a:cubicBezTo>
                  <a:pt x="213" y="756"/>
                  <a:pt x="221" y="716"/>
                  <a:pt x="232" y="679"/>
                </a:cubicBezTo>
                <a:cubicBezTo>
                  <a:pt x="242" y="642"/>
                  <a:pt x="256" y="608"/>
                  <a:pt x="271" y="579"/>
                </a:cubicBezTo>
                <a:cubicBezTo>
                  <a:pt x="275" y="570"/>
                  <a:pt x="282" y="557"/>
                  <a:pt x="288" y="547"/>
                </a:cubicBezTo>
                <a:cubicBezTo>
                  <a:pt x="294" y="536"/>
                  <a:pt x="299" y="528"/>
                  <a:pt x="297" y="528"/>
                </a:cubicBezTo>
                <a:cubicBezTo>
                  <a:pt x="301" y="525"/>
                  <a:pt x="305" y="517"/>
                  <a:pt x="311" y="509"/>
                </a:cubicBezTo>
                <a:cubicBezTo>
                  <a:pt x="316" y="501"/>
                  <a:pt x="322" y="491"/>
                  <a:pt x="327" y="485"/>
                </a:cubicBezTo>
                <a:cubicBezTo>
                  <a:pt x="327" y="483"/>
                  <a:pt x="321" y="491"/>
                  <a:pt x="321" y="489"/>
                </a:cubicBezTo>
                <a:cubicBezTo>
                  <a:pt x="327" y="482"/>
                  <a:pt x="330" y="477"/>
                  <a:pt x="333" y="473"/>
                </a:cubicBezTo>
                <a:cubicBezTo>
                  <a:pt x="332" y="477"/>
                  <a:pt x="324" y="488"/>
                  <a:pt x="332" y="478"/>
                </a:cubicBezTo>
                <a:cubicBezTo>
                  <a:pt x="331" y="476"/>
                  <a:pt x="338" y="472"/>
                  <a:pt x="342" y="465"/>
                </a:cubicBezTo>
                <a:cubicBezTo>
                  <a:pt x="345" y="460"/>
                  <a:pt x="335" y="469"/>
                  <a:pt x="340" y="462"/>
                </a:cubicBezTo>
                <a:cubicBezTo>
                  <a:pt x="343" y="458"/>
                  <a:pt x="345" y="456"/>
                  <a:pt x="346" y="455"/>
                </a:cubicBezTo>
                <a:cubicBezTo>
                  <a:pt x="341" y="462"/>
                  <a:pt x="346" y="459"/>
                  <a:pt x="344" y="463"/>
                </a:cubicBezTo>
                <a:cubicBezTo>
                  <a:pt x="355" y="448"/>
                  <a:pt x="365" y="436"/>
                  <a:pt x="382" y="419"/>
                </a:cubicBezTo>
                <a:cubicBezTo>
                  <a:pt x="382" y="418"/>
                  <a:pt x="379" y="419"/>
                  <a:pt x="382" y="416"/>
                </a:cubicBezTo>
                <a:cubicBezTo>
                  <a:pt x="390" y="410"/>
                  <a:pt x="394" y="404"/>
                  <a:pt x="405" y="395"/>
                </a:cubicBezTo>
                <a:cubicBezTo>
                  <a:pt x="405" y="395"/>
                  <a:pt x="404" y="395"/>
                  <a:pt x="406" y="393"/>
                </a:cubicBezTo>
                <a:cubicBezTo>
                  <a:pt x="408" y="392"/>
                  <a:pt x="412" y="387"/>
                  <a:pt x="409" y="391"/>
                </a:cubicBezTo>
                <a:cubicBezTo>
                  <a:pt x="424" y="377"/>
                  <a:pt x="436" y="367"/>
                  <a:pt x="446" y="358"/>
                </a:cubicBezTo>
                <a:cubicBezTo>
                  <a:pt x="457" y="350"/>
                  <a:pt x="467" y="342"/>
                  <a:pt x="480" y="333"/>
                </a:cubicBezTo>
                <a:cubicBezTo>
                  <a:pt x="485" y="330"/>
                  <a:pt x="475" y="335"/>
                  <a:pt x="483" y="329"/>
                </a:cubicBezTo>
                <a:cubicBezTo>
                  <a:pt x="487" y="326"/>
                  <a:pt x="489" y="326"/>
                  <a:pt x="490" y="327"/>
                </a:cubicBezTo>
                <a:cubicBezTo>
                  <a:pt x="509" y="313"/>
                  <a:pt x="524" y="306"/>
                  <a:pt x="533" y="298"/>
                </a:cubicBezTo>
                <a:cubicBezTo>
                  <a:pt x="548" y="291"/>
                  <a:pt x="565" y="281"/>
                  <a:pt x="584" y="272"/>
                </a:cubicBezTo>
                <a:cubicBezTo>
                  <a:pt x="571" y="278"/>
                  <a:pt x="577" y="273"/>
                  <a:pt x="567" y="278"/>
                </a:cubicBezTo>
                <a:cubicBezTo>
                  <a:pt x="568" y="276"/>
                  <a:pt x="575" y="273"/>
                  <a:pt x="582" y="269"/>
                </a:cubicBezTo>
                <a:cubicBezTo>
                  <a:pt x="590" y="266"/>
                  <a:pt x="597" y="263"/>
                  <a:pt x="600" y="262"/>
                </a:cubicBezTo>
                <a:cubicBezTo>
                  <a:pt x="598" y="263"/>
                  <a:pt x="597" y="264"/>
                  <a:pt x="598" y="264"/>
                </a:cubicBezTo>
                <a:cubicBezTo>
                  <a:pt x="594" y="266"/>
                  <a:pt x="590" y="268"/>
                  <a:pt x="585" y="270"/>
                </a:cubicBezTo>
                <a:cubicBezTo>
                  <a:pt x="586" y="271"/>
                  <a:pt x="586" y="271"/>
                  <a:pt x="586" y="271"/>
                </a:cubicBezTo>
                <a:cubicBezTo>
                  <a:pt x="587" y="271"/>
                  <a:pt x="590" y="270"/>
                  <a:pt x="592" y="269"/>
                </a:cubicBezTo>
                <a:cubicBezTo>
                  <a:pt x="592" y="266"/>
                  <a:pt x="600" y="267"/>
                  <a:pt x="608" y="263"/>
                </a:cubicBezTo>
                <a:cubicBezTo>
                  <a:pt x="606" y="261"/>
                  <a:pt x="612" y="260"/>
                  <a:pt x="626" y="254"/>
                </a:cubicBezTo>
                <a:cubicBezTo>
                  <a:pt x="632" y="251"/>
                  <a:pt x="626" y="253"/>
                  <a:pt x="632" y="250"/>
                </a:cubicBezTo>
                <a:cubicBezTo>
                  <a:pt x="625" y="253"/>
                  <a:pt x="618" y="255"/>
                  <a:pt x="611" y="258"/>
                </a:cubicBezTo>
                <a:cubicBezTo>
                  <a:pt x="616" y="254"/>
                  <a:pt x="604" y="262"/>
                  <a:pt x="603" y="261"/>
                </a:cubicBezTo>
                <a:cubicBezTo>
                  <a:pt x="604" y="259"/>
                  <a:pt x="611" y="256"/>
                  <a:pt x="618" y="254"/>
                </a:cubicBezTo>
                <a:cubicBezTo>
                  <a:pt x="624" y="251"/>
                  <a:pt x="629" y="249"/>
                  <a:pt x="627" y="248"/>
                </a:cubicBezTo>
                <a:cubicBezTo>
                  <a:pt x="636" y="246"/>
                  <a:pt x="638" y="244"/>
                  <a:pt x="651" y="240"/>
                </a:cubicBezTo>
                <a:cubicBezTo>
                  <a:pt x="649" y="242"/>
                  <a:pt x="666" y="236"/>
                  <a:pt x="675" y="235"/>
                </a:cubicBezTo>
                <a:cubicBezTo>
                  <a:pt x="669" y="233"/>
                  <a:pt x="688" y="230"/>
                  <a:pt x="690" y="229"/>
                </a:cubicBezTo>
                <a:cubicBezTo>
                  <a:pt x="693" y="226"/>
                  <a:pt x="685" y="228"/>
                  <a:pt x="688" y="226"/>
                </a:cubicBezTo>
                <a:cubicBezTo>
                  <a:pt x="691" y="225"/>
                  <a:pt x="696" y="224"/>
                  <a:pt x="696" y="224"/>
                </a:cubicBezTo>
                <a:cubicBezTo>
                  <a:pt x="700" y="225"/>
                  <a:pt x="693" y="226"/>
                  <a:pt x="695" y="227"/>
                </a:cubicBezTo>
                <a:cubicBezTo>
                  <a:pt x="707" y="225"/>
                  <a:pt x="713" y="224"/>
                  <a:pt x="724" y="222"/>
                </a:cubicBezTo>
                <a:cubicBezTo>
                  <a:pt x="726" y="222"/>
                  <a:pt x="722" y="223"/>
                  <a:pt x="718" y="224"/>
                </a:cubicBezTo>
                <a:cubicBezTo>
                  <a:pt x="714" y="225"/>
                  <a:pt x="710" y="226"/>
                  <a:pt x="712" y="227"/>
                </a:cubicBezTo>
                <a:cubicBezTo>
                  <a:pt x="720" y="224"/>
                  <a:pt x="735" y="223"/>
                  <a:pt x="746" y="220"/>
                </a:cubicBezTo>
                <a:cubicBezTo>
                  <a:pt x="743" y="219"/>
                  <a:pt x="744" y="215"/>
                  <a:pt x="745" y="214"/>
                </a:cubicBezTo>
                <a:cubicBezTo>
                  <a:pt x="754" y="213"/>
                  <a:pt x="751" y="216"/>
                  <a:pt x="763" y="213"/>
                </a:cubicBezTo>
                <a:cubicBezTo>
                  <a:pt x="763" y="211"/>
                  <a:pt x="764" y="212"/>
                  <a:pt x="767" y="210"/>
                </a:cubicBezTo>
                <a:cubicBezTo>
                  <a:pt x="758" y="212"/>
                  <a:pt x="757" y="211"/>
                  <a:pt x="755" y="210"/>
                </a:cubicBezTo>
                <a:cubicBezTo>
                  <a:pt x="759" y="210"/>
                  <a:pt x="767" y="209"/>
                  <a:pt x="775" y="208"/>
                </a:cubicBezTo>
                <a:cubicBezTo>
                  <a:pt x="770" y="210"/>
                  <a:pt x="780" y="209"/>
                  <a:pt x="780" y="211"/>
                </a:cubicBezTo>
                <a:cubicBezTo>
                  <a:pt x="788" y="210"/>
                  <a:pt x="792" y="210"/>
                  <a:pt x="795" y="209"/>
                </a:cubicBezTo>
                <a:cubicBezTo>
                  <a:pt x="799" y="209"/>
                  <a:pt x="802" y="208"/>
                  <a:pt x="809" y="208"/>
                </a:cubicBezTo>
                <a:cubicBezTo>
                  <a:pt x="810" y="206"/>
                  <a:pt x="810" y="207"/>
                  <a:pt x="807" y="205"/>
                </a:cubicBezTo>
                <a:cubicBezTo>
                  <a:pt x="819" y="204"/>
                  <a:pt x="816" y="204"/>
                  <a:pt x="827" y="204"/>
                </a:cubicBezTo>
                <a:cubicBezTo>
                  <a:pt x="830" y="202"/>
                  <a:pt x="832" y="201"/>
                  <a:pt x="837" y="200"/>
                </a:cubicBezTo>
                <a:cubicBezTo>
                  <a:pt x="824" y="201"/>
                  <a:pt x="819" y="200"/>
                  <a:pt x="812" y="199"/>
                </a:cubicBezTo>
                <a:cubicBezTo>
                  <a:pt x="811" y="200"/>
                  <a:pt x="823" y="201"/>
                  <a:pt x="814" y="202"/>
                </a:cubicBezTo>
                <a:cubicBezTo>
                  <a:pt x="802" y="202"/>
                  <a:pt x="817" y="203"/>
                  <a:pt x="809" y="204"/>
                </a:cubicBezTo>
                <a:cubicBezTo>
                  <a:pt x="802" y="204"/>
                  <a:pt x="810" y="201"/>
                  <a:pt x="800" y="203"/>
                </a:cubicBezTo>
                <a:cubicBezTo>
                  <a:pt x="801" y="204"/>
                  <a:pt x="800" y="205"/>
                  <a:pt x="792" y="206"/>
                </a:cubicBezTo>
                <a:cubicBezTo>
                  <a:pt x="785" y="206"/>
                  <a:pt x="796" y="205"/>
                  <a:pt x="794" y="203"/>
                </a:cubicBezTo>
                <a:cubicBezTo>
                  <a:pt x="788" y="204"/>
                  <a:pt x="779" y="206"/>
                  <a:pt x="771" y="207"/>
                </a:cubicBezTo>
                <a:cubicBezTo>
                  <a:pt x="763" y="208"/>
                  <a:pt x="757" y="208"/>
                  <a:pt x="758" y="206"/>
                </a:cubicBezTo>
                <a:cubicBezTo>
                  <a:pt x="767" y="205"/>
                  <a:pt x="768" y="204"/>
                  <a:pt x="775" y="203"/>
                </a:cubicBezTo>
                <a:cubicBezTo>
                  <a:pt x="775" y="204"/>
                  <a:pt x="784" y="204"/>
                  <a:pt x="787" y="203"/>
                </a:cubicBezTo>
                <a:cubicBezTo>
                  <a:pt x="780" y="204"/>
                  <a:pt x="778" y="203"/>
                  <a:pt x="775" y="203"/>
                </a:cubicBezTo>
                <a:cubicBezTo>
                  <a:pt x="782" y="202"/>
                  <a:pt x="795" y="200"/>
                  <a:pt x="798" y="200"/>
                </a:cubicBezTo>
                <a:cubicBezTo>
                  <a:pt x="796" y="201"/>
                  <a:pt x="790" y="202"/>
                  <a:pt x="796" y="202"/>
                </a:cubicBezTo>
                <a:cubicBezTo>
                  <a:pt x="810" y="201"/>
                  <a:pt x="797" y="201"/>
                  <a:pt x="803" y="199"/>
                </a:cubicBezTo>
                <a:cubicBezTo>
                  <a:pt x="810" y="200"/>
                  <a:pt x="810" y="197"/>
                  <a:pt x="824" y="197"/>
                </a:cubicBezTo>
                <a:cubicBezTo>
                  <a:pt x="820" y="199"/>
                  <a:pt x="827" y="200"/>
                  <a:pt x="840" y="199"/>
                </a:cubicBezTo>
                <a:cubicBezTo>
                  <a:pt x="840" y="198"/>
                  <a:pt x="851" y="198"/>
                  <a:pt x="853" y="197"/>
                </a:cubicBezTo>
                <a:cubicBezTo>
                  <a:pt x="843" y="198"/>
                  <a:pt x="837" y="196"/>
                  <a:pt x="843" y="194"/>
                </a:cubicBezTo>
                <a:cubicBezTo>
                  <a:pt x="825" y="194"/>
                  <a:pt x="809" y="196"/>
                  <a:pt x="791" y="198"/>
                </a:cubicBezTo>
                <a:cubicBezTo>
                  <a:pt x="773" y="200"/>
                  <a:pt x="753" y="203"/>
                  <a:pt x="727" y="209"/>
                </a:cubicBezTo>
                <a:cubicBezTo>
                  <a:pt x="725" y="208"/>
                  <a:pt x="718" y="210"/>
                  <a:pt x="720" y="208"/>
                </a:cubicBezTo>
                <a:cubicBezTo>
                  <a:pt x="733" y="208"/>
                  <a:pt x="744" y="202"/>
                  <a:pt x="752" y="203"/>
                </a:cubicBezTo>
                <a:cubicBezTo>
                  <a:pt x="753" y="202"/>
                  <a:pt x="755" y="201"/>
                  <a:pt x="757" y="201"/>
                </a:cubicBezTo>
                <a:cubicBezTo>
                  <a:pt x="778" y="198"/>
                  <a:pt x="805" y="194"/>
                  <a:pt x="832" y="193"/>
                </a:cubicBezTo>
                <a:cubicBezTo>
                  <a:pt x="859" y="191"/>
                  <a:pt x="886" y="190"/>
                  <a:pt x="906" y="191"/>
                </a:cubicBezTo>
                <a:cubicBezTo>
                  <a:pt x="906" y="193"/>
                  <a:pt x="906" y="193"/>
                  <a:pt x="906" y="193"/>
                </a:cubicBezTo>
                <a:cubicBezTo>
                  <a:pt x="923" y="194"/>
                  <a:pt x="924" y="192"/>
                  <a:pt x="939" y="195"/>
                </a:cubicBezTo>
                <a:cubicBezTo>
                  <a:pt x="949" y="195"/>
                  <a:pt x="966" y="197"/>
                  <a:pt x="982" y="199"/>
                </a:cubicBezTo>
                <a:cubicBezTo>
                  <a:pt x="999" y="202"/>
                  <a:pt x="1015" y="206"/>
                  <a:pt x="1027" y="209"/>
                </a:cubicBezTo>
                <a:cubicBezTo>
                  <a:pt x="1025" y="208"/>
                  <a:pt x="1030" y="209"/>
                  <a:pt x="1035" y="210"/>
                </a:cubicBezTo>
                <a:cubicBezTo>
                  <a:pt x="1039" y="211"/>
                  <a:pt x="1044" y="213"/>
                  <a:pt x="1043" y="211"/>
                </a:cubicBezTo>
                <a:cubicBezTo>
                  <a:pt x="1036" y="209"/>
                  <a:pt x="1024" y="206"/>
                  <a:pt x="1012" y="203"/>
                </a:cubicBezTo>
                <a:cubicBezTo>
                  <a:pt x="999" y="200"/>
                  <a:pt x="986" y="198"/>
                  <a:pt x="976" y="197"/>
                </a:cubicBezTo>
                <a:cubicBezTo>
                  <a:pt x="977" y="194"/>
                  <a:pt x="975" y="193"/>
                  <a:pt x="983" y="192"/>
                </a:cubicBezTo>
                <a:cubicBezTo>
                  <a:pt x="991" y="195"/>
                  <a:pt x="995" y="198"/>
                  <a:pt x="996" y="199"/>
                </a:cubicBezTo>
                <a:cubicBezTo>
                  <a:pt x="1002" y="198"/>
                  <a:pt x="1013" y="200"/>
                  <a:pt x="1025" y="203"/>
                </a:cubicBezTo>
                <a:cubicBezTo>
                  <a:pt x="1037" y="206"/>
                  <a:pt x="1049" y="209"/>
                  <a:pt x="1057" y="210"/>
                </a:cubicBezTo>
                <a:cubicBezTo>
                  <a:pt x="1066" y="214"/>
                  <a:pt x="1045" y="209"/>
                  <a:pt x="1060" y="214"/>
                </a:cubicBezTo>
                <a:cubicBezTo>
                  <a:pt x="1065" y="215"/>
                  <a:pt x="1059" y="213"/>
                  <a:pt x="1060" y="212"/>
                </a:cubicBezTo>
                <a:cubicBezTo>
                  <a:pt x="1066" y="214"/>
                  <a:pt x="1077" y="217"/>
                  <a:pt x="1089" y="221"/>
                </a:cubicBezTo>
                <a:cubicBezTo>
                  <a:pt x="1100" y="225"/>
                  <a:pt x="1112" y="229"/>
                  <a:pt x="1120" y="231"/>
                </a:cubicBezTo>
                <a:cubicBezTo>
                  <a:pt x="1116" y="230"/>
                  <a:pt x="1116" y="228"/>
                  <a:pt x="1120" y="230"/>
                </a:cubicBezTo>
                <a:cubicBezTo>
                  <a:pt x="1124" y="231"/>
                  <a:pt x="1122" y="232"/>
                  <a:pt x="1128" y="234"/>
                </a:cubicBezTo>
                <a:cubicBezTo>
                  <a:pt x="1129" y="234"/>
                  <a:pt x="1130" y="234"/>
                  <a:pt x="1134" y="236"/>
                </a:cubicBezTo>
                <a:cubicBezTo>
                  <a:pt x="1135" y="235"/>
                  <a:pt x="1125" y="230"/>
                  <a:pt x="1133" y="233"/>
                </a:cubicBezTo>
                <a:cubicBezTo>
                  <a:pt x="1138" y="236"/>
                  <a:pt x="1143" y="239"/>
                  <a:pt x="1140" y="239"/>
                </a:cubicBezTo>
                <a:cubicBezTo>
                  <a:pt x="1153" y="244"/>
                  <a:pt x="1161" y="248"/>
                  <a:pt x="1173" y="253"/>
                </a:cubicBezTo>
                <a:cubicBezTo>
                  <a:pt x="1174" y="255"/>
                  <a:pt x="1165" y="252"/>
                  <a:pt x="1175" y="256"/>
                </a:cubicBezTo>
                <a:cubicBezTo>
                  <a:pt x="1185" y="261"/>
                  <a:pt x="1170" y="252"/>
                  <a:pt x="1178" y="256"/>
                </a:cubicBezTo>
                <a:cubicBezTo>
                  <a:pt x="1186" y="260"/>
                  <a:pt x="1186" y="260"/>
                  <a:pt x="1186" y="260"/>
                </a:cubicBezTo>
                <a:cubicBezTo>
                  <a:pt x="1185" y="260"/>
                  <a:pt x="1183" y="259"/>
                  <a:pt x="1186" y="262"/>
                </a:cubicBezTo>
                <a:cubicBezTo>
                  <a:pt x="1195" y="266"/>
                  <a:pt x="1196" y="267"/>
                  <a:pt x="1205" y="272"/>
                </a:cubicBezTo>
                <a:cubicBezTo>
                  <a:pt x="1205" y="270"/>
                  <a:pt x="1191" y="264"/>
                  <a:pt x="1189" y="262"/>
                </a:cubicBezTo>
                <a:cubicBezTo>
                  <a:pt x="1199" y="266"/>
                  <a:pt x="1209" y="272"/>
                  <a:pt x="1218" y="277"/>
                </a:cubicBezTo>
                <a:cubicBezTo>
                  <a:pt x="1227" y="282"/>
                  <a:pt x="1235" y="287"/>
                  <a:pt x="1239" y="289"/>
                </a:cubicBezTo>
                <a:cubicBezTo>
                  <a:pt x="1249" y="294"/>
                  <a:pt x="1245" y="295"/>
                  <a:pt x="1252" y="300"/>
                </a:cubicBezTo>
                <a:cubicBezTo>
                  <a:pt x="1240" y="292"/>
                  <a:pt x="1228" y="285"/>
                  <a:pt x="1216" y="279"/>
                </a:cubicBezTo>
                <a:cubicBezTo>
                  <a:pt x="1205" y="273"/>
                  <a:pt x="1195" y="267"/>
                  <a:pt x="1186" y="264"/>
                </a:cubicBezTo>
                <a:cubicBezTo>
                  <a:pt x="1186" y="262"/>
                  <a:pt x="1186" y="262"/>
                  <a:pt x="1186" y="262"/>
                </a:cubicBezTo>
                <a:cubicBezTo>
                  <a:pt x="1180" y="260"/>
                  <a:pt x="1171" y="255"/>
                  <a:pt x="1163" y="251"/>
                </a:cubicBezTo>
                <a:cubicBezTo>
                  <a:pt x="1155" y="248"/>
                  <a:pt x="1149" y="245"/>
                  <a:pt x="1148" y="247"/>
                </a:cubicBezTo>
                <a:cubicBezTo>
                  <a:pt x="1128" y="236"/>
                  <a:pt x="1099" y="227"/>
                  <a:pt x="1069" y="217"/>
                </a:cubicBezTo>
                <a:cubicBezTo>
                  <a:pt x="1073" y="220"/>
                  <a:pt x="1060" y="215"/>
                  <a:pt x="1064" y="217"/>
                </a:cubicBezTo>
                <a:cubicBezTo>
                  <a:pt x="1075" y="221"/>
                  <a:pt x="1090" y="225"/>
                  <a:pt x="1105" y="231"/>
                </a:cubicBezTo>
                <a:cubicBezTo>
                  <a:pt x="1120" y="236"/>
                  <a:pt x="1134" y="242"/>
                  <a:pt x="1145" y="246"/>
                </a:cubicBezTo>
                <a:cubicBezTo>
                  <a:pt x="1147" y="248"/>
                  <a:pt x="1154" y="251"/>
                  <a:pt x="1161" y="254"/>
                </a:cubicBezTo>
                <a:cubicBezTo>
                  <a:pt x="1168" y="257"/>
                  <a:pt x="1175" y="259"/>
                  <a:pt x="1178" y="261"/>
                </a:cubicBezTo>
                <a:cubicBezTo>
                  <a:pt x="1187" y="265"/>
                  <a:pt x="1206" y="275"/>
                  <a:pt x="1221" y="283"/>
                </a:cubicBezTo>
                <a:cubicBezTo>
                  <a:pt x="1231" y="289"/>
                  <a:pt x="1248" y="299"/>
                  <a:pt x="1261" y="308"/>
                </a:cubicBezTo>
                <a:cubicBezTo>
                  <a:pt x="1275" y="317"/>
                  <a:pt x="1286" y="325"/>
                  <a:pt x="1287" y="324"/>
                </a:cubicBezTo>
                <a:cubicBezTo>
                  <a:pt x="1279" y="319"/>
                  <a:pt x="1276" y="317"/>
                  <a:pt x="1273" y="314"/>
                </a:cubicBezTo>
                <a:cubicBezTo>
                  <a:pt x="1270" y="312"/>
                  <a:pt x="1267" y="309"/>
                  <a:pt x="1257" y="304"/>
                </a:cubicBezTo>
                <a:cubicBezTo>
                  <a:pt x="1261" y="304"/>
                  <a:pt x="1252" y="298"/>
                  <a:pt x="1252" y="297"/>
                </a:cubicBezTo>
                <a:cubicBezTo>
                  <a:pt x="1258" y="300"/>
                  <a:pt x="1263" y="304"/>
                  <a:pt x="1268" y="307"/>
                </a:cubicBezTo>
                <a:cubicBezTo>
                  <a:pt x="1268" y="305"/>
                  <a:pt x="1257" y="296"/>
                  <a:pt x="1271" y="304"/>
                </a:cubicBezTo>
                <a:cubicBezTo>
                  <a:pt x="1271" y="306"/>
                  <a:pt x="1267" y="303"/>
                  <a:pt x="1265" y="303"/>
                </a:cubicBezTo>
                <a:cubicBezTo>
                  <a:pt x="1270" y="305"/>
                  <a:pt x="1272" y="307"/>
                  <a:pt x="1273" y="309"/>
                </a:cubicBezTo>
                <a:cubicBezTo>
                  <a:pt x="1281" y="314"/>
                  <a:pt x="1280" y="312"/>
                  <a:pt x="1286" y="316"/>
                </a:cubicBezTo>
                <a:cubicBezTo>
                  <a:pt x="1285" y="317"/>
                  <a:pt x="1295" y="323"/>
                  <a:pt x="1293" y="323"/>
                </a:cubicBezTo>
                <a:cubicBezTo>
                  <a:pt x="1288" y="320"/>
                  <a:pt x="1282" y="316"/>
                  <a:pt x="1280" y="315"/>
                </a:cubicBezTo>
                <a:cubicBezTo>
                  <a:pt x="1297" y="330"/>
                  <a:pt x="1297" y="330"/>
                  <a:pt x="1297" y="330"/>
                </a:cubicBezTo>
                <a:cubicBezTo>
                  <a:pt x="1302" y="334"/>
                  <a:pt x="1307" y="338"/>
                  <a:pt x="1314" y="344"/>
                </a:cubicBezTo>
                <a:cubicBezTo>
                  <a:pt x="1303" y="336"/>
                  <a:pt x="1299" y="332"/>
                  <a:pt x="1292" y="329"/>
                </a:cubicBezTo>
                <a:cubicBezTo>
                  <a:pt x="1297" y="332"/>
                  <a:pt x="1297" y="334"/>
                  <a:pt x="1302" y="337"/>
                </a:cubicBezTo>
                <a:cubicBezTo>
                  <a:pt x="1302" y="337"/>
                  <a:pt x="1301" y="335"/>
                  <a:pt x="1304" y="337"/>
                </a:cubicBezTo>
                <a:cubicBezTo>
                  <a:pt x="1309" y="342"/>
                  <a:pt x="1301" y="336"/>
                  <a:pt x="1306" y="341"/>
                </a:cubicBezTo>
                <a:cubicBezTo>
                  <a:pt x="1309" y="341"/>
                  <a:pt x="1313" y="346"/>
                  <a:pt x="1316" y="349"/>
                </a:cubicBezTo>
                <a:cubicBezTo>
                  <a:pt x="1323" y="354"/>
                  <a:pt x="1332" y="361"/>
                  <a:pt x="1341" y="369"/>
                </a:cubicBezTo>
                <a:cubicBezTo>
                  <a:pt x="1351" y="377"/>
                  <a:pt x="1360" y="386"/>
                  <a:pt x="1368" y="395"/>
                </a:cubicBezTo>
                <a:cubicBezTo>
                  <a:pt x="1372" y="398"/>
                  <a:pt x="1379" y="403"/>
                  <a:pt x="1375" y="399"/>
                </a:cubicBezTo>
                <a:cubicBezTo>
                  <a:pt x="1374" y="398"/>
                  <a:pt x="1373" y="398"/>
                  <a:pt x="1370" y="396"/>
                </a:cubicBezTo>
                <a:cubicBezTo>
                  <a:pt x="1374" y="396"/>
                  <a:pt x="1362" y="388"/>
                  <a:pt x="1364" y="387"/>
                </a:cubicBezTo>
                <a:cubicBezTo>
                  <a:pt x="1357" y="381"/>
                  <a:pt x="1350" y="376"/>
                  <a:pt x="1344" y="369"/>
                </a:cubicBezTo>
                <a:cubicBezTo>
                  <a:pt x="1347" y="371"/>
                  <a:pt x="1348" y="371"/>
                  <a:pt x="1349" y="372"/>
                </a:cubicBezTo>
                <a:cubicBezTo>
                  <a:pt x="1340" y="364"/>
                  <a:pt x="1343" y="367"/>
                  <a:pt x="1335" y="361"/>
                </a:cubicBezTo>
                <a:cubicBezTo>
                  <a:pt x="1335" y="360"/>
                  <a:pt x="1334" y="359"/>
                  <a:pt x="1333" y="357"/>
                </a:cubicBezTo>
                <a:cubicBezTo>
                  <a:pt x="1342" y="364"/>
                  <a:pt x="1350" y="370"/>
                  <a:pt x="1358" y="380"/>
                </a:cubicBezTo>
                <a:cubicBezTo>
                  <a:pt x="1361" y="380"/>
                  <a:pt x="1365" y="381"/>
                  <a:pt x="1371" y="385"/>
                </a:cubicBezTo>
                <a:cubicBezTo>
                  <a:pt x="1377" y="391"/>
                  <a:pt x="1380" y="394"/>
                  <a:pt x="1382" y="397"/>
                </a:cubicBezTo>
                <a:cubicBezTo>
                  <a:pt x="1384" y="400"/>
                  <a:pt x="1385" y="402"/>
                  <a:pt x="1387" y="405"/>
                </a:cubicBezTo>
                <a:cubicBezTo>
                  <a:pt x="1388" y="405"/>
                  <a:pt x="1387" y="403"/>
                  <a:pt x="1390" y="406"/>
                </a:cubicBezTo>
                <a:cubicBezTo>
                  <a:pt x="1396" y="414"/>
                  <a:pt x="1405" y="423"/>
                  <a:pt x="1414" y="432"/>
                </a:cubicBezTo>
                <a:cubicBezTo>
                  <a:pt x="1422" y="442"/>
                  <a:pt x="1429" y="451"/>
                  <a:pt x="1432" y="456"/>
                </a:cubicBezTo>
                <a:cubicBezTo>
                  <a:pt x="1426" y="450"/>
                  <a:pt x="1418" y="440"/>
                  <a:pt x="1411" y="431"/>
                </a:cubicBezTo>
                <a:cubicBezTo>
                  <a:pt x="1403" y="422"/>
                  <a:pt x="1396" y="415"/>
                  <a:pt x="1393" y="414"/>
                </a:cubicBezTo>
                <a:cubicBezTo>
                  <a:pt x="1410" y="430"/>
                  <a:pt x="1423" y="447"/>
                  <a:pt x="1435" y="463"/>
                </a:cubicBezTo>
                <a:cubicBezTo>
                  <a:pt x="1423" y="451"/>
                  <a:pt x="1431" y="462"/>
                  <a:pt x="1425" y="458"/>
                </a:cubicBezTo>
                <a:cubicBezTo>
                  <a:pt x="1432" y="468"/>
                  <a:pt x="1441" y="478"/>
                  <a:pt x="1449" y="490"/>
                </a:cubicBezTo>
                <a:cubicBezTo>
                  <a:pt x="1447" y="485"/>
                  <a:pt x="1450" y="489"/>
                  <a:pt x="1454" y="493"/>
                </a:cubicBezTo>
                <a:cubicBezTo>
                  <a:pt x="1447" y="485"/>
                  <a:pt x="1443" y="476"/>
                  <a:pt x="1435" y="469"/>
                </a:cubicBezTo>
                <a:cubicBezTo>
                  <a:pt x="1438" y="469"/>
                  <a:pt x="1435" y="464"/>
                  <a:pt x="1439" y="467"/>
                </a:cubicBezTo>
                <a:cubicBezTo>
                  <a:pt x="1451" y="484"/>
                  <a:pt x="1464" y="498"/>
                  <a:pt x="1467" y="509"/>
                </a:cubicBezTo>
                <a:cubicBezTo>
                  <a:pt x="1470" y="511"/>
                  <a:pt x="1478" y="523"/>
                  <a:pt x="1484" y="534"/>
                </a:cubicBezTo>
                <a:cubicBezTo>
                  <a:pt x="1490" y="544"/>
                  <a:pt x="1493" y="553"/>
                  <a:pt x="1488" y="548"/>
                </a:cubicBezTo>
                <a:cubicBezTo>
                  <a:pt x="1491" y="553"/>
                  <a:pt x="1492" y="553"/>
                  <a:pt x="1495" y="558"/>
                </a:cubicBezTo>
                <a:cubicBezTo>
                  <a:pt x="1493" y="553"/>
                  <a:pt x="1496" y="554"/>
                  <a:pt x="1494" y="548"/>
                </a:cubicBezTo>
                <a:cubicBezTo>
                  <a:pt x="1490" y="542"/>
                  <a:pt x="1488" y="538"/>
                  <a:pt x="1485" y="533"/>
                </a:cubicBezTo>
                <a:cubicBezTo>
                  <a:pt x="1482" y="528"/>
                  <a:pt x="1478" y="522"/>
                  <a:pt x="1473" y="514"/>
                </a:cubicBezTo>
                <a:cubicBezTo>
                  <a:pt x="1477" y="519"/>
                  <a:pt x="1474" y="511"/>
                  <a:pt x="1478" y="517"/>
                </a:cubicBezTo>
                <a:cubicBezTo>
                  <a:pt x="1480" y="524"/>
                  <a:pt x="1487" y="533"/>
                  <a:pt x="1498" y="553"/>
                </a:cubicBezTo>
                <a:cubicBezTo>
                  <a:pt x="1498" y="548"/>
                  <a:pt x="1494" y="542"/>
                  <a:pt x="1496" y="540"/>
                </a:cubicBezTo>
                <a:cubicBezTo>
                  <a:pt x="1504" y="556"/>
                  <a:pt x="1498" y="541"/>
                  <a:pt x="1502" y="546"/>
                </a:cubicBezTo>
                <a:cubicBezTo>
                  <a:pt x="1506" y="555"/>
                  <a:pt x="1505" y="557"/>
                  <a:pt x="1507" y="563"/>
                </a:cubicBezTo>
                <a:cubicBezTo>
                  <a:pt x="1508" y="559"/>
                  <a:pt x="1512" y="566"/>
                  <a:pt x="1508" y="557"/>
                </a:cubicBezTo>
                <a:cubicBezTo>
                  <a:pt x="1513" y="565"/>
                  <a:pt x="1516" y="573"/>
                  <a:pt x="1521" y="582"/>
                </a:cubicBezTo>
                <a:cubicBezTo>
                  <a:pt x="1521" y="583"/>
                  <a:pt x="1517" y="575"/>
                  <a:pt x="1517" y="578"/>
                </a:cubicBezTo>
                <a:cubicBezTo>
                  <a:pt x="1523" y="590"/>
                  <a:pt x="1524" y="593"/>
                  <a:pt x="1529" y="600"/>
                </a:cubicBezTo>
                <a:cubicBezTo>
                  <a:pt x="1530" y="604"/>
                  <a:pt x="1531" y="606"/>
                  <a:pt x="1530" y="607"/>
                </a:cubicBezTo>
                <a:cubicBezTo>
                  <a:pt x="1528" y="602"/>
                  <a:pt x="1524" y="596"/>
                  <a:pt x="1527" y="602"/>
                </a:cubicBezTo>
                <a:cubicBezTo>
                  <a:pt x="1528" y="602"/>
                  <a:pt x="1529" y="606"/>
                  <a:pt x="1531" y="610"/>
                </a:cubicBezTo>
                <a:cubicBezTo>
                  <a:pt x="1532" y="610"/>
                  <a:pt x="1532" y="608"/>
                  <a:pt x="1534" y="611"/>
                </a:cubicBezTo>
                <a:cubicBezTo>
                  <a:pt x="1535" y="617"/>
                  <a:pt x="1533" y="615"/>
                  <a:pt x="1531" y="611"/>
                </a:cubicBezTo>
                <a:cubicBezTo>
                  <a:pt x="1522" y="593"/>
                  <a:pt x="1515" y="579"/>
                  <a:pt x="1508" y="567"/>
                </a:cubicBezTo>
                <a:cubicBezTo>
                  <a:pt x="1505" y="565"/>
                  <a:pt x="1513" y="576"/>
                  <a:pt x="1510" y="574"/>
                </a:cubicBezTo>
                <a:cubicBezTo>
                  <a:pt x="1505" y="565"/>
                  <a:pt x="1506" y="564"/>
                  <a:pt x="1504" y="559"/>
                </a:cubicBezTo>
                <a:cubicBezTo>
                  <a:pt x="1503" y="559"/>
                  <a:pt x="1501" y="556"/>
                  <a:pt x="1501" y="558"/>
                </a:cubicBezTo>
                <a:cubicBezTo>
                  <a:pt x="1505" y="566"/>
                  <a:pt x="1511" y="578"/>
                  <a:pt x="1517" y="590"/>
                </a:cubicBezTo>
                <a:cubicBezTo>
                  <a:pt x="1523" y="602"/>
                  <a:pt x="1528" y="615"/>
                  <a:pt x="1531" y="624"/>
                </a:cubicBezTo>
                <a:cubicBezTo>
                  <a:pt x="1527" y="616"/>
                  <a:pt x="1522" y="603"/>
                  <a:pt x="1516" y="591"/>
                </a:cubicBezTo>
                <a:cubicBezTo>
                  <a:pt x="1510" y="580"/>
                  <a:pt x="1504" y="568"/>
                  <a:pt x="1499" y="561"/>
                </a:cubicBezTo>
                <a:cubicBezTo>
                  <a:pt x="1502" y="565"/>
                  <a:pt x="1504" y="570"/>
                  <a:pt x="1503" y="570"/>
                </a:cubicBezTo>
                <a:cubicBezTo>
                  <a:pt x="1506" y="576"/>
                  <a:pt x="1510" y="580"/>
                  <a:pt x="1511" y="583"/>
                </a:cubicBezTo>
                <a:cubicBezTo>
                  <a:pt x="1509" y="583"/>
                  <a:pt x="1509" y="582"/>
                  <a:pt x="1506" y="580"/>
                </a:cubicBezTo>
                <a:cubicBezTo>
                  <a:pt x="1511" y="591"/>
                  <a:pt x="1520" y="604"/>
                  <a:pt x="1521" y="605"/>
                </a:cubicBezTo>
                <a:cubicBezTo>
                  <a:pt x="1524" y="610"/>
                  <a:pt x="1529" y="621"/>
                  <a:pt x="1529" y="623"/>
                </a:cubicBezTo>
                <a:cubicBezTo>
                  <a:pt x="1527" y="622"/>
                  <a:pt x="1530" y="628"/>
                  <a:pt x="1530" y="634"/>
                </a:cubicBezTo>
                <a:cubicBezTo>
                  <a:pt x="1526" y="624"/>
                  <a:pt x="1529" y="637"/>
                  <a:pt x="1525" y="632"/>
                </a:cubicBezTo>
                <a:cubicBezTo>
                  <a:pt x="1531" y="645"/>
                  <a:pt x="1533" y="654"/>
                  <a:pt x="1539" y="666"/>
                </a:cubicBezTo>
                <a:cubicBezTo>
                  <a:pt x="1537" y="660"/>
                  <a:pt x="1532" y="648"/>
                  <a:pt x="1531" y="642"/>
                </a:cubicBezTo>
                <a:cubicBezTo>
                  <a:pt x="1534" y="643"/>
                  <a:pt x="1531" y="635"/>
                  <a:pt x="1538" y="646"/>
                </a:cubicBezTo>
                <a:cubicBezTo>
                  <a:pt x="1537" y="644"/>
                  <a:pt x="1536" y="640"/>
                  <a:pt x="1536" y="640"/>
                </a:cubicBezTo>
                <a:cubicBezTo>
                  <a:pt x="1540" y="652"/>
                  <a:pt x="1541" y="655"/>
                  <a:pt x="1543" y="659"/>
                </a:cubicBezTo>
                <a:cubicBezTo>
                  <a:pt x="1544" y="662"/>
                  <a:pt x="1546" y="666"/>
                  <a:pt x="1551" y="680"/>
                </a:cubicBezTo>
                <a:cubicBezTo>
                  <a:pt x="1551" y="680"/>
                  <a:pt x="1549" y="676"/>
                  <a:pt x="1548" y="676"/>
                </a:cubicBezTo>
                <a:cubicBezTo>
                  <a:pt x="1552" y="686"/>
                  <a:pt x="1555" y="696"/>
                  <a:pt x="1555" y="701"/>
                </a:cubicBezTo>
                <a:cubicBezTo>
                  <a:pt x="1557" y="705"/>
                  <a:pt x="1556" y="698"/>
                  <a:pt x="1558" y="702"/>
                </a:cubicBezTo>
                <a:cubicBezTo>
                  <a:pt x="1563" y="717"/>
                  <a:pt x="1566" y="732"/>
                  <a:pt x="1569" y="744"/>
                </a:cubicBezTo>
                <a:cubicBezTo>
                  <a:pt x="1568" y="741"/>
                  <a:pt x="1567" y="736"/>
                  <a:pt x="1566" y="736"/>
                </a:cubicBezTo>
                <a:cubicBezTo>
                  <a:pt x="1567" y="744"/>
                  <a:pt x="1567" y="743"/>
                  <a:pt x="1570" y="754"/>
                </a:cubicBezTo>
                <a:cubicBezTo>
                  <a:pt x="1571" y="754"/>
                  <a:pt x="1571" y="752"/>
                  <a:pt x="1572" y="756"/>
                </a:cubicBezTo>
                <a:cubicBezTo>
                  <a:pt x="1574" y="765"/>
                  <a:pt x="1576" y="775"/>
                  <a:pt x="1576" y="778"/>
                </a:cubicBezTo>
                <a:cubicBezTo>
                  <a:pt x="1574" y="772"/>
                  <a:pt x="1574" y="776"/>
                  <a:pt x="1571" y="764"/>
                </a:cubicBezTo>
                <a:cubicBezTo>
                  <a:pt x="1573" y="774"/>
                  <a:pt x="1573" y="781"/>
                  <a:pt x="1576" y="798"/>
                </a:cubicBezTo>
                <a:cubicBezTo>
                  <a:pt x="1577" y="795"/>
                  <a:pt x="1578" y="794"/>
                  <a:pt x="1578" y="790"/>
                </a:cubicBezTo>
                <a:cubicBezTo>
                  <a:pt x="1579" y="795"/>
                  <a:pt x="1582" y="808"/>
                  <a:pt x="1581" y="809"/>
                </a:cubicBezTo>
                <a:cubicBezTo>
                  <a:pt x="1577" y="793"/>
                  <a:pt x="1581" y="810"/>
                  <a:pt x="1580" y="810"/>
                </a:cubicBezTo>
                <a:cubicBezTo>
                  <a:pt x="1578" y="810"/>
                  <a:pt x="1574" y="797"/>
                  <a:pt x="1576" y="813"/>
                </a:cubicBezTo>
                <a:cubicBezTo>
                  <a:pt x="1573" y="797"/>
                  <a:pt x="1574" y="795"/>
                  <a:pt x="1574" y="793"/>
                </a:cubicBezTo>
                <a:cubicBezTo>
                  <a:pt x="1570" y="785"/>
                  <a:pt x="1567" y="784"/>
                  <a:pt x="1566" y="796"/>
                </a:cubicBezTo>
                <a:cubicBezTo>
                  <a:pt x="1569" y="798"/>
                  <a:pt x="1570" y="795"/>
                  <a:pt x="1572" y="795"/>
                </a:cubicBezTo>
                <a:cubicBezTo>
                  <a:pt x="1573" y="811"/>
                  <a:pt x="1574" y="819"/>
                  <a:pt x="1576" y="827"/>
                </a:cubicBezTo>
                <a:cubicBezTo>
                  <a:pt x="1577" y="835"/>
                  <a:pt x="1579" y="844"/>
                  <a:pt x="1579" y="863"/>
                </a:cubicBezTo>
                <a:cubicBezTo>
                  <a:pt x="1578" y="857"/>
                  <a:pt x="1578" y="848"/>
                  <a:pt x="1577" y="855"/>
                </a:cubicBezTo>
                <a:cubicBezTo>
                  <a:pt x="1577" y="853"/>
                  <a:pt x="1576" y="847"/>
                  <a:pt x="1576" y="841"/>
                </a:cubicBezTo>
                <a:cubicBezTo>
                  <a:pt x="1575" y="835"/>
                  <a:pt x="1574" y="829"/>
                  <a:pt x="1573" y="828"/>
                </a:cubicBezTo>
                <a:cubicBezTo>
                  <a:pt x="1574" y="836"/>
                  <a:pt x="1575" y="846"/>
                  <a:pt x="1575" y="853"/>
                </a:cubicBezTo>
                <a:cubicBezTo>
                  <a:pt x="1573" y="852"/>
                  <a:pt x="1573" y="857"/>
                  <a:pt x="1573" y="861"/>
                </a:cubicBezTo>
                <a:cubicBezTo>
                  <a:pt x="1572" y="848"/>
                  <a:pt x="1572" y="835"/>
                  <a:pt x="1569" y="831"/>
                </a:cubicBezTo>
                <a:cubicBezTo>
                  <a:pt x="1571" y="841"/>
                  <a:pt x="1571" y="847"/>
                  <a:pt x="1571" y="851"/>
                </a:cubicBezTo>
                <a:cubicBezTo>
                  <a:pt x="1571" y="856"/>
                  <a:pt x="1570" y="859"/>
                  <a:pt x="1569" y="863"/>
                </a:cubicBezTo>
                <a:cubicBezTo>
                  <a:pt x="1569" y="860"/>
                  <a:pt x="1569" y="855"/>
                  <a:pt x="1568" y="854"/>
                </a:cubicBezTo>
                <a:cubicBezTo>
                  <a:pt x="1569" y="858"/>
                  <a:pt x="1569" y="862"/>
                  <a:pt x="1569" y="867"/>
                </a:cubicBezTo>
                <a:cubicBezTo>
                  <a:pt x="1571" y="870"/>
                  <a:pt x="1570" y="859"/>
                  <a:pt x="1571" y="859"/>
                </a:cubicBezTo>
                <a:cubicBezTo>
                  <a:pt x="1573" y="867"/>
                  <a:pt x="1573" y="874"/>
                  <a:pt x="1574" y="879"/>
                </a:cubicBezTo>
                <a:cubicBezTo>
                  <a:pt x="1574" y="875"/>
                  <a:pt x="1574" y="868"/>
                  <a:pt x="1574" y="867"/>
                </a:cubicBezTo>
                <a:cubicBezTo>
                  <a:pt x="1575" y="871"/>
                  <a:pt x="1575" y="877"/>
                  <a:pt x="1576" y="875"/>
                </a:cubicBezTo>
                <a:cubicBezTo>
                  <a:pt x="1575" y="870"/>
                  <a:pt x="1574" y="868"/>
                  <a:pt x="1575" y="866"/>
                </a:cubicBezTo>
                <a:cubicBezTo>
                  <a:pt x="1576" y="864"/>
                  <a:pt x="1576" y="870"/>
                  <a:pt x="1577" y="876"/>
                </a:cubicBezTo>
                <a:cubicBezTo>
                  <a:pt x="1577" y="882"/>
                  <a:pt x="1577" y="889"/>
                  <a:pt x="1577" y="890"/>
                </a:cubicBezTo>
                <a:cubicBezTo>
                  <a:pt x="1575" y="881"/>
                  <a:pt x="1574" y="888"/>
                  <a:pt x="1574" y="895"/>
                </a:cubicBezTo>
                <a:cubicBezTo>
                  <a:pt x="1573" y="881"/>
                  <a:pt x="1571" y="879"/>
                  <a:pt x="1570" y="873"/>
                </a:cubicBezTo>
                <a:cubicBezTo>
                  <a:pt x="1570" y="882"/>
                  <a:pt x="1571" y="896"/>
                  <a:pt x="1569" y="895"/>
                </a:cubicBezTo>
                <a:cubicBezTo>
                  <a:pt x="1570" y="890"/>
                  <a:pt x="1568" y="874"/>
                  <a:pt x="1567" y="868"/>
                </a:cubicBezTo>
                <a:cubicBezTo>
                  <a:pt x="1566" y="868"/>
                  <a:pt x="1567" y="872"/>
                  <a:pt x="1566" y="872"/>
                </a:cubicBezTo>
                <a:cubicBezTo>
                  <a:pt x="1568" y="884"/>
                  <a:pt x="1565" y="893"/>
                  <a:pt x="1567" y="899"/>
                </a:cubicBezTo>
                <a:cubicBezTo>
                  <a:pt x="1568" y="897"/>
                  <a:pt x="1574" y="911"/>
                  <a:pt x="1574" y="898"/>
                </a:cubicBezTo>
                <a:cubicBezTo>
                  <a:pt x="1575" y="899"/>
                  <a:pt x="1574" y="912"/>
                  <a:pt x="1576" y="910"/>
                </a:cubicBezTo>
                <a:cubicBezTo>
                  <a:pt x="1575" y="903"/>
                  <a:pt x="1575" y="898"/>
                  <a:pt x="1576" y="897"/>
                </a:cubicBezTo>
                <a:cubicBezTo>
                  <a:pt x="1577" y="906"/>
                  <a:pt x="1579" y="907"/>
                  <a:pt x="1580" y="909"/>
                </a:cubicBezTo>
                <a:cubicBezTo>
                  <a:pt x="1581" y="911"/>
                  <a:pt x="1582" y="914"/>
                  <a:pt x="1581" y="926"/>
                </a:cubicBezTo>
                <a:cubicBezTo>
                  <a:pt x="1581" y="922"/>
                  <a:pt x="1581" y="918"/>
                  <a:pt x="1580" y="920"/>
                </a:cubicBezTo>
                <a:cubicBezTo>
                  <a:pt x="1579" y="928"/>
                  <a:pt x="1582" y="935"/>
                  <a:pt x="1579" y="936"/>
                </a:cubicBezTo>
                <a:cubicBezTo>
                  <a:pt x="1579" y="947"/>
                  <a:pt x="1580" y="947"/>
                  <a:pt x="1580" y="947"/>
                </a:cubicBezTo>
                <a:cubicBezTo>
                  <a:pt x="1581" y="947"/>
                  <a:pt x="1581" y="948"/>
                  <a:pt x="1581" y="959"/>
                </a:cubicBezTo>
                <a:cubicBezTo>
                  <a:pt x="1582" y="956"/>
                  <a:pt x="1582" y="939"/>
                  <a:pt x="1583" y="937"/>
                </a:cubicBezTo>
                <a:cubicBezTo>
                  <a:pt x="1584" y="950"/>
                  <a:pt x="1583" y="935"/>
                  <a:pt x="1584" y="930"/>
                </a:cubicBezTo>
                <a:cubicBezTo>
                  <a:pt x="1585" y="930"/>
                  <a:pt x="1585" y="935"/>
                  <a:pt x="1584" y="941"/>
                </a:cubicBezTo>
                <a:cubicBezTo>
                  <a:pt x="1584" y="948"/>
                  <a:pt x="1583" y="955"/>
                  <a:pt x="1584" y="958"/>
                </a:cubicBezTo>
                <a:cubicBezTo>
                  <a:pt x="1584" y="944"/>
                  <a:pt x="1586" y="950"/>
                  <a:pt x="1585" y="939"/>
                </a:cubicBezTo>
                <a:cubicBezTo>
                  <a:pt x="1587" y="939"/>
                  <a:pt x="1588" y="925"/>
                  <a:pt x="1589" y="921"/>
                </a:cubicBezTo>
                <a:cubicBezTo>
                  <a:pt x="1589" y="931"/>
                  <a:pt x="1589" y="943"/>
                  <a:pt x="1588" y="952"/>
                </a:cubicBezTo>
                <a:cubicBezTo>
                  <a:pt x="1588" y="961"/>
                  <a:pt x="1588" y="969"/>
                  <a:pt x="1588" y="971"/>
                </a:cubicBezTo>
                <a:cubicBezTo>
                  <a:pt x="1589" y="958"/>
                  <a:pt x="1589" y="947"/>
                  <a:pt x="1590" y="936"/>
                </a:cubicBezTo>
                <a:cubicBezTo>
                  <a:pt x="1590" y="926"/>
                  <a:pt x="1591" y="916"/>
                  <a:pt x="1590" y="905"/>
                </a:cubicBezTo>
                <a:cubicBezTo>
                  <a:pt x="1589" y="910"/>
                  <a:pt x="1588" y="906"/>
                  <a:pt x="1587" y="907"/>
                </a:cubicBezTo>
                <a:cubicBezTo>
                  <a:pt x="1586" y="916"/>
                  <a:pt x="1589" y="921"/>
                  <a:pt x="1588" y="925"/>
                </a:cubicBezTo>
                <a:cubicBezTo>
                  <a:pt x="1586" y="921"/>
                  <a:pt x="1586" y="910"/>
                  <a:pt x="1585" y="898"/>
                </a:cubicBezTo>
                <a:cubicBezTo>
                  <a:pt x="1585" y="886"/>
                  <a:pt x="1584" y="873"/>
                  <a:pt x="1584" y="864"/>
                </a:cubicBezTo>
                <a:cubicBezTo>
                  <a:pt x="1583" y="869"/>
                  <a:pt x="1584" y="880"/>
                  <a:pt x="1584" y="891"/>
                </a:cubicBezTo>
                <a:cubicBezTo>
                  <a:pt x="1584" y="901"/>
                  <a:pt x="1584" y="911"/>
                  <a:pt x="1583" y="915"/>
                </a:cubicBezTo>
                <a:cubicBezTo>
                  <a:pt x="1583" y="902"/>
                  <a:pt x="1583" y="891"/>
                  <a:pt x="1582" y="881"/>
                </a:cubicBezTo>
                <a:cubicBezTo>
                  <a:pt x="1582" y="871"/>
                  <a:pt x="1581" y="862"/>
                  <a:pt x="1581" y="852"/>
                </a:cubicBezTo>
                <a:cubicBezTo>
                  <a:pt x="1580" y="850"/>
                  <a:pt x="1579" y="849"/>
                  <a:pt x="1578" y="841"/>
                </a:cubicBezTo>
                <a:cubicBezTo>
                  <a:pt x="1578" y="833"/>
                  <a:pt x="1576" y="821"/>
                  <a:pt x="1578" y="821"/>
                </a:cubicBezTo>
                <a:cubicBezTo>
                  <a:pt x="1578" y="825"/>
                  <a:pt x="1580" y="840"/>
                  <a:pt x="1580" y="830"/>
                </a:cubicBezTo>
                <a:cubicBezTo>
                  <a:pt x="1578" y="817"/>
                  <a:pt x="1578" y="814"/>
                  <a:pt x="1579" y="815"/>
                </a:cubicBezTo>
                <a:cubicBezTo>
                  <a:pt x="1581" y="815"/>
                  <a:pt x="1582" y="818"/>
                  <a:pt x="1583" y="818"/>
                </a:cubicBezTo>
                <a:cubicBezTo>
                  <a:pt x="1584" y="831"/>
                  <a:pt x="1585" y="833"/>
                  <a:pt x="1586" y="846"/>
                </a:cubicBezTo>
                <a:cubicBezTo>
                  <a:pt x="1585" y="845"/>
                  <a:pt x="1585" y="843"/>
                  <a:pt x="1584" y="847"/>
                </a:cubicBezTo>
                <a:cubicBezTo>
                  <a:pt x="1586" y="857"/>
                  <a:pt x="1587" y="856"/>
                  <a:pt x="1587" y="868"/>
                </a:cubicBezTo>
                <a:cubicBezTo>
                  <a:pt x="1589" y="866"/>
                  <a:pt x="1587" y="877"/>
                  <a:pt x="1588" y="880"/>
                </a:cubicBezTo>
                <a:cubicBezTo>
                  <a:pt x="1590" y="880"/>
                  <a:pt x="1590" y="874"/>
                  <a:pt x="1591" y="875"/>
                </a:cubicBezTo>
                <a:cubicBezTo>
                  <a:pt x="1592" y="885"/>
                  <a:pt x="1592" y="899"/>
                  <a:pt x="1592" y="909"/>
                </a:cubicBezTo>
                <a:cubicBezTo>
                  <a:pt x="1591" y="920"/>
                  <a:pt x="1591" y="927"/>
                  <a:pt x="1592" y="923"/>
                </a:cubicBezTo>
                <a:cubicBezTo>
                  <a:pt x="1592" y="929"/>
                  <a:pt x="1592" y="938"/>
                  <a:pt x="1592" y="945"/>
                </a:cubicBezTo>
                <a:cubicBezTo>
                  <a:pt x="1591" y="953"/>
                  <a:pt x="1591" y="959"/>
                  <a:pt x="1592" y="960"/>
                </a:cubicBezTo>
                <a:cubicBezTo>
                  <a:pt x="1592" y="952"/>
                  <a:pt x="1593" y="946"/>
                  <a:pt x="1594" y="947"/>
                </a:cubicBezTo>
                <a:cubicBezTo>
                  <a:pt x="1594" y="964"/>
                  <a:pt x="1591" y="966"/>
                  <a:pt x="1590" y="967"/>
                </a:cubicBezTo>
                <a:cubicBezTo>
                  <a:pt x="1591" y="972"/>
                  <a:pt x="1590" y="979"/>
                  <a:pt x="1589" y="988"/>
                </a:cubicBezTo>
                <a:cubicBezTo>
                  <a:pt x="1589" y="996"/>
                  <a:pt x="1587" y="1004"/>
                  <a:pt x="1587" y="1010"/>
                </a:cubicBezTo>
                <a:cubicBezTo>
                  <a:pt x="1589" y="1002"/>
                  <a:pt x="1590" y="1006"/>
                  <a:pt x="1590" y="1014"/>
                </a:cubicBezTo>
                <a:cubicBezTo>
                  <a:pt x="1590" y="1022"/>
                  <a:pt x="1589" y="1034"/>
                  <a:pt x="1586" y="1041"/>
                </a:cubicBezTo>
                <a:cubicBezTo>
                  <a:pt x="1589" y="1026"/>
                  <a:pt x="1588" y="1022"/>
                  <a:pt x="1587" y="1022"/>
                </a:cubicBezTo>
                <a:cubicBezTo>
                  <a:pt x="1586" y="1022"/>
                  <a:pt x="1584" y="1026"/>
                  <a:pt x="1582" y="1028"/>
                </a:cubicBezTo>
                <a:cubicBezTo>
                  <a:pt x="1580" y="1040"/>
                  <a:pt x="1580" y="1038"/>
                  <a:pt x="1578" y="1046"/>
                </a:cubicBezTo>
                <a:cubicBezTo>
                  <a:pt x="1580" y="1043"/>
                  <a:pt x="1579" y="1050"/>
                  <a:pt x="1580" y="1049"/>
                </a:cubicBezTo>
                <a:cubicBezTo>
                  <a:pt x="1582" y="1040"/>
                  <a:pt x="1581" y="1034"/>
                  <a:pt x="1583" y="1030"/>
                </a:cubicBezTo>
                <a:cubicBezTo>
                  <a:pt x="1584" y="1030"/>
                  <a:pt x="1584" y="1030"/>
                  <a:pt x="1584" y="1030"/>
                </a:cubicBezTo>
                <a:cubicBezTo>
                  <a:pt x="1583" y="1037"/>
                  <a:pt x="1582" y="1044"/>
                  <a:pt x="1581" y="1051"/>
                </a:cubicBezTo>
                <a:cubicBezTo>
                  <a:pt x="1582" y="1059"/>
                  <a:pt x="1584" y="1056"/>
                  <a:pt x="1586" y="1049"/>
                </a:cubicBezTo>
                <a:cubicBezTo>
                  <a:pt x="1587" y="1052"/>
                  <a:pt x="1586" y="1064"/>
                  <a:pt x="1583" y="1071"/>
                </a:cubicBezTo>
                <a:cubicBezTo>
                  <a:pt x="1580" y="1082"/>
                  <a:pt x="1585" y="1054"/>
                  <a:pt x="1580" y="1072"/>
                </a:cubicBezTo>
                <a:cubicBezTo>
                  <a:pt x="1584" y="1069"/>
                  <a:pt x="1579" y="1081"/>
                  <a:pt x="1578" y="1084"/>
                </a:cubicBezTo>
                <a:cubicBezTo>
                  <a:pt x="1579" y="1092"/>
                  <a:pt x="1573" y="1110"/>
                  <a:pt x="1570" y="1124"/>
                </a:cubicBezTo>
                <a:cubicBezTo>
                  <a:pt x="1569" y="1122"/>
                  <a:pt x="1568" y="1126"/>
                  <a:pt x="1567" y="1130"/>
                </a:cubicBezTo>
                <a:cubicBezTo>
                  <a:pt x="1565" y="1134"/>
                  <a:pt x="1564" y="1139"/>
                  <a:pt x="1563" y="1137"/>
                </a:cubicBezTo>
                <a:cubicBezTo>
                  <a:pt x="1564" y="1135"/>
                  <a:pt x="1566" y="1129"/>
                  <a:pt x="1567" y="1124"/>
                </a:cubicBezTo>
                <a:cubicBezTo>
                  <a:pt x="1568" y="1120"/>
                  <a:pt x="1569" y="1117"/>
                  <a:pt x="1567" y="1122"/>
                </a:cubicBezTo>
                <a:cubicBezTo>
                  <a:pt x="1564" y="1135"/>
                  <a:pt x="1563" y="1131"/>
                  <a:pt x="1561" y="1138"/>
                </a:cubicBezTo>
                <a:cubicBezTo>
                  <a:pt x="1565" y="1132"/>
                  <a:pt x="1558" y="1151"/>
                  <a:pt x="1558" y="1155"/>
                </a:cubicBezTo>
                <a:cubicBezTo>
                  <a:pt x="1560" y="1151"/>
                  <a:pt x="1561" y="1145"/>
                  <a:pt x="1562" y="1146"/>
                </a:cubicBezTo>
                <a:cubicBezTo>
                  <a:pt x="1557" y="1156"/>
                  <a:pt x="1563" y="1148"/>
                  <a:pt x="1561" y="1155"/>
                </a:cubicBezTo>
                <a:cubicBezTo>
                  <a:pt x="1559" y="1159"/>
                  <a:pt x="1557" y="1166"/>
                  <a:pt x="1556" y="1167"/>
                </a:cubicBezTo>
                <a:cubicBezTo>
                  <a:pt x="1557" y="1163"/>
                  <a:pt x="1558" y="1160"/>
                  <a:pt x="1558" y="1158"/>
                </a:cubicBezTo>
                <a:cubicBezTo>
                  <a:pt x="1556" y="1164"/>
                  <a:pt x="1553" y="1173"/>
                  <a:pt x="1551" y="1177"/>
                </a:cubicBezTo>
                <a:cubicBezTo>
                  <a:pt x="1555" y="1165"/>
                  <a:pt x="1554" y="1159"/>
                  <a:pt x="1559" y="1147"/>
                </a:cubicBezTo>
                <a:cubicBezTo>
                  <a:pt x="1558" y="1146"/>
                  <a:pt x="1556" y="1152"/>
                  <a:pt x="1555" y="1150"/>
                </a:cubicBezTo>
                <a:cubicBezTo>
                  <a:pt x="1561" y="1131"/>
                  <a:pt x="1565" y="1120"/>
                  <a:pt x="1567" y="1108"/>
                </a:cubicBezTo>
                <a:cubicBezTo>
                  <a:pt x="1565" y="1113"/>
                  <a:pt x="1566" y="1107"/>
                  <a:pt x="1565" y="1108"/>
                </a:cubicBezTo>
                <a:cubicBezTo>
                  <a:pt x="1562" y="1121"/>
                  <a:pt x="1561" y="1127"/>
                  <a:pt x="1557" y="1133"/>
                </a:cubicBezTo>
                <a:cubicBezTo>
                  <a:pt x="1558" y="1135"/>
                  <a:pt x="1555" y="1147"/>
                  <a:pt x="1555" y="1150"/>
                </a:cubicBezTo>
                <a:cubicBezTo>
                  <a:pt x="1552" y="1157"/>
                  <a:pt x="1551" y="1158"/>
                  <a:pt x="1552" y="1154"/>
                </a:cubicBezTo>
                <a:cubicBezTo>
                  <a:pt x="1550" y="1158"/>
                  <a:pt x="1549" y="1162"/>
                  <a:pt x="1548" y="1166"/>
                </a:cubicBezTo>
                <a:cubicBezTo>
                  <a:pt x="1549" y="1167"/>
                  <a:pt x="1546" y="1183"/>
                  <a:pt x="1537" y="1201"/>
                </a:cubicBezTo>
                <a:cubicBezTo>
                  <a:pt x="1539" y="1196"/>
                  <a:pt x="1542" y="1191"/>
                  <a:pt x="1542" y="1186"/>
                </a:cubicBezTo>
                <a:cubicBezTo>
                  <a:pt x="1538" y="1196"/>
                  <a:pt x="1535" y="1201"/>
                  <a:pt x="1538" y="1193"/>
                </a:cubicBezTo>
                <a:cubicBezTo>
                  <a:pt x="1525" y="1222"/>
                  <a:pt x="1539" y="1192"/>
                  <a:pt x="1536" y="1207"/>
                </a:cubicBezTo>
                <a:cubicBezTo>
                  <a:pt x="1540" y="1196"/>
                  <a:pt x="1541" y="1194"/>
                  <a:pt x="1542" y="1194"/>
                </a:cubicBezTo>
                <a:cubicBezTo>
                  <a:pt x="1543" y="1193"/>
                  <a:pt x="1544" y="1193"/>
                  <a:pt x="1547" y="1186"/>
                </a:cubicBezTo>
                <a:cubicBezTo>
                  <a:pt x="1547" y="1182"/>
                  <a:pt x="1550" y="1170"/>
                  <a:pt x="1552" y="1168"/>
                </a:cubicBezTo>
                <a:cubicBezTo>
                  <a:pt x="1550" y="1181"/>
                  <a:pt x="1546" y="1191"/>
                  <a:pt x="1543" y="1203"/>
                </a:cubicBezTo>
                <a:cubicBezTo>
                  <a:pt x="1544" y="1202"/>
                  <a:pt x="1548" y="1189"/>
                  <a:pt x="1549" y="1194"/>
                </a:cubicBezTo>
                <a:cubicBezTo>
                  <a:pt x="1545" y="1203"/>
                  <a:pt x="1543" y="1207"/>
                  <a:pt x="1542" y="1209"/>
                </a:cubicBezTo>
                <a:cubicBezTo>
                  <a:pt x="1542" y="1212"/>
                  <a:pt x="1542" y="1214"/>
                  <a:pt x="1541" y="1218"/>
                </a:cubicBezTo>
                <a:cubicBezTo>
                  <a:pt x="1535" y="1227"/>
                  <a:pt x="1535" y="1227"/>
                  <a:pt x="1535" y="1227"/>
                </a:cubicBezTo>
                <a:cubicBezTo>
                  <a:pt x="1538" y="1224"/>
                  <a:pt x="1543" y="1216"/>
                  <a:pt x="1546" y="1208"/>
                </a:cubicBezTo>
                <a:cubicBezTo>
                  <a:pt x="1550" y="1199"/>
                  <a:pt x="1553" y="1191"/>
                  <a:pt x="1555" y="1190"/>
                </a:cubicBezTo>
                <a:cubicBezTo>
                  <a:pt x="1557" y="1184"/>
                  <a:pt x="1551" y="1196"/>
                  <a:pt x="1555" y="1184"/>
                </a:cubicBezTo>
                <a:cubicBezTo>
                  <a:pt x="1559" y="1173"/>
                  <a:pt x="1566" y="1156"/>
                  <a:pt x="1568" y="1147"/>
                </a:cubicBezTo>
                <a:cubicBezTo>
                  <a:pt x="1566" y="1158"/>
                  <a:pt x="1570" y="1147"/>
                  <a:pt x="1572" y="1144"/>
                </a:cubicBezTo>
                <a:cubicBezTo>
                  <a:pt x="1568" y="1155"/>
                  <a:pt x="1575" y="1145"/>
                  <a:pt x="1569" y="1159"/>
                </a:cubicBezTo>
                <a:cubicBezTo>
                  <a:pt x="1566" y="1162"/>
                  <a:pt x="1570" y="1153"/>
                  <a:pt x="1569" y="1150"/>
                </a:cubicBezTo>
                <a:cubicBezTo>
                  <a:pt x="1568" y="1158"/>
                  <a:pt x="1566" y="1161"/>
                  <a:pt x="1565" y="1164"/>
                </a:cubicBezTo>
                <a:cubicBezTo>
                  <a:pt x="1564" y="1166"/>
                  <a:pt x="1563" y="1169"/>
                  <a:pt x="1560" y="1175"/>
                </a:cubicBezTo>
                <a:cubicBezTo>
                  <a:pt x="1563" y="1173"/>
                  <a:pt x="1555" y="1189"/>
                  <a:pt x="1555" y="1193"/>
                </a:cubicBezTo>
                <a:cubicBezTo>
                  <a:pt x="1558" y="1187"/>
                  <a:pt x="1564" y="1167"/>
                  <a:pt x="1563" y="1177"/>
                </a:cubicBezTo>
                <a:cubicBezTo>
                  <a:pt x="1555" y="1195"/>
                  <a:pt x="1552" y="1205"/>
                  <a:pt x="1547" y="1220"/>
                </a:cubicBezTo>
                <a:cubicBezTo>
                  <a:pt x="1545" y="1221"/>
                  <a:pt x="1546" y="1217"/>
                  <a:pt x="1550" y="1208"/>
                </a:cubicBezTo>
                <a:cubicBezTo>
                  <a:pt x="1547" y="1209"/>
                  <a:pt x="1544" y="1215"/>
                  <a:pt x="1542" y="1222"/>
                </a:cubicBezTo>
                <a:cubicBezTo>
                  <a:pt x="1539" y="1229"/>
                  <a:pt x="1536" y="1237"/>
                  <a:pt x="1532" y="1244"/>
                </a:cubicBezTo>
                <a:cubicBezTo>
                  <a:pt x="1532" y="1245"/>
                  <a:pt x="1535" y="1240"/>
                  <a:pt x="1536" y="1238"/>
                </a:cubicBezTo>
                <a:cubicBezTo>
                  <a:pt x="1531" y="1247"/>
                  <a:pt x="1531" y="1247"/>
                  <a:pt x="1528" y="1256"/>
                </a:cubicBezTo>
                <a:cubicBezTo>
                  <a:pt x="1526" y="1254"/>
                  <a:pt x="1521" y="1267"/>
                  <a:pt x="1519" y="1267"/>
                </a:cubicBezTo>
                <a:cubicBezTo>
                  <a:pt x="1521" y="1268"/>
                  <a:pt x="1515" y="1278"/>
                  <a:pt x="1517" y="1276"/>
                </a:cubicBezTo>
                <a:cubicBezTo>
                  <a:pt x="1514" y="1281"/>
                  <a:pt x="1511" y="1286"/>
                  <a:pt x="1508" y="1290"/>
                </a:cubicBezTo>
                <a:cubicBezTo>
                  <a:pt x="1512" y="1281"/>
                  <a:pt x="1512" y="1279"/>
                  <a:pt x="1513" y="1277"/>
                </a:cubicBezTo>
                <a:cubicBezTo>
                  <a:pt x="1514" y="1275"/>
                  <a:pt x="1515" y="1272"/>
                  <a:pt x="1522" y="1259"/>
                </a:cubicBezTo>
                <a:cubicBezTo>
                  <a:pt x="1523" y="1261"/>
                  <a:pt x="1528" y="1249"/>
                  <a:pt x="1532" y="1244"/>
                </a:cubicBezTo>
                <a:cubicBezTo>
                  <a:pt x="1532" y="1240"/>
                  <a:pt x="1536" y="1228"/>
                  <a:pt x="1531" y="1236"/>
                </a:cubicBezTo>
                <a:cubicBezTo>
                  <a:pt x="1529" y="1244"/>
                  <a:pt x="1524" y="1247"/>
                  <a:pt x="1522" y="1250"/>
                </a:cubicBezTo>
                <a:cubicBezTo>
                  <a:pt x="1522" y="1254"/>
                  <a:pt x="1525" y="1249"/>
                  <a:pt x="1524" y="1253"/>
                </a:cubicBezTo>
                <a:cubicBezTo>
                  <a:pt x="1520" y="1259"/>
                  <a:pt x="1517" y="1262"/>
                  <a:pt x="1513" y="1271"/>
                </a:cubicBezTo>
                <a:cubicBezTo>
                  <a:pt x="1514" y="1266"/>
                  <a:pt x="1522" y="1254"/>
                  <a:pt x="1518" y="1256"/>
                </a:cubicBezTo>
                <a:cubicBezTo>
                  <a:pt x="1508" y="1276"/>
                  <a:pt x="1502" y="1288"/>
                  <a:pt x="1496" y="1296"/>
                </a:cubicBezTo>
                <a:cubicBezTo>
                  <a:pt x="1499" y="1293"/>
                  <a:pt x="1493" y="1303"/>
                  <a:pt x="1496" y="1302"/>
                </a:cubicBezTo>
                <a:cubicBezTo>
                  <a:pt x="1501" y="1292"/>
                  <a:pt x="1504" y="1286"/>
                  <a:pt x="1505" y="1282"/>
                </a:cubicBezTo>
                <a:cubicBezTo>
                  <a:pt x="1504" y="1287"/>
                  <a:pt x="1507" y="1280"/>
                  <a:pt x="1509" y="1279"/>
                </a:cubicBezTo>
                <a:cubicBezTo>
                  <a:pt x="1503" y="1289"/>
                  <a:pt x="1510" y="1281"/>
                  <a:pt x="1506" y="1288"/>
                </a:cubicBezTo>
                <a:cubicBezTo>
                  <a:pt x="1504" y="1290"/>
                  <a:pt x="1501" y="1295"/>
                  <a:pt x="1498" y="1300"/>
                </a:cubicBezTo>
                <a:cubicBezTo>
                  <a:pt x="1495" y="1305"/>
                  <a:pt x="1491" y="1309"/>
                  <a:pt x="1490" y="1310"/>
                </a:cubicBezTo>
                <a:cubicBezTo>
                  <a:pt x="1493" y="1310"/>
                  <a:pt x="1486" y="1324"/>
                  <a:pt x="1477" y="1335"/>
                </a:cubicBezTo>
                <a:cubicBezTo>
                  <a:pt x="1484" y="1325"/>
                  <a:pt x="1481" y="1328"/>
                  <a:pt x="1478" y="1329"/>
                </a:cubicBezTo>
                <a:cubicBezTo>
                  <a:pt x="1479" y="1328"/>
                  <a:pt x="1489" y="1312"/>
                  <a:pt x="1482" y="1321"/>
                </a:cubicBezTo>
                <a:cubicBezTo>
                  <a:pt x="1477" y="1330"/>
                  <a:pt x="1472" y="1337"/>
                  <a:pt x="1460" y="1354"/>
                </a:cubicBezTo>
                <a:cubicBezTo>
                  <a:pt x="1462" y="1354"/>
                  <a:pt x="1473" y="1344"/>
                  <a:pt x="1467" y="1354"/>
                </a:cubicBezTo>
                <a:cubicBezTo>
                  <a:pt x="1466" y="1355"/>
                  <a:pt x="1464" y="1358"/>
                  <a:pt x="1461" y="1362"/>
                </a:cubicBezTo>
                <a:cubicBezTo>
                  <a:pt x="1463" y="1362"/>
                  <a:pt x="1462" y="1366"/>
                  <a:pt x="1459" y="1371"/>
                </a:cubicBezTo>
                <a:cubicBezTo>
                  <a:pt x="1455" y="1374"/>
                  <a:pt x="1447" y="1390"/>
                  <a:pt x="1448" y="1384"/>
                </a:cubicBezTo>
                <a:cubicBezTo>
                  <a:pt x="1441" y="1393"/>
                  <a:pt x="1445" y="1392"/>
                  <a:pt x="1433" y="1404"/>
                </a:cubicBezTo>
                <a:cubicBezTo>
                  <a:pt x="1433" y="1407"/>
                  <a:pt x="1436" y="1406"/>
                  <a:pt x="1434" y="1410"/>
                </a:cubicBezTo>
                <a:cubicBezTo>
                  <a:pt x="1433" y="1410"/>
                  <a:pt x="1428" y="1414"/>
                  <a:pt x="1423" y="1420"/>
                </a:cubicBezTo>
                <a:cubicBezTo>
                  <a:pt x="1423" y="1422"/>
                  <a:pt x="1428" y="1415"/>
                  <a:pt x="1429" y="1415"/>
                </a:cubicBezTo>
                <a:cubicBezTo>
                  <a:pt x="1425" y="1420"/>
                  <a:pt x="1426" y="1421"/>
                  <a:pt x="1424" y="1423"/>
                </a:cubicBezTo>
                <a:cubicBezTo>
                  <a:pt x="1415" y="1433"/>
                  <a:pt x="1418" y="1428"/>
                  <a:pt x="1419" y="1425"/>
                </a:cubicBezTo>
                <a:cubicBezTo>
                  <a:pt x="1413" y="1432"/>
                  <a:pt x="1413" y="1430"/>
                  <a:pt x="1409" y="1435"/>
                </a:cubicBezTo>
                <a:cubicBezTo>
                  <a:pt x="1409" y="1436"/>
                  <a:pt x="1406" y="1441"/>
                  <a:pt x="1411" y="1435"/>
                </a:cubicBezTo>
                <a:cubicBezTo>
                  <a:pt x="1411" y="1435"/>
                  <a:pt x="1410" y="1434"/>
                  <a:pt x="1414" y="1430"/>
                </a:cubicBezTo>
                <a:cubicBezTo>
                  <a:pt x="1415" y="1432"/>
                  <a:pt x="1414" y="1435"/>
                  <a:pt x="1409" y="1441"/>
                </a:cubicBezTo>
                <a:cubicBezTo>
                  <a:pt x="1417" y="1432"/>
                  <a:pt x="1414" y="1440"/>
                  <a:pt x="1419" y="1434"/>
                </a:cubicBezTo>
                <a:cubicBezTo>
                  <a:pt x="1418" y="1434"/>
                  <a:pt x="1423" y="1429"/>
                  <a:pt x="1428" y="1423"/>
                </a:cubicBezTo>
                <a:cubicBezTo>
                  <a:pt x="1434" y="1417"/>
                  <a:pt x="1439" y="1411"/>
                  <a:pt x="1439" y="1408"/>
                </a:cubicBezTo>
                <a:cubicBezTo>
                  <a:pt x="1443" y="1409"/>
                  <a:pt x="1443" y="1409"/>
                  <a:pt x="1443" y="1409"/>
                </a:cubicBezTo>
                <a:cubicBezTo>
                  <a:pt x="1436" y="1418"/>
                  <a:pt x="1432" y="1424"/>
                  <a:pt x="1431" y="1427"/>
                </a:cubicBezTo>
                <a:cubicBezTo>
                  <a:pt x="1438" y="1420"/>
                  <a:pt x="1442" y="1412"/>
                  <a:pt x="1447" y="1409"/>
                </a:cubicBezTo>
                <a:cubicBezTo>
                  <a:pt x="1444" y="1413"/>
                  <a:pt x="1435" y="1423"/>
                  <a:pt x="1437" y="1422"/>
                </a:cubicBezTo>
                <a:cubicBezTo>
                  <a:pt x="1439" y="1423"/>
                  <a:pt x="1448" y="1413"/>
                  <a:pt x="1444" y="1421"/>
                </a:cubicBezTo>
                <a:cubicBezTo>
                  <a:pt x="1450" y="1413"/>
                  <a:pt x="1451" y="1411"/>
                  <a:pt x="1451" y="1410"/>
                </a:cubicBezTo>
                <a:cubicBezTo>
                  <a:pt x="1451" y="1409"/>
                  <a:pt x="1451" y="1408"/>
                  <a:pt x="1456" y="1402"/>
                </a:cubicBezTo>
                <a:cubicBezTo>
                  <a:pt x="1456" y="1402"/>
                  <a:pt x="1454" y="1407"/>
                  <a:pt x="1458" y="1402"/>
                </a:cubicBezTo>
                <a:cubicBezTo>
                  <a:pt x="1457" y="1400"/>
                  <a:pt x="1468" y="1387"/>
                  <a:pt x="1469" y="1386"/>
                </a:cubicBezTo>
                <a:cubicBezTo>
                  <a:pt x="1466" y="1392"/>
                  <a:pt x="1468" y="1391"/>
                  <a:pt x="1465" y="1397"/>
                </a:cubicBezTo>
                <a:cubicBezTo>
                  <a:pt x="1468" y="1393"/>
                  <a:pt x="1470" y="1390"/>
                  <a:pt x="1473" y="1386"/>
                </a:cubicBezTo>
                <a:cubicBezTo>
                  <a:pt x="1470" y="1386"/>
                  <a:pt x="1470" y="1386"/>
                  <a:pt x="1470" y="1386"/>
                </a:cubicBezTo>
                <a:cubicBezTo>
                  <a:pt x="1480" y="1370"/>
                  <a:pt x="1492" y="1354"/>
                  <a:pt x="1503" y="1339"/>
                </a:cubicBezTo>
                <a:cubicBezTo>
                  <a:pt x="1504" y="1338"/>
                  <a:pt x="1501" y="1342"/>
                  <a:pt x="1499" y="1346"/>
                </a:cubicBezTo>
                <a:cubicBezTo>
                  <a:pt x="1496" y="1350"/>
                  <a:pt x="1494" y="1354"/>
                  <a:pt x="1495" y="1353"/>
                </a:cubicBezTo>
                <a:cubicBezTo>
                  <a:pt x="1497" y="1352"/>
                  <a:pt x="1501" y="1346"/>
                  <a:pt x="1504" y="1340"/>
                </a:cubicBezTo>
                <a:cubicBezTo>
                  <a:pt x="1508" y="1334"/>
                  <a:pt x="1512" y="1327"/>
                  <a:pt x="1515" y="1325"/>
                </a:cubicBezTo>
                <a:cubicBezTo>
                  <a:pt x="1510" y="1331"/>
                  <a:pt x="1508" y="1336"/>
                  <a:pt x="1507" y="1340"/>
                </a:cubicBezTo>
                <a:cubicBezTo>
                  <a:pt x="1505" y="1344"/>
                  <a:pt x="1503" y="1349"/>
                  <a:pt x="1499" y="1356"/>
                </a:cubicBezTo>
                <a:cubicBezTo>
                  <a:pt x="1501" y="1352"/>
                  <a:pt x="1505" y="1346"/>
                  <a:pt x="1506" y="1345"/>
                </a:cubicBezTo>
                <a:cubicBezTo>
                  <a:pt x="1506" y="1347"/>
                  <a:pt x="1504" y="1349"/>
                  <a:pt x="1500" y="1356"/>
                </a:cubicBezTo>
                <a:cubicBezTo>
                  <a:pt x="1500" y="1359"/>
                  <a:pt x="1506" y="1347"/>
                  <a:pt x="1510" y="1342"/>
                </a:cubicBezTo>
                <a:cubicBezTo>
                  <a:pt x="1510" y="1340"/>
                  <a:pt x="1505" y="1345"/>
                  <a:pt x="1509" y="1339"/>
                </a:cubicBezTo>
                <a:cubicBezTo>
                  <a:pt x="1511" y="1338"/>
                  <a:pt x="1518" y="1324"/>
                  <a:pt x="1521" y="1322"/>
                </a:cubicBezTo>
                <a:cubicBezTo>
                  <a:pt x="1524" y="1320"/>
                  <a:pt x="1512" y="1335"/>
                  <a:pt x="1515" y="1333"/>
                </a:cubicBezTo>
                <a:cubicBezTo>
                  <a:pt x="1521" y="1322"/>
                  <a:pt x="1520" y="1328"/>
                  <a:pt x="1525" y="1319"/>
                </a:cubicBezTo>
                <a:cubicBezTo>
                  <a:pt x="1525" y="1316"/>
                  <a:pt x="1522" y="1317"/>
                  <a:pt x="1525" y="1310"/>
                </a:cubicBezTo>
                <a:cubicBezTo>
                  <a:pt x="1529" y="1307"/>
                  <a:pt x="1532" y="1300"/>
                  <a:pt x="1537" y="1292"/>
                </a:cubicBezTo>
                <a:cubicBezTo>
                  <a:pt x="1537" y="1290"/>
                  <a:pt x="1538" y="1287"/>
                  <a:pt x="1537" y="1287"/>
                </a:cubicBezTo>
                <a:cubicBezTo>
                  <a:pt x="1532" y="1296"/>
                  <a:pt x="1532" y="1298"/>
                  <a:pt x="1530" y="1301"/>
                </a:cubicBezTo>
                <a:cubicBezTo>
                  <a:pt x="1528" y="1302"/>
                  <a:pt x="1522" y="1313"/>
                  <a:pt x="1520" y="1313"/>
                </a:cubicBezTo>
                <a:cubicBezTo>
                  <a:pt x="1523" y="1307"/>
                  <a:pt x="1529" y="1298"/>
                  <a:pt x="1533" y="1292"/>
                </a:cubicBezTo>
                <a:cubicBezTo>
                  <a:pt x="1530" y="1293"/>
                  <a:pt x="1537" y="1284"/>
                  <a:pt x="1539" y="1281"/>
                </a:cubicBezTo>
                <a:cubicBezTo>
                  <a:pt x="1542" y="1272"/>
                  <a:pt x="1542" y="1272"/>
                  <a:pt x="1542" y="1272"/>
                </a:cubicBezTo>
                <a:cubicBezTo>
                  <a:pt x="1554" y="1251"/>
                  <a:pt x="1554" y="1251"/>
                  <a:pt x="1554" y="1251"/>
                </a:cubicBezTo>
                <a:cubicBezTo>
                  <a:pt x="1549" y="1255"/>
                  <a:pt x="1558" y="1238"/>
                  <a:pt x="1561" y="1229"/>
                </a:cubicBezTo>
                <a:cubicBezTo>
                  <a:pt x="1562" y="1229"/>
                  <a:pt x="1560" y="1233"/>
                  <a:pt x="1562" y="1232"/>
                </a:cubicBezTo>
                <a:cubicBezTo>
                  <a:pt x="1565" y="1224"/>
                  <a:pt x="1567" y="1218"/>
                  <a:pt x="1568" y="1214"/>
                </a:cubicBezTo>
                <a:cubicBezTo>
                  <a:pt x="1560" y="1234"/>
                  <a:pt x="1566" y="1212"/>
                  <a:pt x="1569" y="1205"/>
                </a:cubicBezTo>
                <a:cubicBezTo>
                  <a:pt x="1570" y="1204"/>
                  <a:pt x="1572" y="1198"/>
                  <a:pt x="1574" y="1193"/>
                </a:cubicBezTo>
                <a:cubicBezTo>
                  <a:pt x="1576" y="1187"/>
                  <a:pt x="1578" y="1181"/>
                  <a:pt x="1580" y="1180"/>
                </a:cubicBezTo>
                <a:cubicBezTo>
                  <a:pt x="1581" y="1175"/>
                  <a:pt x="1577" y="1181"/>
                  <a:pt x="1581" y="1171"/>
                </a:cubicBezTo>
                <a:cubicBezTo>
                  <a:pt x="1584" y="1166"/>
                  <a:pt x="1580" y="1176"/>
                  <a:pt x="1585" y="1167"/>
                </a:cubicBezTo>
                <a:cubicBezTo>
                  <a:pt x="1582" y="1176"/>
                  <a:pt x="1582" y="1176"/>
                  <a:pt x="1582" y="1176"/>
                </a:cubicBezTo>
                <a:cubicBezTo>
                  <a:pt x="1584" y="1174"/>
                  <a:pt x="1587" y="1169"/>
                  <a:pt x="1589" y="1163"/>
                </a:cubicBezTo>
                <a:cubicBezTo>
                  <a:pt x="1586" y="1169"/>
                  <a:pt x="1588" y="1161"/>
                  <a:pt x="1588" y="1158"/>
                </a:cubicBezTo>
                <a:cubicBezTo>
                  <a:pt x="1590" y="1152"/>
                  <a:pt x="1593" y="1143"/>
                  <a:pt x="1596" y="1135"/>
                </a:cubicBezTo>
                <a:cubicBezTo>
                  <a:pt x="1598" y="1127"/>
                  <a:pt x="1600" y="1120"/>
                  <a:pt x="1602" y="1118"/>
                </a:cubicBezTo>
                <a:cubicBezTo>
                  <a:pt x="1600" y="1132"/>
                  <a:pt x="1592" y="1151"/>
                  <a:pt x="1597" y="1144"/>
                </a:cubicBezTo>
                <a:cubicBezTo>
                  <a:pt x="1595" y="1150"/>
                  <a:pt x="1591" y="1167"/>
                  <a:pt x="1588" y="1172"/>
                </a:cubicBezTo>
                <a:cubicBezTo>
                  <a:pt x="1587" y="1172"/>
                  <a:pt x="1588" y="1168"/>
                  <a:pt x="1587" y="1170"/>
                </a:cubicBezTo>
                <a:cubicBezTo>
                  <a:pt x="1584" y="1177"/>
                  <a:pt x="1582" y="1185"/>
                  <a:pt x="1580" y="1189"/>
                </a:cubicBezTo>
                <a:cubicBezTo>
                  <a:pt x="1584" y="1183"/>
                  <a:pt x="1584" y="1187"/>
                  <a:pt x="1588" y="1181"/>
                </a:cubicBezTo>
                <a:cubicBezTo>
                  <a:pt x="1587" y="1182"/>
                  <a:pt x="1586" y="1181"/>
                  <a:pt x="1588" y="1175"/>
                </a:cubicBezTo>
                <a:cubicBezTo>
                  <a:pt x="1589" y="1176"/>
                  <a:pt x="1592" y="1166"/>
                  <a:pt x="1593" y="1165"/>
                </a:cubicBezTo>
                <a:cubicBezTo>
                  <a:pt x="1595" y="1165"/>
                  <a:pt x="1591" y="1177"/>
                  <a:pt x="1594" y="1174"/>
                </a:cubicBezTo>
                <a:cubicBezTo>
                  <a:pt x="1599" y="1161"/>
                  <a:pt x="1592" y="1173"/>
                  <a:pt x="1595" y="1165"/>
                </a:cubicBezTo>
                <a:cubicBezTo>
                  <a:pt x="1596" y="1168"/>
                  <a:pt x="1602" y="1153"/>
                  <a:pt x="1596" y="1170"/>
                </a:cubicBezTo>
                <a:cubicBezTo>
                  <a:pt x="1597" y="1171"/>
                  <a:pt x="1600" y="1163"/>
                  <a:pt x="1602" y="1157"/>
                </a:cubicBezTo>
                <a:cubicBezTo>
                  <a:pt x="1600" y="1156"/>
                  <a:pt x="1603" y="1145"/>
                  <a:pt x="1605" y="1136"/>
                </a:cubicBezTo>
                <a:cubicBezTo>
                  <a:pt x="1602" y="1142"/>
                  <a:pt x="1600" y="1143"/>
                  <a:pt x="1596" y="1153"/>
                </a:cubicBezTo>
                <a:cubicBezTo>
                  <a:pt x="1597" y="1156"/>
                  <a:pt x="1600" y="1144"/>
                  <a:pt x="1602" y="1145"/>
                </a:cubicBezTo>
                <a:cubicBezTo>
                  <a:pt x="1598" y="1157"/>
                  <a:pt x="1595" y="1163"/>
                  <a:pt x="1592" y="1166"/>
                </a:cubicBezTo>
                <a:cubicBezTo>
                  <a:pt x="1596" y="1153"/>
                  <a:pt x="1597" y="1147"/>
                  <a:pt x="1598" y="1141"/>
                </a:cubicBezTo>
                <a:cubicBezTo>
                  <a:pt x="1599" y="1135"/>
                  <a:pt x="1600" y="1129"/>
                  <a:pt x="1604" y="1118"/>
                </a:cubicBezTo>
                <a:cubicBezTo>
                  <a:pt x="1604" y="1118"/>
                  <a:pt x="1604" y="1119"/>
                  <a:pt x="1604" y="1121"/>
                </a:cubicBezTo>
                <a:cubicBezTo>
                  <a:pt x="1608" y="1108"/>
                  <a:pt x="1605" y="1112"/>
                  <a:pt x="1609" y="1098"/>
                </a:cubicBezTo>
                <a:cubicBezTo>
                  <a:pt x="1611" y="1095"/>
                  <a:pt x="1611" y="1100"/>
                  <a:pt x="1615" y="1084"/>
                </a:cubicBezTo>
                <a:cubicBezTo>
                  <a:pt x="1612" y="1087"/>
                  <a:pt x="1613" y="1081"/>
                  <a:pt x="1610" y="1086"/>
                </a:cubicBezTo>
                <a:cubicBezTo>
                  <a:pt x="1612" y="1081"/>
                  <a:pt x="1613" y="1069"/>
                  <a:pt x="1614" y="1070"/>
                </a:cubicBezTo>
                <a:cubicBezTo>
                  <a:pt x="1613" y="1081"/>
                  <a:pt x="1617" y="1073"/>
                  <a:pt x="1619" y="1071"/>
                </a:cubicBezTo>
                <a:cubicBezTo>
                  <a:pt x="1618" y="1074"/>
                  <a:pt x="1618" y="1075"/>
                  <a:pt x="1618" y="1077"/>
                </a:cubicBezTo>
                <a:cubicBezTo>
                  <a:pt x="1616" y="1085"/>
                  <a:pt x="1615" y="1088"/>
                  <a:pt x="1615" y="1091"/>
                </a:cubicBezTo>
                <a:cubicBezTo>
                  <a:pt x="1611" y="1107"/>
                  <a:pt x="1611" y="1107"/>
                  <a:pt x="1611" y="1107"/>
                </a:cubicBezTo>
                <a:cubicBezTo>
                  <a:pt x="1611" y="1107"/>
                  <a:pt x="1613" y="1106"/>
                  <a:pt x="1612" y="1110"/>
                </a:cubicBezTo>
                <a:cubicBezTo>
                  <a:pt x="1609" y="1117"/>
                  <a:pt x="1607" y="1122"/>
                  <a:pt x="1607" y="1126"/>
                </a:cubicBezTo>
                <a:cubicBezTo>
                  <a:pt x="1609" y="1121"/>
                  <a:pt x="1608" y="1127"/>
                  <a:pt x="1610" y="1119"/>
                </a:cubicBezTo>
                <a:cubicBezTo>
                  <a:pt x="1609" y="1123"/>
                  <a:pt x="1608" y="1128"/>
                  <a:pt x="1608" y="1129"/>
                </a:cubicBezTo>
                <a:cubicBezTo>
                  <a:pt x="1610" y="1123"/>
                  <a:pt x="1611" y="1126"/>
                  <a:pt x="1612" y="1122"/>
                </a:cubicBezTo>
                <a:cubicBezTo>
                  <a:pt x="1611" y="1128"/>
                  <a:pt x="1611" y="1130"/>
                  <a:pt x="1610" y="1134"/>
                </a:cubicBezTo>
                <a:cubicBezTo>
                  <a:pt x="1609" y="1135"/>
                  <a:pt x="1609" y="1134"/>
                  <a:pt x="1607" y="1138"/>
                </a:cubicBezTo>
                <a:cubicBezTo>
                  <a:pt x="1606" y="1148"/>
                  <a:pt x="1609" y="1137"/>
                  <a:pt x="1608" y="1141"/>
                </a:cubicBezTo>
                <a:cubicBezTo>
                  <a:pt x="1605" y="1149"/>
                  <a:pt x="1603" y="1157"/>
                  <a:pt x="1602" y="1163"/>
                </a:cubicBezTo>
                <a:cubicBezTo>
                  <a:pt x="1605" y="1156"/>
                  <a:pt x="1607" y="1147"/>
                  <a:pt x="1610" y="1139"/>
                </a:cubicBezTo>
                <a:cubicBezTo>
                  <a:pt x="1612" y="1131"/>
                  <a:pt x="1614" y="1125"/>
                  <a:pt x="1615" y="1124"/>
                </a:cubicBezTo>
                <a:cubicBezTo>
                  <a:pt x="1611" y="1135"/>
                  <a:pt x="1609" y="1144"/>
                  <a:pt x="1608" y="1151"/>
                </a:cubicBezTo>
                <a:cubicBezTo>
                  <a:pt x="1606" y="1158"/>
                  <a:pt x="1605" y="1163"/>
                  <a:pt x="1602" y="1169"/>
                </a:cubicBezTo>
                <a:cubicBezTo>
                  <a:pt x="1604" y="1169"/>
                  <a:pt x="1606" y="1164"/>
                  <a:pt x="1608" y="1159"/>
                </a:cubicBezTo>
                <a:cubicBezTo>
                  <a:pt x="1606" y="1158"/>
                  <a:pt x="1608" y="1150"/>
                  <a:pt x="1611" y="1140"/>
                </a:cubicBezTo>
                <a:cubicBezTo>
                  <a:pt x="1614" y="1131"/>
                  <a:pt x="1617" y="1121"/>
                  <a:pt x="1619" y="1117"/>
                </a:cubicBezTo>
                <a:cubicBezTo>
                  <a:pt x="1617" y="1123"/>
                  <a:pt x="1618" y="1124"/>
                  <a:pt x="1616" y="1129"/>
                </a:cubicBezTo>
                <a:cubicBezTo>
                  <a:pt x="1615" y="1130"/>
                  <a:pt x="1614" y="1130"/>
                  <a:pt x="1613" y="1137"/>
                </a:cubicBezTo>
                <a:cubicBezTo>
                  <a:pt x="1614" y="1134"/>
                  <a:pt x="1613" y="1142"/>
                  <a:pt x="1608" y="1159"/>
                </a:cubicBezTo>
                <a:cubicBezTo>
                  <a:pt x="1608" y="1163"/>
                  <a:pt x="1613" y="1146"/>
                  <a:pt x="1611" y="1155"/>
                </a:cubicBezTo>
                <a:cubicBezTo>
                  <a:pt x="1607" y="1169"/>
                  <a:pt x="1609" y="1168"/>
                  <a:pt x="1603" y="1181"/>
                </a:cubicBezTo>
                <a:cubicBezTo>
                  <a:pt x="1604" y="1175"/>
                  <a:pt x="1606" y="1167"/>
                  <a:pt x="1606" y="1165"/>
                </a:cubicBezTo>
                <a:cubicBezTo>
                  <a:pt x="1602" y="1173"/>
                  <a:pt x="1601" y="1173"/>
                  <a:pt x="1600" y="1174"/>
                </a:cubicBezTo>
                <a:cubicBezTo>
                  <a:pt x="1598" y="1174"/>
                  <a:pt x="1597" y="1175"/>
                  <a:pt x="1594" y="1183"/>
                </a:cubicBezTo>
                <a:cubicBezTo>
                  <a:pt x="1596" y="1184"/>
                  <a:pt x="1599" y="1180"/>
                  <a:pt x="1602" y="1175"/>
                </a:cubicBezTo>
                <a:cubicBezTo>
                  <a:pt x="1600" y="1186"/>
                  <a:pt x="1599" y="1193"/>
                  <a:pt x="1601" y="1193"/>
                </a:cubicBezTo>
                <a:cubicBezTo>
                  <a:pt x="1601" y="1194"/>
                  <a:pt x="1600" y="1194"/>
                  <a:pt x="1600" y="1197"/>
                </a:cubicBezTo>
                <a:cubicBezTo>
                  <a:pt x="1606" y="1184"/>
                  <a:pt x="1604" y="1184"/>
                  <a:pt x="1605" y="1177"/>
                </a:cubicBezTo>
                <a:cubicBezTo>
                  <a:pt x="1611" y="1165"/>
                  <a:pt x="1606" y="1184"/>
                  <a:pt x="1606" y="1186"/>
                </a:cubicBezTo>
                <a:cubicBezTo>
                  <a:pt x="1608" y="1181"/>
                  <a:pt x="1610" y="1174"/>
                  <a:pt x="1611" y="1173"/>
                </a:cubicBezTo>
                <a:cubicBezTo>
                  <a:pt x="1604" y="1191"/>
                  <a:pt x="1606" y="1196"/>
                  <a:pt x="1605" y="1201"/>
                </a:cubicBezTo>
                <a:cubicBezTo>
                  <a:pt x="1601" y="1212"/>
                  <a:pt x="1597" y="1219"/>
                  <a:pt x="1594" y="1221"/>
                </a:cubicBezTo>
                <a:cubicBezTo>
                  <a:pt x="1596" y="1216"/>
                  <a:pt x="1598" y="1211"/>
                  <a:pt x="1600" y="1205"/>
                </a:cubicBezTo>
                <a:cubicBezTo>
                  <a:pt x="1595" y="1215"/>
                  <a:pt x="1596" y="1210"/>
                  <a:pt x="1596" y="1203"/>
                </a:cubicBezTo>
                <a:cubicBezTo>
                  <a:pt x="1593" y="1211"/>
                  <a:pt x="1593" y="1213"/>
                  <a:pt x="1591" y="1216"/>
                </a:cubicBezTo>
                <a:cubicBezTo>
                  <a:pt x="1594" y="1206"/>
                  <a:pt x="1594" y="1204"/>
                  <a:pt x="1596" y="1197"/>
                </a:cubicBezTo>
                <a:cubicBezTo>
                  <a:pt x="1595" y="1200"/>
                  <a:pt x="1594" y="1201"/>
                  <a:pt x="1593" y="1201"/>
                </a:cubicBezTo>
                <a:cubicBezTo>
                  <a:pt x="1590" y="1210"/>
                  <a:pt x="1589" y="1215"/>
                  <a:pt x="1587" y="1220"/>
                </a:cubicBezTo>
                <a:cubicBezTo>
                  <a:pt x="1584" y="1226"/>
                  <a:pt x="1582" y="1232"/>
                  <a:pt x="1577" y="1242"/>
                </a:cubicBezTo>
                <a:cubicBezTo>
                  <a:pt x="1582" y="1235"/>
                  <a:pt x="1585" y="1229"/>
                  <a:pt x="1584" y="1235"/>
                </a:cubicBezTo>
                <a:cubicBezTo>
                  <a:pt x="1589" y="1225"/>
                  <a:pt x="1587" y="1222"/>
                  <a:pt x="1590" y="1219"/>
                </a:cubicBezTo>
                <a:cubicBezTo>
                  <a:pt x="1594" y="1212"/>
                  <a:pt x="1586" y="1236"/>
                  <a:pt x="1595" y="1215"/>
                </a:cubicBezTo>
                <a:cubicBezTo>
                  <a:pt x="1595" y="1216"/>
                  <a:pt x="1595" y="1219"/>
                  <a:pt x="1594" y="1222"/>
                </a:cubicBezTo>
                <a:cubicBezTo>
                  <a:pt x="1591" y="1227"/>
                  <a:pt x="1589" y="1232"/>
                  <a:pt x="1587" y="1234"/>
                </a:cubicBezTo>
                <a:cubicBezTo>
                  <a:pt x="1588" y="1231"/>
                  <a:pt x="1585" y="1236"/>
                  <a:pt x="1587" y="1229"/>
                </a:cubicBezTo>
                <a:cubicBezTo>
                  <a:pt x="1583" y="1237"/>
                  <a:pt x="1582" y="1240"/>
                  <a:pt x="1582" y="1243"/>
                </a:cubicBezTo>
                <a:cubicBezTo>
                  <a:pt x="1581" y="1246"/>
                  <a:pt x="1581" y="1248"/>
                  <a:pt x="1578" y="1254"/>
                </a:cubicBezTo>
                <a:cubicBezTo>
                  <a:pt x="1583" y="1248"/>
                  <a:pt x="1580" y="1257"/>
                  <a:pt x="1578" y="1262"/>
                </a:cubicBezTo>
                <a:cubicBezTo>
                  <a:pt x="1573" y="1274"/>
                  <a:pt x="1569" y="1281"/>
                  <a:pt x="1567" y="1281"/>
                </a:cubicBezTo>
                <a:cubicBezTo>
                  <a:pt x="1568" y="1277"/>
                  <a:pt x="1573" y="1270"/>
                  <a:pt x="1573" y="1269"/>
                </a:cubicBezTo>
                <a:cubicBezTo>
                  <a:pt x="1569" y="1276"/>
                  <a:pt x="1573" y="1266"/>
                  <a:pt x="1567" y="1275"/>
                </a:cubicBezTo>
                <a:cubicBezTo>
                  <a:pt x="1569" y="1272"/>
                  <a:pt x="1570" y="1268"/>
                  <a:pt x="1571" y="1266"/>
                </a:cubicBezTo>
                <a:cubicBezTo>
                  <a:pt x="1569" y="1270"/>
                  <a:pt x="1567" y="1274"/>
                  <a:pt x="1565" y="1279"/>
                </a:cubicBezTo>
                <a:cubicBezTo>
                  <a:pt x="1566" y="1284"/>
                  <a:pt x="1572" y="1276"/>
                  <a:pt x="1565" y="1293"/>
                </a:cubicBezTo>
                <a:cubicBezTo>
                  <a:pt x="1565" y="1290"/>
                  <a:pt x="1563" y="1294"/>
                  <a:pt x="1560" y="1299"/>
                </a:cubicBezTo>
                <a:cubicBezTo>
                  <a:pt x="1557" y="1304"/>
                  <a:pt x="1554" y="1310"/>
                  <a:pt x="1552" y="1312"/>
                </a:cubicBezTo>
                <a:cubicBezTo>
                  <a:pt x="1552" y="1316"/>
                  <a:pt x="1560" y="1303"/>
                  <a:pt x="1555" y="1312"/>
                </a:cubicBezTo>
                <a:cubicBezTo>
                  <a:pt x="1546" y="1326"/>
                  <a:pt x="1548" y="1322"/>
                  <a:pt x="1543" y="1333"/>
                </a:cubicBezTo>
                <a:cubicBezTo>
                  <a:pt x="1543" y="1327"/>
                  <a:pt x="1540" y="1333"/>
                  <a:pt x="1537" y="1333"/>
                </a:cubicBezTo>
                <a:cubicBezTo>
                  <a:pt x="1542" y="1324"/>
                  <a:pt x="1540" y="1320"/>
                  <a:pt x="1548" y="1309"/>
                </a:cubicBezTo>
                <a:cubicBezTo>
                  <a:pt x="1547" y="1314"/>
                  <a:pt x="1549" y="1314"/>
                  <a:pt x="1553" y="1309"/>
                </a:cubicBezTo>
                <a:cubicBezTo>
                  <a:pt x="1553" y="1307"/>
                  <a:pt x="1551" y="1307"/>
                  <a:pt x="1555" y="1300"/>
                </a:cubicBezTo>
                <a:cubicBezTo>
                  <a:pt x="1558" y="1295"/>
                  <a:pt x="1561" y="1291"/>
                  <a:pt x="1564" y="1288"/>
                </a:cubicBezTo>
                <a:cubicBezTo>
                  <a:pt x="1557" y="1294"/>
                  <a:pt x="1555" y="1297"/>
                  <a:pt x="1550" y="1297"/>
                </a:cubicBezTo>
                <a:cubicBezTo>
                  <a:pt x="1543" y="1312"/>
                  <a:pt x="1543" y="1312"/>
                  <a:pt x="1543" y="1312"/>
                </a:cubicBezTo>
                <a:cubicBezTo>
                  <a:pt x="1541" y="1315"/>
                  <a:pt x="1539" y="1318"/>
                  <a:pt x="1536" y="1324"/>
                </a:cubicBezTo>
                <a:cubicBezTo>
                  <a:pt x="1537" y="1326"/>
                  <a:pt x="1533" y="1331"/>
                  <a:pt x="1539" y="1324"/>
                </a:cubicBezTo>
                <a:cubicBezTo>
                  <a:pt x="1535" y="1332"/>
                  <a:pt x="1533" y="1333"/>
                  <a:pt x="1532" y="1334"/>
                </a:cubicBezTo>
                <a:cubicBezTo>
                  <a:pt x="1531" y="1335"/>
                  <a:pt x="1529" y="1336"/>
                  <a:pt x="1526" y="1342"/>
                </a:cubicBezTo>
                <a:cubicBezTo>
                  <a:pt x="1532" y="1337"/>
                  <a:pt x="1526" y="1351"/>
                  <a:pt x="1535" y="1339"/>
                </a:cubicBezTo>
                <a:cubicBezTo>
                  <a:pt x="1529" y="1349"/>
                  <a:pt x="1538" y="1339"/>
                  <a:pt x="1534" y="1348"/>
                </a:cubicBezTo>
                <a:cubicBezTo>
                  <a:pt x="1529" y="1355"/>
                  <a:pt x="1528" y="1355"/>
                  <a:pt x="1532" y="1348"/>
                </a:cubicBezTo>
                <a:cubicBezTo>
                  <a:pt x="1530" y="1350"/>
                  <a:pt x="1529" y="1351"/>
                  <a:pt x="1529" y="1351"/>
                </a:cubicBezTo>
                <a:cubicBezTo>
                  <a:pt x="1523" y="1360"/>
                  <a:pt x="1528" y="1354"/>
                  <a:pt x="1521" y="1366"/>
                </a:cubicBezTo>
                <a:cubicBezTo>
                  <a:pt x="1520" y="1368"/>
                  <a:pt x="1523" y="1367"/>
                  <a:pt x="1520" y="1371"/>
                </a:cubicBezTo>
                <a:cubicBezTo>
                  <a:pt x="1516" y="1377"/>
                  <a:pt x="1512" y="1380"/>
                  <a:pt x="1511" y="1380"/>
                </a:cubicBezTo>
                <a:cubicBezTo>
                  <a:pt x="1509" y="1380"/>
                  <a:pt x="1510" y="1376"/>
                  <a:pt x="1515" y="1368"/>
                </a:cubicBezTo>
                <a:cubicBezTo>
                  <a:pt x="1517" y="1367"/>
                  <a:pt x="1519" y="1365"/>
                  <a:pt x="1517" y="1368"/>
                </a:cubicBezTo>
                <a:cubicBezTo>
                  <a:pt x="1521" y="1359"/>
                  <a:pt x="1521" y="1356"/>
                  <a:pt x="1518" y="1357"/>
                </a:cubicBezTo>
                <a:cubicBezTo>
                  <a:pt x="1515" y="1357"/>
                  <a:pt x="1509" y="1362"/>
                  <a:pt x="1503" y="1368"/>
                </a:cubicBezTo>
                <a:cubicBezTo>
                  <a:pt x="1501" y="1374"/>
                  <a:pt x="1505" y="1369"/>
                  <a:pt x="1509" y="1365"/>
                </a:cubicBezTo>
                <a:cubicBezTo>
                  <a:pt x="1513" y="1362"/>
                  <a:pt x="1516" y="1359"/>
                  <a:pt x="1510" y="1368"/>
                </a:cubicBezTo>
                <a:cubicBezTo>
                  <a:pt x="1506" y="1372"/>
                  <a:pt x="1501" y="1378"/>
                  <a:pt x="1495" y="1385"/>
                </a:cubicBezTo>
                <a:cubicBezTo>
                  <a:pt x="1496" y="1385"/>
                  <a:pt x="1491" y="1393"/>
                  <a:pt x="1494" y="1391"/>
                </a:cubicBezTo>
                <a:cubicBezTo>
                  <a:pt x="1498" y="1384"/>
                  <a:pt x="1502" y="1378"/>
                  <a:pt x="1506" y="1374"/>
                </a:cubicBezTo>
                <a:cubicBezTo>
                  <a:pt x="1505" y="1377"/>
                  <a:pt x="1508" y="1375"/>
                  <a:pt x="1510" y="1374"/>
                </a:cubicBezTo>
                <a:cubicBezTo>
                  <a:pt x="1504" y="1385"/>
                  <a:pt x="1503" y="1387"/>
                  <a:pt x="1496" y="1394"/>
                </a:cubicBezTo>
                <a:cubicBezTo>
                  <a:pt x="1500" y="1391"/>
                  <a:pt x="1509" y="1384"/>
                  <a:pt x="1497" y="1400"/>
                </a:cubicBezTo>
                <a:cubicBezTo>
                  <a:pt x="1502" y="1396"/>
                  <a:pt x="1502" y="1396"/>
                  <a:pt x="1507" y="1389"/>
                </a:cubicBezTo>
                <a:cubicBezTo>
                  <a:pt x="1504" y="1394"/>
                  <a:pt x="1499" y="1402"/>
                  <a:pt x="1499" y="1403"/>
                </a:cubicBezTo>
                <a:cubicBezTo>
                  <a:pt x="1496" y="1408"/>
                  <a:pt x="1493" y="1410"/>
                  <a:pt x="1492" y="1411"/>
                </a:cubicBezTo>
                <a:cubicBezTo>
                  <a:pt x="1495" y="1407"/>
                  <a:pt x="1497" y="1404"/>
                  <a:pt x="1497" y="1403"/>
                </a:cubicBezTo>
                <a:cubicBezTo>
                  <a:pt x="1490" y="1412"/>
                  <a:pt x="1494" y="1408"/>
                  <a:pt x="1488" y="1417"/>
                </a:cubicBezTo>
                <a:cubicBezTo>
                  <a:pt x="1486" y="1416"/>
                  <a:pt x="1490" y="1408"/>
                  <a:pt x="1492" y="1403"/>
                </a:cubicBezTo>
                <a:cubicBezTo>
                  <a:pt x="1487" y="1408"/>
                  <a:pt x="1485" y="1414"/>
                  <a:pt x="1479" y="1419"/>
                </a:cubicBezTo>
                <a:cubicBezTo>
                  <a:pt x="1478" y="1423"/>
                  <a:pt x="1486" y="1410"/>
                  <a:pt x="1486" y="1414"/>
                </a:cubicBezTo>
                <a:cubicBezTo>
                  <a:pt x="1481" y="1419"/>
                  <a:pt x="1475" y="1427"/>
                  <a:pt x="1471" y="1433"/>
                </a:cubicBezTo>
                <a:cubicBezTo>
                  <a:pt x="1470" y="1432"/>
                  <a:pt x="1476" y="1426"/>
                  <a:pt x="1475" y="1425"/>
                </a:cubicBezTo>
                <a:cubicBezTo>
                  <a:pt x="1471" y="1431"/>
                  <a:pt x="1464" y="1440"/>
                  <a:pt x="1459" y="1446"/>
                </a:cubicBezTo>
                <a:cubicBezTo>
                  <a:pt x="1464" y="1443"/>
                  <a:pt x="1465" y="1438"/>
                  <a:pt x="1469" y="1436"/>
                </a:cubicBezTo>
                <a:cubicBezTo>
                  <a:pt x="1469" y="1436"/>
                  <a:pt x="1465" y="1441"/>
                  <a:pt x="1465" y="1441"/>
                </a:cubicBezTo>
                <a:cubicBezTo>
                  <a:pt x="1468" y="1438"/>
                  <a:pt x="1471" y="1434"/>
                  <a:pt x="1472" y="1433"/>
                </a:cubicBezTo>
                <a:cubicBezTo>
                  <a:pt x="1469" y="1437"/>
                  <a:pt x="1464" y="1443"/>
                  <a:pt x="1464" y="1444"/>
                </a:cubicBezTo>
                <a:cubicBezTo>
                  <a:pt x="1469" y="1441"/>
                  <a:pt x="1470" y="1436"/>
                  <a:pt x="1474" y="1433"/>
                </a:cubicBezTo>
                <a:cubicBezTo>
                  <a:pt x="1468" y="1440"/>
                  <a:pt x="1467" y="1443"/>
                  <a:pt x="1465" y="1447"/>
                </a:cubicBezTo>
                <a:cubicBezTo>
                  <a:pt x="1463" y="1450"/>
                  <a:pt x="1461" y="1454"/>
                  <a:pt x="1454" y="1461"/>
                </a:cubicBezTo>
                <a:cubicBezTo>
                  <a:pt x="1467" y="1445"/>
                  <a:pt x="1457" y="1452"/>
                  <a:pt x="1459" y="1446"/>
                </a:cubicBezTo>
                <a:cubicBezTo>
                  <a:pt x="1455" y="1454"/>
                  <a:pt x="1443" y="1466"/>
                  <a:pt x="1442" y="1471"/>
                </a:cubicBezTo>
                <a:cubicBezTo>
                  <a:pt x="1448" y="1462"/>
                  <a:pt x="1456" y="1456"/>
                  <a:pt x="1451" y="1463"/>
                </a:cubicBezTo>
                <a:cubicBezTo>
                  <a:pt x="1447" y="1467"/>
                  <a:pt x="1444" y="1468"/>
                  <a:pt x="1441" y="1473"/>
                </a:cubicBezTo>
                <a:cubicBezTo>
                  <a:pt x="1438" y="1476"/>
                  <a:pt x="1436" y="1477"/>
                  <a:pt x="1436" y="1476"/>
                </a:cubicBezTo>
                <a:cubicBezTo>
                  <a:pt x="1425" y="1486"/>
                  <a:pt x="1441" y="1472"/>
                  <a:pt x="1431" y="1484"/>
                </a:cubicBezTo>
                <a:cubicBezTo>
                  <a:pt x="1420" y="1494"/>
                  <a:pt x="1407" y="1510"/>
                  <a:pt x="1402" y="1511"/>
                </a:cubicBezTo>
                <a:cubicBezTo>
                  <a:pt x="1406" y="1508"/>
                  <a:pt x="1399" y="1515"/>
                  <a:pt x="1399" y="1516"/>
                </a:cubicBezTo>
                <a:cubicBezTo>
                  <a:pt x="1406" y="1511"/>
                  <a:pt x="1407" y="1515"/>
                  <a:pt x="1399" y="1522"/>
                </a:cubicBezTo>
                <a:cubicBezTo>
                  <a:pt x="1397" y="1523"/>
                  <a:pt x="1390" y="1530"/>
                  <a:pt x="1381" y="1538"/>
                </a:cubicBezTo>
                <a:cubicBezTo>
                  <a:pt x="1372" y="1546"/>
                  <a:pt x="1360" y="1556"/>
                  <a:pt x="1349" y="1563"/>
                </a:cubicBezTo>
                <a:cubicBezTo>
                  <a:pt x="1356" y="1558"/>
                  <a:pt x="1360" y="1554"/>
                  <a:pt x="1362" y="1552"/>
                </a:cubicBezTo>
                <a:cubicBezTo>
                  <a:pt x="1353" y="1560"/>
                  <a:pt x="1350" y="1562"/>
                  <a:pt x="1349" y="1562"/>
                </a:cubicBezTo>
                <a:cubicBezTo>
                  <a:pt x="1348" y="1562"/>
                  <a:pt x="1349" y="1560"/>
                  <a:pt x="1346" y="1562"/>
                </a:cubicBezTo>
                <a:cubicBezTo>
                  <a:pt x="1344" y="1566"/>
                  <a:pt x="1345" y="1567"/>
                  <a:pt x="1342" y="1570"/>
                </a:cubicBezTo>
                <a:cubicBezTo>
                  <a:pt x="1338" y="1574"/>
                  <a:pt x="1331" y="1578"/>
                  <a:pt x="1325" y="1583"/>
                </a:cubicBezTo>
                <a:cubicBezTo>
                  <a:pt x="1320" y="1587"/>
                  <a:pt x="1315" y="1590"/>
                  <a:pt x="1315" y="1592"/>
                </a:cubicBezTo>
                <a:cubicBezTo>
                  <a:pt x="1326" y="1584"/>
                  <a:pt x="1341" y="1571"/>
                  <a:pt x="1347" y="1569"/>
                </a:cubicBezTo>
                <a:cubicBezTo>
                  <a:pt x="1344" y="1573"/>
                  <a:pt x="1334" y="1577"/>
                  <a:pt x="1333" y="1580"/>
                </a:cubicBezTo>
                <a:cubicBezTo>
                  <a:pt x="1341" y="1574"/>
                  <a:pt x="1356" y="1562"/>
                  <a:pt x="1371" y="1548"/>
                </a:cubicBezTo>
                <a:cubicBezTo>
                  <a:pt x="1386" y="1534"/>
                  <a:pt x="1402" y="1520"/>
                  <a:pt x="1413" y="1510"/>
                </a:cubicBezTo>
                <a:cubicBezTo>
                  <a:pt x="1413" y="1510"/>
                  <a:pt x="1411" y="1510"/>
                  <a:pt x="1414" y="1507"/>
                </a:cubicBezTo>
                <a:cubicBezTo>
                  <a:pt x="1417" y="1506"/>
                  <a:pt x="1424" y="1499"/>
                  <a:pt x="1431" y="1492"/>
                </a:cubicBezTo>
                <a:cubicBezTo>
                  <a:pt x="1438" y="1484"/>
                  <a:pt x="1444" y="1477"/>
                  <a:pt x="1448" y="1475"/>
                </a:cubicBezTo>
                <a:cubicBezTo>
                  <a:pt x="1447" y="1476"/>
                  <a:pt x="1440" y="1484"/>
                  <a:pt x="1433" y="1491"/>
                </a:cubicBezTo>
                <a:cubicBezTo>
                  <a:pt x="1426" y="1498"/>
                  <a:pt x="1419" y="1505"/>
                  <a:pt x="1420" y="1506"/>
                </a:cubicBezTo>
                <a:cubicBezTo>
                  <a:pt x="1430" y="1495"/>
                  <a:pt x="1442" y="1482"/>
                  <a:pt x="1453" y="1469"/>
                </a:cubicBezTo>
                <a:cubicBezTo>
                  <a:pt x="1465" y="1456"/>
                  <a:pt x="1475" y="1444"/>
                  <a:pt x="1484" y="1433"/>
                </a:cubicBezTo>
                <a:cubicBezTo>
                  <a:pt x="1493" y="1422"/>
                  <a:pt x="1500" y="1412"/>
                  <a:pt x="1505" y="1407"/>
                </a:cubicBezTo>
                <a:cubicBezTo>
                  <a:pt x="1510" y="1402"/>
                  <a:pt x="1512" y="1402"/>
                  <a:pt x="1511" y="1407"/>
                </a:cubicBezTo>
                <a:cubicBezTo>
                  <a:pt x="1522" y="1392"/>
                  <a:pt x="1514" y="1398"/>
                  <a:pt x="1516" y="1395"/>
                </a:cubicBezTo>
                <a:cubicBezTo>
                  <a:pt x="1521" y="1393"/>
                  <a:pt x="1522" y="1386"/>
                  <a:pt x="1535" y="1369"/>
                </a:cubicBezTo>
                <a:cubicBezTo>
                  <a:pt x="1537" y="1369"/>
                  <a:pt x="1537" y="1369"/>
                  <a:pt x="1537" y="1369"/>
                </a:cubicBezTo>
                <a:cubicBezTo>
                  <a:pt x="1534" y="1373"/>
                  <a:pt x="1528" y="1384"/>
                  <a:pt x="1527" y="1384"/>
                </a:cubicBezTo>
                <a:cubicBezTo>
                  <a:pt x="1527" y="1383"/>
                  <a:pt x="1529" y="1380"/>
                  <a:pt x="1527" y="1381"/>
                </a:cubicBezTo>
                <a:cubicBezTo>
                  <a:pt x="1516" y="1402"/>
                  <a:pt x="1516" y="1402"/>
                  <a:pt x="1516" y="1402"/>
                </a:cubicBezTo>
                <a:cubicBezTo>
                  <a:pt x="1513" y="1406"/>
                  <a:pt x="1511" y="1410"/>
                  <a:pt x="1508" y="1416"/>
                </a:cubicBezTo>
                <a:cubicBezTo>
                  <a:pt x="1510" y="1414"/>
                  <a:pt x="1515" y="1406"/>
                  <a:pt x="1519" y="1400"/>
                </a:cubicBezTo>
                <a:cubicBezTo>
                  <a:pt x="1524" y="1393"/>
                  <a:pt x="1528" y="1387"/>
                  <a:pt x="1530" y="1387"/>
                </a:cubicBezTo>
                <a:cubicBezTo>
                  <a:pt x="1527" y="1392"/>
                  <a:pt x="1523" y="1396"/>
                  <a:pt x="1520" y="1401"/>
                </a:cubicBezTo>
                <a:cubicBezTo>
                  <a:pt x="1520" y="1402"/>
                  <a:pt x="1523" y="1398"/>
                  <a:pt x="1527" y="1393"/>
                </a:cubicBezTo>
                <a:cubicBezTo>
                  <a:pt x="1530" y="1389"/>
                  <a:pt x="1533" y="1384"/>
                  <a:pt x="1533" y="1384"/>
                </a:cubicBezTo>
                <a:cubicBezTo>
                  <a:pt x="1525" y="1394"/>
                  <a:pt x="1538" y="1376"/>
                  <a:pt x="1538" y="1375"/>
                </a:cubicBezTo>
                <a:cubicBezTo>
                  <a:pt x="1538" y="1376"/>
                  <a:pt x="1519" y="1397"/>
                  <a:pt x="1534" y="1375"/>
                </a:cubicBezTo>
                <a:cubicBezTo>
                  <a:pt x="1538" y="1371"/>
                  <a:pt x="1531" y="1384"/>
                  <a:pt x="1538" y="1372"/>
                </a:cubicBezTo>
                <a:cubicBezTo>
                  <a:pt x="1538" y="1371"/>
                  <a:pt x="1540" y="1364"/>
                  <a:pt x="1540" y="1360"/>
                </a:cubicBezTo>
                <a:cubicBezTo>
                  <a:pt x="1546" y="1353"/>
                  <a:pt x="1546" y="1352"/>
                  <a:pt x="1547" y="1350"/>
                </a:cubicBezTo>
                <a:cubicBezTo>
                  <a:pt x="1548" y="1349"/>
                  <a:pt x="1548" y="1347"/>
                  <a:pt x="1553" y="1339"/>
                </a:cubicBezTo>
                <a:cubicBezTo>
                  <a:pt x="1550" y="1342"/>
                  <a:pt x="1543" y="1353"/>
                  <a:pt x="1536" y="1365"/>
                </a:cubicBezTo>
                <a:cubicBezTo>
                  <a:pt x="1528" y="1377"/>
                  <a:pt x="1520" y="1390"/>
                  <a:pt x="1513" y="1398"/>
                </a:cubicBezTo>
                <a:cubicBezTo>
                  <a:pt x="1512" y="1398"/>
                  <a:pt x="1508" y="1403"/>
                  <a:pt x="1513" y="1395"/>
                </a:cubicBezTo>
                <a:cubicBezTo>
                  <a:pt x="1514" y="1395"/>
                  <a:pt x="1512" y="1397"/>
                  <a:pt x="1512" y="1398"/>
                </a:cubicBezTo>
                <a:cubicBezTo>
                  <a:pt x="1519" y="1388"/>
                  <a:pt x="1512" y="1394"/>
                  <a:pt x="1520" y="1383"/>
                </a:cubicBezTo>
                <a:cubicBezTo>
                  <a:pt x="1530" y="1371"/>
                  <a:pt x="1540" y="1355"/>
                  <a:pt x="1549" y="1340"/>
                </a:cubicBezTo>
                <a:cubicBezTo>
                  <a:pt x="1558" y="1325"/>
                  <a:pt x="1566" y="1310"/>
                  <a:pt x="1573" y="1302"/>
                </a:cubicBezTo>
                <a:cubicBezTo>
                  <a:pt x="1569" y="1309"/>
                  <a:pt x="1568" y="1309"/>
                  <a:pt x="1564" y="1317"/>
                </a:cubicBezTo>
                <a:cubicBezTo>
                  <a:pt x="1565" y="1320"/>
                  <a:pt x="1568" y="1316"/>
                  <a:pt x="1571" y="1317"/>
                </a:cubicBezTo>
                <a:cubicBezTo>
                  <a:pt x="1575" y="1310"/>
                  <a:pt x="1582" y="1295"/>
                  <a:pt x="1582" y="1298"/>
                </a:cubicBezTo>
                <a:cubicBezTo>
                  <a:pt x="1576" y="1308"/>
                  <a:pt x="1576" y="1310"/>
                  <a:pt x="1572" y="1317"/>
                </a:cubicBezTo>
                <a:cubicBezTo>
                  <a:pt x="1574" y="1317"/>
                  <a:pt x="1574" y="1317"/>
                  <a:pt x="1574" y="1317"/>
                </a:cubicBezTo>
                <a:cubicBezTo>
                  <a:pt x="1578" y="1310"/>
                  <a:pt x="1581" y="1301"/>
                  <a:pt x="1585" y="1294"/>
                </a:cubicBezTo>
                <a:cubicBezTo>
                  <a:pt x="1588" y="1287"/>
                  <a:pt x="1590" y="1282"/>
                  <a:pt x="1592" y="1282"/>
                </a:cubicBezTo>
                <a:cubicBezTo>
                  <a:pt x="1590" y="1283"/>
                  <a:pt x="1595" y="1273"/>
                  <a:pt x="1594" y="1272"/>
                </a:cubicBezTo>
                <a:cubicBezTo>
                  <a:pt x="1593" y="1276"/>
                  <a:pt x="1590" y="1281"/>
                  <a:pt x="1589" y="1282"/>
                </a:cubicBezTo>
                <a:cubicBezTo>
                  <a:pt x="1591" y="1277"/>
                  <a:pt x="1595" y="1270"/>
                  <a:pt x="1600" y="1262"/>
                </a:cubicBezTo>
                <a:cubicBezTo>
                  <a:pt x="1604" y="1254"/>
                  <a:pt x="1608" y="1246"/>
                  <a:pt x="1610" y="1240"/>
                </a:cubicBezTo>
                <a:cubicBezTo>
                  <a:pt x="1605" y="1251"/>
                  <a:pt x="1603" y="1250"/>
                  <a:pt x="1600" y="1253"/>
                </a:cubicBezTo>
                <a:cubicBezTo>
                  <a:pt x="1605" y="1241"/>
                  <a:pt x="1607" y="1237"/>
                  <a:pt x="1609" y="1235"/>
                </a:cubicBezTo>
                <a:cubicBezTo>
                  <a:pt x="1611" y="1233"/>
                  <a:pt x="1613" y="1233"/>
                  <a:pt x="1616" y="1227"/>
                </a:cubicBezTo>
                <a:cubicBezTo>
                  <a:pt x="1615" y="1231"/>
                  <a:pt x="1616" y="1237"/>
                  <a:pt x="1621" y="1226"/>
                </a:cubicBezTo>
                <a:cubicBezTo>
                  <a:pt x="1622" y="1220"/>
                  <a:pt x="1623" y="1217"/>
                  <a:pt x="1623" y="1216"/>
                </a:cubicBezTo>
                <a:cubicBezTo>
                  <a:pt x="1625" y="1212"/>
                  <a:pt x="1626" y="1210"/>
                  <a:pt x="1627" y="1209"/>
                </a:cubicBezTo>
                <a:cubicBezTo>
                  <a:pt x="1624" y="1218"/>
                  <a:pt x="1626" y="1215"/>
                  <a:pt x="1622" y="1222"/>
                </a:cubicBezTo>
                <a:cubicBezTo>
                  <a:pt x="1625" y="1222"/>
                  <a:pt x="1625" y="1222"/>
                  <a:pt x="1625" y="1222"/>
                </a:cubicBezTo>
                <a:cubicBezTo>
                  <a:pt x="1632" y="1205"/>
                  <a:pt x="1633" y="1201"/>
                  <a:pt x="1632" y="1199"/>
                </a:cubicBezTo>
                <a:cubicBezTo>
                  <a:pt x="1632" y="1197"/>
                  <a:pt x="1630" y="1198"/>
                  <a:pt x="1631" y="1193"/>
                </a:cubicBezTo>
                <a:cubicBezTo>
                  <a:pt x="1632" y="1195"/>
                  <a:pt x="1635" y="1184"/>
                  <a:pt x="1637" y="1182"/>
                </a:cubicBezTo>
                <a:cubicBezTo>
                  <a:pt x="1635" y="1188"/>
                  <a:pt x="1638" y="1184"/>
                  <a:pt x="1637" y="1188"/>
                </a:cubicBezTo>
                <a:cubicBezTo>
                  <a:pt x="1640" y="1178"/>
                  <a:pt x="1639" y="1179"/>
                  <a:pt x="1643" y="1168"/>
                </a:cubicBezTo>
                <a:cubicBezTo>
                  <a:pt x="1643" y="1169"/>
                  <a:pt x="1646" y="1163"/>
                  <a:pt x="1644" y="1168"/>
                </a:cubicBezTo>
                <a:cubicBezTo>
                  <a:pt x="1640" y="1178"/>
                  <a:pt x="1638" y="1186"/>
                  <a:pt x="1636" y="1194"/>
                </a:cubicBezTo>
                <a:cubicBezTo>
                  <a:pt x="1633" y="1202"/>
                  <a:pt x="1631" y="1210"/>
                  <a:pt x="1626" y="1221"/>
                </a:cubicBezTo>
                <a:cubicBezTo>
                  <a:pt x="1626" y="1225"/>
                  <a:pt x="1629" y="1223"/>
                  <a:pt x="1630" y="1218"/>
                </a:cubicBezTo>
                <a:cubicBezTo>
                  <a:pt x="1627" y="1224"/>
                  <a:pt x="1628" y="1217"/>
                  <a:pt x="1629" y="1215"/>
                </a:cubicBezTo>
                <a:cubicBezTo>
                  <a:pt x="1634" y="1206"/>
                  <a:pt x="1630" y="1213"/>
                  <a:pt x="1634" y="1201"/>
                </a:cubicBezTo>
                <a:cubicBezTo>
                  <a:pt x="1634" y="1207"/>
                  <a:pt x="1638" y="1199"/>
                  <a:pt x="1641" y="1193"/>
                </a:cubicBezTo>
                <a:cubicBezTo>
                  <a:pt x="1641" y="1193"/>
                  <a:pt x="1641" y="1193"/>
                  <a:pt x="1642" y="1190"/>
                </a:cubicBezTo>
                <a:cubicBezTo>
                  <a:pt x="1642" y="1188"/>
                  <a:pt x="1643" y="1186"/>
                  <a:pt x="1642" y="1187"/>
                </a:cubicBezTo>
                <a:cubicBezTo>
                  <a:pt x="1641" y="1191"/>
                  <a:pt x="1639" y="1195"/>
                  <a:pt x="1638" y="1197"/>
                </a:cubicBezTo>
                <a:cubicBezTo>
                  <a:pt x="1640" y="1191"/>
                  <a:pt x="1640" y="1190"/>
                  <a:pt x="1638" y="1194"/>
                </a:cubicBezTo>
                <a:cubicBezTo>
                  <a:pt x="1640" y="1188"/>
                  <a:pt x="1646" y="1172"/>
                  <a:pt x="1646" y="1167"/>
                </a:cubicBezTo>
                <a:cubicBezTo>
                  <a:pt x="1644" y="1173"/>
                  <a:pt x="1644" y="1176"/>
                  <a:pt x="1643" y="1177"/>
                </a:cubicBezTo>
                <a:cubicBezTo>
                  <a:pt x="1640" y="1177"/>
                  <a:pt x="1647" y="1163"/>
                  <a:pt x="1649" y="1157"/>
                </a:cubicBezTo>
                <a:cubicBezTo>
                  <a:pt x="1648" y="1155"/>
                  <a:pt x="1646" y="1163"/>
                  <a:pt x="1644" y="1165"/>
                </a:cubicBezTo>
                <a:cubicBezTo>
                  <a:pt x="1647" y="1155"/>
                  <a:pt x="1646" y="1152"/>
                  <a:pt x="1646" y="1150"/>
                </a:cubicBezTo>
                <a:cubicBezTo>
                  <a:pt x="1645" y="1148"/>
                  <a:pt x="1645" y="1145"/>
                  <a:pt x="1647" y="1136"/>
                </a:cubicBezTo>
                <a:cubicBezTo>
                  <a:pt x="1647" y="1145"/>
                  <a:pt x="1654" y="1120"/>
                  <a:pt x="1652" y="1134"/>
                </a:cubicBezTo>
                <a:cubicBezTo>
                  <a:pt x="1655" y="1123"/>
                  <a:pt x="1655" y="1114"/>
                  <a:pt x="1658" y="1104"/>
                </a:cubicBezTo>
                <a:cubicBezTo>
                  <a:pt x="1656" y="1113"/>
                  <a:pt x="1657" y="1112"/>
                  <a:pt x="1658" y="1113"/>
                </a:cubicBezTo>
                <a:cubicBezTo>
                  <a:pt x="1661" y="1103"/>
                  <a:pt x="1659" y="1105"/>
                  <a:pt x="1661" y="1096"/>
                </a:cubicBezTo>
                <a:cubicBezTo>
                  <a:pt x="1659" y="1097"/>
                  <a:pt x="1657" y="1099"/>
                  <a:pt x="1658" y="1091"/>
                </a:cubicBezTo>
                <a:cubicBezTo>
                  <a:pt x="1655" y="1103"/>
                  <a:pt x="1657" y="1108"/>
                  <a:pt x="1653" y="1118"/>
                </a:cubicBezTo>
                <a:cubicBezTo>
                  <a:pt x="1655" y="1110"/>
                  <a:pt x="1657" y="1097"/>
                  <a:pt x="1653" y="1106"/>
                </a:cubicBezTo>
                <a:cubicBezTo>
                  <a:pt x="1656" y="1094"/>
                  <a:pt x="1657" y="1086"/>
                  <a:pt x="1658" y="1078"/>
                </a:cubicBezTo>
                <a:cubicBezTo>
                  <a:pt x="1660" y="1078"/>
                  <a:pt x="1658" y="1088"/>
                  <a:pt x="1661" y="1074"/>
                </a:cubicBezTo>
                <a:cubicBezTo>
                  <a:pt x="1662" y="1077"/>
                  <a:pt x="1663" y="1077"/>
                  <a:pt x="1660" y="1090"/>
                </a:cubicBezTo>
                <a:cubicBezTo>
                  <a:pt x="1664" y="1080"/>
                  <a:pt x="1665" y="1071"/>
                  <a:pt x="1668" y="1052"/>
                </a:cubicBezTo>
                <a:cubicBezTo>
                  <a:pt x="1670" y="1055"/>
                  <a:pt x="1673" y="1041"/>
                  <a:pt x="1671" y="1054"/>
                </a:cubicBezTo>
                <a:cubicBezTo>
                  <a:pt x="1670" y="1058"/>
                  <a:pt x="1667" y="1071"/>
                  <a:pt x="1669" y="1071"/>
                </a:cubicBezTo>
                <a:cubicBezTo>
                  <a:pt x="1674" y="1049"/>
                  <a:pt x="1670" y="1082"/>
                  <a:pt x="1675" y="1065"/>
                </a:cubicBezTo>
                <a:cubicBezTo>
                  <a:pt x="1674" y="1071"/>
                  <a:pt x="1672" y="1080"/>
                  <a:pt x="1671" y="1088"/>
                </a:cubicBezTo>
                <a:cubicBezTo>
                  <a:pt x="1669" y="1096"/>
                  <a:pt x="1668" y="1103"/>
                  <a:pt x="1667" y="1107"/>
                </a:cubicBezTo>
                <a:cubicBezTo>
                  <a:pt x="1669" y="1098"/>
                  <a:pt x="1669" y="1105"/>
                  <a:pt x="1670" y="1106"/>
                </a:cubicBezTo>
                <a:cubicBezTo>
                  <a:pt x="1671" y="1098"/>
                  <a:pt x="1672" y="1093"/>
                  <a:pt x="1674" y="1082"/>
                </a:cubicBezTo>
                <a:cubicBezTo>
                  <a:pt x="1677" y="1078"/>
                  <a:pt x="1680" y="1063"/>
                  <a:pt x="1682" y="1052"/>
                </a:cubicBezTo>
                <a:cubicBezTo>
                  <a:pt x="1682" y="1051"/>
                  <a:pt x="1682" y="1044"/>
                  <a:pt x="1680" y="1053"/>
                </a:cubicBezTo>
                <a:cubicBezTo>
                  <a:pt x="1681" y="1053"/>
                  <a:pt x="1681" y="1054"/>
                  <a:pt x="1680" y="1060"/>
                </a:cubicBezTo>
                <a:cubicBezTo>
                  <a:pt x="1679" y="1057"/>
                  <a:pt x="1677" y="1072"/>
                  <a:pt x="1675" y="1075"/>
                </a:cubicBezTo>
                <a:cubicBezTo>
                  <a:pt x="1678" y="1063"/>
                  <a:pt x="1677" y="1063"/>
                  <a:pt x="1679" y="1050"/>
                </a:cubicBezTo>
                <a:cubicBezTo>
                  <a:pt x="1677" y="1054"/>
                  <a:pt x="1678" y="1046"/>
                  <a:pt x="1677" y="1048"/>
                </a:cubicBezTo>
                <a:cubicBezTo>
                  <a:pt x="1675" y="1054"/>
                  <a:pt x="1675" y="1059"/>
                  <a:pt x="1674" y="1062"/>
                </a:cubicBezTo>
                <a:cubicBezTo>
                  <a:pt x="1674" y="1052"/>
                  <a:pt x="1672" y="1057"/>
                  <a:pt x="1672" y="1057"/>
                </a:cubicBezTo>
                <a:cubicBezTo>
                  <a:pt x="1674" y="1050"/>
                  <a:pt x="1676" y="1038"/>
                  <a:pt x="1678" y="1028"/>
                </a:cubicBezTo>
                <a:cubicBezTo>
                  <a:pt x="1679" y="1027"/>
                  <a:pt x="1677" y="1040"/>
                  <a:pt x="1676" y="1045"/>
                </a:cubicBezTo>
                <a:cubicBezTo>
                  <a:pt x="1678" y="1044"/>
                  <a:pt x="1680" y="1032"/>
                  <a:pt x="1681" y="1026"/>
                </a:cubicBezTo>
                <a:cubicBezTo>
                  <a:pt x="1682" y="1032"/>
                  <a:pt x="1683" y="1022"/>
                  <a:pt x="1685" y="1024"/>
                </a:cubicBezTo>
                <a:cubicBezTo>
                  <a:pt x="1684" y="1029"/>
                  <a:pt x="1681" y="1039"/>
                  <a:pt x="1682" y="1042"/>
                </a:cubicBezTo>
                <a:cubicBezTo>
                  <a:pt x="1684" y="1038"/>
                  <a:pt x="1684" y="1041"/>
                  <a:pt x="1686" y="1042"/>
                </a:cubicBezTo>
                <a:cubicBezTo>
                  <a:pt x="1687" y="1043"/>
                  <a:pt x="1688" y="1041"/>
                  <a:pt x="1690" y="1028"/>
                </a:cubicBezTo>
                <a:cubicBezTo>
                  <a:pt x="1689" y="1038"/>
                  <a:pt x="1688" y="1049"/>
                  <a:pt x="1686" y="1059"/>
                </a:cubicBezTo>
                <a:cubicBezTo>
                  <a:pt x="1684" y="1069"/>
                  <a:pt x="1683" y="1079"/>
                  <a:pt x="1681" y="1085"/>
                </a:cubicBezTo>
                <a:cubicBezTo>
                  <a:pt x="1684" y="1079"/>
                  <a:pt x="1683" y="1081"/>
                  <a:pt x="1686" y="1070"/>
                </a:cubicBezTo>
                <a:cubicBezTo>
                  <a:pt x="1686" y="1076"/>
                  <a:pt x="1687" y="1068"/>
                  <a:pt x="1689" y="1069"/>
                </a:cubicBezTo>
                <a:cubicBezTo>
                  <a:pt x="1686" y="1084"/>
                  <a:pt x="1687" y="1077"/>
                  <a:pt x="1689" y="1076"/>
                </a:cubicBezTo>
                <a:cubicBezTo>
                  <a:pt x="1687" y="1083"/>
                  <a:pt x="1688" y="1082"/>
                  <a:pt x="1686" y="1093"/>
                </a:cubicBezTo>
                <a:cubicBezTo>
                  <a:pt x="1685" y="1093"/>
                  <a:pt x="1686" y="1088"/>
                  <a:pt x="1685" y="1087"/>
                </a:cubicBezTo>
                <a:cubicBezTo>
                  <a:pt x="1685" y="1092"/>
                  <a:pt x="1681" y="1106"/>
                  <a:pt x="1682" y="1104"/>
                </a:cubicBezTo>
                <a:cubicBezTo>
                  <a:pt x="1685" y="1090"/>
                  <a:pt x="1683" y="1104"/>
                  <a:pt x="1683" y="1104"/>
                </a:cubicBezTo>
                <a:cubicBezTo>
                  <a:pt x="1688" y="1085"/>
                  <a:pt x="1692" y="1063"/>
                  <a:pt x="1695" y="1042"/>
                </a:cubicBezTo>
                <a:cubicBezTo>
                  <a:pt x="1697" y="1022"/>
                  <a:pt x="1699" y="1002"/>
                  <a:pt x="1699" y="986"/>
                </a:cubicBezTo>
                <a:cubicBezTo>
                  <a:pt x="1698" y="988"/>
                  <a:pt x="1698" y="1004"/>
                  <a:pt x="1696" y="1015"/>
                </a:cubicBezTo>
                <a:cubicBezTo>
                  <a:pt x="1695" y="1015"/>
                  <a:pt x="1695" y="1020"/>
                  <a:pt x="1694" y="1020"/>
                </a:cubicBezTo>
                <a:cubicBezTo>
                  <a:pt x="1694" y="1018"/>
                  <a:pt x="1697" y="1005"/>
                  <a:pt x="1695" y="1006"/>
                </a:cubicBezTo>
                <a:cubicBezTo>
                  <a:pt x="1694" y="1008"/>
                  <a:pt x="1694" y="1019"/>
                  <a:pt x="1693" y="1020"/>
                </a:cubicBezTo>
                <a:cubicBezTo>
                  <a:pt x="1693" y="1010"/>
                  <a:pt x="1696" y="998"/>
                  <a:pt x="1694" y="996"/>
                </a:cubicBezTo>
                <a:cubicBezTo>
                  <a:pt x="1694" y="1007"/>
                  <a:pt x="1692" y="998"/>
                  <a:pt x="1691" y="1011"/>
                </a:cubicBezTo>
                <a:cubicBezTo>
                  <a:pt x="1690" y="1022"/>
                  <a:pt x="1694" y="999"/>
                  <a:pt x="1693" y="1010"/>
                </a:cubicBezTo>
                <a:cubicBezTo>
                  <a:pt x="1692" y="1015"/>
                  <a:pt x="1692" y="1019"/>
                  <a:pt x="1691" y="1021"/>
                </a:cubicBezTo>
                <a:cubicBezTo>
                  <a:pt x="1689" y="1017"/>
                  <a:pt x="1688" y="1020"/>
                  <a:pt x="1686" y="1030"/>
                </a:cubicBezTo>
                <a:cubicBezTo>
                  <a:pt x="1688" y="1014"/>
                  <a:pt x="1685" y="1024"/>
                  <a:pt x="1686" y="1014"/>
                </a:cubicBezTo>
                <a:cubicBezTo>
                  <a:pt x="1687" y="1013"/>
                  <a:pt x="1687" y="1007"/>
                  <a:pt x="1688" y="1006"/>
                </a:cubicBezTo>
                <a:cubicBezTo>
                  <a:pt x="1687" y="1019"/>
                  <a:pt x="1690" y="1004"/>
                  <a:pt x="1689" y="1016"/>
                </a:cubicBezTo>
                <a:cubicBezTo>
                  <a:pt x="1690" y="1007"/>
                  <a:pt x="1692" y="1000"/>
                  <a:pt x="1690" y="998"/>
                </a:cubicBezTo>
                <a:cubicBezTo>
                  <a:pt x="1690" y="1001"/>
                  <a:pt x="1690" y="1005"/>
                  <a:pt x="1689" y="1005"/>
                </a:cubicBezTo>
                <a:cubicBezTo>
                  <a:pt x="1690" y="995"/>
                  <a:pt x="1691" y="981"/>
                  <a:pt x="1692" y="963"/>
                </a:cubicBezTo>
                <a:cubicBezTo>
                  <a:pt x="1690" y="967"/>
                  <a:pt x="1689" y="973"/>
                  <a:pt x="1687" y="986"/>
                </a:cubicBezTo>
                <a:cubicBezTo>
                  <a:pt x="1688" y="990"/>
                  <a:pt x="1690" y="976"/>
                  <a:pt x="1689" y="985"/>
                </a:cubicBezTo>
                <a:cubicBezTo>
                  <a:pt x="1688" y="994"/>
                  <a:pt x="1686" y="1013"/>
                  <a:pt x="1683" y="1022"/>
                </a:cubicBezTo>
                <a:cubicBezTo>
                  <a:pt x="1685" y="1012"/>
                  <a:pt x="1686" y="1001"/>
                  <a:pt x="1687" y="993"/>
                </a:cubicBezTo>
                <a:cubicBezTo>
                  <a:pt x="1687" y="984"/>
                  <a:pt x="1687" y="980"/>
                  <a:pt x="1685" y="984"/>
                </a:cubicBezTo>
                <a:cubicBezTo>
                  <a:pt x="1686" y="984"/>
                  <a:pt x="1686" y="984"/>
                  <a:pt x="1686" y="990"/>
                </a:cubicBezTo>
                <a:cubicBezTo>
                  <a:pt x="1684" y="992"/>
                  <a:pt x="1684" y="987"/>
                  <a:pt x="1684" y="977"/>
                </a:cubicBezTo>
                <a:cubicBezTo>
                  <a:pt x="1683" y="979"/>
                  <a:pt x="1680" y="984"/>
                  <a:pt x="1681" y="989"/>
                </a:cubicBezTo>
                <a:cubicBezTo>
                  <a:pt x="1683" y="981"/>
                  <a:pt x="1683" y="988"/>
                  <a:pt x="1682" y="995"/>
                </a:cubicBezTo>
                <a:cubicBezTo>
                  <a:pt x="1682" y="1003"/>
                  <a:pt x="1681" y="1011"/>
                  <a:pt x="1683" y="1008"/>
                </a:cubicBezTo>
                <a:cubicBezTo>
                  <a:pt x="1684" y="1002"/>
                  <a:pt x="1683" y="1000"/>
                  <a:pt x="1684" y="998"/>
                </a:cubicBezTo>
                <a:cubicBezTo>
                  <a:pt x="1686" y="994"/>
                  <a:pt x="1684" y="1009"/>
                  <a:pt x="1684" y="1011"/>
                </a:cubicBezTo>
                <a:cubicBezTo>
                  <a:pt x="1684" y="1002"/>
                  <a:pt x="1683" y="1015"/>
                  <a:pt x="1681" y="1019"/>
                </a:cubicBezTo>
                <a:cubicBezTo>
                  <a:pt x="1681" y="1018"/>
                  <a:pt x="1679" y="1018"/>
                  <a:pt x="1680" y="1013"/>
                </a:cubicBezTo>
                <a:cubicBezTo>
                  <a:pt x="1680" y="1009"/>
                  <a:pt x="1681" y="1010"/>
                  <a:pt x="1681" y="1006"/>
                </a:cubicBezTo>
                <a:cubicBezTo>
                  <a:pt x="1680" y="1001"/>
                  <a:pt x="1680" y="996"/>
                  <a:pt x="1678" y="994"/>
                </a:cubicBezTo>
                <a:cubicBezTo>
                  <a:pt x="1677" y="1001"/>
                  <a:pt x="1678" y="1001"/>
                  <a:pt x="1678" y="1004"/>
                </a:cubicBezTo>
                <a:cubicBezTo>
                  <a:pt x="1677" y="1005"/>
                  <a:pt x="1677" y="1010"/>
                  <a:pt x="1676" y="1012"/>
                </a:cubicBezTo>
                <a:cubicBezTo>
                  <a:pt x="1678" y="995"/>
                  <a:pt x="1674" y="1015"/>
                  <a:pt x="1675" y="1006"/>
                </a:cubicBezTo>
                <a:cubicBezTo>
                  <a:pt x="1676" y="1001"/>
                  <a:pt x="1676" y="996"/>
                  <a:pt x="1676" y="992"/>
                </a:cubicBezTo>
                <a:cubicBezTo>
                  <a:pt x="1674" y="990"/>
                  <a:pt x="1674" y="979"/>
                  <a:pt x="1673" y="980"/>
                </a:cubicBezTo>
                <a:cubicBezTo>
                  <a:pt x="1675" y="964"/>
                  <a:pt x="1675" y="952"/>
                  <a:pt x="1676" y="937"/>
                </a:cubicBezTo>
                <a:cubicBezTo>
                  <a:pt x="1677" y="943"/>
                  <a:pt x="1676" y="950"/>
                  <a:pt x="1676" y="957"/>
                </a:cubicBezTo>
                <a:cubicBezTo>
                  <a:pt x="1676" y="964"/>
                  <a:pt x="1676" y="969"/>
                  <a:pt x="1677" y="971"/>
                </a:cubicBezTo>
                <a:cubicBezTo>
                  <a:pt x="1678" y="952"/>
                  <a:pt x="1677" y="967"/>
                  <a:pt x="1678" y="971"/>
                </a:cubicBezTo>
                <a:cubicBezTo>
                  <a:pt x="1679" y="960"/>
                  <a:pt x="1680" y="946"/>
                  <a:pt x="1681" y="944"/>
                </a:cubicBezTo>
                <a:cubicBezTo>
                  <a:pt x="1681" y="956"/>
                  <a:pt x="1683" y="952"/>
                  <a:pt x="1683" y="957"/>
                </a:cubicBezTo>
                <a:cubicBezTo>
                  <a:pt x="1684" y="943"/>
                  <a:pt x="1681" y="953"/>
                  <a:pt x="1682" y="937"/>
                </a:cubicBezTo>
                <a:cubicBezTo>
                  <a:pt x="1683" y="938"/>
                  <a:pt x="1682" y="952"/>
                  <a:pt x="1684" y="943"/>
                </a:cubicBezTo>
                <a:cubicBezTo>
                  <a:pt x="1684" y="937"/>
                  <a:pt x="1683" y="934"/>
                  <a:pt x="1684" y="932"/>
                </a:cubicBezTo>
                <a:cubicBezTo>
                  <a:pt x="1685" y="941"/>
                  <a:pt x="1686" y="936"/>
                  <a:pt x="1687" y="927"/>
                </a:cubicBezTo>
                <a:cubicBezTo>
                  <a:pt x="1687" y="938"/>
                  <a:pt x="1687" y="935"/>
                  <a:pt x="1689" y="940"/>
                </a:cubicBezTo>
                <a:cubicBezTo>
                  <a:pt x="1688" y="941"/>
                  <a:pt x="1688" y="941"/>
                  <a:pt x="1688" y="944"/>
                </a:cubicBezTo>
                <a:cubicBezTo>
                  <a:pt x="1689" y="945"/>
                  <a:pt x="1689" y="958"/>
                  <a:pt x="1690" y="960"/>
                </a:cubicBezTo>
                <a:cubicBezTo>
                  <a:pt x="1691" y="954"/>
                  <a:pt x="1691" y="948"/>
                  <a:pt x="1692" y="949"/>
                </a:cubicBezTo>
                <a:cubicBezTo>
                  <a:pt x="1692" y="954"/>
                  <a:pt x="1691" y="957"/>
                  <a:pt x="1691" y="960"/>
                </a:cubicBezTo>
                <a:cubicBezTo>
                  <a:pt x="1694" y="950"/>
                  <a:pt x="1692" y="975"/>
                  <a:pt x="1694" y="965"/>
                </a:cubicBezTo>
                <a:cubicBezTo>
                  <a:pt x="1692" y="963"/>
                  <a:pt x="1695" y="956"/>
                  <a:pt x="1696" y="954"/>
                </a:cubicBezTo>
                <a:cubicBezTo>
                  <a:pt x="1695" y="970"/>
                  <a:pt x="1697" y="973"/>
                  <a:pt x="1696" y="985"/>
                </a:cubicBezTo>
                <a:cubicBezTo>
                  <a:pt x="1696" y="976"/>
                  <a:pt x="1697" y="970"/>
                  <a:pt x="1698" y="966"/>
                </a:cubicBezTo>
                <a:cubicBezTo>
                  <a:pt x="1698" y="956"/>
                  <a:pt x="1697" y="944"/>
                  <a:pt x="1699" y="931"/>
                </a:cubicBezTo>
                <a:cubicBezTo>
                  <a:pt x="1697" y="931"/>
                  <a:pt x="1697" y="937"/>
                  <a:pt x="1697" y="932"/>
                </a:cubicBezTo>
                <a:cubicBezTo>
                  <a:pt x="1696" y="943"/>
                  <a:pt x="1698" y="935"/>
                  <a:pt x="1697" y="949"/>
                </a:cubicBezTo>
                <a:cubicBezTo>
                  <a:pt x="1697" y="948"/>
                  <a:pt x="1695" y="955"/>
                  <a:pt x="1695" y="947"/>
                </a:cubicBezTo>
                <a:cubicBezTo>
                  <a:pt x="1695" y="942"/>
                  <a:pt x="1696" y="938"/>
                  <a:pt x="1696" y="932"/>
                </a:cubicBezTo>
                <a:cubicBezTo>
                  <a:pt x="1694" y="936"/>
                  <a:pt x="1692" y="918"/>
                  <a:pt x="1691" y="899"/>
                </a:cubicBezTo>
                <a:cubicBezTo>
                  <a:pt x="1692" y="900"/>
                  <a:pt x="1692" y="904"/>
                  <a:pt x="1693" y="902"/>
                </a:cubicBezTo>
                <a:cubicBezTo>
                  <a:pt x="1693" y="889"/>
                  <a:pt x="1691" y="900"/>
                  <a:pt x="1691" y="889"/>
                </a:cubicBezTo>
                <a:cubicBezTo>
                  <a:pt x="1692" y="887"/>
                  <a:pt x="1689" y="874"/>
                  <a:pt x="1691" y="874"/>
                </a:cubicBezTo>
                <a:cubicBezTo>
                  <a:pt x="1691" y="874"/>
                  <a:pt x="1691" y="878"/>
                  <a:pt x="1692" y="877"/>
                </a:cubicBezTo>
                <a:cubicBezTo>
                  <a:pt x="1692" y="868"/>
                  <a:pt x="1691" y="863"/>
                  <a:pt x="1691" y="859"/>
                </a:cubicBezTo>
                <a:cubicBezTo>
                  <a:pt x="1689" y="856"/>
                  <a:pt x="1690" y="866"/>
                  <a:pt x="1689" y="868"/>
                </a:cubicBezTo>
                <a:cubicBezTo>
                  <a:pt x="1689" y="863"/>
                  <a:pt x="1688" y="862"/>
                  <a:pt x="1688" y="854"/>
                </a:cubicBezTo>
                <a:cubicBezTo>
                  <a:pt x="1690" y="852"/>
                  <a:pt x="1690" y="852"/>
                  <a:pt x="1690" y="852"/>
                </a:cubicBezTo>
                <a:cubicBezTo>
                  <a:pt x="1690" y="846"/>
                  <a:pt x="1687" y="827"/>
                  <a:pt x="1689" y="826"/>
                </a:cubicBezTo>
                <a:cubicBezTo>
                  <a:pt x="1689" y="828"/>
                  <a:pt x="1690" y="830"/>
                  <a:pt x="1689" y="826"/>
                </a:cubicBezTo>
                <a:cubicBezTo>
                  <a:pt x="1688" y="827"/>
                  <a:pt x="1687" y="818"/>
                  <a:pt x="1686" y="808"/>
                </a:cubicBezTo>
                <a:cubicBezTo>
                  <a:pt x="1684" y="798"/>
                  <a:pt x="1683" y="788"/>
                  <a:pt x="1683" y="788"/>
                </a:cubicBezTo>
                <a:cubicBezTo>
                  <a:pt x="1683" y="788"/>
                  <a:pt x="1681" y="780"/>
                  <a:pt x="1679" y="772"/>
                </a:cubicBezTo>
                <a:cubicBezTo>
                  <a:pt x="1677" y="763"/>
                  <a:pt x="1675" y="754"/>
                  <a:pt x="1675" y="750"/>
                </a:cubicBezTo>
                <a:cubicBezTo>
                  <a:pt x="1677" y="759"/>
                  <a:pt x="1678" y="757"/>
                  <a:pt x="1679" y="767"/>
                </a:cubicBezTo>
                <a:cubicBezTo>
                  <a:pt x="1679" y="755"/>
                  <a:pt x="1682" y="778"/>
                  <a:pt x="1683" y="776"/>
                </a:cubicBezTo>
                <a:cubicBezTo>
                  <a:pt x="1682" y="767"/>
                  <a:pt x="1680" y="764"/>
                  <a:pt x="1681" y="762"/>
                </a:cubicBezTo>
                <a:cubicBezTo>
                  <a:pt x="1681" y="760"/>
                  <a:pt x="1682" y="764"/>
                  <a:pt x="1682" y="769"/>
                </a:cubicBezTo>
                <a:cubicBezTo>
                  <a:pt x="1683" y="773"/>
                  <a:pt x="1684" y="777"/>
                  <a:pt x="1684" y="775"/>
                </a:cubicBezTo>
                <a:cubicBezTo>
                  <a:pt x="1682" y="765"/>
                  <a:pt x="1682" y="764"/>
                  <a:pt x="1682" y="763"/>
                </a:cubicBezTo>
                <a:cubicBezTo>
                  <a:pt x="1683" y="762"/>
                  <a:pt x="1683" y="763"/>
                  <a:pt x="1682" y="756"/>
                </a:cubicBezTo>
                <a:cubicBezTo>
                  <a:pt x="1682" y="765"/>
                  <a:pt x="1680" y="759"/>
                  <a:pt x="1677" y="750"/>
                </a:cubicBezTo>
                <a:cubicBezTo>
                  <a:pt x="1675" y="742"/>
                  <a:pt x="1673" y="729"/>
                  <a:pt x="1672" y="724"/>
                </a:cubicBezTo>
                <a:cubicBezTo>
                  <a:pt x="1675" y="729"/>
                  <a:pt x="1672" y="716"/>
                  <a:pt x="1675" y="725"/>
                </a:cubicBezTo>
                <a:cubicBezTo>
                  <a:pt x="1673" y="715"/>
                  <a:pt x="1672" y="716"/>
                  <a:pt x="1670" y="709"/>
                </a:cubicBezTo>
                <a:cubicBezTo>
                  <a:pt x="1670" y="713"/>
                  <a:pt x="1671" y="717"/>
                  <a:pt x="1671" y="720"/>
                </a:cubicBezTo>
                <a:cubicBezTo>
                  <a:pt x="1670" y="712"/>
                  <a:pt x="1668" y="707"/>
                  <a:pt x="1667" y="707"/>
                </a:cubicBezTo>
                <a:cubicBezTo>
                  <a:pt x="1669" y="719"/>
                  <a:pt x="1675" y="737"/>
                  <a:pt x="1677" y="753"/>
                </a:cubicBezTo>
                <a:cubicBezTo>
                  <a:pt x="1674" y="739"/>
                  <a:pt x="1672" y="731"/>
                  <a:pt x="1671" y="726"/>
                </a:cubicBezTo>
                <a:cubicBezTo>
                  <a:pt x="1669" y="720"/>
                  <a:pt x="1668" y="716"/>
                  <a:pt x="1665" y="709"/>
                </a:cubicBezTo>
                <a:cubicBezTo>
                  <a:pt x="1666" y="705"/>
                  <a:pt x="1667" y="716"/>
                  <a:pt x="1668" y="715"/>
                </a:cubicBezTo>
                <a:cubicBezTo>
                  <a:pt x="1667" y="707"/>
                  <a:pt x="1663" y="697"/>
                  <a:pt x="1661" y="696"/>
                </a:cubicBezTo>
                <a:cubicBezTo>
                  <a:pt x="1663" y="706"/>
                  <a:pt x="1668" y="721"/>
                  <a:pt x="1669" y="732"/>
                </a:cubicBezTo>
                <a:cubicBezTo>
                  <a:pt x="1667" y="724"/>
                  <a:pt x="1665" y="719"/>
                  <a:pt x="1665" y="719"/>
                </a:cubicBezTo>
                <a:cubicBezTo>
                  <a:pt x="1666" y="727"/>
                  <a:pt x="1669" y="733"/>
                  <a:pt x="1669" y="740"/>
                </a:cubicBezTo>
                <a:cubicBezTo>
                  <a:pt x="1667" y="736"/>
                  <a:pt x="1665" y="727"/>
                  <a:pt x="1664" y="721"/>
                </a:cubicBezTo>
                <a:cubicBezTo>
                  <a:pt x="1662" y="714"/>
                  <a:pt x="1662" y="710"/>
                  <a:pt x="1664" y="715"/>
                </a:cubicBezTo>
                <a:cubicBezTo>
                  <a:pt x="1660" y="697"/>
                  <a:pt x="1659" y="703"/>
                  <a:pt x="1657" y="697"/>
                </a:cubicBezTo>
                <a:cubicBezTo>
                  <a:pt x="1660" y="705"/>
                  <a:pt x="1662" y="716"/>
                  <a:pt x="1665" y="726"/>
                </a:cubicBezTo>
                <a:cubicBezTo>
                  <a:pt x="1667" y="737"/>
                  <a:pt x="1669" y="747"/>
                  <a:pt x="1670" y="755"/>
                </a:cubicBezTo>
                <a:cubicBezTo>
                  <a:pt x="1671" y="749"/>
                  <a:pt x="1675" y="766"/>
                  <a:pt x="1676" y="775"/>
                </a:cubicBezTo>
                <a:cubicBezTo>
                  <a:pt x="1676" y="772"/>
                  <a:pt x="1678" y="777"/>
                  <a:pt x="1677" y="769"/>
                </a:cubicBezTo>
                <a:cubicBezTo>
                  <a:pt x="1675" y="765"/>
                  <a:pt x="1674" y="764"/>
                  <a:pt x="1672" y="753"/>
                </a:cubicBezTo>
                <a:cubicBezTo>
                  <a:pt x="1673" y="755"/>
                  <a:pt x="1674" y="754"/>
                  <a:pt x="1675" y="758"/>
                </a:cubicBezTo>
                <a:cubicBezTo>
                  <a:pt x="1676" y="764"/>
                  <a:pt x="1679" y="776"/>
                  <a:pt x="1678" y="776"/>
                </a:cubicBezTo>
                <a:cubicBezTo>
                  <a:pt x="1677" y="783"/>
                  <a:pt x="1675" y="770"/>
                  <a:pt x="1673" y="769"/>
                </a:cubicBezTo>
                <a:cubicBezTo>
                  <a:pt x="1675" y="777"/>
                  <a:pt x="1674" y="777"/>
                  <a:pt x="1676" y="787"/>
                </a:cubicBezTo>
                <a:cubicBezTo>
                  <a:pt x="1677" y="791"/>
                  <a:pt x="1679" y="786"/>
                  <a:pt x="1680" y="802"/>
                </a:cubicBezTo>
                <a:cubicBezTo>
                  <a:pt x="1680" y="804"/>
                  <a:pt x="1678" y="801"/>
                  <a:pt x="1680" y="811"/>
                </a:cubicBezTo>
                <a:cubicBezTo>
                  <a:pt x="1681" y="821"/>
                  <a:pt x="1680" y="805"/>
                  <a:pt x="1681" y="806"/>
                </a:cubicBezTo>
                <a:cubicBezTo>
                  <a:pt x="1683" y="819"/>
                  <a:pt x="1684" y="821"/>
                  <a:pt x="1684" y="838"/>
                </a:cubicBezTo>
                <a:cubicBezTo>
                  <a:pt x="1684" y="839"/>
                  <a:pt x="1683" y="834"/>
                  <a:pt x="1682" y="829"/>
                </a:cubicBezTo>
                <a:cubicBezTo>
                  <a:pt x="1682" y="824"/>
                  <a:pt x="1681" y="819"/>
                  <a:pt x="1681" y="822"/>
                </a:cubicBezTo>
                <a:cubicBezTo>
                  <a:pt x="1682" y="833"/>
                  <a:pt x="1683" y="845"/>
                  <a:pt x="1684" y="857"/>
                </a:cubicBezTo>
                <a:cubicBezTo>
                  <a:pt x="1684" y="846"/>
                  <a:pt x="1686" y="849"/>
                  <a:pt x="1687" y="858"/>
                </a:cubicBezTo>
                <a:cubicBezTo>
                  <a:pt x="1689" y="867"/>
                  <a:pt x="1690" y="881"/>
                  <a:pt x="1689" y="890"/>
                </a:cubicBezTo>
                <a:cubicBezTo>
                  <a:pt x="1688" y="892"/>
                  <a:pt x="1689" y="870"/>
                  <a:pt x="1687" y="877"/>
                </a:cubicBezTo>
                <a:cubicBezTo>
                  <a:pt x="1688" y="888"/>
                  <a:pt x="1688" y="893"/>
                  <a:pt x="1688" y="902"/>
                </a:cubicBezTo>
                <a:cubicBezTo>
                  <a:pt x="1689" y="900"/>
                  <a:pt x="1689" y="906"/>
                  <a:pt x="1689" y="913"/>
                </a:cubicBezTo>
                <a:cubicBezTo>
                  <a:pt x="1689" y="920"/>
                  <a:pt x="1689" y="927"/>
                  <a:pt x="1688" y="927"/>
                </a:cubicBezTo>
                <a:cubicBezTo>
                  <a:pt x="1686" y="924"/>
                  <a:pt x="1687" y="921"/>
                  <a:pt x="1687" y="913"/>
                </a:cubicBezTo>
                <a:cubicBezTo>
                  <a:pt x="1686" y="923"/>
                  <a:pt x="1684" y="925"/>
                  <a:pt x="1683" y="933"/>
                </a:cubicBezTo>
                <a:cubicBezTo>
                  <a:pt x="1683" y="924"/>
                  <a:pt x="1680" y="926"/>
                  <a:pt x="1679" y="936"/>
                </a:cubicBezTo>
                <a:cubicBezTo>
                  <a:pt x="1679" y="936"/>
                  <a:pt x="1680" y="934"/>
                  <a:pt x="1680" y="938"/>
                </a:cubicBezTo>
                <a:cubicBezTo>
                  <a:pt x="1679" y="939"/>
                  <a:pt x="1680" y="945"/>
                  <a:pt x="1679" y="946"/>
                </a:cubicBezTo>
                <a:cubicBezTo>
                  <a:pt x="1679" y="939"/>
                  <a:pt x="1678" y="931"/>
                  <a:pt x="1677" y="930"/>
                </a:cubicBezTo>
                <a:cubicBezTo>
                  <a:pt x="1678" y="942"/>
                  <a:pt x="1676" y="935"/>
                  <a:pt x="1676" y="927"/>
                </a:cubicBezTo>
                <a:cubicBezTo>
                  <a:pt x="1678" y="921"/>
                  <a:pt x="1678" y="936"/>
                  <a:pt x="1679" y="925"/>
                </a:cubicBezTo>
                <a:cubicBezTo>
                  <a:pt x="1678" y="920"/>
                  <a:pt x="1679" y="914"/>
                  <a:pt x="1679" y="904"/>
                </a:cubicBezTo>
                <a:cubicBezTo>
                  <a:pt x="1679" y="899"/>
                  <a:pt x="1678" y="899"/>
                  <a:pt x="1678" y="894"/>
                </a:cubicBezTo>
                <a:cubicBezTo>
                  <a:pt x="1677" y="889"/>
                  <a:pt x="1677" y="904"/>
                  <a:pt x="1676" y="895"/>
                </a:cubicBezTo>
                <a:cubicBezTo>
                  <a:pt x="1676" y="888"/>
                  <a:pt x="1676" y="888"/>
                  <a:pt x="1676" y="888"/>
                </a:cubicBezTo>
                <a:cubicBezTo>
                  <a:pt x="1677" y="894"/>
                  <a:pt x="1678" y="890"/>
                  <a:pt x="1678" y="886"/>
                </a:cubicBezTo>
                <a:cubicBezTo>
                  <a:pt x="1678" y="882"/>
                  <a:pt x="1678" y="878"/>
                  <a:pt x="1679" y="882"/>
                </a:cubicBezTo>
                <a:cubicBezTo>
                  <a:pt x="1679" y="885"/>
                  <a:pt x="1678" y="897"/>
                  <a:pt x="1679" y="896"/>
                </a:cubicBezTo>
                <a:cubicBezTo>
                  <a:pt x="1679" y="892"/>
                  <a:pt x="1683" y="899"/>
                  <a:pt x="1682" y="909"/>
                </a:cubicBezTo>
                <a:cubicBezTo>
                  <a:pt x="1683" y="912"/>
                  <a:pt x="1682" y="893"/>
                  <a:pt x="1683" y="894"/>
                </a:cubicBezTo>
                <a:cubicBezTo>
                  <a:pt x="1683" y="903"/>
                  <a:pt x="1684" y="898"/>
                  <a:pt x="1684" y="891"/>
                </a:cubicBezTo>
                <a:cubicBezTo>
                  <a:pt x="1685" y="885"/>
                  <a:pt x="1685" y="876"/>
                  <a:pt x="1686" y="877"/>
                </a:cubicBezTo>
                <a:cubicBezTo>
                  <a:pt x="1685" y="876"/>
                  <a:pt x="1686" y="873"/>
                  <a:pt x="1686" y="867"/>
                </a:cubicBezTo>
                <a:cubicBezTo>
                  <a:pt x="1685" y="867"/>
                  <a:pt x="1684" y="872"/>
                  <a:pt x="1684" y="877"/>
                </a:cubicBezTo>
                <a:cubicBezTo>
                  <a:pt x="1684" y="882"/>
                  <a:pt x="1684" y="887"/>
                  <a:pt x="1682" y="887"/>
                </a:cubicBezTo>
                <a:cubicBezTo>
                  <a:pt x="1682" y="869"/>
                  <a:pt x="1680" y="856"/>
                  <a:pt x="1679" y="850"/>
                </a:cubicBezTo>
                <a:cubicBezTo>
                  <a:pt x="1679" y="864"/>
                  <a:pt x="1680" y="860"/>
                  <a:pt x="1681" y="870"/>
                </a:cubicBezTo>
                <a:cubicBezTo>
                  <a:pt x="1679" y="868"/>
                  <a:pt x="1681" y="885"/>
                  <a:pt x="1679" y="882"/>
                </a:cubicBezTo>
                <a:cubicBezTo>
                  <a:pt x="1679" y="875"/>
                  <a:pt x="1678" y="876"/>
                  <a:pt x="1678" y="872"/>
                </a:cubicBezTo>
                <a:cubicBezTo>
                  <a:pt x="1679" y="872"/>
                  <a:pt x="1679" y="869"/>
                  <a:pt x="1678" y="865"/>
                </a:cubicBezTo>
                <a:cubicBezTo>
                  <a:pt x="1679" y="868"/>
                  <a:pt x="1679" y="868"/>
                  <a:pt x="1679" y="860"/>
                </a:cubicBezTo>
                <a:cubicBezTo>
                  <a:pt x="1677" y="856"/>
                  <a:pt x="1676" y="845"/>
                  <a:pt x="1674" y="838"/>
                </a:cubicBezTo>
                <a:cubicBezTo>
                  <a:pt x="1673" y="822"/>
                  <a:pt x="1672" y="818"/>
                  <a:pt x="1672" y="809"/>
                </a:cubicBezTo>
                <a:cubicBezTo>
                  <a:pt x="1671" y="807"/>
                  <a:pt x="1670" y="806"/>
                  <a:pt x="1669" y="807"/>
                </a:cubicBezTo>
                <a:cubicBezTo>
                  <a:pt x="1669" y="798"/>
                  <a:pt x="1666" y="792"/>
                  <a:pt x="1666" y="787"/>
                </a:cubicBezTo>
                <a:cubicBezTo>
                  <a:pt x="1667" y="787"/>
                  <a:pt x="1667" y="786"/>
                  <a:pt x="1668" y="789"/>
                </a:cubicBezTo>
                <a:cubicBezTo>
                  <a:pt x="1668" y="794"/>
                  <a:pt x="1668" y="793"/>
                  <a:pt x="1668" y="797"/>
                </a:cubicBezTo>
                <a:cubicBezTo>
                  <a:pt x="1671" y="803"/>
                  <a:pt x="1674" y="806"/>
                  <a:pt x="1676" y="814"/>
                </a:cubicBezTo>
                <a:cubicBezTo>
                  <a:pt x="1678" y="826"/>
                  <a:pt x="1677" y="821"/>
                  <a:pt x="1676" y="815"/>
                </a:cubicBezTo>
                <a:cubicBezTo>
                  <a:pt x="1675" y="808"/>
                  <a:pt x="1673" y="798"/>
                  <a:pt x="1674" y="800"/>
                </a:cubicBezTo>
                <a:cubicBezTo>
                  <a:pt x="1673" y="798"/>
                  <a:pt x="1671" y="788"/>
                  <a:pt x="1670" y="784"/>
                </a:cubicBezTo>
                <a:cubicBezTo>
                  <a:pt x="1670" y="783"/>
                  <a:pt x="1670" y="781"/>
                  <a:pt x="1670" y="779"/>
                </a:cubicBezTo>
                <a:cubicBezTo>
                  <a:pt x="1671" y="784"/>
                  <a:pt x="1672" y="792"/>
                  <a:pt x="1673" y="793"/>
                </a:cubicBezTo>
                <a:cubicBezTo>
                  <a:pt x="1672" y="787"/>
                  <a:pt x="1671" y="781"/>
                  <a:pt x="1670" y="775"/>
                </a:cubicBezTo>
                <a:cubicBezTo>
                  <a:pt x="1669" y="774"/>
                  <a:pt x="1669" y="774"/>
                  <a:pt x="1668" y="777"/>
                </a:cubicBezTo>
                <a:cubicBezTo>
                  <a:pt x="1669" y="787"/>
                  <a:pt x="1671" y="791"/>
                  <a:pt x="1671" y="798"/>
                </a:cubicBezTo>
                <a:cubicBezTo>
                  <a:pt x="1670" y="797"/>
                  <a:pt x="1670" y="796"/>
                  <a:pt x="1669" y="793"/>
                </a:cubicBezTo>
                <a:cubicBezTo>
                  <a:pt x="1670" y="787"/>
                  <a:pt x="1666" y="777"/>
                  <a:pt x="1665" y="768"/>
                </a:cubicBezTo>
                <a:cubicBezTo>
                  <a:pt x="1664" y="768"/>
                  <a:pt x="1663" y="760"/>
                  <a:pt x="1661" y="753"/>
                </a:cubicBezTo>
                <a:cubicBezTo>
                  <a:pt x="1660" y="745"/>
                  <a:pt x="1658" y="737"/>
                  <a:pt x="1657" y="735"/>
                </a:cubicBezTo>
                <a:cubicBezTo>
                  <a:pt x="1656" y="728"/>
                  <a:pt x="1658" y="731"/>
                  <a:pt x="1660" y="732"/>
                </a:cubicBezTo>
                <a:cubicBezTo>
                  <a:pt x="1657" y="720"/>
                  <a:pt x="1655" y="726"/>
                  <a:pt x="1652" y="719"/>
                </a:cubicBezTo>
                <a:cubicBezTo>
                  <a:pt x="1654" y="719"/>
                  <a:pt x="1649" y="701"/>
                  <a:pt x="1652" y="710"/>
                </a:cubicBezTo>
                <a:cubicBezTo>
                  <a:pt x="1648" y="697"/>
                  <a:pt x="1647" y="693"/>
                  <a:pt x="1642" y="682"/>
                </a:cubicBezTo>
                <a:cubicBezTo>
                  <a:pt x="1641" y="675"/>
                  <a:pt x="1647" y="696"/>
                  <a:pt x="1644" y="683"/>
                </a:cubicBezTo>
                <a:cubicBezTo>
                  <a:pt x="1643" y="684"/>
                  <a:pt x="1640" y="669"/>
                  <a:pt x="1641" y="670"/>
                </a:cubicBezTo>
                <a:cubicBezTo>
                  <a:pt x="1645" y="682"/>
                  <a:pt x="1646" y="680"/>
                  <a:pt x="1650" y="691"/>
                </a:cubicBezTo>
                <a:cubicBezTo>
                  <a:pt x="1648" y="683"/>
                  <a:pt x="1647" y="678"/>
                  <a:pt x="1645" y="675"/>
                </a:cubicBezTo>
                <a:cubicBezTo>
                  <a:pt x="1644" y="671"/>
                  <a:pt x="1643" y="667"/>
                  <a:pt x="1641" y="661"/>
                </a:cubicBezTo>
                <a:cubicBezTo>
                  <a:pt x="1641" y="659"/>
                  <a:pt x="1643" y="663"/>
                  <a:pt x="1643" y="662"/>
                </a:cubicBezTo>
                <a:cubicBezTo>
                  <a:pt x="1638" y="646"/>
                  <a:pt x="1634" y="638"/>
                  <a:pt x="1631" y="626"/>
                </a:cubicBezTo>
                <a:cubicBezTo>
                  <a:pt x="1632" y="628"/>
                  <a:pt x="1634" y="633"/>
                  <a:pt x="1636" y="640"/>
                </a:cubicBezTo>
                <a:cubicBezTo>
                  <a:pt x="1639" y="646"/>
                  <a:pt x="1641" y="654"/>
                  <a:pt x="1643" y="658"/>
                </a:cubicBezTo>
                <a:cubicBezTo>
                  <a:pt x="1644" y="654"/>
                  <a:pt x="1640" y="643"/>
                  <a:pt x="1644" y="647"/>
                </a:cubicBezTo>
                <a:cubicBezTo>
                  <a:pt x="1640" y="635"/>
                  <a:pt x="1635" y="623"/>
                  <a:pt x="1631" y="611"/>
                </a:cubicBezTo>
                <a:cubicBezTo>
                  <a:pt x="1631" y="615"/>
                  <a:pt x="1626" y="603"/>
                  <a:pt x="1629" y="613"/>
                </a:cubicBezTo>
                <a:cubicBezTo>
                  <a:pt x="1630" y="613"/>
                  <a:pt x="1634" y="622"/>
                  <a:pt x="1633" y="622"/>
                </a:cubicBezTo>
                <a:cubicBezTo>
                  <a:pt x="1633" y="622"/>
                  <a:pt x="1626" y="608"/>
                  <a:pt x="1625" y="603"/>
                </a:cubicBezTo>
                <a:cubicBezTo>
                  <a:pt x="1627" y="601"/>
                  <a:pt x="1627" y="601"/>
                  <a:pt x="1627" y="601"/>
                </a:cubicBezTo>
                <a:cubicBezTo>
                  <a:pt x="1622" y="588"/>
                  <a:pt x="1619" y="585"/>
                  <a:pt x="1616" y="580"/>
                </a:cubicBezTo>
                <a:cubicBezTo>
                  <a:pt x="1618" y="587"/>
                  <a:pt x="1624" y="595"/>
                  <a:pt x="1624" y="600"/>
                </a:cubicBezTo>
                <a:cubicBezTo>
                  <a:pt x="1622" y="596"/>
                  <a:pt x="1621" y="593"/>
                  <a:pt x="1620" y="590"/>
                </a:cubicBezTo>
                <a:cubicBezTo>
                  <a:pt x="1617" y="588"/>
                  <a:pt x="1622" y="599"/>
                  <a:pt x="1626" y="609"/>
                </a:cubicBezTo>
                <a:cubicBezTo>
                  <a:pt x="1631" y="620"/>
                  <a:pt x="1635" y="630"/>
                  <a:pt x="1635" y="626"/>
                </a:cubicBezTo>
                <a:cubicBezTo>
                  <a:pt x="1636" y="633"/>
                  <a:pt x="1640" y="639"/>
                  <a:pt x="1640" y="643"/>
                </a:cubicBezTo>
                <a:cubicBezTo>
                  <a:pt x="1639" y="644"/>
                  <a:pt x="1630" y="617"/>
                  <a:pt x="1635" y="635"/>
                </a:cubicBezTo>
                <a:cubicBezTo>
                  <a:pt x="1630" y="621"/>
                  <a:pt x="1628" y="618"/>
                  <a:pt x="1626" y="615"/>
                </a:cubicBezTo>
                <a:cubicBezTo>
                  <a:pt x="1624" y="613"/>
                  <a:pt x="1622" y="610"/>
                  <a:pt x="1618" y="598"/>
                </a:cubicBezTo>
                <a:cubicBezTo>
                  <a:pt x="1619" y="608"/>
                  <a:pt x="1612" y="587"/>
                  <a:pt x="1602" y="569"/>
                </a:cubicBezTo>
                <a:cubicBezTo>
                  <a:pt x="1600" y="568"/>
                  <a:pt x="1610" y="584"/>
                  <a:pt x="1608" y="586"/>
                </a:cubicBezTo>
                <a:cubicBezTo>
                  <a:pt x="1602" y="570"/>
                  <a:pt x="1599" y="567"/>
                  <a:pt x="1595" y="558"/>
                </a:cubicBezTo>
                <a:cubicBezTo>
                  <a:pt x="1595" y="563"/>
                  <a:pt x="1605" y="579"/>
                  <a:pt x="1606" y="585"/>
                </a:cubicBezTo>
                <a:cubicBezTo>
                  <a:pt x="1605" y="587"/>
                  <a:pt x="1603" y="582"/>
                  <a:pt x="1601" y="575"/>
                </a:cubicBezTo>
                <a:cubicBezTo>
                  <a:pt x="1598" y="569"/>
                  <a:pt x="1594" y="561"/>
                  <a:pt x="1592" y="558"/>
                </a:cubicBezTo>
                <a:cubicBezTo>
                  <a:pt x="1588" y="549"/>
                  <a:pt x="1597" y="558"/>
                  <a:pt x="1588" y="542"/>
                </a:cubicBezTo>
                <a:cubicBezTo>
                  <a:pt x="1586" y="541"/>
                  <a:pt x="1590" y="550"/>
                  <a:pt x="1589" y="551"/>
                </a:cubicBezTo>
                <a:cubicBezTo>
                  <a:pt x="1584" y="540"/>
                  <a:pt x="1581" y="536"/>
                  <a:pt x="1579" y="532"/>
                </a:cubicBezTo>
                <a:cubicBezTo>
                  <a:pt x="1576" y="528"/>
                  <a:pt x="1574" y="524"/>
                  <a:pt x="1567" y="513"/>
                </a:cubicBezTo>
                <a:cubicBezTo>
                  <a:pt x="1568" y="512"/>
                  <a:pt x="1566" y="508"/>
                  <a:pt x="1567" y="508"/>
                </a:cubicBezTo>
                <a:cubicBezTo>
                  <a:pt x="1569" y="511"/>
                  <a:pt x="1571" y="513"/>
                  <a:pt x="1573" y="516"/>
                </a:cubicBezTo>
                <a:cubicBezTo>
                  <a:pt x="1576" y="522"/>
                  <a:pt x="1580" y="533"/>
                  <a:pt x="1585" y="541"/>
                </a:cubicBezTo>
                <a:cubicBezTo>
                  <a:pt x="1581" y="530"/>
                  <a:pt x="1584" y="533"/>
                  <a:pt x="1582" y="528"/>
                </a:cubicBezTo>
                <a:cubicBezTo>
                  <a:pt x="1581" y="530"/>
                  <a:pt x="1572" y="512"/>
                  <a:pt x="1569" y="504"/>
                </a:cubicBezTo>
                <a:cubicBezTo>
                  <a:pt x="1567" y="503"/>
                  <a:pt x="1563" y="497"/>
                  <a:pt x="1557" y="488"/>
                </a:cubicBezTo>
                <a:cubicBezTo>
                  <a:pt x="1556" y="489"/>
                  <a:pt x="1561" y="496"/>
                  <a:pt x="1559" y="497"/>
                </a:cubicBezTo>
                <a:cubicBezTo>
                  <a:pt x="1557" y="493"/>
                  <a:pt x="1551" y="484"/>
                  <a:pt x="1545" y="476"/>
                </a:cubicBezTo>
                <a:cubicBezTo>
                  <a:pt x="1540" y="468"/>
                  <a:pt x="1535" y="460"/>
                  <a:pt x="1535" y="459"/>
                </a:cubicBezTo>
                <a:cubicBezTo>
                  <a:pt x="1540" y="466"/>
                  <a:pt x="1543" y="468"/>
                  <a:pt x="1543" y="466"/>
                </a:cubicBezTo>
                <a:cubicBezTo>
                  <a:pt x="1543" y="464"/>
                  <a:pt x="1542" y="459"/>
                  <a:pt x="1538" y="453"/>
                </a:cubicBezTo>
                <a:cubicBezTo>
                  <a:pt x="1543" y="464"/>
                  <a:pt x="1529" y="443"/>
                  <a:pt x="1534" y="454"/>
                </a:cubicBezTo>
                <a:cubicBezTo>
                  <a:pt x="1535" y="453"/>
                  <a:pt x="1537" y="455"/>
                  <a:pt x="1539" y="458"/>
                </a:cubicBezTo>
                <a:cubicBezTo>
                  <a:pt x="1540" y="467"/>
                  <a:pt x="1530" y="449"/>
                  <a:pt x="1533" y="457"/>
                </a:cubicBezTo>
                <a:cubicBezTo>
                  <a:pt x="1525" y="446"/>
                  <a:pt x="1517" y="435"/>
                  <a:pt x="1509" y="424"/>
                </a:cubicBezTo>
                <a:cubicBezTo>
                  <a:pt x="1515" y="429"/>
                  <a:pt x="1506" y="419"/>
                  <a:pt x="1508" y="419"/>
                </a:cubicBezTo>
                <a:cubicBezTo>
                  <a:pt x="1511" y="422"/>
                  <a:pt x="1514" y="426"/>
                  <a:pt x="1516" y="430"/>
                </a:cubicBezTo>
                <a:cubicBezTo>
                  <a:pt x="1518" y="428"/>
                  <a:pt x="1511" y="419"/>
                  <a:pt x="1509" y="417"/>
                </a:cubicBezTo>
                <a:cubicBezTo>
                  <a:pt x="1509" y="415"/>
                  <a:pt x="1515" y="423"/>
                  <a:pt x="1518" y="425"/>
                </a:cubicBezTo>
                <a:cubicBezTo>
                  <a:pt x="1512" y="418"/>
                  <a:pt x="1513" y="418"/>
                  <a:pt x="1508" y="411"/>
                </a:cubicBezTo>
                <a:cubicBezTo>
                  <a:pt x="1510" y="417"/>
                  <a:pt x="1503" y="409"/>
                  <a:pt x="1498" y="405"/>
                </a:cubicBezTo>
                <a:cubicBezTo>
                  <a:pt x="1501" y="409"/>
                  <a:pt x="1506" y="414"/>
                  <a:pt x="1506" y="416"/>
                </a:cubicBezTo>
                <a:cubicBezTo>
                  <a:pt x="1500" y="411"/>
                  <a:pt x="1494" y="402"/>
                  <a:pt x="1494" y="399"/>
                </a:cubicBezTo>
                <a:cubicBezTo>
                  <a:pt x="1490" y="399"/>
                  <a:pt x="1477" y="384"/>
                  <a:pt x="1463" y="369"/>
                </a:cubicBezTo>
                <a:cubicBezTo>
                  <a:pt x="1468" y="371"/>
                  <a:pt x="1458" y="361"/>
                  <a:pt x="1457" y="359"/>
                </a:cubicBezTo>
                <a:cubicBezTo>
                  <a:pt x="1460" y="361"/>
                  <a:pt x="1466" y="366"/>
                  <a:pt x="1471" y="373"/>
                </a:cubicBezTo>
                <a:cubicBezTo>
                  <a:pt x="1477" y="379"/>
                  <a:pt x="1482" y="387"/>
                  <a:pt x="1487" y="391"/>
                </a:cubicBezTo>
                <a:cubicBezTo>
                  <a:pt x="1484" y="387"/>
                  <a:pt x="1485" y="387"/>
                  <a:pt x="1490" y="392"/>
                </a:cubicBezTo>
                <a:cubicBezTo>
                  <a:pt x="1491" y="390"/>
                  <a:pt x="1476" y="373"/>
                  <a:pt x="1487" y="382"/>
                </a:cubicBezTo>
                <a:cubicBezTo>
                  <a:pt x="1482" y="376"/>
                  <a:pt x="1478" y="372"/>
                  <a:pt x="1476" y="368"/>
                </a:cubicBezTo>
                <a:cubicBezTo>
                  <a:pt x="1476" y="370"/>
                  <a:pt x="1475" y="370"/>
                  <a:pt x="1473" y="368"/>
                </a:cubicBezTo>
                <a:cubicBezTo>
                  <a:pt x="1479" y="375"/>
                  <a:pt x="1478" y="373"/>
                  <a:pt x="1482" y="379"/>
                </a:cubicBezTo>
                <a:cubicBezTo>
                  <a:pt x="1474" y="372"/>
                  <a:pt x="1487" y="390"/>
                  <a:pt x="1480" y="383"/>
                </a:cubicBezTo>
                <a:cubicBezTo>
                  <a:pt x="1480" y="377"/>
                  <a:pt x="1471" y="375"/>
                  <a:pt x="1465" y="364"/>
                </a:cubicBezTo>
                <a:cubicBezTo>
                  <a:pt x="1474" y="375"/>
                  <a:pt x="1463" y="359"/>
                  <a:pt x="1470" y="366"/>
                </a:cubicBezTo>
                <a:cubicBezTo>
                  <a:pt x="1466" y="362"/>
                  <a:pt x="1463" y="358"/>
                  <a:pt x="1459" y="354"/>
                </a:cubicBezTo>
                <a:cubicBezTo>
                  <a:pt x="1457" y="354"/>
                  <a:pt x="1462" y="359"/>
                  <a:pt x="1458" y="355"/>
                </a:cubicBezTo>
                <a:cubicBezTo>
                  <a:pt x="1455" y="352"/>
                  <a:pt x="1452" y="349"/>
                  <a:pt x="1449" y="345"/>
                </a:cubicBezTo>
                <a:cubicBezTo>
                  <a:pt x="1449" y="344"/>
                  <a:pt x="1450" y="344"/>
                  <a:pt x="1447" y="341"/>
                </a:cubicBezTo>
                <a:cubicBezTo>
                  <a:pt x="1445" y="339"/>
                  <a:pt x="1443" y="339"/>
                  <a:pt x="1437" y="333"/>
                </a:cubicBezTo>
                <a:cubicBezTo>
                  <a:pt x="1437" y="332"/>
                  <a:pt x="1435" y="330"/>
                  <a:pt x="1435" y="329"/>
                </a:cubicBezTo>
                <a:cubicBezTo>
                  <a:pt x="1436" y="329"/>
                  <a:pt x="1443" y="337"/>
                  <a:pt x="1443" y="334"/>
                </a:cubicBezTo>
                <a:cubicBezTo>
                  <a:pt x="1437" y="331"/>
                  <a:pt x="1426" y="318"/>
                  <a:pt x="1430" y="324"/>
                </a:cubicBezTo>
                <a:cubicBezTo>
                  <a:pt x="1425" y="318"/>
                  <a:pt x="1421" y="316"/>
                  <a:pt x="1422" y="319"/>
                </a:cubicBezTo>
                <a:cubicBezTo>
                  <a:pt x="1413" y="311"/>
                  <a:pt x="1411" y="310"/>
                  <a:pt x="1407" y="305"/>
                </a:cubicBezTo>
                <a:cubicBezTo>
                  <a:pt x="1406" y="306"/>
                  <a:pt x="1405" y="305"/>
                  <a:pt x="1401" y="303"/>
                </a:cubicBezTo>
                <a:cubicBezTo>
                  <a:pt x="1398" y="300"/>
                  <a:pt x="1396" y="297"/>
                  <a:pt x="1396" y="297"/>
                </a:cubicBezTo>
                <a:cubicBezTo>
                  <a:pt x="1404" y="305"/>
                  <a:pt x="1404" y="300"/>
                  <a:pt x="1414" y="312"/>
                </a:cubicBezTo>
                <a:cubicBezTo>
                  <a:pt x="1414" y="310"/>
                  <a:pt x="1409" y="306"/>
                  <a:pt x="1404" y="301"/>
                </a:cubicBezTo>
                <a:cubicBezTo>
                  <a:pt x="1400" y="297"/>
                  <a:pt x="1395" y="293"/>
                  <a:pt x="1394" y="293"/>
                </a:cubicBezTo>
                <a:cubicBezTo>
                  <a:pt x="1395" y="293"/>
                  <a:pt x="1384" y="285"/>
                  <a:pt x="1384" y="283"/>
                </a:cubicBezTo>
                <a:cubicBezTo>
                  <a:pt x="1390" y="287"/>
                  <a:pt x="1389" y="288"/>
                  <a:pt x="1397" y="294"/>
                </a:cubicBezTo>
                <a:cubicBezTo>
                  <a:pt x="1399" y="294"/>
                  <a:pt x="1402" y="297"/>
                  <a:pt x="1410" y="305"/>
                </a:cubicBezTo>
                <a:cubicBezTo>
                  <a:pt x="1411" y="304"/>
                  <a:pt x="1415" y="304"/>
                  <a:pt x="1408" y="297"/>
                </a:cubicBezTo>
                <a:cubicBezTo>
                  <a:pt x="1406" y="297"/>
                  <a:pt x="1407" y="301"/>
                  <a:pt x="1395" y="290"/>
                </a:cubicBezTo>
                <a:cubicBezTo>
                  <a:pt x="1395" y="289"/>
                  <a:pt x="1387" y="279"/>
                  <a:pt x="1398" y="288"/>
                </a:cubicBezTo>
                <a:cubicBezTo>
                  <a:pt x="1397" y="285"/>
                  <a:pt x="1391" y="282"/>
                  <a:pt x="1396" y="283"/>
                </a:cubicBezTo>
                <a:cubicBezTo>
                  <a:pt x="1387" y="276"/>
                  <a:pt x="1392" y="282"/>
                  <a:pt x="1382" y="273"/>
                </a:cubicBezTo>
                <a:cubicBezTo>
                  <a:pt x="1385" y="274"/>
                  <a:pt x="1389" y="277"/>
                  <a:pt x="1393" y="279"/>
                </a:cubicBezTo>
                <a:cubicBezTo>
                  <a:pt x="1388" y="274"/>
                  <a:pt x="1375" y="266"/>
                  <a:pt x="1374" y="264"/>
                </a:cubicBezTo>
                <a:cubicBezTo>
                  <a:pt x="1379" y="266"/>
                  <a:pt x="1386" y="270"/>
                  <a:pt x="1380" y="264"/>
                </a:cubicBezTo>
                <a:cubicBezTo>
                  <a:pt x="1390" y="272"/>
                  <a:pt x="1392" y="272"/>
                  <a:pt x="1393" y="272"/>
                </a:cubicBezTo>
                <a:cubicBezTo>
                  <a:pt x="1395" y="272"/>
                  <a:pt x="1396" y="271"/>
                  <a:pt x="1402" y="277"/>
                </a:cubicBezTo>
                <a:cubicBezTo>
                  <a:pt x="1397" y="273"/>
                  <a:pt x="1391" y="267"/>
                  <a:pt x="1392" y="266"/>
                </a:cubicBezTo>
                <a:cubicBezTo>
                  <a:pt x="1402" y="274"/>
                  <a:pt x="1407" y="280"/>
                  <a:pt x="1413" y="286"/>
                </a:cubicBezTo>
                <a:cubicBezTo>
                  <a:pt x="1401" y="277"/>
                  <a:pt x="1407" y="284"/>
                  <a:pt x="1412" y="290"/>
                </a:cubicBezTo>
                <a:cubicBezTo>
                  <a:pt x="1401" y="281"/>
                  <a:pt x="1391" y="274"/>
                  <a:pt x="1383" y="269"/>
                </a:cubicBezTo>
                <a:cubicBezTo>
                  <a:pt x="1394" y="280"/>
                  <a:pt x="1401" y="286"/>
                  <a:pt x="1406" y="292"/>
                </a:cubicBezTo>
                <a:cubicBezTo>
                  <a:pt x="1403" y="290"/>
                  <a:pt x="1400" y="287"/>
                  <a:pt x="1401" y="289"/>
                </a:cubicBezTo>
                <a:cubicBezTo>
                  <a:pt x="1407" y="295"/>
                  <a:pt x="1409" y="297"/>
                  <a:pt x="1411" y="299"/>
                </a:cubicBezTo>
                <a:cubicBezTo>
                  <a:pt x="1414" y="301"/>
                  <a:pt x="1416" y="303"/>
                  <a:pt x="1423" y="311"/>
                </a:cubicBezTo>
                <a:cubicBezTo>
                  <a:pt x="1420" y="308"/>
                  <a:pt x="1418" y="308"/>
                  <a:pt x="1418" y="309"/>
                </a:cubicBezTo>
                <a:cubicBezTo>
                  <a:pt x="1421" y="312"/>
                  <a:pt x="1424" y="316"/>
                  <a:pt x="1430" y="322"/>
                </a:cubicBezTo>
                <a:cubicBezTo>
                  <a:pt x="1429" y="318"/>
                  <a:pt x="1435" y="325"/>
                  <a:pt x="1436" y="324"/>
                </a:cubicBezTo>
                <a:cubicBezTo>
                  <a:pt x="1433" y="320"/>
                  <a:pt x="1428" y="316"/>
                  <a:pt x="1426" y="313"/>
                </a:cubicBezTo>
                <a:cubicBezTo>
                  <a:pt x="1431" y="315"/>
                  <a:pt x="1443" y="328"/>
                  <a:pt x="1446" y="331"/>
                </a:cubicBezTo>
                <a:cubicBezTo>
                  <a:pt x="1444" y="328"/>
                  <a:pt x="1445" y="328"/>
                  <a:pt x="1449" y="333"/>
                </a:cubicBezTo>
                <a:cubicBezTo>
                  <a:pt x="1447" y="329"/>
                  <a:pt x="1445" y="325"/>
                  <a:pt x="1442" y="321"/>
                </a:cubicBezTo>
                <a:cubicBezTo>
                  <a:pt x="1437" y="317"/>
                  <a:pt x="1445" y="326"/>
                  <a:pt x="1440" y="321"/>
                </a:cubicBezTo>
                <a:cubicBezTo>
                  <a:pt x="1429" y="310"/>
                  <a:pt x="1436" y="314"/>
                  <a:pt x="1433" y="311"/>
                </a:cubicBezTo>
                <a:cubicBezTo>
                  <a:pt x="1432" y="311"/>
                  <a:pt x="1425" y="307"/>
                  <a:pt x="1420" y="304"/>
                </a:cubicBezTo>
                <a:cubicBezTo>
                  <a:pt x="1415" y="300"/>
                  <a:pt x="1411" y="297"/>
                  <a:pt x="1417" y="300"/>
                </a:cubicBezTo>
                <a:cubicBezTo>
                  <a:pt x="1411" y="294"/>
                  <a:pt x="1411" y="296"/>
                  <a:pt x="1404" y="289"/>
                </a:cubicBezTo>
                <a:cubicBezTo>
                  <a:pt x="1405" y="288"/>
                  <a:pt x="1404" y="286"/>
                  <a:pt x="1401" y="284"/>
                </a:cubicBezTo>
                <a:cubicBezTo>
                  <a:pt x="1416" y="297"/>
                  <a:pt x="1416" y="295"/>
                  <a:pt x="1420" y="297"/>
                </a:cubicBezTo>
                <a:cubicBezTo>
                  <a:pt x="1424" y="301"/>
                  <a:pt x="1422" y="300"/>
                  <a:pt x="1428" y="305"/>
                </a:cubicBezTo>
                <a:cubicBezTo>
                  <a:pt x="1429" y="305"/>
                  <a:pt x="1433" y="308"/>
                  <a:pt x="1437" y="312"/>
                </a:cubicBezTo>
                <a:cubicBezTo>
                  <a:pt x="1441" y="316"/>
                  <a:pt x="1445" y="320"/>
                  <a:pt x="1446" y="320"/>
                </a:cubicBezTo>
                <a:cubicBezTo>
                  <a:pt x="1445" y="320"/>
                  <a:pt x="1439" y="313"/>
                  <a:pt x="1435" y="309"/>
                </a:cubicBezTo>
                <a:cubicBezTo>
                  <a:pt x="1431" y="305"/>
                  <a:pt x="1429" y="302"/>
                  <a:pt x="1439" y="310"/>
                </a:cubicBezTo>
                <a:cubicBezTo>
                  <a:pt x="1435" y="306"/>
                  <a:pt x="1430" y="302"/>
                  <a:pt x="1426" y="298"/>
                </a:cubicBezTo>
                <a:cubicBezTo>
                  <a:pt x="1422" y="296"/>
                  <a:pt x="1425" y="301"/>
                  <a:pt x="1415" y="292"/>
                </a:cubicBezTo>
                <a:cubicBezTo>
                  <a:pt x="1416" y="290"/>
                  <a:pt x="1416" y="288"/>
                  <a:pt x="1414" y="283"/>
                </a:cubicBezTo>
                <a:cubicBezTo>
                  <a:pt x="1418" y="287"/>
                  <a:pt x="1422" y="291"/>
                  <a:pt x="1427" y="295"/>
                </a:cubicBezTo>
                <a:cubicBezTo>
                  <a:pt x="1426" y="295"/>
                  <a:pt x="1422" y="292"/>
                  <a:pt x="1421" y="292"/>
                </a:cubicBezTo>
                <a:cubicBezTo>
                  <a:pt x="1426" y="296"/>
                  <a:pt x="1429" y="302"/>
                  <a:pt x="1431" y="302"/>
                </a:cubicBezTo>
                <a:cubicBezTo>
                  <a:pt x="1429" y="295"/>
                  <a:pt x="1419" y="288"/>
                  <a:pt x="1411" y="279"/>
                </a:cubicBezTo>
                <a:cubicBezTo>
                  <a:pt x="1411" y="277"/>
                  <a:pt x="1419" y="285"/>
                  <a:pt x="1419" y="285"/>
                </a:cubicBezTo>
                <a:cubicBezTo>
                  <a:pt x="1408" y="276"/>
                  <a:pt x="1416" y="281"/>
                  <a:pt x="1406" y="272"/>
                </a:cubicBezTo>
                <a:cubicBezTo>
                  <a:pt x="1398" y="269"/>
                  <a:pt x="1382" y="258"/>
                  <a:pt x="1362" y="242"/>
                </a:cubicBezTo>
                <a:cubicBezTo>
                  <a:pt x="1367" y="245"/>
                  <a:pt x="1360" y="239"/>
                  <a:pt x="1362" y="238"/>
                </a:cubicBezTo>
                <a:cubicBezTo>
                  <a:pt x="1371" y="245"/>
                  <a:pt x="1386" y="257"/>
                  <a:pt x="1387" y="258"/>
                </a:cubicBezTo>
                <a:cubicBezTo>
                  <a:pt x="1386" y="256"/>
                  <a:pt x="1384" y="255"/>
                  <a:pt x="1382" y="251"/>
                </a:cubicBezTo>
                <a:cubicBezTo>
                  <a:pt x="1386" y="255"/>
                  <a:pt x="1396" y="263"/>
                  <a:pt x="1398" y="264"/>
                </a:cubicBezTo>
                <a:cubicBezTo>
                  <a:pt x="1396" y="262"/>
                  <a:pt x="1395" y="261"/>
                  <a:pt x="1396" y="260"/>
                </a:cubicBezTo>
                <a:cubicBezTo>
                  <a:pt x="1386" y="252"/>
                  <a:pt x="1382" y="250"/>
                  <a:pt x="1377" y="247"/>
                </a:cubicBezTo>
                <a:cubicBezTo>
                  <a:pt x="1372" y="245"/>
                  <a:pt x="1368" y="242"/>
                  <a:pt x="1356" y="233"/>
                </a:cubicBezTo>
                <a:cubicBezTo>
                  <a:pt x="1358" y="237"/>
                  <a:pt x="1349" y="230"/>
                  <a:pt x="1356" y="239"/>
                </a:cubicBezTo>
                <a:cubicBezTo>
                  <a:pt x="1343" y="230"/>
                  <a:pt x="1324" y="217"/>
                  <a:pt x="1305" y="205"/>
                </a:cubicBezTo>
                <a:cubicBezTo>
                  <a:pt x="1286" y="193"/>
                  <a:pt x="1267" y="183"/>
                  <a:pt x="1253" y="177"/>
                </a:cubicBezTo>
                <a:cubicBezTo>
                  <a:pt x="1260" y="181"/>
                  <a:pt x="1269" y="185"/>
                  <a:pt x="1278" y="190"/>
                </a:cubicBezTo>
                <a:cubicBezTo>
                  <a:pt x="1286" y="195"/>
                  <a:pt x="1294" y="199"/>
                  <a:pt x="1298" y="203"/>
                </a:cubicBezTo>
                <a:cubicBezTo>
                  <a:pt x="1297" y="203"/>
                  <a:pt x="1292" y="200"/>
                  <a:pt x="1286" y="197"/>
                </a:cubicBezTo>
                <a:cubicBezTo>
                  <a:pt x="1280" y="193"/>
                  <a:pt x="1274" y="190"/>
                  <a:pt x="1271" y="188"/>
                </a:cubicBezTo>
                <a:cubicBezTo>
                  <a:pt x="1272" y="190"/>
                  <a:pt x="1266" y="187"/>
                  <a:pt x="1262" y="186"/>
                </a:cubicBezTo>
                <a:cubicBezTo>
                  <a:pt x="1250" y="179"/>
                  <a:pt x="1242" y="175"/>
                  <a:pt x="1235" y="173"/>
                </a:cubicBezTo>
                <a:cubicBezTo>
                  <a:pt x="1235" y="170"/>
                  <a:pt x="1235" y="170"/>
                  <a:pt x="1235" y="170"/>
                </a:cubicBezTo>
                <a:cubicBezTo>
                  <a:pt x="1219" y="162"/>
                  <a:pt x="1227" y="170"/>
                  <a:pt x="1223" y="169"/>
                </a:cubicBezTo>
                <a:cubicBezTo>
                  <a:pt x="1227" y="171"/>
                  <a:pt x="1239" y="177"/>
                  <a:pt x="1238" y="176"/>
                </a:cubicBezTo>
                <a:cubicBezTo>
                  <a:pt x="1234" y="174"/>
                  <a:pt x="1231" y="172"/>
                  <a:pt x="1229" y="170"/>
                </a:cubicBezTo>
                <a:cubicBezTo>
                  <a:pt x="1240" y="176"/>
                  <a:pt x="1248" y="180"/>
                  <a:pt x="1238" y="176"/>
                </a:cubicBezTo>
                <a:cubicBezTo>
                  <a:pt x="1240" y="177"/>
                  <a:pt x="1245" y="180"/>
                  <a:pt x="1251" y="183"/>
                </a:cubicBezTo>
                <a:cubicBezTo>
                  <a:pt x="1256" y="186"/>
                  <a:pt x="1261" y="189"/>
                  <a:pt x="1262" y="190"/>
                </a:cubicBezTo>
                <a:cubicBezTo>
                  <a:pt x="1253" y="186"/>
                  <a:pt x="1254" y="187"/>
                  <a:pt x="1244" y="183"/>
                </a:cubicBezTo>
                <a:cubicBezTo>
                  <a:pt x="1246" y="184"/>
                  <a:pt x="1257" y="189"/>
                  <a:pt x="1265" y="194"/>
                </a:cubicBezTo>
                <a:cubicBezTo>
                  <a:pt x="1272" y="198"/>
                  <a:pt x="1278" y="202"/>
                  <a:pt x="1269" y="198"/>
                </a:cubicBezTo>
                <a:cubicBezTo>
                  <a:pt x="1282" y="207"/>
                  <a:pt x="1305" y="218"/>
                  <a:pt x="1324" y="233"/>
                </a:cubicBezTo>
                <a:cubicBezTo>
                  <a:pt x="1316" y="228"/>
                  <a:pt x="1319" y="230"/>
                  <a:pt x="1324" y="234"/>
                </a:cubicBezTo>
                <a:cubicBezTo>
                  <a:pt x="1328" y="237"/>
                  <a:pt x="1334" y="241"/>
                  <a:pt x="1332" y="241"/>
                </a:cubicBezTo>
                <a:cubicBezTo>
                  <a:pt x="1328" y="237"/>
                  <a:pt x="1321" y="233"/>
                  <a:pt x="1318" y="232"/>
                </a:cubicBezTo>
                <a:cubicBezTo>
                  <a:pt x="1326" y="238"/>
                  <a:pt x="1342" y="248"/>
                  <a:pt x="1338" y="247"/>
                </a:cubicBezTo>
                <a:cubicBezTo>
                  <a:pt x="1345" y="252"/>
                  <a:pt x="1349" y="255"/>
                  <a:pt x="1352" y="256"/>
                </a:cubicBezTo>
                <a:cubicBezTo>
                  <a:pt x="1343" y="250"/>
                  <a:pt x="1348" y="252"/>
                  <a:pt x="1346" y="248"/>
                </a:cubicBezTo>
                <a:cubicBezTo>
                  <a:pt x="1354" y="253"/>
                  <a:pt x="1356" y="253"/>
                  <a:pt x="1358" y="254"/>
                </a:cubicBezTo>
                <a:cubicBezTo>
                  <a:pt x="1360" y="254"/>
                  <a:pt x="1363" y="254"/>
                  <a:pt x="1372" y="261"/>
                </a:cubicBezTo>
                <a:cubicBezTo>
                  <a:pt x="1376" y="267"/>
                  <a:pt x="1376" y="270"/>
                  <a:pt x="1376" y="272"/>
                </a:cubicBezTo>
                <a:cubicBezTo>
                  <a:pt x="1376" y="275"/>
                  <a:pt x="1376" y="277"/>
                  <a:pt x="1381" y="283"/>
                </a:cubicBezTo>
                <a:cubicBezTo>
                  <a:pt x="1372" y="276"/>
                  <a:pt x="1375" y="278"/>
                  <a:pt x="1365" y="271"/>
                </a:cubicBezTo>
                <a:cubicBezTo>
                  <a:pt x="1366" y="271"/>
                  <a:pt x="1369" y="273"/>
                  <a:pt x="1368" y="270"/>
                </a:cubicBezTo>
                <a:cubicBezTo>
                  <a:pt x="1358" y="263"/>
                  <a:pt x="1360" y="266"/>
                  <a:pt x="1351" y="260"/>
                </a:cubicBezTo>
                <a:cubicBezTo>
                  <a:pt x="1349" y="256"/>
                  <a:pt x="1366" y="269"/>
                  <a:pt x="1360" y="264"/>
                </a:cubicBezTo>
                <a:cubicBezTo>
                  <a:pt x="1342" y="251"/>
                  <a:pt x="1342" y="251"/>
                  <a:pt x="1342" y="251"/>
                </a:cubicBezTo>
                <a:cubicBezTo>
                  <a:pt x="1334" y="246"/>
                  <a:pt x="1327" y="241"/>
                  <a:pt x="1324" y="238"/>
                </a:cubicBezTo>
                <a:cubicBezTo>
                  <a:pt x="1327" y="240"/>
                  <a:pt x="1332" y="243"/>
                  <a:pt x="1332" y="243"/>
                </a:cubicBezTo>
                <a:cubicBezTo>
                  <a:pt x="1324" y="238"/>
                  <a:pt x="1325" y="237"/>
                  <a:pt x="1318" y="233"/>
                </a:cubicBezTo>
                <a:cubicBezTo>
                  <a:pt x="1319" y="235"/>
                  <a:pt x="1312" y="230"/>
                  <a:pt x="1304" y="225"/>
                </a:cubicBezTo>
                <a:cubicBezTo>
                  <a:pt x="1305" y="227"/>
                  <a:pt x="1301" y="226"/>
                  <a:pt x="1297" y="223"/>
                </a:cubicBezTo>
                <a:cubicBezTo>
                  <a:pt x="1292" y="221"/>
                  <a:pt x="1287" y="217"/>
                  <a:pt x="1286" y="216"/>
                </a:cubicBezTo>
                <a:cubicBezTo>
                  <a:pt x="1299" y="224"/>
                  <a:pt x="1293" y="216"/>
                  <a:pt x="1301" y="220"/>
                </a:cubicBezTo>
                <a:cubicBezTo>
                  <a:pt x="1288" y="211"/>
                  <a:pt x="1293" y="217"/>
                  <a:pt x="1292" y="218"/>
                </a:cubicBezTo>
                <a:cubicBezTo>
                  <a:pt x="1285" y="213"/>
                  <a:pt x="1284" y="213"/>
                  <a:pt x="1283" y="214"/>
                </a:cubicBezTo>
                <a:cubicBezTo>
                  <a:pt x="1283" y="214"/>
                  <a:pt x="1282" y="215"/>
                  <a:pt x="1275" y="210"/>
                </a:cubicBezTo>
                <a:cubicBezTo>
                  <a:pt x="1284" y="213"/>
                  <a:pt x="1269" y="204"/>
                  <a:pt x="1269" y="203"/>
                </a:cubicBezTo>
                <a:cubicBezTo>
                  <a:pt x="1277" y="208"/>
                  <a:pt x="1276" y="206"/>
                  <a:pt x="1283" y="211"/>
                </a:cubicBezTo>
                <a:cubicBezTo>
                  <a:pt x="1279" y="205"/>
                  <a:pt x="1292" y="216"/>
                  <a:pt x="1292" y="213"/>
                </a:cubicBezTo>
                <a:cubicBezTo>
                  <a:pt x="1286" y="209"/>
                  <a:pt x="1277" y="203"/>
                  <a:pt x="1267" y="198"/>
                </a:cubicBezTo>
                <a:cubicBezTo>
                  <a:pt x="1258" y="193"/>
                  <a:pt x="1248" y="188"/>
                  <a:pt x="1242" y="185"/>
                </a:cubicBezTo>
                <a:cubicBezTo>
                  <a:pt x="1241" y="185"/>
                  <a:pt x="1246" y="188"/>
                  <a:pt x="1248" y="190"/>
                </a:cubicBezTo>
                <a:cubicBezTo>
                  <a:pt x="1244" y="188"/>
                  <a:pt x="1239" y="185"/>
                  <a:pt x="1239" y="186"/>
                </a:cubicBezTo>
                <a:cubicBezTo>
                  <a:pt x="1246" y="189"/>
                  <a:pt x="1253" y="193"/>
                  <a:pt x="1260" y="197"/>
                </a:cubicBezTo>
                <a:cubicBezTo>
                  <a:pt x="1261" y="196"/>
                  <a:pt x="1256" y="193"/>
                  <a:pt x="1254" y="192"/>
                </a:cubicBezTo>
                <a:cubicBezTo>
                  <a:pt x="1258" y="193"/>
                  <a:pt x="1272" y="201"/>
                  <a:pt x="1272" y="202"/>
                </a:cubicBezTo>
                <a:cubicBezTo>
                  <a:pt x="1271" y="202"/>
                  <a:pt x="1266" y="200"/>
                  <a:pt x="1261" y="198"/>
                </a:cubicBezTo>
                <a:cubicBezTo>
                  <a:pt x="1257" y="196"/>
                  <a:pt x="1253" y="194"/>
                  <a:pt x="1254" y="195"/>
                </a:cubicBezTo>
                <a:cubicBezTo>
                  <a:pt x="1258" y="198"/>
                  <a:pt x="1265" y="201"/>
                  <a:pt x="1266" y="202"/>
                </a:cubicBezTo>
                <a:cubicBezTo>
                  <a:pt x="1254" y="195"/>
                  <a:pt x="1245" y="191"/>
                  <a:pt x="1238" y="189"/>
                </a:cubicBezTo>
                <a:cubicBezTo>
                  <a:pt x="1232" y="187"/>
                  <a:pt x="1228" y="186"/>
                  <a:pt x="1227" y="188"/>
                </a:cubicBezTo>
                <a:cubicBezTo>
                  <a:pt x="1221" y="182"/>
                  <a:pt x="1212" y="182"/>
                  <a:pt x="1200" y="176"/>
                </a:cubicBezTo>
                <a:cubicBezTo>
                  <a:pt x="1200" y="174"/>
                  <a:pt x="1195" y="172"/>
                  <a:pt x="1200" y="173"/>
                </a:cubicBezTo>
                <a:cubicBezTo>
                  <a:pt x="1207" y="176"/>
                  <a:pt x="1203" y="176"/>
                  <a:pt x="1209" y="179"/>
                </a:cubicBezTo>
                <a:cubicBezTo>
                  <a:pt x="1217" y="182"/>
                  <a:pt x="1209" y="177"/>
                  <a:pt x="1215" y="179"/>
                </a:cubicBezTo>
                <a:cubicBezTo>
                  <a:pt x="1216" y="180"/>
                  <a:pt x="1219" y="182"/>
                  <a:pt x="1224" y="185"/>
                </a:cubicBezTo>
                <a:cubicBezTo>
                  <a:pt x="1223" y="183"/>
                  <a:pt x="1227" y="185"/>
                  <a:pt x="1227" y="184"/>
                </a:cubicBezTo>
                <a:cubicBezTo>
                  <a:pt x="1212" y="177"/>
                  <a:pt x="1200" y="172"/>
                  <a:pt x="1187" y="168"/>
                </a:cubicBezTo>
                <a:cubicBezTo>
                  <a:pt x="1187" y="166"/>
                  <a:pt x="1187" y="166"/>
                  <a:pt x="1187" y="166"/>
                </a:cubicBezTo>
                <a:cubicBezTo>
                  <a:pt x="1171" y="159"/>
                  <a:pt x="1170" y="159"/>
                  <a:pt x="1169" y="159"/>
                </a:cubicBezTo>
                <a:cubicBezTo>
                  <a:pt x="1168" y="160"/>
                  <a:pt x="1168" y="161"/>
                  <a:pt x="1154" y="158"/>
                </a:cubicBezTo>
                <a:cubicBezTo>
                  <a:pt x="1148" y="153"/>
                  <a:pt x="1170" y="158"/>
                  <a:pt x="1146" y="149"/>
                </a:cubicBezTo>
                <a:cubicBezTo>
                  <a:pt x="1158" y="153"/>
                  <a:pt x="1161" y="153"/>
                  <a:pt x="1168" y="157"/>
                </a:cubicBezTo>
                <a:cubicBezTo>
                  <a:pt x="1171" y="156"/>
                  <a:pt x="1158" y="152"/>
                  <a:pt x="1152" y="150"/>
                </a:cubicBezTo>
                <a:cubicBezTo>
                  <a:pt x="1156" y="149"/>
                  <a:pt x="1147" y="147"/>
                  <a:pt x="1146" y="145"/>
                </a:cubicBezTo>
                <a:cubicBezTo>
                  <a:pt x="1156" y="147"/>
                  <a:pt x="1147" y="142"/>
                  <a:pt x="1138" y="137"/>
                </a:cubicBezTo>
                <a:cubicBezTo>
                  <a:pt x="1156" y="144"/>
                  <a:pt x="1168" y="148"/>
                  <a:pt x="1180" y="153"/>
                </a:cubicBezTo>
                <a:cubicBezTo>
                  <a:pt x="1191" y="158"/>
                  <a:pt x="1203" y="163"/>
                  <a:pt x="1220" y="171"/>
                </a:cubicBezTo>
                <a:cubicBezTo>
                  <a:pt x="1217" y="168"/>
                  <a:pt x="1220" y="169"/>
                  <a:pt x="1225" y="171"/>
                </a:cubicBezTo>
                <a:cubicBezTo>
                  <a:pt x="1229" y="174"/>
                  <a:pt x="1235" y="176"/>
                  <a:pt x="1235" y="176"/>
                </a:cubicBezTo>
                <a:cubicBezTo>
                  <a:pt x="1226" y="171"/>
                  <a:pt x="1218" y="167"/>
                  <a:pt x="1210" y="163"/>
                </a:cubicBezTo>
                <a:cubicBezTo>
                  <a:pt x="1210" y="164"/>
                  <a:pt x="1211" y="165"/>
                  <a:pt x="1214" y="167"/>
                </a:cubicBezTo>
                <a:cubicBezTo>
                  <a:pt x="1206" y="163"/>
                  <a:pt x="1200" y="161"/>
                  <a:pt x="1195" y="158"/>
                </a:cubicBezTo>
                <a:cubicBezTo>
                  <a:pt x="1200" y="160"/>
                  <a:pt x="1203" y="161"/>
                  <a:pt x="1204" y="161"/>
                </a:cubicBezTo>
                <a:cubicBezTo>
                  <a:pt x="1194" y="158"/>
                  <a:pt x="1188" y="147"/>
                  <a:pt x="1185" y="147"/>
                </a:cubicBezTo>
                <a:cubicBezTo>
                  <a:pt x="1185" y="147"/>
                  <a:pt x="1200" y="153"/>
                  <a:pt x="1197" y="151"/>
                </a:cubicBezTo>
                <a:cubicBezTo>
                  <a:pt x="1194" y="149"/>
                  <a:pt x="1183" y="145"/>
                  <a:pt x="1178" y="143"/>
                </a:cubicBezTo>
                <a:cubicBezTo>
                  <a:pt x="1185" y="147"/>
                  <a:pt x="1168" y="142"/>
                  <a:pt x="1185" y="151"/>
                </a:cubicBezTo>
                <a:cubicBezTo>
                  <a:pt x="1179" y="149"/>
                  <a:pt x="1166" y="142"/>
                  <a:pt x="1169" y="146"/>
                </a:cubicBezTo>
                <a:cubicBezTo>
                  <a:pt x="1175" y="148"/>
                  <a:pt x="1188" y="152"/>
                  <a:pt x="1189" y="154"/>
                </a:cubicBezTo>
                <a:cubicBezTo>
                  <a:pt x="1179" y="150"/>
                  <a:pt x="1165" y="145"/>
                  <a:pt x="1176" y="151"/>
                </a:cubicBezTo>
                <a:cubicBezTo>
                  <a:pt x="1166" y="146"/>
                  <a:pt x="1160" y="144"/>
                  <a:pt x="1153" y="142"/>
                </a:cubicBezTo>
                <a:cubicBezTo>
                  <a:pt x="1146" y="140"/>
                  <a:pt x="1139" y="137"/>
                  <a:pt x="1128" y="133"/>
                </a:cubicBezTo>
                <a:cubicBezTo>
                  <a:pt x="1131" y="133"/>
                  <a:pt x="1137" y="135"/>
                  <a:pt x="1142" y="136"/>
                </a:cubicBezTo>
                <a:cubicBezTo>
                  <a:pt x="1147" y="138"/>
                  <a:pt x="1151" y="139"/>
                  <a:pt x="1150" y="137"/>
                </a:cubicBezTo>
                <a:cubicBezTo>
                  <a:pt x="1136" y="132"/>
                  <a:pt x="1166" y="140"/>
                  <a:pt x="1143" y="131"/>
                </a:cubicBezTo>
                <a:cubicBezTo>
                  <a:pt x="1150" y="132"/>
                  <a:pt x="1165" y="139"/>
                  <a:pt x="1172" y="141"/>
                </a:cubicBezTo>
                <a:cubicBezTo>
                  <a:pt x="1161" y="136"/>
                  <a:pt x="1162" y="135"/>
                  <a:pt x="1158" y="133"/>
                </a:cubicBezTo>
                <a:cubicBezTo>
                  <a:pt x="1155" y="133"/>
                  <a:pt x="1149" y="130"/>
                  <a:pt x="1143" y="128"/>
                </a:cubicBezTo>
                <a:cubicBezTo>
                  <a:pt x="1137" y="125"/>
                  <a:pt x="1131" y="123"/>
                  <a:pt x="1129" y="124"/>
                </a:cubicBezTo>
                <a:cubicBezTo>
                  <a:pt x="1155" y="133"/>
                  <a:pt x="1110" y="119"/>
                  <a:pt x="1143" y="131"/>
                </a:cubicBezTo>
                <a:cubicBezTo>
                  <a:pt x="1137" y="130"/>
                  <a:pt x="1128" y="127"/>
                  <a:pt x="1131" y="130"/>
                </a:cubicBezTo>
                <a:cubicBezTo>
                  <a:pt x="1126" y="129"/>
                  <a:pt x="1122" y="127"/>
                  <a:pt x="1118" y="126"/>
                </a:cubicBezTo>
                <a:cubicBezTo>
                  <a:pt x="1123" y="130"/>
                  <a:pt x="1112" y="126"/>
                  <a:pt x="1109" y="126"/>
                </a:cubicBezTo>
                <a:cubicBezTo>
                  <a:pt x="1118" y="129"/>
                  <a:pt x="1112" y="128"/>
                  <a:pt x="1112" y="129"/>
                </a:cubicBezTo>
                <a:cubicBezTo>
                  <a:pt x="1124" y="132"/>
                  <a:pt x="1123" y="134"/>
                  <a:pt x="1126" y="136"/>
                </a:cubicBezTo>
                <a:cubicBezTo>
                  <a:pt x="1121" y="135"/>
                  <a:pt x="1114" y="132"/>
                  <a:pt x="1113" y="133"/>
                </a:cubicBezTo>
                <a:cubicBezTo>
                  <a:pt x="1117" y="134"/>
                  <a:pt x="1122" y="135"/>
                  <a:pt x="1123" y="136"/>
                </a:cubicBezTo>
                <a:cubicBezTo>
                  <a:pt x="1117" y="135"/>
                  <a:pt x="1124" y="137"/>
                  <a:pt x="1127" y="139"/>
                </a:cubicBezTo>
                <a:cubicBezTo>
                  <a:pt x="1119" y="137"/>
                  <a:pt x="1111" y="135"/>
                  <a:pt x="1104" y="132"/>
                </a:cubicBezTo>
                <a:cubicBezTo>
                  <a:pt x="1103" y="132"/>
                  <a:pt x="1100" y="132"/>
                  <a:pt x="1098" y="132"/>
                </a:cubicBezTo>
                <a:cubicBezTo>
                  <a:pt x="1107" y="136"/>
                  <a:pt x="1126" y="140"/>
                  <a:pt x="1130" y="143"/>
                </a:cubicBezTo>
                <a:cubicBezTo>
                  <a:pt x="1106" y="138"/>
                  <a:pt x="1080" y="127"/>
                  <a:pt x="1050" y="121"/>
                </a:cubicBezTo>
                <a:cubicBezTo>
                  <a:pt x="1052" y="120"/>
                  <a:pt x="1059" y="122"/>
                  <a:pt x="1067" y="124"/>
                </a:cubicBezTo>
                <a:cubicBezTo>
                  <a:pt x="1075" y="126"/>
                  <a:pt x="1085" y="129"/>
                  <a:pt x="1092" y="131"/>
                </a:cubicBezTo>
                <a:cubicBezTo>
                  <a:pt x="1086" y="128"/>
                  <a:pt x="1096" y="130"/>
                  <a:pt x="1085" y="126"/>
                </a:cubicBezTo>
                <a:cubicBezTo>
                  <a:pt x="1079" y="125"/>
                  <a:pt x="1081" y="127"/>
                  <a:pt x="1069" y="123"/>
                </a:cubicBezTo>
                <a:cubicBezTo>
                  <a:pt x="1069" y="120"/>
                  <a:pt x="1071" y="119"/>
                  <a:pt x="1073" y="118"/>
                </a:cubicBezTo>
                <a:cubicBezTo>
                  <a:pt x="1080" y="119"/>
                  <a:pt x="1080" y="119"/>
                  <a:pt x="1080" y="119"/>
                </a:cubicBezTo>
                <a:cubicBezTo>
                  <a:pt x="1074" y="118"/>
                  <a:pt x="1078" y="120"/>
                  <a:pt x="1083" y="121"/>
                </a:cubicBezTo>
                <a:cubicBezTo>
                  <a:pt x="1089" y="123"/>
                  <a:pt x="1096" y="125"/>
                  <a:pt x="1096" y="124"/>
                </a:cubicBezTo>
                <a:cubicBezTo>
                  <a:pt x="1092" y="123"/>
                  <a:pt x="1087" y="122"/>
                  <a:pt x="1086" y="121"/>
                </a:cubicBezTo>
                <a:cubicBezTo>
                  <a:pt x="1085" y="120"/>
                  <a:pt x="1090" y="119"/>
                  <a:pt x="1079" y="117"/>
                </a:cubicBezTo>
                <a:cubicBezTo>
                  <a:pt x="1070" y="114"/>
                  <a:pt x="1082" y="120"/>
                  <a:pt x="1073" y="117"/>
                </a:cubicBezTo>
                <a:cubicBezTo>
                  <a:pt x="1067" y="116"/>
                  <a:pt x="1064" y="114"/>
                  <a:pt x="1063" y="113"/>
                </a:cubicBezTo>
                <a:cubicBezTo>
                  <a:pt x="1075" y="116"/>
                  <a:pt x="1071" y="115"/>
                  <a:pt x="1062" y="112"/>
                </a:cubicBezTo>
                <a:cubicBezTo>
                  <a:pt x="1078" y="116"/>
                  <a:pt x="1057" y="109"/>
                  <a:pt x="1068" y="112"/>
                </a:cubicBezTo>
                <a:cubicBezTo>
                  <a:pt x="1081" y="114"/>
                  <a:pt x="1077" y="115"/>
                  <a:pt x="1085" y="118"/>
                </a:cubicBezTo>
                <a:cubicBezTo>
                  <a:pt x="1085" y="116"/>
                  <a:pt x="1080" y="115"/>
                  <a:pt x="1088" y="116"/>
                </a:cubicBezTo>
                <a:cubicBezTo>
                  <a:pt x="1081" y="114"/>
                  <a:pt x="1066" y="111"/>
                  <a:pt x="1065" y="109"/>
                </a:cubicBezTo>
                <a:cubicBezTo>
                  <a:pt x="1063" y="108"/>
                  <a:pt x="1080" y="114"/>
                  <a:pt x="1074" y="110"/>
                </a:cubicBezTo>
                <a:cubicBezTo>
                  <a:pt x="1068" y="109"/>
                  <a:pt x="1066" y="109"/>
                  <a:pt x="1064" y="108"/>
                </a:cubicBezTo>
                <a:cubicBezTo>
                  <a:pt x="1066" y="106"/>
                  <a:pt x="1083" y="113"/>
                  <a:pt x="1097" y="116"/>
                </a:cubicBezTo>
                <a:cubicBezTo>
                  <a:pt x="1094" y="114"/>
                  <a:pt x="1094" y="114"/>
                  <a:pt x="1100" y="115"/>
                </a:cubicBezTo>
                <a:cubicBezTo>
                  <a:pt x="1090" y="112"/>
                  <a:pt x="1089" y="112"/>
                  <a:pt x="1087" y="112"/>
                </a:cubicBezTo>
                <a:cubicBezTo>
                  <a:pt x="1086" y="112"/>
                  <a:pt x="1085" y="112"/>
                  <a:pt x="1074" y="109"/>
                </a:cubicBezTo>
                <a:cubicBezTo>
                  <a:pt x="1076" y="108"/>
                  <a:pt x="1070" y="106"/>
                  <a:pt x="1069" y="105"/>
                </a:cubicBezTo>
                <a:cubicBezTo>
                  <a:pt x="1078" y="107"/>
                  <a:pt x="1090" y="111"/>
                  <a:pt x="1086" y="108"/>
                </a:cubicBezTo>
                <a:cubicBezTo>
                  <a:pt x="1075" y="104"/>
                  <a:pt x="1078" y="107"/>
                  <a:pt x="1073" y="105"/>
                </a:cubicBezTo>
                <a:cubicBezTo>
                  <a:pt x="1070" y="104"/>
                  <a:pt x="1053" y="97"/>
                  <a:pt x="1068" y="100"/>
                </a:cubicBezTo>
                <a:cubicBezTo>
                  <a:pt x="1086" y="106"/>
                  <a:pt x="1108" y="110"/>
                  <a:pt x="1118" y="115"/>
                </a:cubicBezTo>
                <a:cubicBezTo>
                  <a:pt x="1112" y="114"/>
                  <a:pt x="1098" y="109"/>
                  <a:pt x="1102" y="111"/>
                </a:cubicBezTo>
                <a:cubicBezTo>
                  <a:pt x="1105" y="114"/>
                  <a:pt x="1117" y="115"/>
                  <a:pt x="1119" y="117"/>
                </a:cubicBezTo>
                <a:cubicBezTo>
                  <a:pt x="1119" y="118"/>
                  <a:pt x="1107" y="114"/>
                  <a:pt x="1102" y="113"/>
                </a:cubicBezTo>
                <a:cubicBezTo>
                  <a:pt x="1110" y="116"/>
                  <a:pt x="1098" y="114"/>
                  <a:pt x="1110" y="117"/>
                </a:cubicBezTo>
                <a:cubicBezTo>
                  <a:pt x="1120" y="121"/>
                  <a:pt x="1101" y="113"/>
                  <a:pt x="1112" y="117"/>
                </a:cubicBezTo>
                <a:cubicBezTo>
                  <a:pt x="1153" y="129"/>
                  <a:pt x="1189" y="144"/>
                  <a:pt x="1222" y="159"/>
                </a:cubicBezTo>
                <a:cubicBezTo>
                  <a:pt x="1255" y="175"/>
                  <a:pt x="1285" y="191"/>
                  <a:pt x="1316" y="211"/>
                </a:cubicBezTo>
                <a:cubicBezTo>
                  <a:pt x="1316" y="210"/>
                  <a:pt x="1313" y="208"/>
                  <a:pt x="1313" y="207"/>
                </a:cubicBezTo>
                <a:cubicBezTo>
                  <a:pt x="1303" y="200"/>
                  <a:pt x="1293" y="197"/>
                  <a:pt x="1283" y="189"/>
                </a:cubicBezTo>
                <a:cubicBezTo>
                  <a:pt x="1291" y="193"/>
                  <a:pt x="1310" y="205"/>
                  <a:pt x="1301" y="197"/>
                </a:cubicBezTo>
                <a:cubicBezTo>
                  <a:pt x="1312" y="204"/>
                  <a:pt x="1317" y="207"/>
                  <a:pt x="1318" y="207"/>
                </a:cubicBezTo>
                <a:cubicBezTo>
                  <a:pt x="1319" y="208"/>
                  <a:pt x="1316" y="206"/>
                  <a:pt x="1312" y="203"/>
                </a:cubicBezTo>
                <a:cubicBezTo>
                  <a:pt x="1303" y="197"/>
                  <a:pt x="1288" y="188"/>
                  <a:pt x="1283" y="187"/>
                </a:cubicBezTo>
                <a:cubicBezTo>
                  <a:pt x="1287" y="189"/>
                  <a:pt x="1292" y="191"/>
                  <a:pt x="1292" y="192"/>
                </a:cubicBezTo>
                <a:cubicBezTo>
                  <a:pt x="1287" y="191"/>
                  <a:pt x="1272" y="184"/>
                  <a:pt x="1259" y="176"/>
                </a:cubicBezTo>
                <a:cubicBezTo>
                  <a:pt x="1260" y="175"/>
                  <a:pt x="1271" y="182"/>
                  <a:pt x="1274" y="183"/>
                </a:cubicBezTo>
                <a:cubicBezTo>
                  <a:pt x="1269" y="180"/>
                  <a:pt x="1264" y="177"/>
                  <a:pt x="1259" y="174"/>
                </a:cubicBezTo>
                <a:cubicBezTo>
                  <a:pt x="1259" y="176"/>
                  <a:pt x="1253" y="173"/>
                  <a:pt x="1246" y="170"/>
                </a:cubicBezTo>
                <a:cubicBezTo>
                  <a:pt x="1239" y="166"/>
                  <a:pt x="1230" y="162"/>
                  <a:pt x="1228" y="160"/>
                </a:cubicBezTo>
                <a:cubicBezTo>
                  <a:pt x="1226" y="159"/>
                  <a:pt x="1216" y="155"/>
                  <a:pt x="1206" y="151"/>
                </a:cubicBezTo>
                <a:cubicBezTo>
                  <a:pt x="1197" y="147"/>
                  <a:pt x="1187" y="143"/>
                  <a:pt x="1187" y="142"/>
                </a:cubicBezTo>
                <a:cubicBezTo>
                  <a:pt x="1208" y="150"/>
                  <a:pt x="1192" y="144"/>
                  <a:pt x="1190" y="141"/>
                </a:cubicBezTo>
                <a:cubicBezTo>
                  <a:pt x="1199" y="145"/>
                  <a:pt x="1215" y="152"/>
                  <a:pt x="1231" y="160"/>
                </a:cubicBezTo>
                <a:cubicBezTo>
                  <a:pt x="1248" y="168"/>
                  <a:pt x="1265" y="177"/>
                  <a:pt x="1280" y="185"/>
                </a:cubicBezTo>
                <a:cubicBezTo>
                  <a:pt x="1280" y="183"/>
                  <a:pt x="1277" y="182"/>
                  <a:pt x="1280" y="182"/>
                </a:cubicBezTo>
                <a:cubicBezTo>
                  <a:pt x="1272" y="179"/>
                  <a:pt x="1267" y="174"/>
                  <a:pt x="1262" y="172"/>
                </a:cubicBezTo>
                <a:cubicBezTo>
                  <a:pt x="1265" y="174"/>
                  <a:pt x="1269" y="177"/>
                  <a:pt x="1268" y="177"/>
                </a:cubicBezTo>
                <a:cubicBezTo>
                  <a:pt x="1243" y="164"/>
                  <a:pt x="1216" y="151"/>
                  <a:pt x="1188" y="139"/>
                </a:cubicBezTo>
                <a:cubicBezTo>
                  <a:pt x="1160" y="127"/>
                  <a:pt x="1132" y="117"/>
                  <a:pt x="1104" y="109"/>
                </a:cubicBezTo>
                <a:cubicBezTo>
                  <a:pt x="1100" y="106"/>
                  <a:pt x="1114" y="110"/>
                  <a:pt x="1093" y="103"/>
                </a:cubicBezTo>
                <a:cubicBezTo>
                  <a:pt x="1100" y="105"/>
                  <a:pt x="1114" y="110"/>
                  <a:pt x="1110" y="107"/>
                </a:cubicBezTo>
                <a:cubicBezTo>
                  <a:pt x="1100" y="104"/>
                  <a:pt x="1095" y="103"/>
                  <a:pt x="1076" y="97"/>
                </a:cubicBezTo>
                <a:cubicBezTo>
                  <a:pt x="1075" y="98"/>
                  <a:pt x="1082" y="100"/>
                  <a:pt x="1077" y="99"/>
                </a:cubicBezTo>
                <a:cubicBezTo>
                  <a:pt x="1071" y="97"/>
                  <a:pt x="1062" y="95"/>
                  <a:pt x="1055" y="94"/>
                </a:cubicBezTo>
                <a:cubicBezTo>
                  <a:pt x="1048" y="92"/>
                  <a:pt x="1042" y="90"/>
                  <a:pt x="1042" y="89"/>
                </a:cubicBezTo>
                <a:cubicBezTo>
                  <a:pt x="1059" y="93"/>
                  <a:pt x="1058" y="91"/>
                  <a:pt x="1069" y="94"/>
                </a:cubicBezTo>
                <a:cubicBezTo>
                  <a:pt x="1073" y="96"/>
                  <a:pt x="1084" y="99"/>
                  <a:pt x="1093" y="101"/>
                </a:cubicBezTo>
                <a:cubicBezTo>
                  <a:pt x="1094" y="101"/>
                  <a:pt x="1096" y="101"/>
                  <a:pt x="1099" y="102"/>
                </a:cubicBezTo>
                <a:cubicBezTo>
                  <a:pt x="1100" y="103"/>
                  <a:pt x="1110" y="106"/>
                  <a:pt x="1116" y="108"/>
                </a:cubicBezTo>
                <a:cubicBezTo>
                  <a:pt x="1122" y="109"/>
                  <a:pt x="1125" y="110"/>
                  <a:pt x="1113" y="106"/>
                </a:cubicBezTo>
                <a:cubicBezTo>
                  <a:pt x="1128" y="110"/>
                  <a:pt x="1133" y="113"/>
                  <a:pt x="1143" y="117"/>
                </a:cubicBezTo>
                <a:cubicBezTo>
                  <a:pt x="1144" y="116"/>
                  <a:pt x="1147" y="117"/>
                  <a:pt x="1146" y="115"/>
                </a:cubicBezTo>
                <a:cubicBezTo>
                  <a:pt x="1136" y="112"/>
                  <a:pt x="1125" y="109"/>
                  <a:pt x="1115" y="106"/>
                </a:cubicBezTo>
                <a:cubicBezTo>
                  <a:pt x="1105" y="103"/>
                  <a:pt x="1095" y="100"/>
                  <a:pt x="1089" y="97"/>
                </a:cubicBezTo>
                <a:cubicBezTo>
                  <a:pt x="1082" y="96"/>
                  <a:pt x="1086" y="98"/>
                  <a:pt x="1083" y="98"/>
                </a:cubicBezTo>
                <a:cubicBezTo>
                  <a:pt x="1072" y="93"/>
                  <a:pt x="1063" y="92"/>
                  <a:pt x="1052" y="90"/>
                </a:cubicBezTo>
                <a:cubicBezTo>
                  <a:pt x="1063" y="91"/>
                  <a:pt x="1043" y="88"/>
                  <a:pt x="1041" y="86"/>
                </a:cubicBezTo>
                <a:cubicBezTo>
                  <a:pt x="1042" y="85"/>
                  <a:pt x="1054" y="89"/>
                  <a:pt x="1051" y="86"/>
                </a:cubicBezTo>
                <a:cubicBezTo>
                  <a:pt x="1047" y="85"/>
                  <a:pt x="1045" y="85"/>
                  <a:pt x="1044" y="84"/>
                </a:cubicBezTo>
                <a:cubicBezTo>
                  <a:pt x="1029" y="82"/>
                  <a:pt x="1013" y="78"/>
                  <a:pt x="1004" y="79"/>
                </a:cubicBezTo>
                <a:cubicBezTo>
                  <a:pt x="1009" y="81"/>
                  <a:pt x="1012" y="79"/>
                  <a:pt x="1014" y="81"/>
                </a:cubicBezTo>
                <a:cubicBezTo>
                  <a:pt x="1015" y="82"/>
                  <a:pt x="1015" y="82"/>
                  <a:pt x="1015" y="82"/>
                </a:cubicBezTo>
                <a:cubicBezTo>
                  <a:pt x="1007" y="80"/>
                  <a:pt x="997" y="78"/>
                  <a:pt x="993" y="78"/>
                </a:cubicBezTo>
                <a:cubicBezTo>
                  <a:pt x="997" y="75"/>
                  <a:pt x="984" y="75"/>
                  <a:pt x="981" y="72"/>
                </a:cubicBezTo>
                <a:cubicBezTo>
                  <a:pt x="987" y="73"/>
                  <a:pt x="993" y="74"/>
                  <a:pt x="991" y="73"/>
                </a:cubicBezTo>
                <a:cubicBezTo>
                  <a:pt x="987" y="72"/>
                  <a:pt x="982" y="72"/>
                  <a:pt x="978" y="71"/>
                </a:cubicBezTo>
                <a:cubicBezTo>
                  <a:pt x="978" y="74"/>
                  <a:pt x="969" y="74"/>
                  <a:pt x="981" y="78"/>
                </a:cubicBezTo>
                <a:cubicBezTo>
                  <a:pt x="973" y="76"/>
                  <a:pt x="959" y="75"/>
                  <a:pt x="971" y="77"/>
                </a:cubicBezTo>
                <a:cubicBezTo>
                  <a:pt x="970" y="77"/>
                  <a:pt x="974" y="77"/>
                  <a:pt x="979" y="78"/>
                </a:cubicBezTo>
                <a:cubicBezTo>
                  <a:pt x="984" y="78"/>
                  <a:pt x="988" y="79"/>
                  <a:pt x="988" y="80"/>
                </a:cubicBezTo>
                <a:cubicBezTo>
                  <a:pt x="982" y="79"/>
                  <a:pt x="974" y="79"/>
                  <a:pt x="972" y="79"/>
                </a:cubicBezTo>
                <a:cubicBezTo>
                  <a:pt x="967" y="79"/>
                  <a:pt x="967" y="78"/>
                  <a:pt x="961" y="78"/>
                </a:cubicBezTo>
                <a:cubicBezTo>
                  <a:pt x="962" y="79"/>
                  <a:pt x="957" y="78"/>
                  <a:pt x="953" y="78"/>
                </a:cubicBezTo>
                <a:cubicBezTo>
                  <a:pt x="949" y="78"/>
                  <a:pt x="946" y="78"/>
                  <a:pt x="952" y="80"/>
                </a:cubicBezTo>
                <a:cubicBezTo>
                  <a:pt x="953" y="79"/>
                  <a:pt x="959" y="79"/>
                  <a:pt x="967" y="80"/>
                </a:cubicBezTo>
                <a:cubicBezTo>
                  <a:pt x="974" y="81"/>
                  <a:pt x="983" y="82"/>
                  <a:pt x="989" y="83"/>
                </a:cubicBezTo>
                <a:cubicBezTo>
                  <a:pt x="988" y="82"/>
                  <a:pt x="989" y="81"/>
                  <a:pt x="995" y="82"/>
                </a:cubicBezTo>
                <a:cubicBezTo>
                  <a:pt x="996" y="83"/>
                  <a:pt x="998" y="83"/>
                  <a:pt x="999" y="84"/>
                </a:cubicBezTo>
                <a:cubicBezTo>
                  <a:pt x="999" y="84"/>
                  <a:pt x="993" y="83"/>
                  <a:pt x="993" y="84"/>
                </a:cubicBezTo>
                <a:cubicBezTo>
                  <a:pt x="1033" y="90"/>
                  <a:pt x="1068" y="96"/>
                  <a:pt x="1098" y="107"/>
                </a:cubicBezTo>
                <a:cubicBezTo>
                  <a:pt x="1080" y="102"/>
                  <a:pt x="1060" y="97"/>
                  <a:pt x="1040" y="93"/>
                </a:cubicBezTo>
                <a:cubicBezTo>
                  <a:pt x="1020" y="88"/>
                  <a:pt x="999" y="85"/>
                  <a:pt x="980" y="83"/>
                </a:cubicBezTo>
                <a:cubicBezTo>
                  <a:pt x="977" y="84"/>
                  <a:pt x="975" y="85"/>
                  <a:pt x="957" y="83"/>
                </a:cubicBezTo>
                <a:cubicBezTo>
                  <a:pt x="961" y="84"/>
                  <a:pt x="978" y="86"/>
                  <a:pt x="976" y="88"/>
                </a:cubicBezTo>
                <a:cubicBezTo>
                  <a:pt x="966" y="87"/>
                  <a:pt x="963" y="88"/>
                  <a:pt x="952" y="86"/>
                </a:cubicBezTo>
                <a:cubicBezTo>
                  <a:pt x="949" y="87"/>
                  <a:pt x="963" y="87"/>
                  <a:pt x="960" y="89"/>
                </a:cubicBezTo>
                <a:cubicBezTo>
                  <a:pt x="951" y="87"/>
                  <a:pt x="942" y="87"/>
                  <a:pt x="933" y="87"/>
                </a:cubicBezTo>
                <a:cubicBezTo>
                  <a:pt x="945" y="88"/>
                  <a:pt x="959" y="89"/>
                  <a:pt x="972" y="91"/>
                </a:cubicBezTo>
                <a:cubicBezTo>
                  <a:pt x="985" y="92"/>
                  <a:pt x="997" y="94"/>
                  <a:pt x="1004" y="95"/>
                </a:cubicBezTo>
                <a:cubicBezTo>
                  <a:pt x="998" y="93"/>
                  <a:pt x="1004" y="94"/>
                  <a:pt x="999" y="92"/>
                </a:cubicBezTo>
                <a:cubicBezTo>
                  <a:pt x="1018" y="96"/>
                  <a:pt x="1032" y="97"/>
                  <a:pt x="1037" y="100"/>
                </a:cubicBezTo>
                <a:cubicBezTo>
                  <a:pt x="1026" y="99"/>
                  <a:pt x="1024" y="97"/>
                  <a:pt x="1010" y="95"/>
                </a:cubicBezTo>
                <a:cubicBezTo>
                  <a:pt x="1007" y="96"/>
                  <a:pt x="1013" y="97"/>
                  <a:pt x="1021" y="98"/>
                </a:cubicBezTo>
                <a:cubicBezTo>
                  <a:pt x="1028" y="100"/>
                  <a:pt x="1036" y="101"/>
                  <a:pt x="1038" y="102"/>
                </a:cubicBezTo>
                <a:cubicBezTo>
                  <a:pt x="1027" y="100"/>
                  <a:pt x="1022" y="100"/>
                  <a:pt x="1021" y="100"/>
                </a:cubicBezTo>
                <a:cubicBezTo>
                  <a:pt x="1019" y="100"/>
                  <a:pt x="1021" y="102"/>
                  <a:pt x="1026" y="104"/>
                </a:cubicBezTo>
                <a:cubicBezTo>
                  <a:pt x="1016" y="102"/>
                  <a:pt x="1014" y="101"/>
                  <a:pt x="1014" y="101"/>
                </a:cubicBezTo>
                <a:cubicBezTo>
                  <a:pt x="1014" y="100"/>
                  <a:pt x="1014" y="99"/>
                  <a:pt x="1008" y="99"/>
                </a:cubicBezTo>
                <a:cubicBezTo>
                  <a:pt x="993" y="98"/>
                  <a:pt x="1007" y="103"/>
                  <a:pt x="999" y="106"/>
                </a:cubicBezTo>
                <a:cubicBezTo>
                  <a:pt x="1007" y="107"/>
                  <a:pt x="1005" y="106"/>
                  <a:pt x="1015" y="108"/>
                </a:cubicBezTo>
                <a:cubicBezTo>
                  <a:pt x="1010" y="108"/>
                  <a:pt x="995" y="107"/>
                  <a:pt x="1013" y="111"/>
                </a:cubicBezTo>
                <a:cubicBezTo>
                  <a:pt x="1001" y="109"/>
                  <a:pt x="999" y="109"/>
                  <a:pt x="999" y="109"/>
                </a:cubicBezTo>
                <a:cubicBezTo>
                  <a:pt x="1000" y="110"/>
                  <a:pt x="1003" y="111"/>
                  <a:pt x="1001" y="111"/>
                </a:cubicBezTo>
                <a:cubicBezTo>
                  <a:pt x="988" y="108"/>
                  <a:pt x="977" y="108"/>
                  <a:pt x="967" y="106"/>
                </a:cubicBezTo>
                <a:cubicBezTo>
                  <a:pt x="967" y="106"/>
                  <a:pt x="959" y="107"/>
                  <a:pt x="958" y="105"/>
                </a:cubicBezTo>
                <a:cubicBezTo>
                  <a:pt x="957" y="105"/>
                  <a:pt x="960" y="104"/>
                  <a:pt x="964" y="105"/>
                </a:cubicBezTo>
                <a:cubicBezTo>
                  <a:pt x="974" y="105"/>
                  <a:pt x="972" y="106"/>
                  <a:pt x="978" y="107"/>
                </a:cubicBezTo>
                <a:cubicBezTo>
                  <a:pt x="978" y="106"/>
                  <a:pt x="996" y="110"/>
                  <a:pt x="993" y="108"/>
                </a:cubicBezTo>
                <a:cubicBezTo>
                  <a:pt x="983" y="105"/>
                  <a:pt x="968" y="106"/>
                  <a:pt x="960" y="103"/>
                </a:cubicBezTo>
                <a:cubicBezTo>
                  <a:pt x="966" y="102"/>
                  <a:pt x="981" y="107"/>
                  <a:pt x="979" y="104"/>
                </a:cubicBezTo>
                <a:cubicBezTo>
                  <a:pt x="973" y="103"/>
                  <a:pt x="972" y="103"/>
                  <a:pt x="966" y="102"/>
                </a:cubicBezTo>
                <a:cubicBezTo>
                  <a:pt x="966" y="102"/>
                  <a:pt x="964" y="101"/>
                  <a:pt x="962" y="101"/>
                </a:cubicBezTo>
                <a:cubicBezTo>
                  <a:pt x="971" y="101"/>
                  <a:pt x="983" y="103"/>
                  <a:pt x="988" y="104"/>
                </a:cubicBezTo>
                <a:cubicBezTo>
                  <a:pt x="982" y="101"/>
                  <a:pt x="979" y="101"/>
                  <a:pt x="991" y="101"/>
                </a:cubicBezTo>
                <a:cubicBezTo>
                  <a:pt x="981" y="100"/>
                  <a:pt x="963" y="99"/>
                  <a:pt x="967" y="97"/>
                </a:cubicBezTo>
                <a:cubicBezTo>
                  <a:pt x="976" y="99"/>
                  <a:pt x="986" y="101"/>
                  <a:pt x="993" y="100"/>
                </a:cubicBezTo>
                <a:cubicBezTo>
                  <a:pt x="987" y="99"/>
                  <a:pt x="974" y="98"/>
                  <a:pt x="976" y="97"/>
                </a:cubicBezTo>
                <a:cubicBezTo>
                  <a:pt x="989" y="99"/>
                  <a:pt x="993" y="99"/>
                  <a:pt x="996" y="98"/>
                </a:cubicBezTo>
                <a:cubicBezTo>
                  <a:pt x="999" y="97"/>
                  <a:pt x="1001" y="96"/>
                  <a:pt x="1011" y="98"/>
                </a:cubicBezTo>
                <a:cubicBezTo>
                  <a:pt x="1007" y="97"/>
                  <a:pt x="1002" y="96"/>
                  <a:pt x="994" y="95"/>
                </a:cubicBezTo>
                <a:cubicBezTo>
                  <a:pt x="991" y="95"/>
                  <a:pt x="995" y="98"/>
                  <a:pt x="986" y="97"/>
                </a:cubicBezTo>
                <a:cubicBezTo>
                  <a:pt x="985" y="95"/>
                  <a:pt x="968" y="96"/>
                  <a:pt x="962" y="93"/>
                </a:cubicBezTo>
                <a:cubicBezTo>
                  <a:pt x="966" y="93"/>
                  <a:pt x="966" y="92"/>
                  <a:pt x="967" y="91"/>
                </a:cubicBezTo>
                <a:cubicBezTo>
                  <a:pt x="954" y="90"/>
                  <a:pt x="955" y="90"/>
                  <a:pt x="947" y="89"/>
                </a:cubicBezTo>
                <a:cubicBezTo>
                  <a:pt x="949" y="92"/>
                  <a:pt x="949" y="92"/>
                  <a:pt x="949" y="92"/>
                </a:cubicBezTo>
                <a:cubicBezTo>
                  <a:pt x="951" y="93"/>
                  <a:pt x="962" y="94"/>
                  <a:pt x="963" y="95"/>
                </a:cubicBezTo>
                <a:cubicBezTo>
                  <a:pt x="952" y="95"/>
                  <a:pt x="936" y="92"/>
                  <a:pt x="945" y="91"/>
                </a:cubicBezTo>
                <a:cubicBezTo>
                  <a:pt x="937" y="90"/>
                  <a:pt x="936" y="91"/>
                  <a:pt x="934" y="92"/>
                </a:cubicBezTo>
                <a:cubicBezTo>
                  <a:pt x="933" y="92"/>
                  <a:pt x="930" y="93"/>
                  <a:pt x="919" y="91"/>
                </a:cubicBezTo>
                <a:cubicBezTo>
                  <a:pt x="922" y="93"/>
                  <a:pt x="913" y="93"/>
                  <a:pt x="914" y="95"/>
                </a:cubicBezTo>
                <a:cubicBezTo>
                  <a:pt x="919" y="95"/>
                  <a:pt x="928" y="95"/>
                  <a:pt x="935" y="96"/>
                </a:cubicBezTo>
                <a:cubicBezTo>
                  <a:pt x="942" y="97"/>
                  <a:pt x="948" y="97"/>
                  <a:pt x="947" y="96"/>
                </a:cubicBezTo>
                <a:cubicBezTo>
                  <a:pt x="932" y="94"/>
                  <a:pt x="927" y="95"/>
                  <a:pt x="920" y="93"/>
                </a:cubicBezTo>
                <a:cubicBezTo>
                  <a:pt x="932" y="95"/>
                  <a:pt x="923" y="92"/>
                  <a:pt x="936" y="93"/>
                </a:cubicBezTo>
                <a:cubicBezTo>
                  <a:pt x="930" y="94"/>
                  <a:pt x="937" y="95"/>
                  <a:pt x="945" y="95"/>
                </a:cubicBezTo>
                <a:cubicBezTo>
                  <a:pt x="953" y="96"/>
                  <a:pt x="963" y="97"/>
                  <a:pt x="964" y="97"/>
                </a:cubicBezTo>
                <a:cubicBezTo>
                  <a:pt x="958" y="98"/>
                  <a:pt x="962" y="98"/>
                  <a:pt x="967" y="99"/>
                </a:cubicBezTo>
                <a:cubicBezTo>
                  <a:pt x="972" y="99"/>
                  <a:pt x="978" y="100"/>
                  <a:pt x="978" y="101"/>
                </a:cubicBezTo>
                <a:cubicBezTo>
                  <a:pt x="968" y="100"/>
                  <a:pt x="957" y="99"/>
                  <a:pt x="945" y="97"/>
                </a:cubicBezTo>
                <a:cubicBezTo>
                  <a:pt x="934" y="96"/>
                  <a:pt x="923" y="96"/>
                  <a:pt x="915" y="96"/>
                </a:cubicBezTo>
                <a:cubicBezTo>
                  <a:pt x="925" y="97"/>
                  <a:pt x="925" y="97"/>
                  <a:pt x="925" y="97"/>
                </a:cubicBezTo>
                <a:cubicBezTo>
                  <a:pt x="921" y="97"/>
                  <a:pt x="923" y="98"/>
                  <a:pt x="932" y="99"/>
                </a:cubicBezTo>
                <a:cubicBezTo>
                  <a:pt x="933" y="98"/>
                  <a:pt x="927" y="97"/>
                  <a:pt x="932" y="97"/>
                </a:cubicBezTo>
                <a:cubicBezTo>
                  <a:pt x="937" y="99"/>
                  <a:pt x="950" y="97"/>
                  <a:pt x="952" y="99"/>
                </a:cubicBezTo>
                <a:cubicBezTo>
                  <a:pt x="942" y="99"/>
                  <a:pt x="926" y="99"/>
                  <a:pt x="930" y="100"/>
                </a:cubicBezTo>
                <a:cubicBezTo>
                  <a:pt x="922" y="100"/>
                  <a:pt x="919" y="98"/>
                  <a:pt x="916" y="99"/>
                </a:cubicBezTo>
                <a:cubicBezTo>
                  <a:pt x="924" y="100"/>
                  <a:pt x="912" y="101"/>
                  <a:pt x="908" y="101"/>
                </a:cubicBezTo>
                <a:cubicBezTo>
                  <a:pt x="903" y="101"/>
                  <a:pt x="891" y="101"/>
                  <a:pt x="891" y="100"/>
                </a:cubicBezTo>
                <a:cubicBezTo>
                  <a:pt x="898" y="99"/>
                  <a:pt x="898" y="99"/>
                  <a:pt x="902" y="96"/>
                </a:cubicBezTo>
                <a:cubicBezTo>
                  <a:pt x="900" y="96"/>
                  <a:pt x="889" y="96"/>
                  <a:pt x="888" y="95"/>
                </a:cubicBezTo>
                <a:cubicBezTo>
                  <a:pt x="894" y="95"/>
                  <a:pt x="908" y="96"/>
                  <a:pt x="908" y="95"/>
                </a:cubicBezTo>
                <a:cubicBezTo>
                  <a:pt x="892" y="95"/>
                  <a:pt x="894" y="91"/>
                  <a:pt x="906" y="91"/>
                </a:cubicBezTo>
                <a:cubicBezTo>
                  <a:pt x="885" y="90"/>
                  <a:pt x="899" y="88"/>
                  <a:pt x="890" y="86"/>
                </a:cubicBezTo>
                <a:cubicBezTo>
                  <a:pt x="884" y="87"/>
                  <a:pt x="874" y="87"/>
                  <a:pt x="867" y="88"/>
                </a:cubicBezTo>
                <a:cubicBezTo>
                  <a:pt x="878" y="88"/>
                  <a:pt x="881" y="89"/>
                  <a:pt x="889" y="90"/>
                </a:cubicBezTo>
                <a:cubicBezTo>
                  <a:pt x="882" y="90"/>
                  <a:pt x="871" y="90"/>
                  <a:pt x="865" y="90"/>
                </a:cubicBezTo>
                <a:cubicBezTo>
                  <a:pt x="859" y="88"/>
                  <a:pt x="876" y="90"/>
                  <a:pt x="874" y="89"/>
                </a:cubicBezTo>
                <a:cubicBezTo>
                  <a:pt x="865" y="89"/>
                  <a:pt x="862" y="88"/>
                  <a:pt x="859" y="87"/>
                </a:cubicBezTo>
                <a:cubicBezTo>
                  <a:pt x="856" y="87"/>
                  <a:pt x="853" y="86"/>
                  <a:pt x="846" y="86"/>
                </a:cubicBezTo>
                <a:cubicBezTo>
                  <a:pt x="846" y="88"/>
                  <a:pt x="837" y="90"/>
                  <a:pt x="824" y="91"/>
                </a:cubicBezTo>
                <a:cubicBezTo>
                  <a:pt x="821" y="90"/>
                  <a:pt x="820" y="88"/>
                  <a:pt x="822" y="87"/>
                </a:cubicBezTo>
                <a:cubicBezTo>
                  <a:pt x="816" y="86"/>
                  <a:pt x="803" y="87"/>
                  <a:pt x="797" y="87"/>
                </a:cubicBezTo>
                <a:cubicBezTo>
                  <a:pt x="806" y="86"/>
                  <a:pt x="808" y="86"/>
                  <a:pt x="810" y="85"/>
                </a:cubicBezTo>
                <a:cubicBezTo>
                  <a:pt x="812" y="85"/>
                  <a:pt x="814" y="84"/>
                  <a:pt x="823" y="84"/>
                </a:cubicBezTo>
                <a:cubicBezTo>
                  <a:pt x="823" y="82"/>
                  <a:pt x="822" y="82"/>
                  <a:pt x="825" y="81"/>
                </a:cubicBezTo>
                <a:cubicBezTo>
                  <a:pt x="835" y="80"/>
                  <a:pt x="828" y="83"/>
                  <a:pt x="839" y="81"/>
                </a:cubicBezTo>
                <a:cubicBezTo>
                  <a:pt x="849" y="81"/>
                  <a:pt x="842" y="79"/>
                  <a:pt x="851" y="78"/>
                </a:cubicBezTo>
                <a:cubicBezTo>
                  <a:pt x="861" y="79"/>
                  <a:pt x="849" y="80"/>
                  <a:pt x="849" y="81"/>
                </a:cubicBezTo>
                <a:cubicBezTo>
                  <a:pt x="863" y="81"/>
                  <a:pt x="882" y="79"/>
                  <a:pt x="900" y="81"/>
                </a:cubicBezTo>
                <a:cubicBezTo>
                  <a:pt x="891" y="82"/>
                  <a:pt x="894" y="82"/>
                  <a:pt x="904" y="82"/>
                </a:cubicBezTo>
                <a:cubicBezTo>
                  <a:pt x="903" y="84"/>
                  <a:pt x="905" y="84"/>
                  <a:pt x="899" y="85"/>
                </a:cubicBezTo>
                <a:cubicBezTo>
                  <a:pt x="903" y="86"/>
                  <a:pt x="909" y="86"/>
                  <a:pt x="916" y="86"/>
                </a:cubicBezTo>
                <a:cubicBezTo>
                  <a:pt x="919" y="84"/>
                  <a:pt x="913" y="84"/>
                  <a:pt x="907" y="81"/>
                </a:cubicBezTo>
                <a:cubicBezTo>
                  <a:pt x="912" y="81"/>
                  <a:pt x="920" y="82"/>
                  <a:pt x="920" y="81"/>
                </a:cubicBezTo>
                <a:cubicBezTo>
                  <a:pt x="913" y="81"/>
                  <a:pt x="907" y="79"/>
                  <a:pt x="905" y="78"/>
                </a:cubicBezTo>
                <a:cubicBezTo>
                  <a:pt x="903" y="77"/>
                  <a:pt x="906" y="76"/>
                  <a:pt x="915" y="78"/>
                </a:cubicBezTo>
                <a:cubicBezTo>
                  <a:pt x="919" y="76"/>
                  <a:pt x="905" y="76"/>
                  <a:pt x="904" y="75"/>
                </a:cubicBezTo>
                <a:cubicBezTo>
                  <a:pt x="913" y="76"/>
                  <a:pt x="920" y="75"/>
                  <a:pt x="913" y="74"/>
                </a:cubicBezTo>
                <a:cubicBezTo>
                  <a:pt x="913" y="75"/>
                  <a:pt x="902" y="74"/>
                  <a:pt x="899" y="74"/>
                </a:cubicBezTo>
                <a:cubicBezTo>
                  <a:pt x="899" y="74"/>
                  <a:pt x="901" y="75"/>
                  <a:pt x="897" y="75"/>
                </a:cubicBezTo>
                <a:cubicBezTo>
                  <a:pt x="883" y="74"/>
                  <a:pt x="891" y="73"/>
                  <a:pt x="899" y="73"/>
                </a:cubicBezTo>
                <a:cubicBezTo>
                  <a:pt x="886" y="72"/>
                  <a:pt x="879" y="73"/>
                  <a:pt x="872" y="74"/>
                </a:cubicBezTo>
                <a:cubicBezTo>
                  <a:pt x="866" y="74"/>
                  <a:pt x="860" y="75"/>
                  <a:pt x="848" y="74"/>
                </a:cubicBezTo>
                <a:cubicBezTo>
                  <a:pt x="856" y="73"/>
                  <a:pt x="863" y="72"/>
                  <a:pt x="871" y="71"/>
                </a:cubicBezTo>
                <a:cubicBezTo>
                  <a:pt x="866" y="71"/>
                  <a:pt x="863" y="71"/>
                  <a:pt x="860" y="70"/>
                </a:cubicBezTo>
                <a:cubicBezTo>
                  <a:pt x="877" y="70"/>
                  <a:pt x="854" y="70"/>
                  <a:pt x="855" y="69"/>
                </a:cubicBezTo>
                <a:cubicBezTo>
                  <a:pt x="864" y="69"/>
                  <a:pt x="872" y="69"/>
                  <a:pt x="872" y="68"/>
                </a:cubicBezTo>
                <a:cubicBezTo>
                  <a:pt x="863" y="68"/>
                  <a:pt x="862" y="69"/>
                  <a:pt x="858" y="67"/>
                </a:cubicBezTo>
                <a:cubicBezTo>
                  <a:pt x="873" y="65"/>
                  <a:pt x="892" y="66"/>
                  <a:pt x="913" y="67"/>
                </a:cubicBezTo>
                <a:cubicBezTo>
                  <a:pt x="912" y="66"/>
                  <a:pt x="913" y="65"/>
                  <a:pt x="915" y="65"/>
                </a:cubicBezTo>
                <a:cubicBezTo>
                  <a:pt x="906" y="65"/>
                  <a:pt x="899" y="65"/>
                  <a:pt x="891" y="65"/>
                </a:cubicBezTo>
                <a:cubicBezTo>
                  <a:pt x="884" y="64"/>
                  <a:pt x="874" y="64"/>
                  <a:pt x="860" y="65"/>
                </a:cubicBezTo>
                <a:cubicBezTo>
                  <a:pt x="860" y="64"/>
                  <a:pt x="865" y="63"/>
                  <a:pt x="859" y="63"/>
                </a:cubicBezTo>
                <a:cubicBezTo>
                  <a:pt x="854" y="66"/>
                  <a:pt x="840" y="65"/>
                  <a:pt x="822" y="66"/>
                </a:cubicBezTo>
                <a:cubicBezTo>
                  <a:pt x="822" y="65"/>
                  <a:pt x="828" y="65"/>
                  <a:pt x="831" y="64"/>
                </a:cubicBezTo>
                <a:cubicBezTo>
                  <a:pt x="823" y="64"/>
                  <a:pt x="817" y="66"/>
                  <a:pt x="813" y="65"/>
                </a:cubicBezTo>
                <a:cubicBezTo>
                  <a:pt x="820" y="64"/>
                  <a:pt x="821" y="63"/>
                  <a:pt x="830" y="63"/>
                </a:cubicBezTo>
                <a:cubicBezTo>
                  <a:pt x="834" y="63"/>
                  <a:pt x="836" y="64"/>
                  <a:pt x="842" y="64"/>
                </a:cubicBezTo>
                <a:cubicBezTo>
                  <a:pt x="842" y="64"/>
                  <a:pt x="850" y="64"/>
                  <a:pt x="855" y="64"/>
                </a:cubicBezTo>
                <a:cubicBezTo>
                  <a:pt x="859" y="62"/>
                  <a:pt x="844" y="62"/>
                  <a:pt x="854" y="61"/>
                </a:cubicBezTo>
                <a:cubicBezTo>
                  <a:pt x="861" y="61"/>
                  <a:pt x="861" y="61"/>
                  <a:pt x="861" y="61"/>
                </a:cubicBezTo>
                <a:cubicBezTo>
                  <a:pt x="860" y="64"/>
                  <a:pt x="861" y="61"/>
                  <a:pt x="878" y="61"/>
                </a:cubicBezTo>
                <a:cubicBezTo>
                  <a:pt x="883" y="61"/>
                  <a:pt x="880" y="63"/>
                  <a:pt x="887" y="63"/>
                </a:cubicBezTo>
                <a:cubicBezTo>
                  <a:pt x="892" y="62"/>
                  <a:pt x="886" y="63"/>
                  <a:pt x="885" y="61"/>
                </a:cubicBezTo>
                <a:cubicBezTo>
                  <a:pt x="901" y="61"/>
                  <a:pt x="911" y="61"/>
                  <a:pt x="921" y="62"/>
                </a:cubicBezTo>
                <a:cubicBezTo>
                  <a:pt x="931" y="62"/>
                  <a:pt x="941" y="63"/>
                  <a:pt x="958" y="65"/>
                </a:cubicBezTo>
                <a:cubicBezTo>
                  <a:pt x="958" y="65"/>
                  <a:pt x="953" y="65"/>
                  <a:pt x="959" y="66"/>
                </a:cubicBezTo>
                <a:cubicBezTo>
                  <a:pt x="961" y="66"/>
                  <a:pt x="970" y="66"/>
                  <a:pt x="981" y="68"/>
                </a:cubicBezTo>
                <a:cubicBezTo>
                  <a:pt x="991" y="69"/>
                  <a:pt x="1003" y="71"/>
                  <a:pt x="1011" y="73"/>
                </a:cubicBezTo>
                <a:cubicBezTo>
                  <a:pt x="1002" y="73"/>
                  <a:pt x="1009" y="75"/>
                  <a:pt x="999" y="75"/>
                </a:cubicBezTo>
                <a:cubicBezTo>
                  <a:pt x="1010" y="76"/>
                  <a:pt x="1002" y="77"/>
                  <a:pt x="1013" y="78"/>
                </a:cubicBezTo>
                <a:cubicBezTo>
                  <a:pt x="1010" y="75"/>
                  <a:pt x="1019" y="78"/>
                  <a:pt x="1023" y="80"/>
                </a:cubicBezTo>
                <a:cubicBezTo>
                  <a:pt x="1022" y="78"/>
                  <a:pt x="1026" y="79"/>
                  <a:pt x="1026" y="78"/>
                </a:cubicBezTo>
                <a:cubicBezTo>
                  <a:pt x="1021" y="77"/>
                  <a:pt x="1013" y="76"/>
                  <a:pt x="1012" y="75"/>
                </a:cubicBezTo>
                <a:cubicBezTo>
                  <a:pt x="1012" y="73"/>
                  <a:pt x="1025" y="75"/>
                  <a:pt x="1038" y="78"/>
                </a:cubicBezTo>
                <a:cubicBezTo>
                  <a:pt x="1052" y="80"/>
                  <a:pt x="1067" y="84"/>
                  <a:pt x="1072" y="84"/>
                </a:cubicBezTo>
                <a:cubicBezTo>
                  <a:pt x="1069" y="85"/>
                  <a:pt x="1083" y="88"/>
                  <a:pt x="1080" y="88"/>
                </a:cubicBezTo>
                <a:cubicBezTo>
                  <a:pt x="1094" y="92"/>
                  <a:pt x="1094" y="92"/>
                  <a:pt x="1094" y="92"/>
                </a:cubicBezTo>
                <a:cubicBezTo>
                  <a:pt x="1099" y="94"/>
                  <a:pt x="1102" y="94"/>
                  <a:pt x="1097" y="92"/>
                </a:cubicBezTo>
                <a:cubicBezTo>
                  <a:pt x="1091" y="91"/>
                  <a:pt x="1084" y="89"/>
                  <a:pt x="1083" y="88"/>
                </a:cubicBezTo>
                <a:cubicBezTo>
                  <a:pt x="1097" y="92"/>
                  <a:pt x="1113" y="96"/>
                  <a:pt x="1107" y="96"/>
                </a:cubicBezTo>
                <a:cubicBezTo>
                  <a:pt x="1134" y="104"/>
                  <a:pt x="1156" y="112"/>
                  <a:pt x="1170" y="117"/>
                </a:cubicBezTo>
                <a:cubicBezTo>
                  <a:pt x="1182" y="121"/>
                  <a:pt x="1184" y="122"/>
                  <a:pt x="1181" y="120"/>
                </a:cubicBezTo>
                <a:cubicBezTo>
                  <a:pt x="1178" y="119"/>
                  <a:pt x="1169" y="116"/>
                  <a:pt x="1160" y="113"/>
                </a:cubicBezTo>
                <a:cubicBezTo>
                  <a:pt x="1150" y="109"/>
                  <a:pt x="1139" y="105"/>
                  <a:pt x="1130" y="103"/>
                </a:cubicBezTo>
                <a:cubicBezTo>
                  <a:pt x="1122" y="100"/>
                  <a:pt x="1116" y="98"/>
                  <a:pt x="1117" y="98"/>
                </a:cubicBezTo>
                <a:cubicBezTo>
                  <a:pt x="1135" y="103"/>
                  <a:pt x="1152" y="109"/>
                  <a:pt x="1167" y="115"/>
                </a:cubicBezTo>
                <a:cubicBezTo>
                  <a:pt x="1182" y="120"/>
                  <a:pt x="1195" y="125"/>
                  <a:pt x="1203" y="129"/>
                </a:cubicBezTo>
                <a:cubicBezTo>
                  <a:pt x="1203" y="130"/>
                  <a:pt x="1197" y="127"/>
                  <a:pt x="1196" y="127"/>
                </a:cubicBezTo>
                <a:cubicBezTo>
                  <a:pt x="1212" y="134"/>
                  <a:pt x="1205" y="130"/>
                  <a:pt x="1209" y="131"/>
                </a:cubicBezTo>
                <a:cubicBezTo>
                  <a:pt x="1216" y="135"/>
                  <a:pt x="1230" y="140"/>
                  <a:pt x="1232" y="142"/>
                </a:cubicBezTo>
                <a:cubicBezTo>
                  <a:pt x="1228" y="140"/>
                  <a:pt x="1209" y="131"/>
                  <a:pt x="1219" y="137"/>
                </a:cubicBezTo>
                <a:cubicBezTo>
                  <a:pt x="1235" y="144"/>
                  <a:pt x="1242" y="149"/>
                  <a:pt x="1254" y="153"/>
                </a:cubicBezTo>
                <a:cubicBezTo>
                  <a:pt x="1247" y="149"/>
                  <a:pt x="1247" y="148"/>
                  <a:pt x="1254" y="152"/>
                </a:cubicBezTo>
                <a:cubicBezTo>
                  <a:pt x="1265" y="157"/>
                  <a:pt x="1260" y="157"/>
                  <a:pt x="1270" y="162"/>
                </a:cubicBezTo>
                <a:cubicBezTo>
                  <a:pt x="1274" y="165"/>
                  <a:pt x="1273" y="162"/>
                  <a:pt x="1273" y="162"/>
                </a:cubicBezTo>
                <a:cubicBezTo>
                  <a:pt x="1253" y="150"/>
                  <a:pt x="1230" y="138"/>
                  <a:pt x="1212" y="132"/>
                </a:cubicBezTo>
                <a:cubicBezTo>
                  <a:pt x="1211" y="130"/>
                  <a:pt x="1206" y="127"/>
                  <a:pt x="1202" y="125"/>
                </a:cubicBezTo>
                <a:cubicBezTo>
                  <a:pt x="1214" y="130"/>
                  <a:pt x="1221" y="133"/>
                  <a:pt x="1227" y="136"/>
                </a:cubicBezTo>
                <a:cubicBezTo>
                  <a:pt x="1233" y="138"/>
                  <a:pt x="1238" y="141"/>
                  <a:pt x="1247" y="146"/>
                </a:cubicBezTo>
                <a:cubicBezTo>
                  <a:pt x="1251" y="146"/>
                  <a:pt x="1237" y="141"/>
                  <a:pt x="1241" y="141"/>
                </a:cubicBezTo>
                <a:cubicBezTo>
                  <a:pt x="1255" y="148"/>
                  <a:pt x="1268" y="153"/>
                  <a:pt x="1276" y="159"/>
                </a:cubicBezTo>
                <a:cubicBezTo>
                  <a:pt x="1269" y="155"/>
                  <a:pt x="1266" y="154"/>
                  <a:pt x="1266" y="156"/>
                </a:cubicBezTo>
                <a:cubicBezTo>
                  <a:pt x="1276" y="162"/>
                  <a:pt x="1274" y="159"/>
                  <a:pt x="1279" y="162"/>
                </a:cubicBezTo>
                <a:cubicBezTo>
                  <a:pt x="1282" y="165"/>
                  <a:pt x="1297" y="173"/>
                  <a:pt x="1298" y="176"/>
                </a:cubicBezTo>
                <a:cubicBezTo>
                  <a:pt x="1287" y="169"/>
                  <a:pt x="1290" y="171"/>
                  <a:pt x="1279" y="164"/>
                </a:cubicBezTo>
                <a:cubicBezTo>
                  <a:pt x="1279" y="167"/>
                  <a:pt x="1279" y="167"/>
                  <a:pt x="1279" y="167"/>
                </a:cubicBezTo>
                <a:cubicBezTo>
                  <a:pt x="1302" y="180"/>
                  <a:pt x="1302" y="180"/>
                  <a:pt x="1302" y="180"/>
                </a:cubicBezTo>
                <a:cubicBezTo>
                  <a:pt x="1322" y="191"/>
                  <a:pt x="1322" y="191"/>
                  <a:pt x="1322" y="191"/>
                </a:cubicBezTo>
                <a:cubicBezTo>
                  <a:pt x="1326" y="194"/>
                  <a:pt x="1328" y="196"/>
                  <a:pt x="1328" y="197"/>
                </a:cubicBezTo>
                <a:cubicBezTo>
                  <a:pt x="1356" y="213"/>
                  <a:pt x="1385" y="235"/>
                  <a:pt x="1412" y="258"/>
                </a:cubicBezTo>
                <a:cubicBezTo>
                  <a:pt x="1439" y="280"/>
                  <a:pt x="1463" y="304"/>
                  <a:pt x="1482" y="322"/>
                </a:cubicBezTo>
                <a:cubicBezTo>
                  <a:pt x="1471" y="310"/>
                  <a:pt x="1464" y="304"/>
                  <a:pt x="1460" y="298"/>
                </a:cubicBezTo>
                <a:cubicBezTo>
                  <a:pt x="1469" y="308"/>
                  <a:pt x="1474" y="312"/>
                  <a:pt x="1478" y="315"/>
                </a:cubicBezTo>
                <a:cubicBezTo>
                  <a:pt x="1482" y="319"/>
                  <a:pt x="1486" y="322"/>
                  <a:pt x="1493" y="330"/>
                </a:cubicBezTo>
                <a:cubicBezTo>
                  <a:pt x="1490" y="321"/>
                  <a:pt x="1499" y="338"/>
                  <a:pt x="1506" y="340"/>
                </a:cubicBezTo>
                <a:cubicBezTo>
                  <a:pt x="1502" y="339"/>
                  <a:pt x="1505" y="341"/>
                  <a:pt x="1507" y="346"/>
                </a:cubicBezTo>
                <a:cubicBezTo>
                  <a:pt x="1518" y="359"/>
                  <a:pt x="1532" y="374"/>
                  <a:pt x="1544" y="389"/>
                </a:cubicBezTo>
                <a:cubicBezTo>
                  <a:pt x="1556" y="404"/>
                  <a:pt x="1566" y="420"/>
                  <a:pt x="1573" y="433"/>
                </a:cubicBezTo>
                <a:cubicBezTo>
                  <a:pt x="1565" y="420"/>
                  <a:pt x="1556" y="407"/>
                  <a:pt x="1547" y="396"/>
                </a:cubicBezTo>
                <a:cubicBezTo>
                  <a:pt x="1539" y="385"/>
                  <a:pt x="1531" y="375"/>
                  <a:pt x="1525" y="370"/>
                </a:cubicBezTo>
                <a:cubicBezTo>
                  <a:pt x="1528" y="372"/>
                  <a:pt x="1524" y="366"/>
                  <a:pt x="1519" y="360"/>
                </a:cubicBezTo>
                <a:cubicBezTo>
                  <a:pt x="1514" y="355"/>
                  <a:pt x="1508" y="348"/>
                  <a:pt x="1507" y="347"/>
                </a:cubicBezTo>
                <a:cubicBezTo>
                  <a:pt x="1510" y="351"/>
                  <a:pt x="1512" y="354"/>
                  <a:pt x="1511" y="354"/>
                </a:cubicBezTo>
                <a:cubicBezTo>
                  <a:pt x="1506" y="349"/>
                  <a:pt x="1495" y="334"/>
                  <a:pt x="1497" y="339"/>
                </a:cubicBezTo>
                <a:cubicBezTo>
                  <a:pt x="1507" y="349"/>
                  <a:pt x="1519" y="364"/>
                  <a:pt x="1530" y="378"/>
                </a:cubicBezTo>
                <a:cubicBezTo>
                  <a:pt x="1541" y="392"/>
                  <a:pt x="1550" y="404"/>
                  <a:pt x="1556" y="410"/>
                </a:cubicBezTo>
                <a:cubicBezTo>
                  <a:pt x="1551" y="404"/>
                  <a:pt x="1546" y="398"/>
                  <a:pt x="1546" y="395"/>
                </a:cubicBezTo>
                <a:cubicBezTo>
                  <a:pt x="1552" y="404"/>
                  <a:pt x="1565" y="419"/>
                  <a:pt x="1571" y="431"/>
                </a:cubicBezTo>
                <a:cubicBezTo>
                  <a:pt x="1570" y="429"/>
                  <a:pt x="1566" y="425"/>
                  <a:pt x="1563" y="421"/>
                </a:cubicBezTo>
                <a:cubicBezTo>
                  <a:pt x="1560" y="417"/>
                  <a:pt x="1558" y="415"/>
                  <a:pt x="1560" y="417"/>
                </a:cubicBezTo>
                <a:cubicBezTo>
                  <a:pt x="1568" y="428"/>
                  <a:pt x="1573" y="437"/>
                  <a:pt x="1576" y="441"/>
                </a:cubicBezTo>
                <a:cubicBezTo>
                  <a:pt x="1578" y="438"/>
                  <a:pt x="1577" y="437"/>
                  <a:pt x="1574" y="430"/>
                </a:cubicBezTo>
                <a:cubicBezTo>
                  <a:pt x="1564" y="416"/>
                  <a:pt x="1550" y="397"/>
                  <a:pt x="1538" y="381"/>
                </a:cubicBezTo>
                <a:cubicBezTo>
                  <a:pt x="1538" y="380"/>
                  <a:pt x="1535" y="377"/>
                  <a:pt x="1536" y="377"/>
                </a:cubicBezTo>
                <a:cubicBezTo>
                  <a:pt x="1543" y="385"/>
                  <a:pt x="1551" y="396"/>
                  <a:pt x="1560" y="408"/>
                </a:cubicBezTo>
                <a:cubicBezTo>
                  <a:pt x="1568" y="420"/>
                  <a:pt x="1577" y="433"/>
                  <a:pt x="1586" y="446"/>
                </a:cubicBezTo>
                <a:cubicBezTo>
                  <a:pt x="1602" y="472"/>
                  <a:pt x="1616" y="497"/>
                  <a:pt x="1622" y="506"/>
                </a:cubicBezTo>
                <a:cubicBezTo>
                  <a:pt x="1616" y="494"/>
                  <a:pt x="1608" y="480"/>
                  <a:pt x="1599" y="465"/>
                </a:cubicBezTo>
                <a:cubicBezTo>
                  <a:pt x="1590" y="450"/>
                  <a:pt x="1580" y="434"/>
                  <a:pt x="1569" y="419"/>
                </a:cubicBezTo>
                <a:cubicBezTo>
                  <a:pt x="1571" y="421"/>
                  <a:pt x="1575" y="425"/>
                  <a:pt x="1576" y="426"/>
                </a:cubicBezTo>
                <a:cubicBezTo>
                  <a:pt x="1571" y="419"/>
                  <a:pt x="1569" y="414"/>
                  <a:pt x="1562" y="404"/>
                </a:cubicBezTo>
                <a:cubicBezTo>
                  <a:pt x="1560" y="403"/>
                  <a:pt x="1562" y="406"/>
                  <a:pt x="1565" y="410"/>
                </a:cubicBezTo>
                <a:cubicBezTo>
                  <a:pt x="1567" y="414"/>
                  <a:pt x="1570" y="418"/>
                  <a:pt x="1570" y="418"/>
                </a:cubicBezTo>
                <a:cubicBezTo>
                  <a:pt x="1563" y="409"/>
                  <a:pt x="1563" y="410"/>
                  <a:pt x="1556" y="401"/>
                </a:cubicBezTo>
                <a:cubicBezTo>
                  <a:pt x="1559" y="402"/>
                  <a:pt x="1557" y="398"/>
                  <a:pt x="1554" y="394"/>
                </a:cubicBezTo>
                <a:cubicBezTo>
                  <a:pt x="1551" y="390"/>
                  <a:pt x="1547" y="385"/>
                  <a:pt x="1546" y="385"/>
                </a:cubicBezTo>
                <a:cubicBezTo>
                  <a:pt x="1551" y="391"/>
                  <a:pt x="1554" y="396"/>
                  <a:pt x="1554" y="398"/>
                </a:cubicBezTo>
                <a:cubicBezTo>
                  <a:pt x="1551" y="395"/>
                  <a:pt x="1545" y="386"/>
                  <a:pt x="1539" y="378"/>
                </a:cubicBezTo>
                <a:cubicBezTo>
                  <a:pt x="1539" y="377"/>
                  <a:pt x="1540" y="377"/>
                  <a:pt x="1537" y="373"/>
                </a:cubicBezTo>
                <a:cubicBezTo>
                  <a:pt x="1537" y="374"/>
                  <a:pt x="1534" y="370"/>
                  <a:pt x="1530" y="366"/>
                </a:cubicBezTo>
                <a:cubicBezTo>
                  <a:pt x="1527" y="362"/>
                  <a:pt x="1523" y="358"/>
                  <a:pt x="1521" y="354"/>
                </a:cubicBezTo>
                <a:cubicBezTo>
                  <a:pt x="1522" y="354"/>
                  <a:pt x="1531" y="367"/>
                  <a:pt x="1528" y="361"/>
                </a:cubicBezTo>
                <a:cubicBezTo>
                  <a:pt x="1525" y="357"/>
                  <a:pt x="1519" y="350"/>
                  <a:pt x="1513" y="343"/>
                </a:cubicBezTo>
                <a:cubicBezTo>
                  <a:pt x="1506" y="336"/>
                  <a:pt x="1500" y="329"/>
                  <a:pt x="1497" y="326"/>
                </a:cubicBezTo>
                <a:cubicBezTo>
                  <a:pt x="1498" y="329"/>
                  <a:pt x="1506" y="337"/>
                  <a:pt x="1506" y="338"/>
                </a:cubicBezTo>
                <a:cubicBezTo>
                  <a:pt x="1502" y="333"/>
                  <a:pt x="1494" y="326"/>
                  <a:pt x="1492" y="322"/>
                </a:cubicBezTo>
                <a:cubicBezTo>
                  <a:pt x="1492" y="321"/>
                  <a:pt x="1495" y="325"/>
                  <a:pt x="1495" y="323"/>
                </a:cubicBezTo>
                <a:cubicBezTo>
                  <a:pt x="1485" y="313"/>
                  <a:pt x="1476" y="304"/>
                  <a:pt x="1467" y="294"/>
                </a:cubicBezTo>
                <a:cubicBezTo>
                  <a:pt x="1466" y="295"/>
                  <a:pt x="1467" y="296"/>
                  <a:pt x="1464" y="294"/>
                </a:cubicBezTo>
                <a:cubicBezTo>
                  <a:pt x="1460" y="290"/>
                  <a:pt x="1450" y="281"/>
                  <a:pt x="1451" y="281"/>
                </a:cubicBezTo>
                <a:cubicBezTo>
                  <a:pt x="1455" y="283"/>
                  <a:pt x="1462" y="293"/>
                  <a:pt x="1461" y="289"/>
                </a:cubicBezTo>
                <a:cubicBezTo>
                  <a:pt x="1454" y="282"/>
                  <a:pt x="1440" y="270"/>
                  <a:pt x="1438" y="267"/>
                </a:cubicBezTo>
                <a:cubicBezTo>
                  <a:pt x="1440" y="268"/>
                  <a:pt x="1443" y="271"/>
                  <a:pt x="1443" y="271"/>
                </a:cubicBezTo>
                <a:cubicBezTo>
                  <a:pt x="1436" y="265"/>
                  <a:pt x="1430" y="261"/>
                  <a:pt x="1426" y="258"/>
                </a:cubicBezTo>
                <a:cubicBezTo>
                  <a:pt x="1435" y="266"/>
                  <a:pt x="1429" y="265"/>
                  <a:pt x="1426" y="264"/>
                </a:cubicBezTo>
                <a:cubicBezTo>
                  <a:pt x="1417" y="257"/>
                  <a:pt x="1417" y="257"/>
                  <a:pt x="1417" y="257"/>
                </a:cubicBezTo>
                <a:cubicBezTo>
                  <a:pt x="1420" y="256"/>
                  <a:pt x="1412" y="248"/>
                  <a:pt x="1418" y="251"/>
                </a:cubicBezTo>
                <a:cubicBezTo>
                  <a:pt x="1412" y="245"/>
                  <a:pt x="1409" y="243"/>
                  <a:pt x="1406" y="242"/>
                </a:cubicBezTo>
                <a:cubicBezTo>
                  <a:pt x="1403" y="240"/>
                  <a:pt x="1400" y="238"/>
                  <a:pt x="1393" y="232"/>
                </a:cubicBezTo>
                <a:cubicBezTo>
                  <a:pt x="1392" y="230"/>
                  <a:pt x="1396" y="233"/>
                  <a:pt x="1396" y="232"/>
                </a:cubicBezTo>
                <a:cubicBezTo>
                  <a:pt x="1384" y="223"/>
                  <a:pt x="1377" y="218"/>
                  <a:pt x="1369" y="213"/>
                </a:cubicBezTo>
                <a:cubicBezTo>
                  <a:pt x="1362" y="208"/>
                  <a:pt x="1355" y="203"/>
                  <a:pt x="1343" y="194"/>
                </a:cubicBezTo>
                <a:cubicBezTo>
                  <a:pt x="1343" y="196"/>
                  <a:pt x="1339" y="194"/>
                  <a:pt x="1331" y="189"/>
                </a:cubicBezTo>
                <a:cubicBezTo>
                  <a:pt x="1327" y="184"/>
                  <a:pt x="1316" y="179"/>
                  <a:pt x="1304" y="172"/>
                </a:cubicBezTo>
                <a:cubicBezTo>
                  <a:pt x="1301" y="169"/>
                  <a:pt x="1301" y="169"/>
                  <a:pt x="1303" y="169"/>
                </a:cubicBezTo>
                <a:cubicBezTo>
                  <a:pt x="1287" y="160"/>
                  <a:pt x="1267" y="149"/>
                  <a:pt x="1246" y="139"/>
                </a:cubicBezTo>
                <a:cubicBezTo>
                  <a:pt x="1224" y="128"/>
                  <a:pt x="1202" y="118"/>
                  <a:pt x="1181" y="110"/>
                </a:cubicBezTo>
                <a:cubicBezTo>
                  <a:pt x="1186" y="114"/>
                  <a:pt x="1173" y="111"/>
                  <a:pt x="1162" y="105"/>
                </a:cubicBezTo>
                <a:cubicBezTo>
                  <a:pt x="1166" y="107"/>
                  <a:pt x="1169" y="108"/>
                  <a:pt x="1172" y="108"/>
                </a:cubicBezTo>
                <a:cubicBezTo>
                  <a:pt x="1165" y="106"/>
                  <a:pt x="1152" y="102"/>
                  <a:pt x="1142" y="99"/>
                </a:cubicBezTo>
                <a:cubicBezTo>
                  <a:pt x="1133" y="96"/>
                  <a:pt x="1128" y="93"/>
                  <a:pt x="1138" y="95"/>
                </a:cubicBezTo>
                <a:cubicBezTo>
                  <a:pt x="1136" y="93"/>
                  <a:pt x="1125" y="90"/>
                  <a:pt x="1116" y="87"/>
                </a:cubicBezTo>
                <a:cubicBezTo>
                  <a:pt x="1106" y="85"/>
                  <a:pt x="1099" y="83"/>
                  <a:pt x="1104" y="84"/>
                </a:cubicBezTo>
                <a:cubicBezTo>
                  <a:pt x="1112" y="87"/>
                  <a:pt x="1118" y="89"/>
                  <a:pt x="1121" y="91"/>
                </a:cubicBezTo>
                <a:cubicBezTo>
                  <a:pt x="1116" y="89"/>
                  <a:pt x="1108" y="87"/>
                  <a:pt x="1100" y="85"/>
                </a:cubicBezTo>
                <a:cubicBezTo>
                  <a:pt x="1092" y="83"/>
                  <a:pt x="1085" y="81"/>
                  <a:pt x="1080" y="79"/>
                </a:cubicBezTo>
                <a:cubicBezTo>
                  <a:pt x="1078" y="78"/>
                  <a:pt x="1084" y="79"/>
                  <a:pt x="1089" y="81"/>
                </a:cubicBezTo>
                <a:cubicBezTo>
                  <a:pt x="1093" y="82"/>
                  <a:pt x="1097" y="83"/>
                  <a:pt x="1090" y="81"/>
                </a:cubicBezTo>
                <a:cubicBezTo>
                  <a:pt x="1079" y="78"/>
                  <a:pt x="1068" y="73"/>
                  <a:pt x="1062" y="74"/>
                </a:cubicBezTo>
                <a:cubicBezTo>
                  <a:pt x="1066" y="74"/>
                  <a:pt x="1075" y="78"/>
                  <a:pt x="1066" y="76"/>
                </a:cubicBezTo>
                <a:cubicBezTo>
                  <a:pt x="1056" y="73"/>
                  <a:pt x="1048" y="70"/>
                  <a:pt x="1040" y="69"/>
                </a:cubicBezTo>
                <a:cubicBezTo>
                  <a:pt x="1031" y="67"/>
                  <a:pt x="1022" y="65"/>
                  <a:pt x="1010" y="64"/>
                </a:cubicBezTo>
                <a:cubicBezTo>
                  <a:pt x="1008" y="62"/>
                  <a:pt x="1016" y="64"/>
                  <a:pt x="1009" y="62"/>
                </a:cubicBezTo>
                <a:cubicBezTo>
                  <a:pt x="1000" y="60"/>
                  <a:pt x="995" y="62"/>
                  <a:pt x="985" y="59"/>
                </a:cubicBezTo>
                <a:cubicBezTo>
                  <a:pt x="991" y="57"/>
                  <a:pt x="1002" y="60"/>
                  <a:pt x="1009" y="60"/>
                </a:cubicBezTo>
                <a:cubicBezTo>
                  <a:pt x="994" y="56"/>
                  <a:pt x="983" y="55"/>
                  <a:pt x="966" y="53"/>
                </a:cubicBezTo>
                <a:cubicBezTo>
                  <a:pt x="974" y="53"/>
                  <a:pt x="964" y="51"/>
                  <a:pt x="979" y="52"/>
                </a:cubicBezTo>
                <a:cubicBezTo>
                  <a:pt x="977" y="49"/>
                  <a:pt x="969" y="48"/>
                  <a:pt x="973" y="46"/>
                </a:cubicBezTo>
                <a:cubicBezTo>
                  <a:pt x="966" y="46"/>
                  <a:pt x="961" y="45"/>
                  <a:pt x="958" y="44"/>
                </a:cubicBezTo>
                <a:cubicBezTo>
                  <a:pt x="967" y="45"/>
                  <a:pt x="970" y="45"/>
                  <a:pt x="975" y="44"/>
                </a:cubicBezTo>
                <a:cubicBezTo>
                  <a:pt x="966" y="43"/>
                  <a:pt x="961" y="41"/>
                  <a:pt x="959" y="40"/>
                </a:cubicBezTo>
                <a:cubicBezTo>
                  <a:pt x="976" y="42"/>
                  <a:pt x="983" y="43"/>
                  <a:pt x="995" y="44"/>
                </a:cubicBezTo>
                <a:cubicBezTo>
                  <a:pt x="989" y="43"/>
                  <a:pt x="977" y="41"/>
                  <a:pt x="968" y="40"/>
                </a:cubicBezTo>
                <a:cubicBezTo>
                  <a:pt x="958" y="39"/>
                  <a:pt x="949" y="39"/>
                  <a:pt x="949" y="40"/>
                </a:cubicBezTo>
                <a:cubicBezTo>
                  <a:pt x="933" y="39"/>
                  <a:pt x="954" y="39"/>
                  <a:pt x="938" y="38"/>
                </a:cubicBezTo>
                <a:cubicBezTo>
                  <a:pt x="933" y="38"/>
                  <a:pt x="941" y="40"/>
                  <a:pt x="924" y="38"/>
                </a:cubicBezTo>
                <a:cubicBezTo>
                  <a:pt x="931" y="37"/>
                  <a:pt x="910" y="35"/>
                  <a:pt x="904" y="34"/>
                </a:cubicBezTo>
                <a:cubicBezTo>
                  <a:pt x="907" y="34"/>
                  <a:pt x="915" y="34"/>
                  <a:pt x="921" y="34"/>
                </a:cubicBezTo>
                <a:cubicBezTo>
                  <a:pt x="928" y="35"/>
                  <a:pt x="935" y="35"/>
                  <a:pt x="936" y="35"/>
                </a:cubicBezTo>
                <a:cubicBezTo>
                  <a:pt x="922" y="33"/>
                  <a:pt x="904" y="32"/>
                  <a:pt x="893" y="33"/>
                </a:cubicBezTo>
                <a:cubicBezTo>
                  <a:pt x="902" y="33"/>
                  <a:pt x="895" y="35"/>
                  <a:pt x="894" y="35"/>
                </a:cubicBezTo>
                <a:cubicBezTo>
                  <a:pt x="899" y="35"/>
                  <a:pt x="912" y="35"/>
                  <a:pt x="912" y="36"/>
                </a:cubicBezTo>
                <a:cubicBezTo>
                  <a:pt x="906" y="36"/>
                  <a:pt x="898" y="36"/>
                  <a:pt x="895" y="36"/>
                </a:cubicBezTo>
                <a:cubicBezTo>
                  <a:pt x="907" y="37"/>
                  <a:pt x="916" y="36"/>
                  <a:pt x="920" y="37"/>
                </a:cubicBezTo>
                <a:cubicBezTo>
                  <a:pt x="920" y="38"/>
                  <a:pt x="905" y="37"/>
                  <a:pt x="899" y="37"/>
                </a:cubicBezTo>
                <a:cubicBezTo>
                  <a:pt x="898" y="38"/>
                  <a:pt x="892" y="38"/>
                  <a:pt x="893" y="39"/>
                </a:cubicBezTo>
                <a:cubicBezTo>
                  <a:pt x="897" y="39"/>
                  <a:pt x="903" y="39"/>
                  <a:pt x="904" y="40"/>
                </a:cubicBezTo>
                <a:cubicBezTo>
                  <a:pt x="899" y="40"/>
                  <a:pt x="900" y="41"/>
                  <a:pt x="891" y="41"/>
                </a:cubicBezTo>
                <a:cubicBezTo>
                  <a:pt x="886" y="39"/>
                  <a:pt x="892" y="39"/>
                  <a:pt x="882" y="38"/>
                </a:cubicBezTo>
                <a:cubicBezTo>
                  <a:pt x="881" y="39"/>
                  <a:pt x="876" y="40"/>
                  <a:pt x="877" y="42"/>
                </a:cubicBezTo>
                <a:cubicBezTo>
                  <a:pt x="882" y="42"/>
                  <a:pt x="891" y="42"/>
                  <a:pt x="900" y="42"/>
                </a:cubicBezTo>
                <a:cubicBezTo>
                  <a:pt x="909" y="42"/>
                  <a:pt x="919" y="42"/>
                  <a:pt x="927" y="44"/>
                </a:cubicBezTo>
                <a:cubicBezTo>
                  <a:pt x="926" y="44"/>
                  <a:pt x="924" y="45"/>
                  <a:pt x="921" y="45"/>
                </a:cubicBezTo>
                <a:cubicBezTo>
                  <a:pt x="909" y="44"/>
                  <a:pt x="890" y="43"/>
                  <a:pt x="889" y="44"/>
                </a:cubicBezTo>
                <a:cubicBezTo>
                  <a:pt x="894" y="45"/>
                  <a:pt x="892" y="45"/>
                  <a:pt x="890" y="45"/>
                </a:cubicBezTo>
                <a:cubicBezTo>
                  <a:pt x="907" y="45"/>
                  <a:pt x="930" y="46"/>
                  <a:pt x="954" y="49"/>
                </a:cubicBezTo>
                <a:cubicBezTo>
                  <a:pt x="940" y="49"/>
                  <a:pt x="927" y="49"/>
                  <a:pt x="905" y="47"/>
                </a:cubicBezTo>
                <a:cubicBezTo>
                  <a:pt x="906" y="48"/>
                  <a:pt x="905" y="49"/>
                  <a:pt x="910" y="49"/>
                </a:cubicBezTo>
                <a:cubicBezTo>
                  <a:pt x="918" y="48"/>
                  <a:pt x="935" y="50"/>
                  <a:pt x="952" y="52"/>
                </a:cubicBezTo>
                <a:cubicBezTo>
                  <a:pt x="952" y="53"/>
                  <a:pt x="944" y="52"/>
                  <a:pt x="935" y="51"/>
                </a:cubicBezTo>
                <a:cubicBezTo>
                  <a:pt x="932" y="53"/>
                  <a:pt x="948" y="53"/>
                  <a:pt x="947" y="55"/>
                </a:cubicBezTo>
                <a:cubicBezTo>
                  <a:pt x="934" y="53"/>
                  <a:pt x="934" y="54"/>
                  <a:pt x="935" y="55"/>
                </a:cubicBezTo>
                <a:cubicBezTo>
                  <a:pt x="936" y="55"/>
                  <a:pt x="937" y="56"/>
                  <a:pt x="927" y="55"/>
                </a:cubicBezTo>
                <a:cubicBezTo>
                  <a:pt x="918" y="54"/>
                  <a:pt x="932" y="54"/>
                  <a:pt x="922" y="53"/>
                </a:cubicBezTo>
                <a:cubicBezTo>
                  <a:pt x="919" y="54"/>
                  <a:pt x="910" y="52"/>
                  <a:pt x="901" y="52"/>
                </a:cubicBezTo>
                <a:cubicBezTo>
                  <a:pt x="903" y="53"/>
                  <a:pt x="898" y="54"/>
                  <a:pt x="891" y="55"/>
                </a:cubicBezTo>
                <a:cubicBezTo>
                  <a:pt x="883" y="55"/>
                  <a:pt x="874" y="55"/>
                  <a:pt x="868" y="55"/>
                </a:cubicBezTo>
                <a:cubicBezTo>
                  <a:pt x="869" y="52"/>
                  <a:pt x="878" y="52"/>
                  <a:pt x="890" y="52"/>
                </a:cubicBezTo>
                <a:cubicBezTo>
                  <a:pt x="881" y="51"/>
                  <a:pt x="875" y="52"/>
                  <a:pt x="868" y="52"/>
                </a:cubicBezTo>
                <a:cubicBezTo>
                  <a:pt x="862" y="53"/>
                  <a:pt x="855" y="54"/>
                  <a:pt x="845" y="54"/>
                </a:cubicBezTo>
                <a:cubicBezTo>
                  <a:pt x="848" y="51"/>
                  <a:pt x="834" y="54"/>
                  <a:pt x="830" y="53"/>
                </a:cubicBezTo>
                <a:cubicBezTo>
                  <a:pt x="836" y="52"/>
                  <a:pt x="842" y="50"/>
                  <a:pt x="851" y="51"/>
                </a:cubicBezTo>
                <a:cubicBezTo>
                  <a:pt x="851" y="50"/>
                  <a:pt x="846" y="50"/>
                  <a:pt x="843" y="50"/>
                </a:cubicBezTo>
                <a:cubicBezTo>
                  <a:pt x="842" y="49"/>
                  <a:pt x="848" y="49"/>
                  <a:pt x="855" y="49"/>
                </a:cubicBezTo>
                <a:cubicBezTo>
                  <a:pt x="862" y="48"/>
                  <a:pt x="869" y="49"/>
                  <a:pt x="871" y="49"/>
                </a:cubicBezTo>
                <a:cubicBezTo>
                  <a:pt x="862" y="49"/>
                  <a:pt x="856" y="51"/>
                  <a:pt x="865" y="51"/>
                </a:cubicBezTo>
                <a:cubicBezTo>
                  <a:pt x="868" y="50"/>
                  <a:pt x="874" y="51"/>
                  <a:pt x="886" y="51"/>
                </a:cubicBezTo>
                <a:cubicBezTo>
                  <a:pt x="874" y="49"/>
                  <a:pt x="887" y="47"/>
                  <a:pt x="873" y="46"/>
                </a:cubicBezTo>
                <a:cubicBezTo>
                  <a:pt x="874" y="47"/>
                  <a:pt x="871" y="48"/>
                  <a:pt x="863" y="48"/>
                </a:cubicBezTo>
                <a:cubicBezTo>
                  <a:pt x="859" y="45"/>
                  <a:pt x="872" y="46"/>
                  <a:pt x="875" y="44"/>
                </a:cubicBezTo>
                <a:cubicBezTo>
                  <a:pt x="877" y="43"/>
                  <a:pt x="870" y="42"/>
                  <a:pt x="866" y="40"/>
                </a:cubicBezTo>
                <a:cubicBezTo>
                  <a:pt x="861" y="39"/>
                  <a:pt x="858" y="37"/>
                  <a:pt x="866" y="36"/>
                </a:cubicBezTo>
                <a:cubicBezTo>
                  <a:pt x="872" y="36"/>
                  <a:pt x="878" y="36"/>
                  <a:pt x="884" y="36"/>
                </a:cubicBezTo>
                <a:cubicBezTo>
                  <a:pt x="883" y="35"/>
                  <a:pt x="888" y="35"/>
                  <a:pt x="887" y="34"/>
                </a:cubicBezTo>
                <a:cubicBezTo>
                  <a:pt x="874" y="34"/>
                  <a:pt x="866" y="35"/>
                  <a:pt x="859" y="36"/>
                </a:cubicBezTo>
                <a:cubicBezTo>
                  <a:pt x="852" y="37"/>
                  <a:pt x="847" y="38"/>
                  <a:pt x="839" y="39"/>
                </a:cubicBezTo>
                <a:cubicBezTo>
                  <a:pt x="832" y="37"/>
                  <a:pt x="848" y="35"/>
                  <a:pt x="840" y="35"/>
                </a:cubicBezTo>
                <a:cubicBezTo>
                  <a:pt x="846" y="34"/>
                  <a:pt x="859" y="34"/>
                  <a:pt x="857" y="33"/>
                </a:cubicBezTo>
                <a:cubicBezTo>
                  <a:pt x="845" y="33"/>
                  <a:pt x="833" y="34"/>
                  <a:pt x="822" y="35"/>
                </a:cubicBezTo>
                <a:cubicBezTo>
                  <a:pt x="825" y="35"/>
                  <a:pt x="833" y="37"/>
                  <a:pt x="827" y="37"/>
                </a:cubicBezTo>
                <a:cubicBezTo>
                  <a:pt x="817" y="37"/>
                  <a:pt x="813" y="37"/>
                  <a:pt x="811" y="36"/>
                </a:cubicBezTo>
                <a:cubicBezTo>
                  <a:pt x="810" y="36"/>
                  <a:pt x="812" y="35"/>
                  <a:pt x="816" y="35"/>
                </a:cubicBezTo>
                <a:cubicBezTo>
                  <a:pt x="823" y="33"/>
                  <a:pt x="836" y="32"/>
                  <a:pt x="841" y="31"/>
                </a:cubicBezTo>
                <a:cubicBezTo>
                  <a:pt x="856" y="30"/>
                  <a:pt x="862" y="32"/>
                  <a:pt x="868" y="33"/>
                </a:cubicBezTo>
                <a:cubicBezTo>
                  <a:pt x="867" y="32"/>
                  <a:pt x="872" y="33"/>
                  <a:pt x="877" y="33"/>
                </a:cubicBezTo>
                <a:cubicBezTo>
                  <a:pt x="882" y="33"/>
                  <a:pt x="887" y="33"/>
                  <a:pt x="885" y="32"/>
                </a:cubicBezTo>
                <a:cubicBezTo>
                  <a:pt x="879" y="32"/>
                  <a:pt x="876" y="32"/>
                  <a:pt x="874" y="31"/>
                </a:cubicBezTo>
                <a:cubicBezTo>
                  <a:pt x="889" y="32"/>
                  <a:pt x="882" y="30"/>
                  <a:pt x="887" y="29"/>
                </a:cubicBezTo>
                <a:cubicBezTo>
                  <a:pt x="872" y="31"/>
                  <a:pt x="851" y="29"/>
                  <a:pt x="833" y="30"/>
                </a:cubicBezTo>
                <a:cubicBezTo>
                  <a:pt x="840" y="28"/>
                  <a:pt x="857" y="30"/>
                  <a:pt x="864" y="28"/>
                </a:cubicBezTo>
                <a:cubicBezTo>
                  <a:pt x="863" y="28"/>
                  <a:pt x="853" y="25"/>
                  <a:pt x="870" y="25"/>
                </a:cubicBezTo>
                <a:cubicBezTo>
                  <a:pt x="879" y="25"/>
                  <a:pt x="878" y="27"/>
                  <a:pt x="889" y="27"/>
                </a:cubicBezTo>
                <a:cubicBezTo>
                  <a:pt x="885" y="25"/>
                  <a:pt x="894" y="25"/>
                  <a:pt x="899" y="25"/>
                </a:cubicBezTo>
                <a:cubicBezTo>
                  <a:pt x="894" y="27"/>
                  <a:pt x="915" y="26"/>
                  <a:pt x="914" y="27"/>
                </a:cubicBezTo>
                <a:cubicBezTo>
                  <a:pt x="905" y="27"/>
                  <a:pt x="912" y="29"/>
                  <a:pt x="897" y="28"/>
                </a:cubicBezTo>
                <a:cubicBezTo>
                  <a:pt x="904" y="30"/>
                  <a:pt x="897" y="29"/>
                  <a:pt x="891" y="30"/>
                </a:cubicBezTo>
                <a:cubicBezTo>
                  <a:pt x="912" y="31"/>
                  <a:pt x="893" y="30"/>
                  <a:pt x="892" y="31"/>
                </a:cubicBezTo>
                <a:cubicBezTo>
                  <a:pt x="928" y="31"/>
                  <a:pt x="958" y="36"/>
                  <a:pt x="974" y="35"/>
                </a:cubicBezTo>
                <a:cubicBezTo>
                  <a:pt x="961" y="34"/>
                  <a:pt x="952" y="33"/>
                  <a:pt x="943" y="32"/>
                </a:cubicBezTo>
                <a:cubicBezTo>
                  <a:pt x="934" y="32"/>
                  <a:pt x="926" y="31"/>
                  <a:pt x="917" y="31"/>
                </a:cubicBezTo>
                <a:cubicBezTo>
                  <a:pt x="908" y="28"/>
                  <a:pt x="924" y="28"/>
                  <a:pt x="939" y="28"/>
                </a:cubicBezTo>
                <a:cubicBezTo>
                  <a:pt x="927" y="26"/>
                  <a:pt x="920" y="28"/>
                  <a:pt x="914" y="26"/>
                </a:cubicBezTo>
                <a:cubicBezTo>
                  <a:pt x="912" y="25"/>
                  <a:pt x="939" y="27"/>
                  <a:pt x="924" y="25"/>
                </a:cubicBezTo>
                <a:cubicBezTo>
                  <a:pt x="916" y="25"/>
                  <a:pt x="905" y="24"/>
                  <a:pt x="893" y="24"/>
                </a:cubicBezTo>
                <a:cubicBezTo>
                  <a:pt x="881" y="24"/>
                  <a:pt x="869" y="24"/>
                  <a:pt x="858" y="24"/>
                </a:cubicBezTo>
                <a:cubicBezTo>
                  <a:pt x="870" y="24"/>
                  <a:pt x="874" y="23"/>
                  <a:pt x="883" y="23"/>
                </a:cubicBezTo>
                <a:cubicBezTo>
                  <a:pt x="876" y="23"/>
                  <a:pt x="870" y="20"/>
                  <a:pt x="878" y="20"/>
                </a:cubicBezTo>
                <a:cubicBezTo>
                  <a:pt x="885" y="20"/>
                  <a:pt x="885" y="20"/>
                  <a:pt x="885" y="20"/>
                </a:cubicBezTo>
                <a:cubicBezTo>
                  <a:pt x="889" y="21"/>
                  <a:pt x="875" y="22"/>
                  <a:pt x="886" y="22"/>
                </a:cubicBezTo>
                <a:cubicBezTo>
                  <a:pt x="883" y="21"/>
                  <a:pt x="893" y="21"/>
                  <a:pt x="892" y="20"/>
                </a:cubicBezTo>
                <a:cubicBezTo>
                  <a:pt x="879" y="19"/>
                  <a:pt x="890" y="17"/>
                  <a:pt x="875" y="16"/>
                </a:cubicBezTo>
                <a:cubicBezTo>
                  <a:pt x="883" y="16"/>
                  <a:pt x="892" y="16"/>
                  <a:pt x="901" y="16"/>
                </a:cubicBezTo>
                <a:cubicBezTo>
                  <a:pt x="900" y="15"/>
                  <a:pt x="887" y="14"/>
                  <a:pt x="884" y="13"/>
                </a:cubicBezTo>
                <a:cubicBezTo>
                  <a:pt x="893" y="13"/>
                  <a:pt x="896" y="14"/>
                  <a:pt x="899" y="13"/>
                </a:cubicBezTo>
                <a:cubicBezTo>
                  <a:pt x="891" y="12"/>
                  <a:pt x="887" y="11"/>
                  <a:pt x="876" y="11"/>
                </a:cubicBezTo>
                <a:cubicBezTo>
                  <a:pt x="872" y="13"/>
                  <a:pt x="885" y="13"/>
                  <a:pt x="885" y="14"/>
                </a:cubicBezTo>
                <a:cubicBezTo>
                  <a:pt x="882" y="15"/>
                  <a:pt x="875" y="15"/>
                  <a:pt x="867" y="15"/>
                </a:cubicBezTo>
                <a:cubicBezTo>
                  <a:pt x="859" y="15"/>
                  <a:pt x="851" y="15"/>
                  <a:pt x="848" y="15"/>
                </a:cubicBezTo>
                <a:cubicBezTo>
                  <a:pt x="854" y="14"/>
                  <a:pt x="870" y="15"/>
                  <a:pt x="870" y="14"/>
                </a:cubicBezTo>
                <a:cubicBezTo>
                  <a:pt x="861" y="14"/>
                  <a:pt x="877" y="12"/>
                  <a:pt x="865" y="11"/>
                </a:cubicBezTo>
                <a:cubicBezTo>
                  <a:pt x="859" y="12"/>
                  <a:pt x="850" y="12"/>
                  <a:pt x="842" y="12"/>
                </a:cubicBezTo>
                <a:cubicBezTo>
                  <a:pt x="834" y="12"/>
                  <a:pt x="826" y="12"/>
                  <a:pt x="823" y="11"/>
                </a:cubicBezTo>
                <a:cubicBezTo>
                  <a:pt x="836" y="11"/>
                  <a:pt x="857" y="10"/>
                  <a:pt x="879" y="10"/>
                </a:cubicBezTo>
                <a:cubicBezTo>
                  <a:pt x="901" y="10"/>
                  <a:pt x="924" y="11"/>
                  <a:pt x="941" y="12"/>
                </a:cubicBezTo>
                <a:cubicBezTo>
                  <a:pt x="927" y="11"/>
                  <a:pt x="940" y="10"/>
                  <a:pt x="932" y="9"/>
                </a:cubicBezTo>
                <a:cubicBezTo>
                  <a:pt x="933" y="11"/>
                  <a:pt x="924" y="11"/>
                  <a:pt x="913" y="10"/>
                </a:cubicBezTo>
                <a:cubicBezTo>
                  <a:pt x="902" y="9"/>
                  <a:pt x="890" y="9"/>
                  <a:pt x="885" y="9"/>
                </a:cubicBezTo>
                <a:cubicBezTo>
                  <a:pt x="887" y="8"/>
                  <a:pt x="894" y="8"/>
                  <a:pt x="901" y="8"/>
                </a:cubicBezTo>
                <a:cubicBezTo>
                  <a:pt x="907" y="9"/>
                  <a:pt x="913" y="9"/>
                  <a:pt x="914" y="8"/>
                </a:cubicBezTo>
                <a:cubicBezTo>
                  <a:pt x="898" y="8"/>
                  <a:pt x="902" y="6"/>
                  <a:pt x="887" y="6"/>
                </a:cubicBezTo>
                <a:cubicBezTo>
                  <a:pt x="899" y="9"/>
                  <a:pt x="880" y="7"/>
                  <a:pt x="866" y="8"/>
                </a:cubicBezTo>
                <a:cubicBezTo>
                  <a:pt x="866" y="8"/>
                  <a:pt x="868" y="9"/>
                  <a:pt x="870" y="9"/>
                </a:cubicBezTo>
                <a:cubicBezTo>
                  <a:pt x="864" y="9"/>
                  <a:pt x="856" y="11"/>
                  <a:pt x="852" y="9"/>
                </a:cubicBezTo>
                <a:cubicBezTo>
                  <a:pt x="864" y="7"/>
                  <a:pt x="854" y="7"/>
                  <a:pt x="863" y="4"/>
                </a:cubicBezTo>
                <a:cubicBezTo>
                  <a:pt x="844" y="5"/>
                  <a:pt x="840" y="3"/>
                  <a:pt x="830" y="5"/>
                </a:cubicBezTo>
                <a:cubicBezTo>
                  <a:pt x="832" y="6"/>
                  <a:pt x="838" y="5"/>
                  <a:pt x="844" y="5"/>
                </a:cubicBezTo>
                <a:cubicBezTo>
                  <a:pt x="849" y="5"/>
                  <a:pt x="855" y="5"/>
                  <a:pt x="857" y="5"/>
                </a:cubicBezTo>
                <a:cubicBezTo>
                  <a:pt x="840" y="6"/>
                  <a:pt x="856" y="7"/>
                  <a:pt x="847" y="8"/>
                </a:cubicBezTo>
                <a:cubicBezTo>
                  <a:pt x="842" y="7"/>
                  <a:pt x="835" y="7"/>
                  <a:pt x="828" y="8"/>
                </a:cubicBezTo>
                <a:cubicBezTo>
                  <a:pt x="820" y="8"/>
                  <a:pt x="813" y="9"/>
                  <a:pt x="809" y="8"/>
                </a:cubicBezTo>
                <a:cubicBezTo>
                  <a:pt x="825" y="8"/>
                  <a:pt x="821" y="6"/>
                  <a:pt x="822" y="5"/>
                </a:cubicBezTo>
                <a:cubicBezTo>
                  <a:pt x="806" y="5"/>
                  <a:pt x="808" y="6"/>
                  <a:pt x="796" y="7"/>
                </a:cubicBezTo>
                <a:cubicBezTo>
                  <a:pt x="790" y="8"/>
                  <a:pt x="787" y="7"/>
                  <a:pt x="788" y="6"/>
                </a:cubicBezTo>
                <a:cubicBezTo>
                  <a:pt x="798" y="5"/>
                  <a:pt x="802" y="5"/>
                  <a:pt x="807" y="5"/>
                </a:cubicBezTo>
                <a:cubicBezTo>
                  <a:pt x="825" y="3"/>
                  <a:pt x="825" y="3"/>
                  <a:pt x="825" y="3"/>
                </a:cubicBezTo>
                <a:cubicBezTo>
                  <a:pt x="819" y="2"/>
                  <a:pt x="831" y="1"/>
                  <a:pt x="830" y="0"/>
                </a:cubicBezTo>
                <a:cubicBezTo>
                  <a:pt x="814" y="1"/>
                  <a:pt x="801" y="2"/>
                  <a:pt x="790" y="4"/>
                </a:cubicBezTo>
                <a:cubicBezTo>
                  <a:pt x="783" y="3"/>
                  <a:pt x="774" y="4"/>
                  <a:pt x="765" y="5"/>
                </a:cubicBezTo>
                <a:cubicBezTo>
                  <a:pt x="757" y="6"/>
                  <a:pt x="748" y="7"/>
                  <a:pt x="743" y="6"/>
                </a:cubicBezTo>
                <a:cubicBezTo>
                  <a:pt x="745" y="4"/>
                  <a:pt x="758" y="3"/>
                  <a:pt x="758" y="0"/>
                </a:cubicBezTo>
                <a:cubicBezTo>
                  <a:pt x="755" y="0"/>
                  <a:pt x="746" y="1"/>
                  <a:pt x="738" y="2"/>
                </a:cubicBezTo>
                <a:cubicBezTo>
                  <a:pt x="730" y="3"/>
                  <a:pt x="722" y="5"/>
                  <a:pt x="721" y="6"/>
                </a:cubicBezTo>
                <a:cubicBezTo>
                  <a:pt x="731" y="4"/>
                  <a:pt x="743" y="2"/>
                  <a:pt x="744" y="3"/>
                </a:cubicBezTo>
                <a:cubicBezTo>
                  <a:pt x="715" y="8"/>
                  <a:pt x="696" y="12"/>
                  <a:pt x="684" y="13"/>
                </a:cubicBezTo>
                <a:cubicBezTo>
                  <a:pt x="683" y="14"/>
                  <a:pt x="674" y="17"/>
                  <a:pt x="672" y="18"/>
                </a:cubicBezTo>
                <a:cubicBezTo>
                  <a:pt x="690" y="15"/>
                  <a:pt x="694" y="12"/>
                  <a:pt x="709" y="11"/>
                </a:cubicBezTo>
                <a:cubicBezTo>
                  <a:pt x="709" y="11"/>
                  <a:pt x="707" y="10"/>
                  <a:pt x="712" y="9"/>
                </a:cubicBezTo>
                <a:cubicBezTo>
                  <a:pt x="722" y="9"/>
                  <a:pt x="733" y="4"/>
                  <a:pt x="742" y="6"/>
                </a:cubicBezTo>
                <a:cubicBezTo>
                  <a:pt x="732" y="7"/>
                  <a:pt x="727" y="8"/>
                  <a:pt x="724" y="9"/>
                </a:cubicBezTo>
                <a:cubicBezTo>
                  <a:pt x="721" y="10"/>
                  <a:pt x="719" y="11"/>
                  <a:pt x="715" y="13"/>
                </a:cubicBezTo>
                <a:close/>
                <a:moveTo>
                  <a:pt x="949" y="53"/>
                </a:moveTo>
                <a:cubicBezTo>
                  <a:pt x="962" y="54"/>
                  <a:pt x="965" y="55"/>
                  <a:pt x="971" y="56"/>
                </a:cubicBezTo>
                <a:cubicBezTo>
                  <a:pt x="973" y="58"/>
                  <a:pt x="960" y="56"/>
                  <a:pt x="954" y="56"/>
                </a:cubicBezTo>
                <a:cubicBezTo>
                  <a:pt x="950" y="55"/>
                  <a:pt x="949" y="54"/>
                  <a:pt x="949" y="53"/>
                </a:cubicBezTo>
                <a:close/>
                <a:moveTo>
                  <a:pt x="935" y="39"/>
                </a:moveTo>
                <a:cubicBezTo>
                  <a:pt x="950" y="40"/>
                  <a:pt x="947" y="40"/>
                  <a:pt x="961" y="43"/>
                </a:cubicBezTo>
                <a:cubicBezTo>
                  <a:pt x="948" y="42"/>
                  <a:pt x="945" y="42"/>
                  <a:pt x="944" y="44"/>
                </a:cubicBezTo>
                <a:cubicBezTo>
                  <a:pt x="951" y="46"/>
                  <a:pt x="957" y="44"/>
                  <a:pt x="966" y="46"/>
                </a:cubicBezTo>
                <a:cubicBezTo>
                  <a:pt x="966" y="49"/>
                  <a:pt x="948" y="44"/>
                  <a:pt x="935" y="45"/>
                </a:cubicBezTo>
                <a:cubicBezTo>
                  <a:pt x="931" y="43"/>
                  <a:pt x="930" y="42"/>
                  <a:pt x="936" y="41"/>
                </a:cubicBezTo>
                <a:cubicBezTo>
                  <a:pt x="922" y="40"/>
                  <a:pt x="926" y="42"/>
                  <a:pt x="912" y="41"/>
                </a:cubicBezTo>
                <a:cubicBezTo>
                  <a:pt x="908" y="39"/>
                  <a:pt x="914" y="39"/>
                  <a:pt x="917" y="38"/>
                </a:cubicBezTo>
                <a:cubicBezTo>
                  <a:pt x="921" y="39"/>
                  <a:pt x="940" y="42"/>
                  <a:pt x="935" y="39"/>
                </a:cubicBezTo>
                <a:close/>
                <a:moveTo>
                  <a:pt x="1641" y="669"/>
                </a:moveTo>
                <a:cubicBezTo>
                  <a:pt x="1644" y="670"/>
                  <a:pt x="1635" y="652"/>
                  <a:pt x="1634" y="645"/>
                </a:cubicBezTo>
                <a:cubicBezTo>
                  <a:pt x="1637" y="650"/>
                  <a:pt x="1643" y="670"/>
                  <a:pt x="1647" y="681"/>
                </a:cubicBezTo>
                <a:cubicBezTo>
                  <a:pt x="1645" y="679"/>
                  <a:pt x="1644" y="677"/>
                  <a:pt x="1641" y="669"/>
                </a:cubicBezTo>
                <a:close/>
                <a:moveTo>
                  <a:pt x="1524" y="1310"/>
                </a:moveTo>
                <a:cubicBezTo>
                  <a:pt x="1523" y="1313"/>
                  <a:pt x="1518" y="1322"/>
                  <a:pt x="1521" y="1319"/>
                </a:cubicBezTo>
                <a:cubicBezTo>
                  <a:pt x="1516" y="1329"/>
                  <a:pt x="1517" y="1324"/>
                  <a:pt x="1512" y="1330"/>
                </a:cubicBezTo>
                <a:cubicBezTo>
                  <a:pt x="1515" y="1327"/>
                  <a:pt x="1520" y="1316"/>
                  <a:pt x="1524" y="1310"/>
                </a:cubicBezTo>
                <a:close/>
                <a:moveTo>
                  <a:pt x="1512" y="585"/>
                </a:moveTo>
                <a:cubicBezTo>
                  <a:pt x="1516" y="594"/>
                  <a:pt x="1516" y="592"/>
                  <a:pt x="1519" y="600"/>
                </a:cubicBezTo>
                <a:cubicBezTo>
                  <a:pt x="1518" y="600"/>
                  <a:pt x="1511" y="586"/>
                  <a:pt x="1512" y="585"/>
                </a:cubicBezTo>
                <a:close/>
                <a:moveTo>
                  <a:pt x="1310" y="338"/>
                </a:moveTo>
                <a:cubicBezTo>
                  <a:pt x="1316" y="342"/>
                  <a:pt x="1320" y="347"/>
                  <a:pt x="1319" y="345"/>
                </a:cubicBezTo>
                <a:cubicBezTo>
                  <a:pt x="1327" y="351"/>
                  <a:pt x="1330" y="355"/>
                  <a:pt x="1331" y="356"/>
                </a:cubicBezTo>
                <a:cubicBezTo>
                  <a:pt x="1326" y="353"/>
                  <a:pt x="1326" y="352"/>
                  <a:pt x="1321" y="348"/>
                </a:cubicBezTo>
                <a:cubicBezTo>
                  <a:pt x="1320" y="349"/>
                  <a:pt x="1330" y="356"/>
                  <a:pt x="1328" y="356"/>
                </a:cubicBezTo>
                <a:cubicBezTo>
                  <a:pt x="1324" y="353"/>
                  <a:pt x="1323" y="353"/>
                  <a:pt x="1318" y="349"/>
                </a:cubicBezTo>
                <a:cubicBezTo>
                  <a:pt x="1320" y="347"/>
                  <a:pt x="1309" y="339"/>
                  <a:pt x="1310" y="338"/>
                </a:cubicBezTo>
                <a:close/>
                <a:moveTo>
                  <a:pt x="362" y="436"/>
                </a:moveTo>
                <a:cubicBezTo>
                  <a:pt x="368" y="429"/>
                  <a:pt x="374" y="423"/>
                  <a:pt x="378" y="417"/>
                </a:cubicBezTo>
                <a:cubicBezTo>
                  <a:pt x="378" y="418"/>
                  <a:pt x="379" y="417"/>
                  <a:pt x="381" y="416"/>
                </a:cubicBezTo>
                <a:cubicBezTo>
                  <a:pt x="380" y="418"/>
                  <a:pt x="376" y="422"/>
                  <a:pt x="372" y="426"/>
                </a:cubicBezTo>
                <a:cubicBezTo>
                  <a:pt x="368" y="430"/>
                  <a:pt x="364" y="434"/>
                  <a:pt x="362" y="436"/>
                </a:cubicBezTo>
                <a:close/>
                <a:moveTo>
                  <a:pt x="522" y="69"/>
                </a:moveTo>
                <a:cubicBezTo>
                  <a:pt x="527" y="69"/>
                  <a:pt x="507" y="79"/>
                  <a:pt x="497" y="82"/>
                </a:cubicBezTo>
                <a:cubicBezTo>
                  <a:pt x="498" y="80"/>
                  <a:pt x="509" y="73"/>
                  <a:pt x="522" y="69"/>
                </a:cubicBezTo>
                <a:close/>
                <a:moveTo>
                  <a:pt x="433" y="114"/>
                </a:moveTo>
                <a:cubicBezTo>
                  <a:pt x="434" y="114"/>
                  <a:pt x="426" y="119"/>
                  <a:pt x="426" y="121"/>
                </a:cubicBezTo>
                <a:cubicBezTo>
                  <a:pt x="415" y="127"/>
                  <a:pt x="411" y="128"/>
                  <a:pt x="400" y="135"/>
                </a:cubicBezTo>
                <a:cubicBezTo>
                  <a:pt x="399" y="133"/>
                  <a:pt x="418" y="122"/>
                  <a:pt x="433" y="114"/>
                </a:cubicBezTo>
                <a:close/>
                <a:moveTo>
                  <a:pt x="691" y="19"/>
                </a:moveTo>
                <a:cubicBezTo>
                  <a:pt x="691" y="20"/>
                  <a:pt x="685" y="22"/>
                  <a:pt x="682" y="23"/>
                </a:cubicBezTo>
                <a:cubicBezTo>
                  <a:pt x="681" y="24"/>
                  <a:pt x="695" y="20"/>
                  <a:pt x="696" y="20"/>
                </a:cubicBezTo>
                <a:cubicBezTo>
                  <a:pt x="710" y="18"/>
                  <a:pt x="690" y="22"/>
                  <a:pt x="694" y="23"/>
                </a:cubicBezTo>
                <a:cubicBezTo>
                  <a:pt x="680" y="24"/>
                  <a:pt x="678" y="26"/>
                  <a:pt x="674" y="28"/>
                </a:cubicBezTo>
                <a:cubicBezTo>
                  <a:pt x="659" y="32"/>
                  <a:pt x="659" y="31"/>
                  <a:pt x="649" y="35"/>
                </a:cubicBezTo>
                <a:cubicBezTo>
                  <a:pt x="647" y="34"/>
                  <a:pt x="653" y="32"/>
                  <a:pt x="650" y="31"/>
                </a:cubicBezTo>
                <a:cubicBezTo>
                  <a:pt x="642" y="35"/>
                  <a:pt x="637" y="34"/>
                  <a:pt x="621" y="39"/>
                </a:cubicBezTo>
                <a:cubicBezTo>
                  <a:pt x="620" y="38"/>
                  <a:pt x="620" y="38"/>
                  <a:pt x="620" y="38"/>
                </a:cubicBezTo>
                <a:cubicBezTo>
                  <a:pt x="631" y="35"/>
                  <a:pt x="640" y="32"/>
                  <a:pt x="650" y="29"/>
                </a:cubicBezTo>
                <a:cubicBezTo>
                  <a:pt x="661" y="26"/>
                  <a:pt x="673" y="23"/>
                  <a:pt x="691" y="19"/>
                </a:cubicBezTo>
                <a:close/>
                <a:moveTo>
                  <a:pt x="528" y="73"/>
                </a:moveTo>
                <a:cubicBezTo>
                  <a:pt x="525" y="74"/>
                  <a:pt x="525" y="74"/>
                  <a:pt x="525" y="75"/>
                </a:cubicBezTo>
                <a:cubicBezTo>
                  <a:pt x="518" y="78"/>
                  <a:pt x="518" y="78"/>
                  <a:pt x="518" y="78"/>
                </a:cubicBezTo>
                <a:cubicBezTo>
                  <a:pt x="518" y="77"/>
                  <a:pt x="516" y="78"/>
                  <a:pt x="514" y="79"/>
                </a:cubicBezTo>
                <a:cubicBezTo>
                  <a:pt x="513" y="78"/>
                  <a:pt x="513" y="78"/>
                  <a:pt x="513" y="78"/>
                </a:cubicBezTo>
                <a:cubicBezTo>
                  <a:pt x="516" y="77"/>
                  <a:pt x="516" y="77"/>
                  <a:pt x="516" y="76"/>
                </a:cubicBezTo>
                <a:cubicBezTo>
                  <a:pt x="523" y="73"/>
                  <a:pt x="523" y="73"/>
                  <a:pt x="523" y="73"/>
                </a:cubicBezTo>
                <a:cubicBezTo>
                  <a:pt x="523" y="74"/>
                  <a:pt x="525" y="73"/>
                  <a:pt x="527" y="72"/>
                </a:cubicBezTo>
                <a:lnTo>
                  <a:pt x="528" y="73"/>
                </a:lnTo>
                <a:close/>
                <a:moveTo>
                  <a:pt x="569" y="57"/>
                </a:moveTo>
                <a:cubicBezTo>
                  <a:pt x="580" y="52"/>
                  <a:pt x="573" y="57"/>
                  <a:pt x="581" y="54"/>
                </a:cubicBezTo>
                <a:cubicBezTo>
                  <a:pt x="580" y="55"/>
                  <a:pt x="572" y="58"/>
                  <a:pt x="567" y="60"/>
                </a:cubicBezTo>
                <a:cubicBezTo>
                  <a:pt x="566" y="59"/>
                  <a:pt x="571" y="57"/>
                  <a:pt x="569" y="57"/>
                </a:cubicBezTo>
                <a:close/>
                <a:moveTo>
                  <a:pt x="771" y="11"/>
                </a:moveTo>
                <a:cubicBezTo>
                  <a:pt x="776" y="10"/>
                  <a:pt x="781" y="10"/>
                  <a:pt x="786" y="9"/>
                </a:cubicBezTo>
                <a:cubicBezTo>
                  <a:pt x="784" y="10"/>
                  <a:pt x="773" y="12"/>
                  <a:pt x="773" y="13"/>
                </a:cubicBezTo>
                <a:cubicBezTo>
                  <a:pt x="760" y="14"/>
                  <a:pt x="770" y="12"/>
                  <a:pt x="771" y="11"/>
                </a:cubicBezTo>
                <a:close/>
                <a:moveTo>
                  <a:pt x="808" y="17"/>
                </a:moveTo>
                <a:cubicBezTo>
                  <a:pt x="810" y="18"/>
                  <a:pt x="801" y="19"/>
                  <a:pt x="790" y="19"/>
                </a:cubicBezTo>
                <a:cubicBezTo>
                  <a:pt x="795" y="20"/>
                  <a:pt x="796" y="19"/>
                  <a:pt x="805" y="19"/>
                </a:cubicBezTo>
                <a:cubicBezTo>
                  <a:pt x="803" y="19"/>
                  <a:pt x="796" y="20"/>
                  <a:pt x="788" y="21"/>
                </a:cubicBezTo>
                <a:cubicBezTo>
                  <a:pt x="780" y="22"/>
                  <a:pt x="771" y="23"/>
                  <a:pt x="766" y="24"/>
                </a:cubicBezTo>
                <a:cubicBezTo>
                  <a:pt x="765" y="23"/>
                  <a:pt x="771" y="22"/>
                  <a:pt x="776" y="21"/>
                </a:cubicBezTo>
                <a:cubicBezTo>
                  <a:pt x="782" y="21"/>
                  <a:pt x="787" y="20"/>
                  <a:pt x="782" y="19"/>
                </a:cubicBezTo>
                <a:cubicBezTo>
                  <a:pt x="799" y="18"/>
                  <a:pt x="794" y="18"/>
                  <a:pt x="808" y="17"/>
                </a:cubicBezTo>
                <a:close/>
                <a:moveTo>
                  <a:pt x="846" y="17"/>
                </a:moveTo>
                <a:cubicBezTo>
                  <a:pt x="846" y="16"/>
                  <a:pt x="862" y="16"/>
                  <a:pt x="868" y="16"/>
                </a:cubicBezTo>
                <a:cubicBezTo>
                  <a:pt x="869" y="18"/>
                  <a:pt x="851" y="18"/>
                  <a:pt x="846" y="17"/>
                </a:cubicBezTo>
                <a:close/>
                <a:moveTo>
                  <a:pt x="856" y="20"/>
                </a:moveTo>
                <a:cubicBezTo>
                  <a:pt x="875" y="20"/>
                  <a:pt x="866" y="21"/>
                  <a:pt x="872" y="22"/>
                </a:cubicBezTo>
                <a:cubicBezTo>
                  <a:pt x="862" y="22"/>
                  <a:pt x="851" y="23"/>
                  <a:pt x="846" y="22"/>
                </a:cubicBezTo>
                <a:cubicBezTo>
                  <a:pt x="849" y="20"/>
                  <a:pt x="867" y="23"/>
                  <a:pt x="856" y="20"/>
                </a:cubicBezTo>
                <a:close/>
                <a:moveTo>
                  <a:pt x="456" y="126"/>
                </a:moveTo>
                <a:cubicBezTo>
                  <a:pt x="471" y="118"/>
                  <a:pt x="480" y="115"/>
                  <a:pt x="490" y="110"/>
                </a:cubicBezTo>
                <a:cubicBezTo>
                  <a:pt x="488" y="112"/>
                  <a:pt x="482" y="116"/>
                  <a:pt x="474" y="119"/>
                </a:cubicBezTo>
                <a:cubicBezTo>
                  <a:pt x="467" y="123"/>
                  <a:pt x="458" y="127"/>
                  <a:pt x="452" y="131"/>
                </a:cubicBezTo>
                <a:cubicBezTo>
                  <a:pt x="453" y="129"/>
                  <a:pt x="455" y="127"/>
                  <a:pt x="456" y="126"/>
                </a:cubicBezTo>
                <a:close/>
                <a:moveTo>
                  <a:pt x="644" y="51"/>
                </a:moveTo>
                <a:cubicBezTo>
                  <a:pt x="641" y="54"/>
                  <a:pt x="630" y="57"/>
                  <a:pt x="621" y="59"/>
                </a:cubicBezTo>
                <a:cubicBezTo>
                  <a:pt x="626" y="57"/>
                  <a:pt x="630" y="54"/>
                  <a:pt x="644" y="51"/>
                </a:cubicBezTo>
                <a:close/>
                <a:moveTo>
                  <a:pt x="802" y="25"/>
                </a:moveTo>
                <a:cubicBezTo>
                  <a:pt x="802" y="26"/>
                  <a:pt x="805" y="26"/>
                  <a:pt x="811" y="26"/>
                </a:cubicBezTo>
                <a:cubicBezTo>
                  <a:pt x="808" y="28"/>
                  <a:pt x="800" y="27"/>
                  <a:pt x="790" y="29"/>
                </a:cubicBezTo>
                <a:cubicBezTo>
                  <a:pt x="794" y="27"/>
                  <a:pt x="781" y="26"/>
                  <a:pt x="802" y="25"/>
                </a:cubicBezTo>
                <a:close/>
                <a:moveTo>
                  <a:pt x="661" y="63"/>
                </a:moveTo>
                <a:cubicBezTo>
                  <a:pt x="659" y="62"/>
                  <a:pt x="650" y="65"/>
                  <a:pt x="652" y="63"/>
                </a:cubicBezTo>
                <a:cubicBezTo>
                  <a:pt x="660" y="61"/>
                  <a:pt x="665" y="59"/>
                  <a:pt x="665" y="58"/>
                </a:cubicBezTo>
                <a:cubicBezTo>
                  <a:pt x="664" y="58"/>
                  <a:pt x="657" y="61"/>
                  <a:pt x="648" y="63"/>
                </a:cubicBezTo>
                <a:cubicBezTo>
                  <a:pt x="649" y="63"/>
                  <a:pt x="639" y="67"/>
                  <a:pt x="629" y="71"/>
                </a:cubicBezTo>
                <a:cubicBezTo>
                  <a:pt x="618" y="75"/>
                  <a:pt x="606" y="79"/>
                  <a:pt x="601" y="78"/>
                </a:cubicBezTo>
                <a:cubicBezTo>
                  <a:pt x="595" y="80"/>
                  <a:pt x="596" y="81"/>
                  <a:pt x="593" y="83"/>
                </a:cubicBezTo>
                <a:cubicBezTo>
                  <a:pt x="587" y="84"/>
                  <a:pt x="578" y="87"/>
                  <a:pt x="565" y="92"/>
                </a:cubicBezTo>
                <a:cubicBezTo>
                  <a:pt x="570" y="89"/>
                  <a:pt x="574" y="88"/>
                  <a:pt x="578" y="86"/>
                </a:cubicBezTo>
                <a:cubicBezTo>
                  <a:pt x="600" y="78"/>
                  <a:pt x="600" y="78"/>
                  <a:pt x="600" y="78"/>
                </a:cubicBezTo>
                <a:cubicBezTo>
                  <a:pt x="598" y="77"/>
                  <a:pt x="589" y="81"/>
                  <a:pt x="592" y="78"/>
                </a:cubicBezTo>
                <a:cubicBezTo>
                  <a:pt x="602" y="75"/>
                  <a:pt x="609" y="73"/>
                  <a:pt x="613" y="72"/>
                </a:cubicBezTo>
                <a:cubicBezTo>
                  <a:pt x="615" y="72"/>
                  <a:pt x="609" y="74"/>
                  <a:pt x="603" y="76"/>
                </a:cubicBezTo>
                <a:cubicBezTo>
                  <a:pt x="606" y="76"/>
                  <a:pt x="608" y="76"/>
                  <a:pt x="608" y="76"/>
                </a:cubicBezTo>
                <a:cubicBezTo>
                  <a:pt x="617" y="72"/>
                  <a:pt x="624" y="72"/>
                  <a:pt x="635" y="68"/>
                </a:cubicBezTo>
                <a:cubicBezTo>
                  <a:pt x="640" y="66"/>
                  <a:pt x="633" y="68"/>
                  <a:pt x="641" y="65"/>
                </a:cubicBezTo>
                <a:cubicBezTo>
                  <a:pt x="636" y="65"/>
                  <a:pt x="625" y="69"/>
                  <a:pt x="628" y="66"/>
                </a:cubicBezTo>
                <a:cubicBezTo>
                  <a:pt x="639" y="63"/>
                  <a:pt x="637" y="63"/>
                  <a:pt x="645" y="60"/>
                </a:cubicBezTo>
                <a:cubicBezTo>
                  <a:pt x="643" y="61"/>
                  <a:pt x="640" y="61"/>
                  <a:pt x="644" y="60"/>
                </a:cubicBezTo>
                <a:cubicBezTo>
                  <a:pt x="639" y="60"/>
                  <a:pt x="626" y="65"/>
                  <a:pt x="620" y="67"/>
                </a:cubicBezTo>
                <a:cubicBezTo>
                  <a:pt x="619" y="65"/>
                  <a:pt x="619" y="65"/>
                  <a:pt x="619" y="65"/>
                </a:cubicBezTo>
                <a:cubicBezTo>
                  <a:pt x="631" y="62"/>
                  <a:pt x="647" y="59"/>
                  <a:pt x="641" y="57"/>
                </a:cubicBezTo>
                <a:cubicBezTo>
                  <a:pt x="652" y="54"/>
                  <a:pt x="651" y="54"/>
                  <a:pt x="662" y="51"/>
                </a:cubicBezTo>
                <a:cubicBezTo>
                  <a:pt x="658" y="54"/>
                  <a:pt x="654" y="56"/>
                  <a:pt x="655" y="57"/>
                </a:cubicBezTo>
                <a:cubicBezTo>
                  <a:pt x="661" y="57"/>
                  <a:pt x="672" y="55"/>
                  <a:pt x="677" y="55"/>
                </a:cubicBezTo>
                <a:cubicBezTo>
                  <a:pt x="682" y="56"/>
                  <a:pt x="681" y="57"/>
                  <a:pt x="661" y="63"/>
                </a:cubicBezTo>
                <a:close/>
                <a:moveTo>
                  <a:pt x="816" y="27"/>
                </a:moveTo>
                <a:cubicBezTo>
                  <a:pt x="825" y="29"/>
                  <a:pt x="825" y="31"/>
                  <a:pt x="820" y="33"/>
                </a:cubicBezTo>
                <a:cubicBezTo>
                  <a:pt x="806" y="33"/>
                  <a:pt x="797" y="36"/>
                  <a:pt x="777" y="37"/>
                </a:cubicBezTo>
                <a:cubicBezTo>
                  <a:pt x="789" y="35"/>
                  <a:pt x="787" y="34"/>
                  <a:pt x="786" y="33"/>
                </a:cubicBezTo>
                <a:cubicBezTo>
                  <a:pt x="785" y="32"/>
                  <a:pt x="784" y="31"/>
                  <a:pt x="799" y="30"/>
                </a:cubicBezTo>
                <a:cubicBezTo>
                  <a:pt x="794" y="29"/>
                  <a:pt x="790" y="31"/>
                  <a:pt x="781" y="32"/>
                </a:cubicBezTo>
                <a:cubicBezTo>
                  <a:pt x="779" y="31"/>
                  <a:pt x="784" y="30"/>
                  <a:pt x="792" y="29"/>
                </a:cubicBezTo>
                <a:cubicBezTo>
                  <a:pt x="799" y="28"/>
                  <a:pt x="809" y="28"/>
                  <a:pt x="816" y="27"/>
                </a:cubicBezTo>
                <a:close/>
                <a:moveTo>
                  <a:pt x="827" y="27"/>
                </a:moveTo>
                <a:cubicBezTo>
                  <a:pt x="828" y="26"/>
                  <a:pt x="836" y="26"/>
                  <a:pt x="841" y="26"/>
                </a:cubicBezTo>
                <a:cubicBezTo>
                  <a:pt x="842" y="27"/>
                  <a:pt x="841" y="28"/>
                  <a:pt x="846" y="28"/>
                </a:cubicBezTo>
                <a:cubicBezTo>
                  <a:pt x="841" y="30"/>
                  <a:pt x="829" y="28"/>
                  <a:pt x="838" y="27"/>
                </a:cubicBezTo>
                <a:lnTo>
                  <a:pt x="827" y="27"/>
                </a:lnTo>
                <a:close/>
                <a:moveTo>
                  <a:pt x="715" y="40"/>
                </a:moveTo>
                <a:cubicBezTo>
                  <a:pt x="724" y="39"/>
                  <a:pt x="730" y="38"/>
                  <a:pt x="737" y="37"/>
                </a:cubicBezTo>
                <a:cubicBezTo>
                  <a:pt x="731" y="40"/>
                  <a:pt x="735" y="40"/>
                  <a:pt x="740" y="39"/>
                </a:cubicBezTo>
                <a:cubicBezTo>
                  <a:pt x="746" y="39"/>
                  <a:pt x="754" y="38"/>
                  <a:pt x="755" y="39"/>
                </a:cubicBezTo>
                <a:cubicBezTo>
                  <a:pt x="748" y="40"/>
                  <a:pt x="742" y="42"/>
                  <a:pt x="735" y="43"/>
                </a:cubicBezTo>
                <a:cubicBezTo>
                  <a:pt x="727" y="45"/>
                  <a:pt x="719" y="46"/>
                  <a:pt x="707" y="49"/>
                </a:cubicBezTo>
                <a:cubicBezTo>
                  <a:pt x="702" y="48"/>
                  <a:pt x="690" y="49"/>
                  <a:pt x="711" y="45"/>
                </a:cubicBezTo>
                <a:cubicBezTo>
                  <a:pt x="713" y="47"/>
                  <a:pt x="713" y="47"/>
                  <a:pt x="713" y="47"/>
                </a:cubicBezTo>
                <a:cubicBezTo>
                  <a:pt x="714" y="45"/>
                  <a:pt x="724" y="43"/>
                  <a:pt x="733" y="41"/>
                </a:cubicBezTo>
                <a:cubicBezTo>
                  <a:pt x="729" y="41"/>
                  <a:pt x="722" y="43"/>
                  <a:pt x="711" y="44"/>
                </a:cubicBezTo>
                <a:cubicBezTo>
                  <a:pt x="707" y="43"/>
                  <a:pt x="713" y="41"/>
                  <a:pt x="715" y="40"/>
                </a:cubicBezTo>
                <a:close/>
                <a:moveTo>
                  <a:pt x="160" y="407"/>
                </a:moveTo>
                <a:cubicBezTo>
                  <a:pt x="162" y="404"/>
                  <a:pt x="164" y="401"/>
                  <a:pt x="164" y="401"/>
                </a:cubicBezTo>
                <a:cubicBezTo>
                  <a:pt x="172" y="390"/>
                  <a:pt x="166" y="401"/>
                  <a:pt x="166" y="404"/>
                </a:cubicBezTo>
                <a:cubicBezTo>
                  <a:pt x="161" y="410"/>
                  <a:pt x="158" y="412"/>
                  <a:pt x="160" y="407"/>
                </a:cubicBezTo>
                <a:close/>
                <a:moveTo>
                  <a:pt x="327" y="221"/>
                </a:moveTo>
                <a:cubicBezTo>
                  <a:pt x="333" y="217"/>
                  <a:pt x="338" y="214"/>
                  <a:pt x="338" y="215"/>
                </a:cubicBezTo>
                <a:cubicBezTo>
                  <a:pt x="335" y="218"/>
                  <a:pt x="334" y="219"/>
                  <a:pt x="333" y="220"/>
                </a:cubicBezTo>
                <a:cubicBezTo>
                  <a:pt x="327" y="225"/>
                  <a:pt x="330" y="220"/>
                  <a:pt x="327" y="221"/>
                </a:cubicBezTo>
                <a:close/>
                <a:moveTo>
                  <a:pt x="489" y="117"/>
                </a:moveTo>
                <a:cubicBezTo>
                  <a:pt x="498" y="114"/>
                  <a:pt x="507" y="109"/>
                  <a:pt x="513" y="107"/>
                </a:cubicBezTo>
                <a:cubicBezTo>
                  <a:pt x="513" y="108"/>
                  <a:pt x="508" y="111"/>
                  <a:pt x="500" y="114"/>
                </a:cubicBezTo>
                <a:cubicBezTo>
                  <a:pt x="493" y="118"/>
                  <a:pt x="483" y="123"/>
                  <a:pt x="475" y="126"/>
                </a:cubicBezTo>
                <a:cubicBezTo>
                  <a:pt x="476" y="124"/>
                  <a:pt x="493" y="117"/>
                  <a:pt x="489" y="117"/>
                </a:cubicBezTo>
                <a:close/>
                <a:moveTo>
                  <a:pt x="263" y="281"/>
                </a:moveTo>
                <a:cubicBezTo>
                  <a:pt x="268" y="276"/>
                  <a:pt x="273" y="271"/>
                  <a:pt x="278" y="266"/>
                </a:cubicBezTo>
                <a:cubicBezTo>
                  <a:pt x="278" y="268"/>
                  <a:pt x="286" y="260"/>
                  <a:pt x="286" y="262"/>
                </a:cubicBezTo>
                <a:cubicBezTo>
                  <a:pt x="277" y="271"/>
                  <a:pt x="290" y="261"/>
                  <a:pt x="275" y="275"/>
                </a:cubicBezTo>
                <a:cubicBezTo>
                  <a:pt x="279" y="268"/>
                  <a:pt x="265" y="282"/>
                  <a:pt x="263" y="281"/>
                </a:cubicBezTo>
                <a:close/>
                <a:moveTo>
                  <a:pt x="333" y="236"/>
                </a:moveTo>
                <a:cubicBezTo>
                  <a:pt x="324" y="241"/>
                  <a:pt x="333" y="231"/>
                  <a:pt x="326" y="236"/>
                </a:cubicBezTo>
                <a:cubicBezTo>
                  <a:pt x="320" y="242"/>
                  <a:pt x="314" y="247"/>
                  <a:pt x="305" y="255"/>
                </a:cubicBezTo>
                <a:cubicBezTo>
                  <a:pt x="304" y="253"/>
                  <a:pt x="320" y="241"/>
                  <a:pt x="322" y="238"/>
                </a:cubicBezTo>
                <a:cubicBezTo>
                  <a:pt x="318" y="240"/>
                  <a:pt x="316" y="244"/>
                  <a:pt x="311" y="247"/>
                </a:cubicBezTo>
                <a:cubicBezTo>
                  <a:pt x="308" y="246"/>
                  <a:pt x="322" y="237"/>
                  <a:pt x="315" y="239"/>
                </a:cubicBezTo>
                <a:cubicBezTo>
                  <a:pt x="322" y="234"/>
                  <a:pt x="326" y="232"/>
                  <a:pt x="334" y="226"/>
                </a:cubicBezTo>
                <a:cubicBezTo>
                  <a:pt x="339" y="224"/>
                  <a:pt x="325" y="234"/>
                  <a:pt x="331" y="231"/>
                </a:cubicBezTo>
                <a:cubicBezTo>
                  <a:pt x="338" y="225"/>
                  <a:pt x="337" y="225"/>
                  <a:pt x="336" y="224"/>
                </a:cubicBezTo>
                <a:cubicBezTo>
                  <a:pt x="347" y="215"/>
                  <a:pt x="348" y="215"/>
                  <a:pt x="355" y="208"/>
                </a:cubicBezTo>
                <a:cubicBezTo>
                  <a:pt x="352" y="209"/>
                  <a:pt x="348" y="211"/>
                  <a:pt x="348" y="209"/>
                </a:cubicBezTo>
                <a:cubicBezTo>
                  <a:pt x="357" y="201"/>
                  <a:pt x="352" y="208"/>
                  <a:pt x="361" y="201"/>
                </a:cubicBezTo>
                <a:cubicBezTo>
                  <a:pt x="365" y="200"/>
                  <a:pt x="357" y="206"/>
                  <a:pt x="358" y="206"/>
                </a:cubicBezTo>
                <a:cubicBezTo>
                  <a:pt x="364" y="203"/>
                  <a:pt x="370" y="195"/>
                  <a:pt x="389" y="183"/>
                </a:cubicBezTo>
                <a:cubicBezTo>
                  <a:pt x="390" y="186"/>
                  <a:pt x="376" y="197"/>
                  <a:pt x="353" y="214"/>
                </a:cubicBezTo>
                <a:cubicBezTo>
                  <a:pt x="351" y="213"/>
                  <a:pt x="359" y="209"/>
                  <a:pt x="364" y="205"/>
                </a:cubicBezTo>
                <a:cubicBezTo>
                  <a:pt x="363" y="205"/>
                  <a:pt x="363" y="205"/>
                  <a:pt x="363" y="205"/>
                </a:cubicBezTo>
                <a:cubicBezTo>
                  <a:pt x="358" y="208"/>
                  <a:pt x="347" y="216"/>
                  <a:pt x="340" y="222"/>
                </a:cubicBezTo>
                <a:cubicBezTo>
                  <a:pt x="350" y="217"/>
                  <a:pt x="351" y="217"/>
                  <a:pt x="349" y="220"/>
                </a:cubicBezTo>
                <a:cubicBezTo>
                  <a:pt x="346" y="223"/>
                  <a:pt x="340" y="229"/>
                  <a:pt x="333" y="236"/>
                </a:cubicBezTo>
                <a:close/>
                <a:moveTo>
                  <a:pt x="505" y="113"/>
                </a:moveTo>
                <a:cubicBezTo>
                  <a:pt x="508" y="113"/>
                  <a:pt x="504" y="115"/>
                  <a:pt x="499" y="118"/>
                </a:cubicBezTo>
                <a:cubicBezTo>
                  <a:pt x="494" y="120"/>
                  <a:pt x="489" y="122"/>
                  <a:pt x="489" y="121"/>
                </a:cubicBezTo>
                <a:cubicBezTo>
                  <a:pt x="495" y="117"/>
                  <a:pt x="495" y="118"/>
                  <a:pt x="505" y="113"/>
                </a:cubicBezTo>
                <a:close/>
                <a:moveTo>
                  <a:pt x="549" y="95"/>
                </a:moveTo>
                <a:cubicBezTo>
                  <a:pt x="549" y="96"/>
                  <a:pt x="541" y="99"/>
                  <a:pt x="541" y="100"/>
                </a:cubicBezTo>
                <a:cubicBezTo>
                  <a:pt x="537" y="102"/>
                  <a:pt x="538" y="101"/>
                  <a:pt x="533" y="103"/>
                </a:cubicBezTo>
                <a:cubicBezTo>
                  <a:pt x="535" y="101"/>
                  <a:pt x="541" y="98"/>
                  <a:pt x="549" y="95"/>
                </a:cubicBezTo>
                <a:close/>
                <a:moveTo>
                  <a:pt x="530" y="104"/>
                </a:moveTo>
                <a:cubicBezTo>
                  <a:pt x="528" y="105"/>
                  <a:pt x="527" y="106"/>
                  <a:pt x="531" y="104"/>
                </a:cubicBezTo>
                <a:cubicBezTo>
                  <a:pt x="527" y="107"/>
                  <a:pt x="508" y="115"/>
                  <a:pt x="501" y="118"/>
                </a:cubicBezTo>
                <a:cubicBezTo>
                  <a:pt x="506" y="113"/>
                  <a:pt x="522" y="108"/>
                  <a:pt x="530" y="104"/>
                </a:cubicBezTo>
                <a:close/>
                <a:moveTo>
                  <a:pt x="781" y="37"/>
                </a:moveTo>
                <a:cubicBezTo>
                  <a:pt x="792" y="36"/>
                  <a:pt x="792" y="36"/>
                  <a:pt x="792" y="36"/>
                </a:cubicBezTo>
                <a:cubicBezTo>
                  <a:pt x="795" y="38"/>
                  <a:pt x="781" y="39"/>
                  <a:pt x="788" y="41"/>
                </a:cubicBezTo>
                <a:cubicBezTo>
                  <a:pt x="775" y="42"/>
                  <a:pt x="780" y="39"/>
                  <a:pt x="781" y="37"/>
                </a:cubicBezTo>
                <a:close/>
                <a:moveTo>
                  <a:pt x="489" y="124"/>
                </a:moveTo>
                <a:cubicBezTo>
                  <a:pt x="490" y="124"/>
                  <a:pt x="485" y="126"/>
                  <a:pt x="481" y="128"/>
                </a:cubicBezTo>
                <a:cubicBezTo>
                  <a:pt x="477" y="130"/>
                  <a:pt x="474" y="132"/>
                  <a:pt x="478" y="131"/>
                </a:cubicBezTo>
                <a:cubicBezTo>
                  <a:pt x="461" y="139"/>
                  <a:pt x="454" y="146"/>
                  <a:pt x="445" y="147"/>
                </a:cubicBezTo>
                <a:cubicBezTo>
                  <a:pt x="462" y="138"/>
                  <a:pt x="478" y="128"/>
                  <a:pt x="489" y="124"/>
                </a:cubicBezTo>
                <a:close/>
                <a:moveTo>
                  <a:pt x="279" y="272"/>
                </a:moveTo>
                <a:cubicBezTo>
                  <a:pt x="290" y="263"/>
                  <a:pt x="285" y="269"/>
                  <a:pt x="291" y="266"/>
                </a:cubicBezTo>
                <a:cubicBezTo>
                  <a:pt x="287" y="272"/>
                  <a:pt x="277" y="282"/>
                  <a:pt x="267" y="293"/>
                </a:cubicBezTo>
                <a:cubicBezTo>
                  <a:pt x="257" y="303"/>
                  <a:pt x="246" y="315"/>
                  <a:pt x="239" y="322"/>
                </a:cubicBezTo>
                <a:cubicBezTo>
                  <a:pt x="238" y="320"/>
                  <a:pt x="245" y="313"/>
                  <a:pt x="240" y="316"/>
                </a:cubicBezTo>
                <a:cubicBezTo>
                  <a:pt x="249" y="307"/>
                  <a:pt x="248" y="307"/>
                  <a:pt x="259" y="295"/>
                </a:cubicBezTo>
                <a:cubicBezTo>
                  <a:pt x="260" y="296"/>
                  <a:pt x="261" y="297"/>
                  <a:pt x="252" y="306"/>
                </a:cubicBezTo>
                <a:cubicBezTo>
                  <a:pt x="263" y="298"/>
                  <a:pt x="269" y="285"/>
                  <a:pt x="282" y="273"/>
                </a:cubicBezTo>
                <a:cubicBezTo>
                  <a:pt x="282" y="272"/>
                  <a:pt x="275" y="278"/>
                  <a:pt x="279" y="272"/>
                </a:cubicBezTo>
                <a:close/>
                <a:moveTo>
                  <a:pt x="424" y="160"/>
                </a:moveTo>
                <a:cubicBezTo>
                  <a:pt x="427" y="159"/>
                  <a:pt x="422" y="162"/>
                  <a:pt x="416" y="166"/>
                </a:cubicBezTo>
                <a:cubicBezTo>
                  <a:pt x="410" y="170"/>
                  <a:pt x="402" y="175"/>
                  <a:pt x="401" y="176"/>
                </a:cubicBezTo>
                <a:cubicBezTo>
                  <a:pt x="402" y="174"/>
                  <a:pt x="406" y="171"/>
                  <a:pt x="411" y="168"/>
                </a:cubicBezTo>
                <a:cubicBezTo>
                  <a:pt x="416" y="165"/>
                  <a:pt x="421" y="162"/>
                  <a:pt x="424" y="160"/>
                </a:cubicBezTo>
                <a:close/>
                <a:moveTo>
                  <a:pt x="715" y="49"/>
                </a:moveTo>
                <a:cubicBezTo>
                  <a:pt x="723" y="48"/>
                  <a:pt x="733" y="47"/>
                  <a:pt x="741" y="46"/>
                </a:cubicBezTo>
                <a:cubicBezTo>
                  <a:pt x="733" y="48"/>
                  <a:pt x="728" y="51"/>
                  <a:pt x="716" y="54"/>
                </a:cubicBezTo>
                <a:cubicBezTo>
                  <a:pt x="716" y="53"/>
                  <a:pt x="711" y="53"/>
                  <a:pt x="706" y="54"/>
                </a:cubicBezTo>
                <a:cubicBezTo>
                  <a:pt x="701" y="55"/>
                  <a:pt x="697" y="55"/>
                  <a:pt x="699" y="54"/>
                </a:cubicBezTo>
                <a:cubicBezTo>
                  <a:pt x="710" y="51"/>
                  <a:pt x="713" y="50"/>
                  <a:pt x="715" y="49"/>
                </a:cubicBezTo>
                <a:close/>
                <a:moveTo>
                  <a:pt x="544" y="103"/>
                </a:moveTo>
                <a:cubicBezTo>
                  <a:pt x="533" y="107"/>
                  <a:pt x="543" y="105"/>
                  <a:pt x="532" y="109"/>
                </a:cubicBezTo>
                <a:cubicBezTo>
                  <a:pt x="538" y="104"/>
                  <a:pt x="522" y="112"/>
                  <a:pt x="514" y="115"/>
                </a:cubicBezTo>
                <a:cubicBezTo>
                  <a:pt x="516" y="113"/>
                  <a:pt x="523" y="109"/>
                  <a:pt x="530" y="106"/>
                </a:cubicBezTo>
                <a:cubicBezTo>
                  <a:pt x="537" y="104"/>
                  <a:pt x="543" y="101"/>
                  <a:pt x="544" y="103"/>
                </a:cubicBezTo>
                <a:close/>
                <a:moveTo>
                  <a:pt x="482" y="130"/>
                </a:moveTo>
                <a:cubicBezTo>
                  <a:pt x="481" y="132"/>
                  <a:pt x="467" y="138"/>
                  <a:pt x="467" y="139"/>
                </a:cubicBezTo>
                <a:cubicBezTo>
                  <a:pt x="470" y="139"/>
                  <a:pt x="482" y="132"/>
                  <a:pt x="479" y="135"/>
                </a:cubicBezTo>
                <a:cubicBezTo>
                  <a:pt x="476" y="137"/>
                  <a:pt x="466" y="142"/>
                  <a:pt x="457" y="147"/>
                </a:cubicBezTo>
                <a:cubicBezTo>
                  <a:pt x="448" y="152"/>
                  <a:pt x="439" y="158"/>
                  <a:pt x="436" y="159"/>
                </a:cubicBezTo>
                <a:cubicBezTo>
                  <a:pt x="443" y="155"/>
                  <a:pt x="446" y="152"/>
                  <a:pt x="452" y="147"/>
                </a:cubicBezTo>
                <a:cubicBezTo>
                  <a:pt x="458" y="143"/>
                  <a:pt x="466" y="138"/>
                  <a:pt x="482" y="130"/>
                </a:cubicBezTo>
                <a:close/>
                <a:moveTo>
                  <a:pt x="181" y="393"/>
                </a:moveTo>
                <a:cubicBezTo>
                  <a:pt x="184" y="388"/>
                  <a:pt x="175" y="405"/>
                  <a:pt x="170" y="413"/>
                </a:cubicBezTo>
                <a:cubicBezTo>
                  <a:pt x="168" y="414"/>
                  <a:pt x="167" y="415"/>
                  <a:pt x="165" y="419"/>
                </a:cubicBezTo>
                <a:cubicBezTo>
                  <a:pt x="164" y="416"/>
                  <a:pt x="177" y="401"/>
                  <a:pt x="175" y="401"/>
                </a:cubicBezTo>
                <a:cubicBezTo>
                  <a:pt x="178" y="396"/>
                  <a:pt x="181" y="394"/>
                  <a:pt x="181" y="393"/>
                </a:cubicBezTo>
                <a:close/>
                <a:moveTo>
                  <a:pt x="210" y="354"/>
                </a:moveTo>
                <a:cubicBezTo>
                  <a:pt x="215" y="347"/>
                  <a:pt x="220" y="340"/>
                  <a:pt x="224" y="337"/>
                </a:cubicBezTo>
                <a:cubicBezTo>
                  <a:pt x="227" y="336"/>
                  <a:pt x="217" y="347"/>
                  <a:pt x="222" y="343"/>
                </a:cubicBezTo>
                <a:cubicBezTo>
                  <a:pt x="218" y="348"/>
                  <a:pt x="215" y="352"/>
                  <a:pt x="211" y="357"/>
                </a:cubicBezTo>
                <a:cubicBezTo>
                  <a:pt x="211" y="356"/>
                  <a:pt x="214" y="352"/>
                  <a:pt x="217" y="348"/>
                </a:cubicBezTo>
                <a:cubicBezTo>
                  <a:pt x="217" y="346"/>
                  <a:pt x="209" y="358"/>
                  <a:pt x="210" y="354"/>
                </a:cubicBezTo>
                <a:close/>
                <a:moveTo>
                  <a:pt x="138" y="460"/>
                </a:moveTo>
                <a:cubicBezTo>
                  <a:pt x="143" y="453"/>
                  <a:pt x="144" y="453"/>
                  <a:pt x="148" y="448"/>
                </a:cubicBezTo>
                <a:cubicBezTo>
                  <a:pt x="148" y="448"/>
                  <a:pt x="145" y="453"/>
                  <a:pt x="143" y="457"/>
                </a:cubicBezTo>
                <a:cubicBezTo>
                  <a:pt x="146" y="453"/>
                  <a:pt x="146" y="454"/>
                  <a:pt x="141" y="463"/>
                </a:cubicBezTo>
                <a:cubicBezTo>
                  <a:pt x="143" y="457"/>
                  <a:pt x="135" y="468"/>
                  <a:pt x="138" y="460"/>
                </a:cubicBezTo>
                <a:close/>
                <a:moveTo>
                  <a:pt x="191" y="378"/>
                </a:moveTo>
                <a:cubicBezTo>
                  <a:pt x="198" y="370"/>
                  <a:pt x="201" y="371"/>
                  <a:pt x="193" y="382"/>
                </a:cubicBezTo>
                <a:cubicBezTo>
                  <a:pt x="191" y="382"/>
                  <a:pt x="190" y="382"/>
                  <a:pt x="191" y="378"/>
                </a:cubicBezTo>
                <a:close/>
                <a:moveTo>
                  <a:pt x="813" y="39"/>
                </a:moveTo>
                <a:cubicBezTo>
                  <a:pt x="831" y="38"/>
                  <a:pt x="818" y="41"/>
                  <a:pt x="826" y="42"/>
                </a:cubicBezTo>
                <a:cubicBezTo>
                  <a:pt x="818" y="43"/>
                  <a:pt x="813" y="43"/>
                  <a:pt x="808" y="43"/>
                </a:cubicBezTo>
                <a:cubicBezTo>
                  <a:pt x="803" y="41"/>
                  <a:pt x="818" y="40"/>
                  <a:pt x="813" y="39"/>
                </a:cubicBezTo>
                <a:close/>
                <a:moveTo>
                  <a:pt x="184" y="390"/>
                </a:moveTo>
                <a:cubicBezTo>
                  <a:pt x="190" y="381"/>
                  <a:pt x="192" y="382"/>
                  <a:pt x="185" y="393"/>
                </a:cubicBezTo>
                <a:cubicBezTo>
                  <a:pt x="182" y="394"/>
                  <a:pt x="187" y="388"/>
                  <a:pt x="184" y="390"/>
                </a:cubicBezTo>
                <a:close/>
                <a:moveTo>
                  <a:pt x="416" y="169"/>
                </a:moveTo>
                <a:cubicBezTo>
                  <a:pt x="416" y="171"/>
                  <a:pt x="406" y="177"/>
                  <a:pt x="407" y="179"/>
                </a:cubicBezTo>
                <a:cubicBezTo>
                  <a:pt x="398" y="183"/>
                  <a:pt x="404" y="176"/>
                  <a:pt x="416" y="169"/>
                </a:cubicBezTo>
                <a:close/>
                <a:moveTo>
                  <a:pt x="621" y="75"/>
                </a:moveTo>
                <a:cubicBezTo>
                  <a:pt x="621" y="77"/>
                  <a:pt x="614" y="78"/>
                  <a:pt x="602" y="83"/>
                </a:cubicBezTo>
                <a:cubicBezTo>
                  <a:pt x="600" y="81"/>
                  <a:pt x="611" y="79"/>
                  <a:pt x="621" y="75"/>
                </a:cubicBezTo>
                <a:close/>
                <a:moveTo>
                  <a:pt x="120" y="497"/>
                </a:moveTo>
                <a:cubicBezTo>
                  <a:pt x="124" y="488"/>
                  <a:pt x="124" y="491"/>
                  <a:pt x="126" y="487"/>
                </a:cubicBezTo>
                <a:cubicBezTo>
                  <a:pt x="127" y="485"/>
                  <a:pt x="128" y="482"/>
                  <a:pt x="131" y="478"/>
                </a:cubicBezTo>
                <a:cubicBezTo>
                  <a:pt x="131" y="480"/>
                  <a:pt x="126" y="490"/>
                  <a:pt x="123" y="496"/>
                </a:cubicBezTo>
                <a:cubicBezTo>
                  <a:pt x="122" y="494"/>
                  <a:pt x="123" y="494"/>
                  <a:pt x="120" y="497"/>
                </a:cubicBezTo>
                <a:close/>
                <a:moveTo>
                  <a:pt x="105" y="531"/>
                </a:moveTo>
                <a:cubicBezTo>
                  <a:pt x="110" y="523"/>
                  <a:pt x="111" y="522"/>
                  <a:pt x="111" y="519"/>
                </a:cubicBezTo>
                <a:cubicBezTo>
                  <a:pt x="112" y="517"/>
                  <a:pt x="113" y="514"/>
                  <a:pt x="119" y="503"/>
                </a:cubicBezTo>
                <a:cubicBezTo>
                  <a:pt x="121" y="503"/>
                  <a:pt x="114" y="520"/>
                  <a:pt x="107" y="533"/>
                </a:cubicBezTo>
                <a:cubicBezTo>
                  <a:pt x="105" y="535"/>
                  <a:pt x="108" y="528"/>
                  <a:pt x="105" y="531"/>
                </a:cubicBezTo>
                <a:close/>
                <a:moveTo>
                  <a:pt x="83" y="588"/>
                </a:moveTo>
                <a:cubicBezTo>
                  <a:pt x="83" y="587"/>
                  <a:pt x="85" y="582"/>
                  <a:pt x="86" y="578"/>
                </a:cubicBezTo>
                <a:cubicBezTo>
                  <a:pt x="87" y="581"/>
                  <a:pt x="89" y="573"/>
                  <a:pt x="90" y="575"/>
                </a:cubicBezTo>
                <a:cubicBezTo>
                  <a:pt x="86" y="589"/>
                  <a:pt x="86" y="580"/>
                  <a:pt x="83" y="588"/>
                </a:cubicBezTo>
                <a:close/>
                <a:moveTo>
                  <a:pt x="60" y="666"/>
                </a:moveTo>
                <a:cubicBezTo>
                  <a:pt x="61" y="658"/>
                  <a:pt x="62" y="659"/>
                  <a:pt x="64" y="650"/>
                </a:cubicBezTo>
                <a:cubicBezTo>
                  <a:pt x="63" y="658"/>
                  <a:pt x="64" y="658"/>
                  <a:pt x="65" y="658"/>
                </a:cubicBezTo>
                <a:cubicBezTo>
                  <a:pt x="62" y="668"/>
                  <a:pt x="62" y="668"/>
                  <a:pt x="62" y="668"/>
                </a:cubicBezTo>
                <a:cubicBezTo>
                  <a:pt x="61" y="666"/>
                  <a:pt x="60" y="671"/>
                  <a:pt x="60" y="666"/>
                </a:cubicBezTo>
                <a:close/>
                <a:moveTo>
                  <a:pt x="95" y="559"/>
                </a:moveTo>
                <a:cubicBezTo>
                  <a:pt x="98" y="551"/>
                  <a:pt x="99" y="554"/>
                  <a:pt x="102" y="546"/>
                </a:cubicBezTo>
                <a:cubicBezTo>
                  <a:pt x="100" y="554"/>
                  <a:pt x="101" y="552"/>
                  <a:pt x="107" y="539"/>
                </a:cubicBezTo>
                <a:cubicBezTo>
                  <a:pt x="108" y="539"/>
                  <a:pt x="102" y="550"/>
                  <a:pt x="101" y="555"/>
                </a:cubicBezTo>
                <a:cubicBezTo>
                  <a:pt x="99" y="553"/>
                  <a:pt x="93" y="567"/>
                  <a:pt x="95" y="559"/>
                </a:cubicBezTo>
                <a:close/>
                <a:moveTo>
                  <a:pt x="52" y="706"/>
                </a:moveTo>
                <a:cubicBezTo>
                  <a:pt x="54" y="701"/>
                  <a:pt x="57" y="698"/>
                  <a:pt x="56" y="701"/>
                </a:cubicBezTo>
                <a:cubicBezTo>
                  <a:pt x="54" y="708"/>
                  <a:pt x="54" y="702"/>
                  <a:pt x="52" y="718"/>
                </a:cubicBezTo>
                <a:cubicBezTo>
                  <a:pt x="49" y="722"/>
                  <a:pt x="54" y="703"/>
                  <a:pt x="52" y="706"/>
                </a:cubicBezTo>
                <a:close/>
                <a:moveTo>
                  <a:pt x="614" y="85"/>
                </a:moveTo>
                <a:cubicBezTo>
                  <a:pt x="612" y="83"/>
                  <a:pt x="612" y="83"/>
                  <a:pt x="612" y="83"/>
                </a:cubicBezTo>
                <a:cubicBezTo>
                  <a:pt x="618" y="81"/>
                  <a:pt x="625" y="79"/>
                  <a:pt x="632" y="77"/>
                </a:cubicBezTo>
                <a:cubicBezTo>
                  <a:pt x="628" y="80"/>
                  <a:pt x="627" y="79"/>
                  <a:pt x="634" y="79"/>
                </a:cubicBezTo>
                <a:cubicBezTo>
                  <a:pt x="647" y="75"/>
                  <a:pt x="644" y="75"/>
                  <a:pt x="658" y="72"/>
                </a:cubicBezTo>
                <a:cubicBezTo>
                  <a:pt x="652" y="75"/>
                  <a:pt x="652" y="75"/>
                  <a:pt x="651" y="78"/>
                </a:cubicBezTo>
                <a:cubicBezTo>
                  <a:pt x="643" y="80"/>
                  <a:pt x="648" y="77"/>
                  <a:pt x="645" y="77"/>
                </a:cubicBezTo>
                <a:cubicBezTo>
                  <a:pt x="636" y="81"/>
                  <a:pt x="626" y="84"/>
                  <a:pt x="624" y="82"/>
                </a:cubicBezTo>
                <a:cubicBezTo>
                  <a:pt x="616" y="85"/>
                  <a:pt x="609" y="87"/>
                  <a:pt x="605" y="89"/>
                </a:cubicBezTo>
                <a:cubicBezTo>
                  <a:pt x="592" y="93"/>
                  <a:pt x="609" y="86"/>
                  <a:pt x="614" y="85"/>
                </a:cubicBezTo>
                <a:close/>
                <a:moveTo>
                  <a:pt x="535" y="115"/>
                </a:moveTo>
                <a:cubicBezTo>
                  <a:pt x="533" y="117"/>
                  <a:pt x="522" y="120"/>
                  <a:pt x="521" y="123"/>
                </a:cubicBezTo>
                <a:cubicBezTo>
                  <a:pt x="513" y="127"/>
                  <a:pt x="520" y="121"/>
                  <a:pt x="510" y="126"/>
                </a:cubicBezTo>
                <a:cubicBezTo>
                  <a:pt x="511" y="124"/>
                  <a:pt x="523" y="120"/>
                  <a:pt x="535" y="115"/>
                </a:cubicBezTo>
                <a:close/>
                <a:moveTo>
                  <a:pt x="452" y="158"/>
                </a:moveTo>
                <a:cubicBezTo>
                  <a:pt x="446" y="161"/>
                  <a:pt x="440" y="165"/>
                  <a:pt x="434" y="168"/>
                </a:cubicBezTo>
                <a:cubicBezTo>
                  <a:pt x="433" y="168"/>
                  <a:pt x="437" y="165"/>
                  <a:pt x="442" y="162"/>
                </a:cubicBezTo>
                <a:cubicBezTo>
                  <a:pt x="446" y="159"/>
                  <a:pt x="451" y="157"/>
                  <a:pt x="452" y="158"/>
                </a:cubicBezTo>
                <a:close/>
                <a:moveTo>
                  <a:pt x="44" y="775"/>
                </a:moveTo>
                <a:cubicBezTo>
                  <a:pt x="46" y="774"/>
                  <a:pt x="46" y="783"/>
                  <a:pt x="44" y="791"/>
                </a:cubicBezTo>
                <a:cubicBezTo>
                  <a:pt x="43" y="788"/>
                  <a:pt x="43" y="785"/>
                  <a:pt x="44" y="775"/>
                </a:cubicBezTo>
                <a:close/>
                <a:moveTo>
                  <a:pt x="160" y="439"/>
                </a:moveTo>
                <a:cubicBezTo>
                  <a:pt x="168" y="425"/>
                  <a:pt x="171" y="430"/>
                  <a:pt x="170" y="433"/>
                </a:cubicBezTo>
                <a:cubicBezTo>
                  <a:pt x="165" y="438"/>
                  <a:pt x="163" y="438"/>
                  <a:pt x="160" y="439"/>
                </a:cubicBezTo>
                <a:close/>
                <a:moveTo>
                  <a:pt x="833" y="46"/>
                </a:moveTo>
                <a:cubicBezTo>
                  <a:pt x="841" y="46"/>
                  <a:pt x="825" y="48"/>
                  <a:pt x="813" y="49"/>
                </a:cubicBezTo>
                <a:cubicBezTo>
                  <a:pt x="809" y="48"/>
                  <a:pt x="815" y="47"/>
                  <a:pt x="821" y="47"/>
                </a:cubicBezTo>
                <a:cubicBezTo>
                  <a:pt x="827" y="47"/>
                  <a:pt x="833" y="47"/>
                  <a:pt x="833" y="46"/>
                </a:cubicBezTo>
                <a:close/>
                <a:moveTo>
                  <a:pt x="366" y="216"/>
                </a:moveTo>
                <a:cubicBezTo>
                  <a:pt x="353" y="225"/>
                  <a:pt x="344" y="233"/>
                  <a:pt x="337" y="240"/>
                </a:cubicBezTo>
                <a:cubicBezTo>
                  <a:pt x="329" y="247"/>
                  <a:pt x="322" y="252"/>
                  <a:pt x="314" y="257"/>
                </a:cubicBezTo>
                <a:cubicBezTo>
                  <a:pt x="321" y="252"/>
                  <a:pt x="330" y="243"/>
                  <a:pt x="339" y="235"/>
                </a:cubicBezTo>
                <a:cubicBezTo>
                  <a:pt x="348" y="227"/>
                  <a:pt x="358" y="220"/>
                  <a:pt x="366" y="216"/>
                </a:cubicBezTo>
                <a:close/>
                <a:moveTo>
                  <a:pt x="540" y="114"/>
                </a:moveTo>
                <a:cubicBezTo>
                  <a:pt x="550" y="109"/>
                  <a:pt x="552" y="110"/>
                  <a:pt x="554" y="110"/>
                </a:cubicBezTo>
                <a:cubicBezTo>
                  <a:pt x="549" y="114"/>
                  <a:pt x="540" y="116"/>
                  <a:pt x="535" y="118"/>
                </a:cubicBezTo>
                <a:cubicBezTo>
                  <a:pt x="541" y="118"/>
                  <a:pt x="549" y="113"/>
                  <a:pt x="556" y="111"/>
                </a:cubicBezTo>
                <a:cubicBezTo>
                  <a:pt x="557" y="114"/>
                  <a:pt x="542" y="118"/>
                  <a:pt x="531" y="123"/>
                </a:cubicBezTo>
                <a:cubicBezTo>
                  <a:pt x="534" y="121"/>
                  <a:pt x="533" y="120"/>
                  <a:pt x="531" y="119"/>
                </a:cubicBezTo>
                <a:cubicBezTo>
                  <a:pt x="534" y="118"/>
                  <a:pt x="543" y="114"/>
                  <a:pt x="540" y="114"/>
                </a:cubicBezTo>
                <a:close/>
                <a:moveTo>
                  <a:pt x="271" y="301"/>
                </a:moveTo>
                <a:cubicBezTo>
                  <a:pt x="266" y="307"/>
                  <a:pt x="263" y="311"/>
                  <a:pt x="258" y="316"/>
                </a:cubicBezTo>
                <a:cubicBezTo>
                  <a:pt x="254" y="320"/>
                  <a:pt x="249" y="326"/>
                  <a:pt x="243" y="334"/>
                </a:cubicBezTo>
                <a:cubicBezTo>
                  <a:pt x="240" y="334"/>
                  <a:pt x="240" y="334"/>
                  <a:pt x="240" y="334"/>
                </a:cubicBezTo>
                <a:cubicBezTo>
                  <a:pt x="248" y="325"/>
                  <a:pt x="252" y="320"/>
                  <a:pt x="256" y="316"/>
                </a:cubicBezTo>
                <a:cubicBezTo>
                  <a:pt x="260" y="311"/>
                  <a:pt x="264" y="307"/>
                  <a:pt x="271" y="301"/>
                </a:cubicBezTo>
                <a:close/>
                <a:moveTo>
                  <a:pt x="353" y="227"/>
                </a:moveTo>
                <a:cubicBezTo>
                  <a:pt x="361" y="220"/>
                  <a:pt x="361" y="220"/>
                  <a:pt x="361" y="220"/>
                </a:cubicBezTo>
                <a:cubicBezTo>
                  <a:pt x="361" y="221"/>
                  <a:pt x="360" y="224"/>
                  <a:pt x="359" y="226"/>
                </a:cubicBezTo>
                <a:cubicBezTo>
                  <a:pt x="344" y="236"/>
                  <a:pt x="346" y="237"/>
                  <a:pt x="337" y="243"/>
                </a:cubicBezTo>
                <a:cubicBezTo>
                  <a:pt x="335" y="242"/>
                  <a:pt x="335" y="242"/>
                  <a:pt x="335" y="242"/>
                </a:cubicBezTo>
                <a:cubicBezTo>
                  <a:pt x="344" y="235"/>
                  <a:pt x="356" y="226"/>
                  <a:pt x="353" y="227"/>
                </a:cubicBezTo>
                <a:close/>
                <a:moveTo>
                  <a:pt x="742" y="60"/>
                </a:moveTo>
                <a:cubicBezTo>
                  <a:pt x="748" y="59"/>
                  <a:pt x="750" y="60"/>
                  <a:pt x="756" y="59"/>
                </a:cubicBezTo>
                <a:cubicBezTo>
                  <a:pt x="758" y="60"/>
                  <a:pt x="754" y="61"/>
                  <a:pt x="749" y="61"/>
                </a:cubicBezTo>
                <a:cubicBezTo>
                  <a:pt x="745" y="62"/>
                  <a:pt x="740" y="62"/>
                  <a:pt x="742" y="60"/>
                </a:cubicBezTo>
                <a:close/>
                <a:moveTo>
                  <a:pt x="472" y="152"/>
                </a:moveTo>
                <a:cubicBezTo>
                  <a:pt x="476" y="150"/>
                  <a:pt x="479" y="149"/>
                  <a:pt x="480" y="150"/>
                </a:cubicBezTo>
                <a:cubicBezTo>
                  <a:pt x="481" y="150"/>
                  <a:pt x="486" y="147"/>
                  <a:pt x="489" y="145"/>
                </a:cubicBezTo>
                <a:cubicBezTo>
                  <a:pt x="484" y="149"/>
                  <a:pt x="480" y="151"/>
                  <a:pt x="489" y="148"/>
                </a:cubicBezTo>
                <a:cubicBezTo>
                  <a:pt x="480" y="153"/>
                  <a:pt x="480" y="154"/>
                  <a:pt x="471" y="158"/>
                </a:cubicBezTo>
                <a:cubicBezTo>
                  <a:pt x="460" y="162"/>
                  <a:pt x="475" y="154"/>
                  <a:pt x="472" y="152"/>
                </a:cubicBezTo>
                <a:close/>
                <a:moveTo>
                  <a:pt x="1285" y="160"/>
                </a:moveTo>
                <a:cubicBezTo>
                  <a:pt x="1275" y="156"/>
                  <a:pt x="1259" y="145"/>
                  <a:pt x="1260" y="149"/>
                </a:cubicBezTo>
                <a:cubicBezTo>
                  <a:pt x="1253" y="145"/>
                  <a:pt x="1250" y="143"/>
                  <a:pt x="1250" y="142"/>
                </a:cubicBezTo>
                <a:cubicBezTo>
                  <a:pt x="1242" y="138"/>
                  <a:pt x="1232" y="134"/>
                  <a:pt x="1224" y="130"/>
                </a:cubicBezTo>
                <a:cubicBezTo>
                  <a:pt x="1216" y="127"/>
                  <a:pt x="1208" y="124"/>
                  <a:pt x="1205" y="121"/>
                </a:cubicBezTo>
                <a:cubicBezTo>
                  <a:pt x="1213" y="124"/>
                  <a:pt x="1230" y="131"/>
                  <a:pt x="1247" y="140"/>
                </a:cubicBezTo>
                <a:cubicBezTo>
                  <a:pt x="1264" y="148"/>
                  <a:pt x="1279" y="157"/>
                  <a:pt x="1285" y="160"/>
                </a:cubicBezTo>
                <a:close/>
                <a:moveTo>
                  <a:pt x="1448" y="277"/>
                </a:moveTo>
                <a:cubicBezTo>
                  <a:pt x="1447" y="279"/>
                  <a:pt x="1443" y="276"/>
                  <a:pt x="1434" y="268"/>
                </a:cubicBezTo>
                <a:cubicBezTo>
                  <a:pt x="1435" y="266"/>
                  <a:pt x="1435" y="266"/>
                  <a:pt x="1435" y="266"/>
                </a:cubicBezTo>
                <a:cubicBezTo>
                  <a:pt x="1438" y="268"/>
                  <a:pt x="1442" y="272"/>
                  <a:pt x="1448" y="277"/>
                </a:cubicBezTo>
                <a:close/>
                <a:moveTo>
                  <a:pt x="1472" y="301"/>
                </a:moveTo>
                <a:cubicBezTo>
                  <a:pt x="1475" y="304"/>
                  <a:pt x="1478" y="307"/>
                  <a:pt x="1482" y="311"/>
                </a:cubicBezTo>
                <a:cubicBezTo>
                  <a:pt x="1480" y="311"/>
                  <a:pt x="1472" y="305"/>
                  <a:pt x="1466" y="298"/>
                </a:cubicBezTo>
                <a:cubicBezTo>
                  <a:pt x="1467" y="298"/>
                  <a:pt x="1474" y="305"/>
                  <a:pt x="1472" y="301"/>
                </a:cubicBezTo>
                <a:close/>
                <a:moveTo>
                  <a:pt x="340" y="244"/>
                </a:moveTo>
                <a:cubicBezTo>
                  <a:pt x="344" y="240"/>
                  <a:pt x="345" y="240"/>
                  <a:pt x="348" y="238"/>
                </a:cubicBezTo>
                <a:cubicBezTo>
                  <a:pt x="350" y="238"/>
                  <a:pt x="350" y="239"/>
                  <a:pt x="340" y="247"/>
                </a:cubicBezTo>
                <a:cubicBezTo>
                  <a:pt x="342" y="244"/>
                  <a:pt x="344" y="242"/>
                  <a:pt x="340" y="244"/>
                </a:cubicBezTo>
                <a:close/>
                <a:moveTo>
                  <a:pt x="1352" y="204"/>
                </a:moveTo>
                <a:cubicBezTo>
                  <a:pt x="1357" y="209"/>
                  <a:pt x="1359" y="210"/>
                  <a:pt x="1370" y="217"/>
                </a:cubicBezTo>
                <a:cubicBezTo>
                  <a:pt x="1369" y="218"/>
                  <a:pt x="1370" y="219"/>
                  <a:pt x="1372" y="221"/>
                </a:cubicBezTo>
                <a:cubicBezTo>
                  <a:pt x="1365" y="217"/>
                  <a:pt x="1358" y="211"/>
                  <a:pt x="1346" y="203"/>
                </a:cubicBezTo>
                <a:cubicBezTo>
                  <a:pt x="1350" y="207"/>
                  <a:pt x="1352" y="209"/>
                  <a:pt x="1361" y="214"/>
                </a:cubicBezTo>
                <a:cubicBezTo>
                  <a:pt x="1360" y="216"/>
                  <a:pt x="1356" y="213"/>
                  <a:pt x="1350" y="209"/>
                </a:cubicBezTo>
                <a:cubicBezTo>
                  <a:pt x="1344" y="204"/>
                  <a:pt x="1336" y="198"/>
                  <a:pt x="1328" y="194"/>
                </a:cubicBezTo>
                <a:cubicBezTo>
                  <a:pt x="1325" y="190"/>
                  <a:pt x="1335" y="197"/>
                  <a:pt x="1340" y="200"/>
                </a:cubicBezTo>
                <a:cubicBezTo>
                  <a:pt x="1340" y="199"/>
                  <a:pt x="1330" y="193"/>
                  <a:pt x="1328" y="191"/>
                </a:cubicBezTo>
                <a:cubicBezTo>
                  <a:pt x="1344" y="201"/>
                  <a:pt x="1343" y="200"/>
                  <a:pt x="1352" y="204"/>
                </a:cubicBezTo>
                <a:close/>
                <a:moveTo>
                  <a:pt x="1046" y="73"/>
                </a:moveTo>
                <a:cubicBezTo>
                  <a:pt x="1058" y="76"/>
                  <a:pt x="1063" y="79"/>
                  <a:pt x="1081" y="84"/>
                </a:cubicBezTo>
                <a:cubicBezTo>
                  <a:pt x="1084" y="83"/>
                  <a:pt x="1071" y="80"/>
                  <a:pt x="1064" y="78"/>
                </a:cubicBezTo>
                <a:cubicBezTo>
                  <a:pt x="1078" y="80"/>
                  <a:pt x="1088" y="83"/>
                  <a:pt x="1112" y="90"/>
                </a:cubicBezTo>
                <a:cubicBezTo>
                  <a:pt x="1108" y="91"/>
                  <a:pt x="1097" y="89"/>
                  <a:pt x="1083" y="85"/>
                </a:cubicBezTo>
                <a:cubicBezTo>
                  <a:pt x="1068" y="81"/>
                  <a:pt x="1050" y="76"/>
                  <a:pt x="1033" y="73"/>
                </a:cubicBezTo>
                <a:cubicBezTo>
                  <a:pt x="1032" y="71"/>
                  <a:pt x="1048" y="75"/>
                  <a:pt x="1046" y="73"/>
                </a:cubicBezTo>
                <a:close/>
                <a:moveTo>
                  <a:pt x="1129" y="96"/>
                </a:moveTo>
                <a:cubicBezTo>
                  <a:pt x="1135" y="98"/>
                  <a:pt x="1149" y="102"/>
                  <a:pt x="1159" y="106"/>
                </a:cubicBezTo>
                <a:cubicBezTo>
                  <a:pt x="1160" y="107"/>
                  <a:pt x="1156" y="106"/>
                  <a:pt x="1152" y="105"/>
                </a:cubicBezTo>
                <a:cubicBezTo>
                  <a:pt x="1154" y="107"/>
                  <a:pt x="1172" y="112"/>
                  <a:pt x="1182" y="117"/>
                </a:cubicBezTo>
                <a:cubicBezTo>
                  <a:pt x="1169" y="113"/>
                  <a:pt x="1152" y="108"/>
                  <a:pt x="1136" y="101"/>
                </a:cubicBezTo>
                <a:cubicBezTo>
                  <a:pt x="1123" y="98"/>
                  <a:pt x="1103" y="92"/>
                  <a:pt x="1082" y="86"/>
                </a:cubicBezTo>
                <a:cubicBezTo>
                  <a:pt x="1062" y="81"/>
                  <a:pt x="1043" y="77"/>
                  <a:pt x="1034" y="75"/>
                </a:cubicBezTo>
                <a:cubicBezTo>
                  <a:pt x="1057" y="79"/>
                  <a:pt x="1079" y="84"/>
                  <a:pt x="1099" y="89"/>
                </a:cubicBezTo>
                <a:cubicBezTo>
                  <a:pt x="1118" y="95"/>
                  <a:pt x="1135" y="100"/>
                  <a:pt x="1149" y="104"/>
                </a:cubicBezTo>
                <a:cubicBezTo>
                  <a:pt x="1152" y="103"/>
                  <a:pt x="1131" y="98"/>
                  <a:pt x="1129" y="96"/>
                </a:cubicBezTo>
                <a:close/>
                <a:moveTo>
                  <a:pt x="1162" y="107"/>
                </a:moveTo>
                <a:cubicBezTo>
                  <a:pt x="1165" y="108"/>
                  <a:pt x="1174" y="111"/>
                  <a:pt x="1180" y="114"/>
                </a:cubicBezTo>
                <a:cubicBezTo>
                  <a:pt x="1187" y="117"/>
                  <a:pt x="1192" y="119"/>
                  <a:pt x="1189" y="118"/>
                </a:cubicBezTo>
                <a:cubicBezTo>
                  <a:pt x="1178" y="113"/>
                  <a:pt x="1161" y="109"/>
                  <a:pt x="1162" y="107"/>
                </a:cubicBezTo>
                <a:close/>
                <a:moveTo>
                  <a:pt x="1463" y="296"/>
                </a:moveTo>
                <a:cubicBezTo>
                  <a:pt x="1475" y="310"/>
                  <a:pt x="1485" y="317"/>
                  <a:pt x="1488" y="324"/>
                </a:cubicBezTo>
                <a:cubicBezTo>
                  <a:pt x="1481" y="316"/>
                  <a:pt x="1478" y="313"/>
                  <a:pt x="1475" y="310"/>
                </a:cubicBezTo>
                <a:cubicBezTo>
                  <a:pt x="1471" y="308"/>
                  <a:pt x="1469" y="305"/>
                  <a:pt x="1463" y="299"/>
                </a:cubicBezTo>
                <a:lnTo>
                  <a:pt x="1463" y="296"/>
                </a:lnTo>
                <a:close/>
                <a:moveTo>
                  <a:pt x="1510" y="346"/>
                </a:moveTo>
                <a:cubicBezTo>
                  <a:pt x="1516" y="355"/>
                  <a:pt x="1522" y="359"/>
                  <a:pt x="1531" y="371"/>
                </a:cubicBezTo>
                <a:cubicBezTo>
                  <a:pt x="1530" y="370"/>
                  <a:pt x="1524" y="364"/>
                  <a:pt x="1519" y="358"/>
                </a:cubicBezTo>
                <a:cubicBezTo>
                  <a:pt x="1514" y="352"/>
                  <a:pt x="1509" y="347"/>
                  <a:pt x="1510" y="346"/>
                </a:cubicBezTo>
                <a:close/>
                <a:moveTo>
                  <a:pt x="1228" y="135"/>
                </a:moveTo>
                <a:cubicBezTo>
                  <a:pt x="1225" y="134"/>
                  <a:pt x="1216" y="130"/>
                  <a:pt x="1205" y="125"/>
                </a:cubicBezTo>
                <a:cubicBezTo>
                  <a:pt x="1208" y="126"/>
                  <a:pt x="1218" y="130"/>
                  <a:pt x="1228" y="135"/>
                </a:cubicBezTo>
                <a:close/>
                <a:moveTo>
                  <a:pt x="1322" y="186"/>
                </a:moveTo>
                <a:cubicBezTo>
                  <a:pt x="1324" y="189"/>
                  <a:pt x="1325" y="189"/>
                  <a:pt x="1325" y="192"/>
                </a:cubicBezTo>
                <a:cubicBezTo>
                  <a:pt x="1321" y="189"/>
                  <a:pt x="1310" y="182"/>
                  <a:pt x="1301" y="177"/>
                </a:cubicBezTo>
                <a:cubicBezTo>
                  <a:pt x="1306" y="180"/>
                  <a:pt x="1309" y="180"/>
                  <a:pt x="1316" y="184"/>
                </a:cubicBezTo>
                <a:cubicBezTo>
                  <a:pt x="1317" y="184"/>
                  <a:pt x="1302" y="176"/>
                  <a:pt x="1307" y="177"/>
                </a:cubicBezTo>
                <a:cubicBezTo>
                  <a:pt x="1310" y="179"/>
                  <a:pt x="1315" y="181"/>
                  <a:pt x="1322" y="186"/>
                </a:cubicBezTo>
                <a:close/>
                <a:moveTo>
                  <a:pt x="1450" y="284"/>
                </a:moveTo>
                <a:cubicBezTo>
                  <a:pt x="1454" y="288"/>
                  <a:pt x="1454" y="289"/>
                  <a:pt x="1458" y="292"/>
                </a:cubicBezTo>
                <a:cubicBezTo>
                  <a:pt x="1458" y="295"/>
                  <a:pt x="1454" y="291"/>
                  <a:pt x="1447" y="284"/>
                </a:cubicBezTo>
                <a:cubicBezTo>
                  <a:pt x="1449" y="286"/>
                  <a:pt x="1450" y="286"/>
                  <a:pt x="1450" y="284"/>
                </a:cubicBezTo>
                <a:close/>
                <a:moveTo>
                  <a:pt x="520" y="133"/>
                </a:moveTo>
                <a:cubicBezTo>
                  <a:pt x="522" y="133"/>
                  <a:pt x="517" y="136"/>
                  <a:pt x="509" y="140"/>
                </a:cubicBezTo>
                <a:cubicBezTo>
                  <a:pt x="506" y="139"/>
                  <a:pt x="511" y="137"/>
                  <a:pt x="520" y="133"/>
                </a:cubicBezTo>
                <a:close/>
                <a:moveTo>
                  <a:pt x="882" y="56"/>
                </a:moveTo>
                <a:cubicBezTo>
                  <a:pt x="881" y="56"/>
                  <a:pt x="879" y="57"/>
                  <a:pt x="880" y="57"/>
                </a:cubicBezTo>
                <a:cubicBezTo>
                  <a:pt x="891" y="58"/>
                  <a:pt x="907" y="58"/>
                  <a:pt x="929" y="59"/>
                </a:cubicBezTo>
                <a:cubicBezTo>
                  <a:pt x="921" y="57"/>
                  <a:pt x="926" y="58"/>
                  <a:pt x="935" y="59"/>
                </a:cubicBezTo>
                <a:cubicBezTo>
                  <a:pt x="943" y="59"/>
                  <a:pt x="955" y="61"/>
                  <a:pt x="959" y="61"/>
                </a:cubicBezTo>
                <a:cubicBezTo>
                  <a:pt x="962" y="63"/>
                  <a:pt x="939" y="60"/>
                  <a:pt x="951" y="64"/>
                </a:cubicBezTo>
                <a:cubicBezTo>
                  <a:pt x="935" y="60"/>
                  <a:pt x="912" y="59"/>
                  <a:pt x="891" y="59"/>
                </a:cubicBezTo>
                <a:cubicBezTo>
                  <a:pt x="870" y="59"/>
                  <a:pt x="850" y="60"/>
                  <a:pt x="838" y="59"/>
                </a:cubicBezTo>
                <a:cubicBezTo>
                  <a:pt x="847" y="58"/>
                  <a:pt x="857" y="58"/>
                  <a:pt x="866" y="58"/>
                </a:cubicBezTo>
                <a:cubicBezTo>
                  <a:pt x="866" y="57"/>
                  <a:pt x="852" y="58"/>
                  <a:pt x="854" y="56"/>
                </a:cubicBezTo>
                <a:cubicBezTo>
                  <a:pt x="863" y="56"/>
                  <a:pt x="870" y="55"/>
                  <a:pt x="882" y="56"/>
                </a:cubicBezTo>
                <a:close/>
                <a:moveTo>
                  <a:pt x="1420" y="260"/>
                </a:moveTo>
                <a:cubicBezTo>
                  <a:pt x="1432" y="270"/>
                  <a:pt x="1423" y="264"/>
                  <a:pt x="1428" y="269"/>
                </a:cubicBezTo>
                <a:cubicBezTo>
                  <a:pt x="1425" y="267"/>
                  <a:pt x="1418" y="262"/>
                  <a:pt x="1414" y="257"/>
                </a:cubicBezTo>
                <a:cubicBezTo>
                  <a:pt x="1416" y="258"/>
                  <a:pt x="1419" y="259"/>
                  <a:pt x="1420" y="260"/>
                </a:cubicBezTo>
                <a:close/>
                <a:moveTo>
                  <a:pt x="1442" y="279"/>
                </a:moveTo>
                <a:cubicBezTo>
                  <a:pt x="1437" y="276"/>
                  <a:pt x="1442" y="280"/>
                  <a:pt x="1441" y="281"/>
                </a:cubicBezTo>
                <a:cubicBezTo>
                  <a:pt x="1438" y="278"/>
                  <a:pt x="1434" y="275"/>
                  <a:pt x="1431" y="271"/>
                </a:cubicBezTo>
                <a:cubicBezTo>
                  <a:pt x="1434" y="273"/>
                  <a:pt x="1433" y="271"/>
                  <a:pt x="1442" y="279"/>
                </a:cubicBezTo>
                <a:close/>
                <a:moveTo>
                  <a:pt x="813" y="59"/>
                </a:moveTo>
                <a:cubicBezTo>
                  <a:pt x="820" y="58"/>
                  <a:pt x="822" y="58"/>
                  <a:pt x="827" y="58"/>
                </a:cubicBezTo>
                <a:cubicBezTo>
                  <a:pt x="829" y="60"/>
                  <a:pt x="824" y="61"/>
                  <a:pt x="811" y="62"/>
                </a:cubicBezTo>
                <a:cubicBezTo>
                  <a:pt x="810" y="61"/>
                  <a:pt x="816" y="60"/>
                  <a:pt x="813" y="59"/>
                </a:cubicBezTo>
                <a:close/>
                <a:moveTo>
                  <a:pt x="1009" y="69"/>
                </a:moveTo>
                <a:cubicBezTo>
                  <a:pt x="1020" y="70"/>
                  <a:pt x="1014" y="71"/>
                  <a:pt x="1027" y="73"/>
                </a:cubicBezTo>
                <a:cubicBezTo>
                  <a:pt x="1029" y="74"/>
                  <a:pt x="1021" y="72"/>
                  <a:pt x="1021" y="73"/>
                </a:cubicBezTo>
                <a:cubicBezTo>
                  <a:pt x="1014" y="72"/>
                  <a:pt x="1008" y="70"/>
                  <a:pt x="1009" y="69"/>
                </a:cubicBezTo>
                <a:close/>
                <a:moveTo>
                  <a:pt x="1392" y="239"/>
                </a:moveTo>
                <a:cubicBezTo>
                  <a:pt x="1389" y="238"/>
                  <a:pt x="1383" y="233"/>
                  <a:pt x="1375" y="227"/>
                </a:cubicBezTo>
                <a:cubicBezTo>
                  <a:pt x="1375" y="225"/>
                  <a:pt x="1388" y="235"/>
                  <a:pt x="1392" y="239"/>
                </a:cubicBezTo>
                <a:close/>
                <a:moveTo>
                  <a:pt x="325" y="264"/>
                </a:moveTo>
                <a:cubicBezTo>
                  <a:pt x="332" y="257"/>
                  <a:pt x="332" y="257"/>
                  <a:pt x="332" y="257"/>
                </a:cubicBezTo>
                <a:cubicBezTo>
                  <a:pt x="335" y="256"/>
                  <a:pt x="332" y="259"/>
                  <a:pt x="332" y="260"/>
                </a:cubicBezTo>
                <a:cubicBezTo>
                  <a:pt x="327" y="264"/>
                  <a:pt x="325" y="265"/>
                  <a:pt x="325" y="264"/>
                </a:cubicBezTo>
                <a:close/>
                <a:moveTo>
                  <a:pt x="549" y="124"/>
                </a:moveTo>
                <a:cubicBezTo>
                  <a:pt x="548" y="127"/>
                  <a:pt x="538" y="129"/>
                  <a:pt x="533" y="131"/>
                </a:cubicBezTo>
                <a:cubicBezTo>
                  <a:pt x="534" y="129"/>
                  <a:pt x="543" y="126"/>
                  <a:pt x="549" y="124"/>
                </a:cubicBezTo>
                <a:close/>
                <a:moveTo>
                  <a:pt x="978" y="65"/>
                </a:moveTo>
                <a:cubicBezTo>
                  <a:pt x="979" y="68"/>
                  <a:pt x="969" y="65"/>
                  <a:pt x="958" y="64"/>
                </a:cubicBezTo>
                <a:cubicBezTo>
                  <a:pt x="962" y="63"/>
                  <a:pt x="969" y="64"/>
                  <a:pt x="978" y="65"/>
                </a:cubicBezTo>
                <a:close/>
                <a:moveTo>
                  <a:pt x="357" y="241"/>
                </a:moveTo>
                <a:cubicBezTo>
                  <a:pt x="358" y="241"/>
                  <a:pt x="358" y="241"/>
                  <a:pt x="358" y="241"/>
                </a:cubicBezTo>
                <a:cubicBezTo>
                  <a:pt x="353" y="245"/>
                  <a:pt x="346" y="252"/>
                  <a:pt x="347" y="249"/>
                </a:cubicBezTo>
                <a:cubicBezTo>
                  <a:pt x="349" y="247"/>
                  <a:pt x="352" y="244"/>
                  <a:pt x="357" y="241"/>
                </a:cubicBezTo>
                <a:close/>
                <a:moveTo>
                  <a:pt x="435" y="185"/>
                </a:moveTo>
                <a:cubicBezTo>
                  <a:pt x="445" y="179"/>
                  <a:pt x="446" y="183"/>
                  <a:pt x="435" y="189"/>
                </a:cubicBezTo>
                <a:cubicBezTo>
                  <a:pt x="434" y="188"/>
                  <a:pt x="438" y="185"/>
                  <a:pt x="435" y="185"/>
                </a:cubicBezTo>
                <a:close/>
                <a:moveTo>
                  <a:pt x="724" y="77"/>
                </a:moveTo>
                <a:cubicBezTo>
                  <a:pt x="727" y="75"/>
                  <a:pt x="739" y="73"/>
                  <a:pt x="736" y="72"/>
                </a:cubicBezTo>
                <a:cubicBezTo>
                  <a:pt x="740" y="72"/>
                  <a:pt x="742" y="72"/>
                  <a:pt x="743" y="71"/>
                </a:cubicBezTo>
                <a:cubicBezTo>
                  <a:pt x="752" y="70"/>
                  <a:pt x="747" y="73"/>
                  <a:pt x="738" y="74"/>
                </a:cubicBezTo>
                <a:cubicBezTo>
                  <a:pt x="746" y="74"/>
                  <a:pt x="761" y="71"/>
                  <a:pt x="751" y="71"/>
                </a:cubicBezTo>
                <a:cubicBezTo>
                  <a:pt x="757" y="70"/>
                  <a:pt x="757" y="70"/>
                  <a:pt x="757" y="69"/>
                </a:cubicBezTo>
                <a:cubicBezTo>
                  <a:pt x="765" y="68"/>
                  <a:pt x="757" y="71"/>
                  <a:pt x="768" y="69"/>
                </a:cubicBezTo>
                <a:cubicBezTo>
                  <a:pt x="772" y="70"/>
                  <a:pt x="764" y="71"/>
                  <a:pt x="767" y="72"/>
                </a:cubicBezTo>
                <a:cubicBezTo>
                  <a:pt x="755" y="73"/>
                  <a:pt x="749" y="74"/>
                  <a:pt x="743" y="75"/>
                </a:cubicBezTo>
                <a:cubicBezTo>
                  <a:pt x="737" y="75"/>
                  <a:pt x="732" y="75"/>
                  <a:pt x="724" y="77"/>
                </a:cubicBezTo>
                <a:close/>
                <a:moveTo>
                  <a:pt x="579" y="117"/>
                </a:moveTo>
                <a:cubicBezTo>
                  <a:pt x="576" y="122"/>
                  <a:pt x="567" y="125"/>
                  <a:pt x="557" y="128"/>
                </a:cubicBezTo>
                <a:cubicBezTo>
                  <a:pt x="547" y="132"/>
                  <a:pt x="536" y="135"/>
                  <a:pt x="529" y="139"/>
                </a:cubicBezTo>
                <a:cubicBezTo>
                  <a:pt x="540" y="132"/>
                  <a:pt x="560" y="123"/>
                  <a:pt x="579" y="117"/>
                </a:cubicBezTo>
                <a:close/>
                <a:moveTo>
                  <a:pt x="595" y="112"/>
                </a:moveTo>
                <a:cubicBezTo>
                  <a:pt x="595" y="111"/>
                  <a:pt x="602" y="108"/>
                  <a:pt x="611" y="105"/>
                </a:cubicBezTo>
                <a:cubicBezTo>
                  <a:pt x="620" y="102"/>
                  <a:pt x="632" y="98"/>
                  <a:pt x="640" y="96"/>
                </a:cubicBezTo>
                <a:cubicBezTo>
                  <a:pt x="639" y="99"/>
                  <a:pt x="622" y="101"/>
                  <a:pt x="621" y="103"/>
                </a:cubicBezTo>
                <a:cubicBezTo>
                  <a:pt x="625" y="103"/>
                  <a:pt x="629" y="99"/>
                  <a:pt x="635" y="99"/>
                </a:cubicBezTo>
                <a:cubicBezTo>
                  <a:pt x="631" y="101"/>
                  <a:pt x="625" y="104"/>
                  <a:pt x="617" y="107"/>
                </a:cubicBezTo>
                <a:cubicBezTo>
                  <a:pt x="617" y="108"/>
                  <a:pt x="634" y="104"/>
                  <a:pt x="616" y="110"/>
                </a:cubicBezTo>
                <a:cubicBezTo>
                  <a:pt x="625" y="108"/>
                  <a:pt x="616" y="112"/>
                  <a:pt x="628" y="109"/>
                </a:cubicBezTo>
                <a:cubicBezTo>
                  <a:pt x="627" y="110"/>
                  <a:pt x="620" y="112"/>
                  <a:pt x="615" y="113"/>
                </a:cubicBezTo>
                <a:cubicBezTo>
                  <a:pt x="616" y="113"/>
                  <a:pt x="618" y="112"/>
                  <a:pt x="618" y="111"/>
                </a:cubicBezTo>
                <a:cubicBezTo>
                  <a:pt x="611" y="114"/>
                  <a:pt x="611" y="114"/>
                  <a:pt x="611" y="114"/>
                </a:cubicBezTo>
                <a:cubicBezTo>
                  <a:pt x="608" y="116"/>
                  <a:pt x="611" y="116"/>
                  <a:pt x="612" y="118"/>
                </a:cubicBezTo>
                <a:cubicBezTo>
                  <a:pt x="598" y="124"/>
                  <a:pt x="601" y="120"/>
                  <a:pt x="606" y="117"/>
                </a:cubicBezTo>
                <a:cubicBezTo>
                  <a:pt x="600" y="120"/>
                  <a:pt x="597" y="121"/>
                  <a:pt x="594" y="123"/>
                </a:cubicBezTo>
                <a:cubicBezTo>
                  <a:pt x="591" y="125"/>
                  <a:pt x="588" y="126"/>
                  <a:pt x="580" y="129"/>
                </a:cubicBezTo>
                <a:cubicBezTo>
                  <a:pt x="583" y="128"/>
                  <a:pt x="583" y="127"/>
                  <a:pt x="578" y="128"/>
                </a:cubicBezTo>
                <a:cubicBezTo>
                  <a:pt x="569" y="132"/>
                  <a:pt x="569" y="133"/>
                  <a:pt x="560" y="136"/>
                </a:cubicBezTo>
                <a:cubicBezTo>
                  <a:pt x="558" y="136"/>
                  <a:pt x="563" y="134"/>
                  <a:pt x="566" y="132"/>
                </a:cubicBezTo>
                <a:cubicBezTo>
                  <a:pt x="570" y="131"/>
                  <a:pt x="573" y="129"/>
                  <a:pt x="567" y="130"/>
                </a:cubicBezTo>
                <a:cubicBezTo>
                  <a:pt x="579" y="125"/>
                  <a:pt x="574" y="130"/>
                  <a:pt x="587" y="124"/>
                </a:cubicBezTo>
                <a:cubicBezTo>
                  <a:pt x="582" y="125"/>
                  <a:pt x="580" y="125"/>
                  <a:pt x="578" y="125"/>
                </a:cubicBezTo>
                <a:cubicBezTo>
                  <a:pt x="576" y="125"/>
                  <a:pt x="573" y="126"/>
                  <a:pt x="564" y="128"/>
                </a:cubicBezTo>
                <a:cubicBezTo>
                  <a:pt x="573" y="124"/>
                  <a:pt x="576" y="124"/>
                  <a:pt x="578" y="123"/>
                </a:cubicBezTo>
                <a:cubicBezTo>
                  <a:pt x="579" y="122"/>
                  <a:pt x="580" y="122"/>
                  <a:pt x="586" y="119"/>
                </a:cubicBezTo>
                <a:cubicBezTo>
                  <a:pt x="588" y="119"/>
                  <a:pt x="591" y="119"/>
                  <a:pt x="595" y="119"/>
                </a:cubicBezTo>
                <a:cubicBezTo>
                  <a:pt x="604" y="115"/>
                  <a:pt x="590" y="119"/>
                  <a:pt x="592" y="117"/>
                </a:cubicBezTo>
                <a:cubicBezTo>
                  <a:pt x="599" y="114"/>
                  <a:pt x="601" y="114"/>
                  <a:pt x="605" y="113"/>
                </a:cubicBezTo>
                <a:cubicBezTo>
                  <a:pt x="598" y="114"/>
                  <a:pt x="600" y="113"/>
                  <a:pt x="600" y="111"/>
                </a:cubicBezTo>
                <a:cubicBezTo>
                  <a:pt x="595" y="112"/>
                  <a:pt x="593" y="114"/>
                  <a:pt x="583" y="117"/>
                </a:cubicBezTo>
                <a:cubicBezTo>
                  <a:pt x="581" y="115"/>
                  <a:pt x="581" y="115"/>
                  <a:pt x="581" y="115"/>
                </a:cubicBezTo>
                <a:cubicBezTo>
                  <a:pt x="584" y="114"/>
                  <a:pt x="589" y="113"/>
                  <a:pt x="594" y="111"/>
                </a:cubicBezTo>
                <a:cubicBezTo>
                  <a:pt x="599" y="110"/>
                  <a:pt x="596" y="111"/>
                  <a:pt x="595" y="112"/>
                </a:cubicBezTo>
                <a:close/>
                <a:moveTo>
                  <a:pt x="576" y="130"/>
                </a:moveTo>
                <a:cubicBezTo>
                  <a:pt x="578" y="131"/>
                  <a:pt x="573" y="134"/>
                  <a:pt x="579" y="133"/>
                </a:cubicBezTo>
                <a:cubicBezTo>
                  <a:pt x="572" y="135"/>
                  <a:pt x="564" y="138"/>
                  <a:pt x="559" y="139"/>
                </a:cubicBezTo>
                <a:cubicBezTo>
                  <a:pt x="560" y="137"/>
                  <a:pt x="566" y="134"/>
                  <a:pt x="576" y="130"/>
                </a:cubicBezTo>
                <a:close/>
                <a:moveTo>
                  <a:pt x="676" y="86"/>
                </a:moveTo>
                <a:cubicBezTo>
                  <a:pt x="686" y="83"/>
                  <a:pt x="686" y="83"/>
                  <a:pt x="686" y="83"/>
                </a:cubicBezTo>
                <a:cubicBezTo>
                  <a:pt x="691" y="84"/>
                  <a:pt x="670" y="87"/>
                  <a:pt x="678" y="88"/>
                </a:cubicBezTo>
                <a:cubicBezTo>
                  <a:pt x="666" y="92"/>
                  <a:pt x="670" y="88"/>
                  <a:pt x="657" y="92"/>
                </a:cubicBezTo>
                <a:cubicBezTo>
                  <a:pt x="657" y="91"/>
                  <a:pt x="662" y="90"/>
                  <a:pt x="667" y="89"/>
                </a:cubicBezTo>
                <a:cubicBezTo>
                  <a:pt x="672" y="88"/>
                  <a:pt x="678" y="87"/>
                  <a:pt x="676" y="86"/>
                </a:cubicBezTo>
                <a:close/>
                <a:moveTo>
                  <a:pt x="491" y="156"/>
                </a:moveTo>
                <a:cubicBezTo>
                  <a:pt x="500" y="152"/>
                  <a:pt x="504" y="149"/>
                  <a:pt x="518" y="143"/>
                </a:cubicBezTo>
                <a:cubicBezTo>
                  <a:pt x="515" y="145"/>
                  <a:pt x="506" y="150"/>
                  <a:pt x="498" y="154"/>
                </a:cubicBezTo>
                <a:cubicBezTo>
                  <a:pt x="498" y="155"/>
                  <a:pt x="504" y="152"/>
                  <a:pt x="508" y="150"/>
                </a:cubicBezTo>
                <a:cubicBezTo>
                  <a:pt x="509" y="151"/>
                  <a:pt x="502" y="155"/>
                  <a:pt x="494" y="158"/>
                </a:cubicBezTo>
                <a:cubicBezTo>
                  <a:pt x="497" y="155"/>
                  <a:pt x="492" y="158"/>
                  <a:pt x="491" y="156"/>
                </a:cubicBezTo>
                <a:close/>
                <a:moveTo>
                  <a:pt x="776" y="69"/>
                </a:moveTo>
                <a:cubicBezTo>
                  <a:pt x="786" y="68"/>
                  <a:pt x="786" y="68"/>
                  <a:pt x="786" y="68"/>
                </a:cubicBezTo>
                <a:cubicBezTo>
                  <a:pt x="786" y="69"/>
                  <a:pt x="788" y="69"/>
                  <a:pt x="794" y="69"/>
                </a:cubicBezTo>
                <a:cubicBezTo>
                  <a:pt x="790" y="70"/>
                  <a:pt x="777" y="72"/>
                  <a:pt x="776" y="73"/>
                </a:cubicBezTo>
                <a:cubicBezTo>
                  <a:pt x="764" y="74"/>
                  <a:pt x="784" y="70"/>
                  <a:pt x="776" y="69"/>
                </a:cubicBezTo>
                <a:close/>
                <a:moveTo>
                  <a:pt x="355" y="246"/>
                </a:moveTo>
                <a:cubicBezTo>
                  <a:pt x="358" y="244"/>
                  <a:pt x="364" y="240"/>
                  <a:pt x="370" y="235"/>
                </a:cubicBezTo>
                <a:cubicBezTo>
                  <a:pt x="377" y="230"/>
                  <a:pt x="383" y="225"/>
                  <a:pt x="387" y="221"/>
                </a:cubicBezTo>
                <a:cubicBezTo>
                  <a:pt x="387" y="224"/>
                  <a:pt x="385" y="227"/>
                  <a:pt x="378" y="233"/>
                </a:cubicBezTo>
                <a:cubicBezTo>
                  <a:pt x="370" y="239"/>
                  <a:pt x="379" y="230"/>
                  <a:pt x="381" y="228"/>
                </a:cubicBezTo>
                <a:cubicBezTo>
                  <a:pt x="367" y="236"/>
                  <a:pt x="360" y="247"/>
                  <a:pt x="351" y="251"/>
                </a:cubicBezTo>
                <a:cubicBezTo>
                  <a:pt x="349" y="255"/>
                  <a:pt x="341" y="262"/>
                  <a:pt x="345" y="261"/>
                </a:cubicBezTo>
                <a:cubicBezTo>
                  <a:pt x="331" y="273"/>
                  <a:pt x="336" y="267"/>
                  <a:pt x="328" y="271"/>
                </a:cubicBezTo>
                <a:cubicBezTo>
                  <a:pt x="335" y="266"/>
                  <a:pt x="346" y="254"/>
                  <a:pt x="355" y="246"/>
                </a:cubicBezTo>
                <a:close/>
                <a:moveTo>
                  <a:pt x="438" y="187"/>
                </a:moveTo>
                <a:cubicBezTo>
                  <a:pt x="449" y="181"/>
                  <a:pt x="434" y="193"/>
                  <a:pt x="444" y="187"/>
                </a:cubicBezTo>
                <a:cubicBezTo>
                  <a:pt x="442" y="189"/>
                  <a:pt x="437" y="192"/>
                  <a:pt x="430" y="196"/>
                </a:cubicBezTo>
                <a:cubicBezTo>
                  <a:pt x="427" y="196"/>
                  <a:pt x="434" y="191"/>
                  <a:pt x="438" y="187"/>
                </a:cubicBezTo>
                <a:close/>
                <a:moveTo>
                  <a:pt x="429" y="195"/>
                </a:moveTo>
                <a:cubicBezTo>
                  <a:pt x="420" y="201"/>
                  <a:pt x="414" y="203"/>
                  <a:pt x="418" y="200"/>
                </a:cubicBezTo>
                <a:cubicBezTo>
                  <a:pt x="426" y="194"/>
                  <a:pt x="428" y="194"/>
                  <a:pt x="429" y="195"/>
                </a:cubicBezTo>
                <a:close/>
                <a:moveTo>
                  <a:pt x="471" y="168"/>
                </a:moveTo>
                <a:cubicBezTo>
                  <a:pt x="466" y="174"/>
                  <a:pt x="477" y="169"/>
                  <a:pt x="474" y="173"/>
                </a:cubicBezTo>
                <a:cubicBezTo>
                  <a:pt x="465" y="176"/>
                  <a:pt x="463" y="174"/>
                  <a:pt x="456" y="177"/>
                </a:cubicBezTo>
                <a:cubicBezTo>
                  <a:pt x="460" y="173"/>
                  <a:pt x="465" y="172"/>
                  <a:pt x="471" y="168"/>
                </a:cubicBezTo>
                <a:close/>
                <a:moveTo>
                  <a:pt x="814" y="66"/>
                </a:moveTo>
                <a:cubicBezTo>
                  <a:pt x="816" y="68"/>
                  <a:pt x="825" y="67"/>
                  <a:pt x="834" y="67"/>
                </a:cubicBezTo>
                <a:cubicBezTo>
                  <a:pt x="843" y="67"/>
                  <a:pt x="853" y="67"/>
                  <a:pt x="855" y="68"/>
                </a:cubicBezTo>
                <a:cubicBezTo>
                  <a:pt x="846" y="68"/>
                  <a:pt x="838" y="68"/>
                  <a:pt x="834" y="69"/>
                </a:cubicBezTo>
                <a:cubicBezTo>
                  <a:pt x="836" y="70"/>
                  <a:pt x="843" y="69"/>
                  <a:pt x="848" y="69"/>
                </a:cubicBezTo>
                <a:cubicBezTo>
                  <a:pt x="849" y="70"/>
                  <a:pt x="835" y="70"/>
                  <a:pt x="825" y="71"/>
                </a:cubicBezTo>
                <a:cubicBezTo>
                  <a:pt x="829" y="68"/>
                  <a:pt x="822" y="70"/>
                  <a:pt x="813" y="70"/>
                </a:cubicBezTo>
                <a:cubicBezTo>
                  <a:pt x="811" y="68"/>
                  <a:pt x="820" y="69"/>
                  <a:pt x="827" y="69"/>
                </a:cubicBezTo>
                <a:cubicBezTo>
                  <a:pt x="829" y="67"/>
                  <a:pt x="816" y="68"/>
                  <a:pt x="809" y="69"/>
                </a:cubicBezTo>
                <a:cubicBezTo>
                  <a:pt x="810" y="68"/>
                  <a:pt x="816" y="67"/>
                  <a:pt x="814" y="66"/>
                </a:cubicBezTo>
                <a:close/>
                <a:moveTo>
                  <a:pt x="288" y="308"/>
                </a:moveTo>
                <a:cubicBezTo>
                  <a:pt x="288" y="307"/>
                  <a:pt x="292" y="303"/>
                  <a:pt x="295" y="301"/>
                </a:cubicBezTo>
                <a:cubicBezTo>
                  <a:pt x="293" y="303"/>
                  <a:pt x="293" y="303"/>
                  <a:pt x="299" y="299"/>
                </a:cubicBezTo>
                <a:cubicBezTo>
                  <a:pt x="299" y="300"/>
                  <a:pt x="293" y="305"/>
                  <a:pt x="290" y="308"/>
                </a:cubicBezTo>
                <a:cubicBezTo>
                  <a:pt x="291" y="307"/>
                  <a:pt x="292" y="304"/>
                  <a:pt x="288" y="308"/>
                </a:cubicBezTo>
                <a:close/>
                <a:moveTo>
                  <a:pt x="324" y="276"/>
                </a:moveTo>
                <a:cubicBezTo>
                  <a:pt x="315" y="285"/>
                  <a:pt x="330" y="275"/>
                  <a:pt x="326" y="279"/>
                </a:cubicBezTo>
                <a:cubicBezTo>
                  <a:pt x="324" y="282"/>
                  <a:pt x="319" y="287"/>
                  <a:pt x="312" y="293"/>
                </a:cubicBezTo>
                <a:cubicBezTo>
                  <a:pt x="310" y="294"/>
                  <a:pt x="315" y="290"/>
                  <a:pt x="319" y="286"/>
                </a:cubicBezTo>
                <a:cubicBezTo>
                  <a:pt x="312" y="291"/>
                  <a:pt x="310" y="294"/>
                  <a:pt x="308" y="296"/>
                </a:cubicBezTo>
                <a:cubicBezTo>
                  <a:pt x="306" y="299"/>
                  <a:pt x="304" y="302"/>
                  <a:pt x="298" y="308"/>
                </a:cubicBezTo>
                <a:cubicBezTo>
                  <a:pt x="297" y="308"/>
                  <a:pt x="299" y="305"/>
                  <a:pt x="302" y="303"/>
                </a:cubicBezTo>
                <a:cubicBezTo>
                  <a:pt x="302" y="302"/>
                  <a:pt x="301" y="303"/>
                  <a:pt x="299" y="305"/>
                </a:cubicBezTo>
                <a:cubicBezTo>
                  <a:pt x="300" y="301"/>
                  <a:pt x="305" y="297"/>
                  <a:pt x="309" y="292"/>
                </a:cubicBezTo>
                <a:cubicBezTo>
                  <a:pt x="308" y="293"/>
                  <a:pt x="304" y="297"/>
                  <a:pt x="301" y="299"/>
                </a:cubicBezTo>
                <a:cubicBezTo>
                  <a:pt x="309" y="290"/>
                  <a:pt x="305" y="294"/>
                  <a:pt x="305" y="291"/>
                </a:cubicBezTo>
                <a:cubicBezTo>
                  <a:pt x="313" y="284"/>
                  <a:pt x="314" y="282"/>
                  <a:pt x="320" y="278"/>
                </a:cubicBezTo>
                <a:cubicBezTo>
                  <a:pt x="320" y="278"/>
                  <a:pt x="313" y="284"/>
                  <a:pt x="314" y="285"/>
                </a:cubicBezTo>
                <a:cubicBezTo>
                  <a:pt x="315" y="285"/>
                  <a:pt x="322" y="276"/>
                  <a:pt x="327" y="274"/>
                </a:cubicBezTo>
                <a:cubicBezTo>
                  <a:pt x="328" y="274"/>
                  <a:pt x="325" y="277"/>
                  <a:pt x="324" y="276"/>
                </a:cubicBezTo>
                <a:close/>
                <a:moveTo>
                  <a:pt x="679" y="88"/>
                </a:moveTo>
                <a:cubicBezTo>
                  <a:pt x="682" y="89"/>
                  <a:pt x="686" y="90"/>
                  <a:pt x="699" y="88"/>
                </a:cubicBezTo>
                <a:cubicBezTo>
                  <a:pt x="699" y="90"/>
                  <a:pt x="680" y="93"/>
                  <a:pt x="670" y="96"/>
                </a:cubicBezTo>
                <a:cubicBezTo>
                  <a:pt x="666" y="95"/>
                  <a:pt x="683" y="93"/>
                  <a:pt x="682" y="91"/>
                </a:cubicBezTo>
                <a:cubicBezTo>
                  <a:pt x="681" y="89"/>
                  <a:pt x="666" y="93"/>
                  <a:pt x="662" y="93"/>
                </a:cubicBezTo>
                <a:cubicBezTo>
                  <a:pt x="671" y="91"/>
                  <a:pt x="669" y="90"/>
                  <a:pt x="679" y="88"/>
                </a:cubicBezTo>
                <a:close/>
                <a:moveTo>
                  <a:pt x="733" y="77"/>
                </a:moveTo>
                <a:cubicBezTo>
                  <a:pt x="741" y="76"/>
                  <a:pt x="746" y="75"/>
                  <a:pt x="750" y="75"/>
                </a:cubicBezTo>
                <a:cubicBezTo>
                  <a:pt x="751" y="76"/>
                  <a:pt x="733" y="78"/>
                  <a:pt x="733" y="77"/>
                </a:cubicBezTo>
                <a:close/>
                <a:moveTo>
                  <a:pt x="257" y="343"/>
                </a:moveTo>
                <a:cubicBezTo>
                  <a:pt x="262" y="337"/>
                  <a:pt x="265" y="335"/>
                  <a:pt x="266" y="336"/>
                </a:cubicBezTo>
                <a:cubicBezTo>
                  <a:pt x="258" y="344"/>
                  <a:pt x="256" y="348"/>
                  <a:pt x="247" y="359"/>
                </a:cubicBezTo>
                <a:cubicBezTo>
                  <a:pt x="244" y="360"/>
                  <a:pt x="248" y="355"/>
                  <a:pt x="252" y="351"/>
                </a:cubicBezTo>
                <a:cubicBezTo>
                  <a:pt x="256" y="346"/>
                  <a:pt x="260" y="341"/>
                  <a:pt x="257" y="343"/>
                </a:cubicBezTo>
                <a:close/>
                <a:moveTo>
                  <a:pt x="76" y="1015"/>
                </a:moveTo>
                <a:cubicBezTo>
                  <a:pt x="77" y="1017"/>
                  <a:pt x="77" y="1018"/>
                  <a:pt x="78" y="1017"/>
                </a:cubicBezTo>
                <a:cubicBezTo>
                  <a:pt x="80" y="1027"/>
                  <a:pt x="79" y="1027"/>
                  <a:pt x="82" y="1037"/>
                </a:cubicBezTo>
                <a:cubicBezTo>
                  <a:pt x="80" y="1033"/>
                  <a:pt x="78" y="1023"/>
                  <a:pt x="76" y="1015"/>
                </a:cubicBezTo>
                <a:close/>
                <a:moveTo>
                  <a:pt x="538" y="138"/>
                </a:moveTo>
                <a:cubicBezTo>
                  <a:pt x="538" y="138"/>
                  <a:pt x="543" y="136"/>
                  <a:pt x="547" y="134"/>
                </a:cubicBezTo>
                <a:cubicBezTo>
                  <a:pt x="550" y="134"/>
                  <a:pt x="546" y="137"/>
                  <a:pt x="536" y="141"/>
                </a:cubicBezTo>
                <a:cubicBezTo>
                  <a:pt x="536" y="141"/>
                  <a:pt x="549" y="134"/>
                  <a:pt x="538" y="138"/>
                </a:cubicBezTo>
                <a:close/>
                <a:moveTo>
                  <a:pt x="728" y="80"/>
                </a:moveTo>
                <a:cubicBezTo>
                  <a:pt x="731" y="80"/>
                  <a:pt x="738" y="79"/>
                  <a:pt x="744" y="79"/>
                </a:cubicBezTo>
                <a:cubicBezTo>
                  <a:pt x="750" y="78"/>
                  <a:pt x="754" y="78"/>
                  <a:pt x="750" y="80"/>
                </a:cubicBezTo>
                <a:cubicBezTo>
                  <a:pt x="745" y="81"/>
                  <a:pt x="744" y="80"/>
                  <a:pt x="743" y="80"/>
                </a:cubicBezTo>
                <a:cubicBezTo>
                  <a:pt x="737" y="81"/>
                  <a:pt x="736" y="82"/>
                  <a:pt x="730" y="83"/>
                </a:cubicBezTo>
                <a:lnTo>
                  <a:pt x="728" y="80"/>
                </a:lnTo>
                <a:close/>
                <a:moveTo>
                  <a:pt x="208" y="409"/>
                </a:moveTo>
                <a:cubicBezTo>
                  <a:pt x="213" y="401"/>
                  <a:pt x="214" y="402"/>
                  <a:pt x="218" y="396"/>
                </a:cubicBezTo>
                <a:cubicBezTo>
                  <a:pt x="220" y="395"/>
                  <a:pt x="217" y="400"/>
                  <a:pt x="214" y="404"/>
                </a:cubicBezTo>
                <a:cubicBezTo>
                  <a:pt x="212" y="407"/>
                  <a:pt x="208" y="411"/>
                  <a:pt x="208" y="409"/>
                </a:cubicBezTo>
                <a:close/>
                <a:moveTo>
                  <a:pt x="428" y="198"/>
                </a:moveTo>
                <a:cubicBezTo>
                  <a:pt x="437" y="193"/>
                  <a:pt x="437" y="193"/>
                  <a:pt x="437" y="193"/>
                </a:cubicBezTo>
                <a:cubicBezTo>
                  <a:pt x="437" y="194"/>
                  <a:pt x="437" y="195"/>
                  <a:pt x="427" y="201"/>
                </a:cubicBezTo>
                <a:cubicBezTo>
                  <a:pt x="429" y="199"/>
                  <a:pt x="429" y="199"/>
                  <a:pt x="428" y="198"/>
                </a:cubicBezTo>
                <a:close/>
                <a:moveTo>
                  <a:pt x="389" y="228"/>
                </a:moveTo>
                <a:cubicBezTo>
                  <a:pt x="385" y="231"/>
                  <a:pt x="381" y="234"/>
                  <a:pt x="378" y="236"/>
                </a:cubicBezTo>
                <a:cubicBezTo>
                  <a:pt x="375" y="237"/>
                  <a:pt x="378" y="234"/>
                  <a:pt x="382" y="231"/>
                </a:cubicBezTo>
                <a:cubicBezTo>
                  <a:pt x="385" y="229"/>
                  <a:pt x="389" y="226"/>
                  <a:pt x="389" y="228"/>
                </a:cubicBezTo>
                <a:close/>
                <a:moveTo>
                  <a:pt x="647" y="102"/>
                </a:moveTo>
                <a:cubicBezTo>
                  <a:pt x="655" y="100"/>
                  <a:pt x="658" y="100"/>
                  <a:pt x="658" y="101"/>
                </a:cubicBezTo>
                <a:cubicBezTo>
                  <a:pt x="648" y="104"/>
                  <a:pt x="648" y="104"/>
                  <a:pt x="648" y="104"/>
                </a:cubicBezTo>
                <a:lnTo>
                  <a:pt x="647" y="102"/>
                </a:lnTo>
                <a:close/>
                <a:moveTo>
                  <a:pt x="754" y="79"/>
                </a:moveTo>
                <a:cubicBezTo>
                  <a:pt x="759" y="79"/>
                  <a:pt x="771" y="76"/>
                  <a:pt x="771" y="77"/>
                </a:cubicBezTo>
                <a:cubicBezTo>
                  <a:pt x="769" y="79"/>
                  <a:pt x="763" y="80"/>
                  <a:pt x="757" y="81"/>
                </a:cubicBezTo>
                <a:cubicBezTo>
                  <a:pt x="751" y="82"/>
                  <a:pt x="745" y="84"/>
                  <a:pt x="743" y="85"/>
                </a:cubicBezTo>
                <a:cubicBezTo>
                  <a:pt x="737" y="86"/>
                  <a:pt x="736" y="85"/>
                  <a:pt x="726" y="87"/>
                </a:cubicBezTo>
                <a:cubicBezTo>
                  <a:pt x="731" y="85"/>
                  <a:pt x="723" y="84"/>
                  <a:pt x="737" y="82"/>
                </a:cubicBezTo>
                <a:cubicBezTo>
                  <a:pt x="744" y="82"/>
                  <a:pt x="737" y="84"/>
                  <a:pt x="736" y="85"/>
                </a:cubicBezTo>
                <a:cubicBezTo>
                  <a:pt x="747" y="83"/>
                  <a:pt x="748" y="81"/>
                  <a:pt x="754" y="79"/>
                </a:cubicBezTo>
                <a:close/>
                <a:moveTo>
                  <a:pt x="1008" y="83"/>
                </a:moveTo>
                <a:cubicBezTo>
                  <a:pt x="1011" y="82"/>
                  <a:pt x="1028" y="86"/>
                  <a:pt x="1036" y="87"/>
                </a:cubicBezTo>
                <a:cubicBezTo>
                  <a:pt x="1033" y="88"/>
                  <a:pt x="1036" y="89"/>
                  <a:pt x="1023" y="87"/>
                </a:cubicBezTo>
                <a:cubicBezTo>
                  <a:pt x="1025" y="85"/>
                  <a:pt x="1015" y="85"/>
                  <a:pt x="1008" y="83"/>
                </a:cubicBezTo>
                <a:close/>
                <a:moveTo>
                  <a:pt x="309" y="304"/>
                </a:moveTo>
                <a:cubicBezTo>
                  <a:pt x="308" y="304"/>
                  <a:pt x="303" y="308"/>
                  <a:pt x="304" y="306"/>
                </a:cubicBezTo>
                <a:cubicBezTo>
                  <a:pt x="311" y="299"/>
                  <a:pt x="309" y="300"/>
                  <a:pt x="315" y="294"/>
                </a:cubicBezTo>
                <a:cubicBezTo>
                  <a:pt x="314" y="293"/>
                  <a:pt x="306" y="302"/>
                  <a:pt x="302" y="306"/>
                </a:cubicBezTo>
                <a:cubicBezTo>
                  <a:pt x="305" y="300"/>
                  <a:pt x="313" y="293"/>
                  <a:pt x="323" y="285"/>
                </a:cubicBezTo>
                <a:cubicBezTo>
                  <a:pt x="314" y="294"/>
                  <a:pt x="323" y="288"/>
                  <a:pt x="320" y="292"/>
                </a:cubicBezTo>
                <a:cubicBezTo>
                  <a:pt x="308" y="301"/>
                  <a:pt x="319" y="295"/>
                  <a:pt x="307" y="307"/>
                </a:cubicBezTo>
                <a:cubicBezTo>
                  <a:pt x="303" y="310"/>
                  <a:pt x="307" y="307"/>
                  <a:pt x="309" y="304"/>
                </a:cubicBezTo>
                <a:close/>
                <a:moveTo>
                  <a:pt x="655" y="102"/>
                </a:moveTo>
                <a:cubicBezTo>
                  <a:pt x="651" y="104"/>
                  <a:pt x="656" y="103"/>
                  <a:pt x="657" y="104"/>
                </a:cubicBezTo>
                <a:cubicBezTo>
                  <a:pt x="652" y="105"/>
                  <a:pt x="644" y="107"/>
                  <a:pt x="644" y="108"/>
                </a:cubicBezTo>
                <a:cubicBezTo>
                  <a:pt x="640" y="109"/>
                  <a:pt x="646" y="105"/>
                  <a:pt x="655" y="102"/>
                </a:cubicBezTo>
                <a:close/>
                <a:moveTo>
                  <a:pt x="672" y="98"/>
                </a:moveTo>
                <a:cubicBezTo>
                  <a:pt x="677" y="97"/>
                  <a:pt x="678" y="97"/>
                  <a:pt x="682" y="96"/>
                </a:cubicBezTo>
                <a:cubicBezTo>
                  <a:pt x="682" y="98"/>
                  <a:pt x="677" y="100"/>
                  <a:pt x="668" y="102"/>
                </a:cubicBezTo>
                <a:cubicBezTo>
                  <a:pt x="672" y="101"/>
                  <a:pt x="668" y="100"/>
                  <a:pt x="672" y="98"/>
                </a:cubicBezTo>
                <a:close/>
                <a:moveTo>
                  <a:pt x="431" y="203"/>
                </a:moveTo>
                <a:cubicBezTo>
                  <a:pt x="434" y="202"/>
                  <a:pt x="437" y="200"/>
                  <a:pt x="438" y="200"/>
                </a:cubicBezTo>
                <a:cubicBezTo>
                  <a:pt x="443" y="196"/>
                  <a:pt x="440" y="197"/>
                  <a:pt x="448" y="192"/>
                </a:cubicBezTo>
                <a:cubicBezTo>
                  <a:pt x="453" y="190"/>
                  <a:pt x="450" y="192"/>
                  <a:pt x="447" y="194"/>
                </a:cubicBezTo>
                <a:cubicBezTo>
                  <a:pt x="443" y="196"/>
                  <a:pt x="440" y="199"/>
                  <a:pt x="444" y="197"/>
                </a:cubicBezTo>
                <a:cubicBezTo>
                  <a:pt x="438" y="201"/>
                  <a:pt x="433" y="203"/>
                  <a:pt x="431" y="203"/>
                </a:cubicBezTo>
                <a:close/>
                <a:moveTo>
                  <a:pt x="455" y="189"/>
                </a:moveTo>
                <a:cubicBezTo>
                  <a:pt x="458" y="189"/>
                  <a:pt x="455" y="192"/>
                  <a:pt x="456" y="193"/>
                </a:cubicBezTo>
                <a:cubicBezTo>
                  <a:pt x="449" y="197"/>
                  <a:pt x="442" y="201"/>
                  <a:pt x="436" y="205"/>
                </a:cubicBezTo>
                <a:cubicBezTo>
                  <a:pt x="441" y="201"/>
                  <a:pt x="443" y="200"/>
                  <a:pt x="444" y="198"/>
                </a:cubicBezTo>
                <a:cubicBezTo>
                  <a:pt x="446" y="196"/>
                  <a:pt x="448" y="194"/>
                  <a:pt x="455" y="189"/>
                </a:cubicBezTo>
                <a:close/>
                <a:moveTo>
                  <a:pt x="804" y="77"/>
                </a:moveTo>
                <a:cubicBezTo>
                  <a:pt x="805" y="76"/>
                  <a:pt x="809" y="77"/>
                  <a:pt x="814" y="77"/>
                </a:cubicBezTo>
                <a:cubicBezTo>
                  <a:pt x="815" y="78"/>
                  <a:pt x="818" y="78"/>
                  <a:pt x="823" y="78"/>
                </a:cubicBezTo>
                <a:cubicBezTo>
                  <a:pt x="812" y="80"/>
                  <a:pt x="813" y="77"/>
                  <a:pt x="804" y="77"/>
                </a:cubicBezTo>
                <a:close/>
                <a:moveTo>
                  <a:pt x="870" y="75"/>
                </a:moveTo>
                <a:cubicBezTo>
                  <a:pt x="880" y="74"/>
                  <a:pt x="892" y="77"/>
                  <a:pt x="897" y="75"/>
                </a:cubicBezTo>
                <a:cubicBezTo>
                  <a:pt x="903" y="77"/>
                  <a:pt x="888" y="78"/>
                  <a:pt x="896" y="80"/>
                </a:cubicBezTo>
                <a:cubicBezTo>
                  <a:pt x="877" y="78"/>
                  <a:pt x="864" y="78"/>
                  <a:pt x="847" y="77"/>
                </a:cubicBezTo>
                <a:cubicBezTo>
                  <a:pt x="850" y="76"/>
                  <a:pt x="849" y="75"/>
                  <a:pt x="863" y="75"/>
                </a:cubicBezTo>
                <a:cubicBezTo>
                  <a:pt x="852" y="77"/>
                  <a:pt x="868" y="77"/>
                  <a:pt x="870" y="75"/>
                </a:cubicBezTo>
                <a:close/>
                <a:moveTo>
                  <a:pt x="1034" y="93"/>
                </a:moveTo>
                <a:cubicBezTo>
                  <a:pt x="1039" y="92"/>
                  <a:pt x="1055" y="97"/>
                  <a:pt x="1058" y="99"/>
                </a:cubicBezTo>
                <a:cubicBezTo>
                  <a:pt x="1056" y="100"/>
                  <a:pt x="1045" y="96"/>
                  <a:pt x="1035" y="95"/>
                </a:cubicBezTo>
                <a:cubicBezTo>
                  <a:pt x="1031" y="93"/>
                  <a:pt x="1044" y="95"/>
                  <a:pt x="1034" y="93"/>
                </a:cubicBezTo>
                <a:close/>
                <a:moveTo>
                  <a:pt x="1183" y="140"/>
                </a:moveTo>
                <a:cubicBezTo>
                  <a:pt x="1168" y="133"/>
                  <a:pt x="1159" y="130"/>
                  <a:pt x="1152" y="128"/>
                </a:cubicBezTo>
                <a:cubicBezTo>
                  <a:pt x="1144" y="126"/>
                  <a:pt x="1136" y="124"/>
                  <a:pt x="1122" y="118"/>
                </a:cubicBezTo>
                <a:cubicBezTo>
                  <a:pt x="1121" y="116"/>
                  <a:pt x="1131" y="119"/>
                  <a:pt x="1138" y="121"/>
                </a:cubicBezTo>
                <a:cubicBezTo>
                  <a:pt x="1147" y="125"/>
                  <a:pt x="1157" y="128"/>
                  <a:pt x="1165" y="131"/>
                </a:cubicBezTo>
                <a:cubicBezTo>
                  <a:pt x="1174" y="134"/>
                  <a:pt x="1180" y="136"/>
                  <a:pt x="1183" y="140"/>
                </a:cubicBezTo>
                <a:close/>
                <a:moveTo>
                  <a:pt x="1005" y="91"/>
                </a:moveTo>
                <a:cubicBezTo>
                  <a:pt x="1002" y="89"/>
                  <a:pt x="995" y="90"/>
                  <a:pt x="988" y="88"/>
                </a:cubicBezTo>
                <a:cubicBezTo>
                  <a:pt x="998" y="88"/>
                  <a:pt x="1002" y="89"/>
                  <a:pt x="1000" y="86"/>
                </a:cubicBezTo>
                <a:cubicBezTo>
                  <a:pt x="1006" y="87"/>
                  <a:pt x="1008" y="88"/>
                  <a:pt x="1014" y="89"/>
                </a:cubicBezTo>
                <a:cubicBezTo>
                  <a:pt x="1013" y="91"/>
                  <a:pt x="1016" y="91"/>
                  <a:pt x="1009" y="92"/>
                </a:cubicBezTo>
                <a:cubicBezTo>
                  <a:pt x="1021" y="94"/>
                  <a:pt x="1034" y="96"/>
                  <a:pt x="1046" y="99"/>
                </a:cubicBezTo>
                <a:cubicBezTo>
                  <a:pt x="1039" y="98"/>
                  <a:pt x="1027" y="96"/>
                  <a:pt x="1015" y="94"/>
                </a:cubicBezTo>
                <a:cubicBezTo>
                  <a:pt x="1004" y="92"/>
                  <a:pt x="992" y="90"/>
                  <a:pt x="985" y="89"/>
                </a:cubicBezTo>
                <a:cubicBezTo>
                  <a:pt x="989" y="89"/>
                  <a:pt x="997" y="90"/>
                  <a:pt x="1005" y="91"/>
                </a:cubicBezTo>
                <a:close/>
                <a:moveTo>
                  <a:pt x="1017" y="89"/>
                </a:moveTo>
                <a:cubicBezTo>
                  <a:pt x="1026" y="91"/>
                  <a:pt x="1026" y="92"/>
                  <a:pt x="1028" y="93"/>
                </a:cubicBezTo>
                <a:cubicBezTo>
                  <a:pt x="1017" y="92"/>
                  <a:pt x="1017" y="91"/>
                  <a:pt x="1017" y="89"/>
                </a:cubicBezTo>
                <a:close/>
                <a:moveTo>
                  <a:pt x="731" y="89"/>
                </a:moveTo>
                <a:cubicBezTo>
                  <a:pt x="740" y="88"/>
                  <a:pt x="755" y="85"/>
                  <a:pt x="762" y="85"/>
                </a:cubicBezTo>
                <a:cubicBezTo>
                  <a:pt x="759" y="86"/>
                  <a:pt x="761" y="87"/>
                  <a:pt x="750" y="88"/>
                </a:cubicBezTo>
                <a:cubicBezTo>
                  <a:pt x="748" y="86"/>
                  <a:pt x="741" y="89"/>
                  <a:pt x="729" y="91"/>
                </a:cubicBezTo>
                <a:cubicBezTo>
                  <a:pt x="727" y="90"/>
                  <a:pt x="731" y="89"/>
                  <a:pt x="731" y="89"/>
                </a:cubicBezTo>
                <a:close/>
                <a:moveTo>
                  <a:pt x="642" y="110"/>
                </a:moveTo>
                <a:cubicBezTo>
                  <a:pt x="638" y="114"/>
                  <a:pt x="654" y="107"/>
                  <a:pt x="663" y="105"/>
                </a:cubicBezTo>
                <a:cubicBezTo>
                  <a:pt x="670" y="105"/>
                  <a:pt x="660" y="108"/>
                  <a:pt x="659" y="110"/>
                </a:cubicBezTo>
                <a:cubicBezTo>
                  <a:pt x="653" y="111"/>
                  <a:pt x="648" y="113"/>
                  <a:pt x="643" y="114"/>
                </a:cubicBezTo>
                <a:cubicBezTo>
                  <a:pt x="636" y="114"/>
                  <a:pt x="657" y="110"/>
                  <a:pt x="654" y="109"/>
                </a:cubicBezTo>
                <a:cubicBezTo>
                  <a:pt x="645" y="111"/>
                  <a:pt x="636" y="116"/>
                  <a:pt x="630" y="118"/>
                </a:cubicBezTo>
                <a:cubicBezTo>
                  <a:pt x="631" y="117"/>
                  <a:pt x="629" y="117"/>
                  <a:pt x="629" y="116"/>
                </a:cubicBezTo>
                <a:cubicBezTo>
                  <a:pt x="629" y="115"/>
                  <a:pt x="632" y="113"/>
                  <a:pt x="642" y="110"/>
                </a:cubicBezTo>
                <a:close/>
                <a:moveTo>
                  <a:pt x="515" y="161"/>
                </a:moveTo>
                <a:cubicBezTo>
                  <a:pt x="511" y="161"/>
                  <a:pt x="509" y="164"/>
                  <a:pt x="503" y="167"/>
                </a:cubicBezTo>
                <a:cubicBezTo>
                  <a:pt x="498" y="167"/>
                  <a:pt x="516" y="159"/>
                  <a:pt x="523" y="156"/>
                </a:cubicBezTo>
                <a:cubicBezTo>
                  <a:pt x="519" y="159"/>
                  <a:pt x="515" y="163"/>
                  <a:pt x="505" y="169"/>
                </a:cubicBezTo>
                <a:cubicBezTo>
                  <a:pt x="505" y="167"/>
                  <a:pt x="505" y="166"/>
                  <a:pt x="515" y="161"/>
                </a:cubicBezTo>
                <a:close/>
                <a:moveTo>
                  <a:pt x="539" y="153"/>
                </a:moveTo>
                <a:cubicBezTo>
                  <a:pt x="537" y="154"/>
                  <a:pt x="536" y="154"/>
                  <a:pt x="532" y="155"/>
                </a:cubicBezTo>
                <a:cubicBezTo>
                  <a:pt x="531" y="155"/>
                  <a:pt x="549" y="147"/>
                  <a:pt x="537" y="152"/>
                </a:cubicBezTo>
                <a:cubicBezTo>
                  <a:pt x="540" y="148"/>
                  <a:pt x="543" y="150"/>
                  <a:pt x="547" y="148"/>
                </a:cubicBezTo>
                <a:cubicBezTo>
                  <a:pt x="546" y="147"/>
                  <a:pt x="549" y="143"/>
                  <a:pt x="563" y="139"/>
                </a:cubicBezTo>
                <a:cubicBezTo>
                  <a:pt x="559" y="143"/>
                  <a:pt x="549" y="149"/>
                  <a:pt x="540" y="154"/>
                </a:cubicBezTo>
                <a:cubicBezTo>
                  <a:pt x="536" y="155"/>
                  <a:pt x="537" y="154"/>
                  <a:pt x="539" y="153"/>
                </a:cubicBezTo>
                <a:close/>
                <a:moveTo>
                  <a:pt x="703" y="96"/>
                </a:moveTo>
                <a:cubicBezTo>
                  <a:pt x="709" y="97"/>
                  <a:pt x="689" y="102"/>
                  <a:pt x="690" y="99"/>
                </a:cubicBezTo>
                <a:cubicBezTo>
                  <a:pt x="696" y="98"/>
                  <a:pt x="696" y="97"/>
                  <a:pt x="703" y="96"/>
                </a:cubicBezTo>
                <a:close/>
                <a:moveTo>
                  <a:pt x="1693" y="1044"/>
                </a:moveTo>
                <a:cubicBezTo>
                  <a:pt x="1691" y="1057"/>
                  <a:pt x="1690" y="1053"/>
                  <a:pt x="1689" y="1066"/>
                </a:cubicBezTo>
                <a:cubicBezTo>
                  <a:pt x="1688" y="1065"/>
                  <a:pt x="1689" y="1060"/>
                  <a:pt x="1690" y="1052"/>
                </a:cubicBezTo>
                <a:cubicBezTo>
                  <a:pt x="1689" y="1051"/>
                  <a:pt x="1687" y="1072"/>
                  <a:pt x="1686" y="1067"/>
                </a:cubicBezTo>
                <a:cubicBezTo>
                  <a:pt x="1688" y="1056"/>
                  <a:pt x="1689" y="1054"/>
                  <a:pt x="1691" y="1042"/>
                </a:cubicBezTo>
                <a:cubicBezTo>
                  <a:pt x="1691" y="1046"/>
                  <a:pt x="1692" y="1041"/>
                  <a:pt x="1693" y="1044"/>
                </a:cubicBezTo>
                <a:close/>
                <a:moveTo>
                  <a:pt x="413" y="230"/>
                </a:moveTo>
                <a:cubicBezTo>
                  <a:pt x="419" y="226"/>
                  <a:pt x="421" y="225"/>
                  <a:pt x="423" y="224"/>
                </a:cubicBezTo>
                <a:cubicBezTo>
                  <a:pt x="426" y="223"/>
                  <a:pt x="430" y="221"/>
                  <a:pt x="440" y="214"/>
                </a:cubicBezTo>
                <a:cubicBezTo>
                  <a:pt x="441" y="215"/>
                  <a:pt x="442" y="216"/>
                  <a:pt x="431" y="223"/>
                </a:cubicBezTo>
                <a:cubicBezTo>
                  <a:pt x="432" y="222"/>
                  <a:pt x="437" y="219"/>
                  <a:pt x="440" y="217"/>
                </a:cubicBezTo>
                <a:cubicBezTo>
                  <a:pt x="440" y="218"/>
                  <a:pt x="436" y="221"/>
                  <a:pt x="432" y="223"/>
                </a:cubicBezTo>
                <a:cubicBezTo>
                  <a:pt x="434" y="223"/>
                  <a:pt x="440" y="219"/>
                  <a:pt x="444" y="216"/>
                </a:cubicBezTo>
                <a:cubicBezTo>
                  <a:pt x="443" y="218"/>
                  <a:pt x="439" y="221"/>
                  <a:pt x="441" y="221"/>
                </a:cubicBezTo>
                <a:cubicBezTo>
                  <a:pt x="432" y="227"/>
                  <a:pt x="436" y="222"/>
                  <a:pt x="426" y="229"/>
                </a:cubicBezTo>
                <a:cubicBezTo>
                  <a:pt x="428" y="226"/>
                  <a:pt x="424" y="227"/>
                  <a:pt x="420" y="229"/>
                </a:cubicBezTo>
                <a:cubicBezTo>
                  <a:pt x="415" y="231"/>
                  <a:pt x="411" y="233"/>
                  <a:pt x="413" y="230"/>
                </a:cubicBezTo>
                <a:close/>
                <a:moveTo>
                  <a:pt x="464" y="208"/>
                </a:moveTo>
                <a:cubicBezTo>
                  <a:pt x="461" y="211"/>
                  <a:pt x="459" y="212"/>
                  <a:pt x="464" y="211"/>
                </a:cubicBezTo>
                <a:cubicBezTo>
                  <a:pt x="455" y="217"/>
                  <a:pt x="460" y="211"/>
                  <a:pt x="454" y="215"/>
                </a:cubicBezTo>
                <a:cubicBezTo>
                  <a:pt x="452" y="216"/>
                  <a:pt x="454" y="216"/>
                  <a:pt x="454" y="218"/>
                </a:cubicBezTo>
                <a:cubicBezTo>
                  <a:pt x="453" y="219"/>
                  <a:pt x="451" y="222"/>
                  <a:pt x="442" y="228"/>
                </a:cubicBezTo>
                <a:cubicBezTo>
                  <a:pt x="445" y="224"/>
                  <a:pt x="453" y="217"/>
                  <a:pt x="440" y="223"/>
                </a:cubicBezTo>
                <a:cubicBezTo>
                  <a:pt x="440" y="222"/>
                  <a:pt x="444" y="219"/>
                  <a:pt x="449" y="216"/>
                </a:cubicBezTo>
                <a:cubicBezTo>
                  <a:pt x="455" y="213"/>
                  <a:pt x="461" y="209"/>
                  <a:pt x="464" y="208"/>
                </a:cubicBezTo>
                <a:close/>
                <a:moveTo>
                  <a:pt x="406" y="226"/>
                </a:moveTo>
                <a:cubicBezTo>
                  <a:pt x="412" y="223"/>
                  <a:pt x="407" y="228"/>
                  <a:pt x="400" y="233"/>
                </a:cubicBezTo>
                <a:cubicBezTo>
                  <a:pt x="406" y="230"/>
                  <a:pt x="402" y="233"/>
                  <a:pt x="403" y="234"/>
                </a:cubicBezTo>
                <a:cubicBezTo>
                  <a:pt x="409" y="230"/>
                  <a:pt x="410" y="228"/>
                  <a:pt x="418" y="223"/>
                </a:cubicBezTo>
                <a:cubicBezTo>
                  <a:pt x="421" y="224"/>
                  <a:pt x="402" y="234"/>
                  <a:pt x="413" y="230"/>
                </a:cubicBezTo>
                <a:cubicBezTo>
                  <a:pt x="397" y="240"/>
                  <a:pt x="393" y="239"/>
                  <a:pt x="385" y="242"/>
                </a:cubicBezTo>
                <a:cubicBezTo>
                  <a:pt x="391" y="238"/>
                  <a:pt x="395" y="235"/>
                  <a:pt x="395" y="234"/>
                </a:cubicBezTo>
                <a:cubicBezTo>
                  <a:pt x="402" y="231"/>
                  <a:pt x="394" y="236"/>
                  <a:pt x="406" y="226"/>
                </a:cubicBezTo>
                <a:close/>
                <a:moveTo>
                  <a:pt x="434" y="208"/>
                </a:moveTo>
                <a:cubicBezTo>
                  <a:pt x="439" y="205"/>
                  <a:pt x="429" y="213"/>
                  <a:pt x="422" y="218"/>
                </a:cubicBezTo>
                <a:cubicBezTo>
                  <a:pt x="419" y="219"/>
                  <a:pt x="423" y="215"/>
                  <a:pt x="422" y="215"/>
                </a:cubicBezTo>
                <a:cubicBezTo>
                  <a:pt x="430" y="208"/>
                  <a:pt x="433" y="210"/>
                  <a:pt x="434" y="208"/>
                </a:cubicBezTo>
                <a:close/>
                <a:moveTo>
                  <a:pt x="450" y="197"/>
                </a:moveTo>
                <a:cubicBezTo>
                  <a:pt x="464" y="189"/>
                  <a:pt x="457" y="194"/>
                  <a:pt x="468" y="187"/>
                </a:cubicBezTo>
                <a:cubicBezTo>
                  <a:pt x="477" y="183"/>
                  <a:pt x="465" y="191"/>
                  <a:pt x="460" y="195"/>
                </a:cubicBezTo>
                <a:cubicBezTo>
                  <a:pt x="464" y="194"/>
                  <a:pt x="474" y="187"/>
                  <a:pt x="476" y="188"/>
                </a:cubicBezTo>
                <a:cubicBezTo>
                  <a:pt x="457" y="200"/>
                  <a:pt x="449" y="203"/>
                  <a:pt x="446" y="207"/>
                </a:cubicBezTo>
                <a:cubicBezTo>
                  <a:pt x="441" y="210"/>
                  <a:pt x="439" y="210"/>
                  <a:pt x="437" y="209"/>
                </a:cubicBezTo>
                <a:cubicBezTo>
                  <a:pt x="444" y="205"/>
                  <a:pt x="449" y="203"/>
                  <a:pt x="458" y="197"/>
                </a:cubicBezTo>
                <a:cubicBezTo>
                  <a:pt x="457" y="196"/>
                  <a:pt x="447" y="202"/>
                  <a:pt x="446" y="201"/>
                </a:cubicBezTo>
                <a:cubicBezTo>
                  <a:pt x="451" y="198"/>
                  <a:pt x="451" y="197"/>
                  <a:pt x="450" y="197"/>
                </a:cubicBezTo>
                <a:close/>
                <a:moveTo>
                  <a:pt x="1386" y="267"/>
                </a:moveTo>
                <a:cubicBezTo>
                  <a:pt x="1379" y="261"/>
                  <a:pt x="1376" y="259"/>
                  <a:pt x="1373" y="257"/>
                </a:cubicBezTo>
                <a:cubicBezTo>
                  <a:pt x="1369" y="255"/>
                  <a:pt x="1366" y="253"/>
                  <a:pt x="1358" y="247"/>
                </a:cubicBezTo>
                <a:cubicBezTo>
                  <a:pt x="1366" y="252"/>
                  <a:pt x="1366" y="248"/>
                  <a:pt x="1359" y="241"/>
                </a:cubicBezTo>
                <a:cubicBezTo>
                  <a:pt x="1375" y="252"/>
                  <a:pt x="1382" y="259"/>
                  <a:pt x="1386" y="267"/>
                </a:cubicBezTo>
                <a:close/>
                <a:moveTo>
                  <a:pt x="489" y="176"/>
                </a:moveTo>
                <a:cubicBezTo>
                  <a:pt x="498" y="170"/>
                  <a:pt x="497" y="173"/>
                  <a:pt x="502" y="170"/>
                </a:cubicBezTo>
                <a:cubicBezTo>
                  <a:pt x="498" y="174"/>
                  <a:pt x="495" y="174"/>
                  <a:pt x="485" y="180"/>
                </a:cubicBezTo>
                <a:cubicBezTo>
                  <a:pt x="486" y="179"/>
                  <a:pt x="488" y="177"/>
                  <a:pt x="489" y="176"/>
                </a:cubicBezTo>
                <a:close/>
                <a:moveTo>
                  <a:pt x="265" y="356"/>
                </a:moveTo>
                <a:cubicBezTo>
                  <a:pt x="268" y="354"/>
                  <a:pt x="263" y="360"/>
                  <a:pt x="263" y="361"/>
                </a:cubicBezTo>
                <a:cubicBezTo>
                  <a:pt x="258" y="367"/>
                  <a:pt x="258" y="363"/>
                  <a:pt x="265" y="356"/>
                </a:cubicBezTo>
                <a:close/>
                <a:moveTo>
                  <a:pt x="591" y="131"/>
                </a:moveTo>
                <a:cubicBezTo>
                  <a:pt x="592" y="132"/>
                  <a:pt x="578" y="137"/>
                  <a:pt x="573" y="138"/>
                </a:cubicBezTo>
                <a:cubicBezTo>
                  <a:pt x="572" y="137"/>
                  <a:pt x="582" y="134"/>
                  <a:pt x="591" y="131"/>
                </a:cubicBezTo>
                <a:close/>
                <a:moveTo>
                  <a:pt x="235" y="395"/>
                </a:moveTo>
                <a:cubicBezTo>
                  <a:pt x="233" y="398"/>
                  <a:pt x="227" y="406"/>
                  <a:pt x="223" y="413"/>
                </a:cubicBezTo>
                <a:cubicBezTo>
                  <a:pt x="219" y="414"/>
                  <a:pt x="228" y="404"/>
                  <a:pt x="235" y="395"/>
                </a:cubicBezTo>
                <a:close/>
                <a:moveTo>
                  <a:pt x="332" y="287"/>
                </a:moveTo>
                <a:cubicBezTo>
                  <a:pt x="331" y="290"/>
                  <a:pt x="335" y="288"/>
                  <a:pt x="328" y="295"/>
                </a:cubicBezTo>
                <a:cubicBezTo>
                  <a:pt x="330" y="291"/>
                  <a:pt x="318" y="301"/>
                  <a:pt x="332" y="287"/>
                </a:cubicBezTo>
                <a:close/>
                <a:moveTo>
                  <a:pt x="1304" y="205"/>
                </a:moveTo>
                <a:cubicBezTo>
                  <a:pt x="1318" y="214"/>
                  <a:pt x="1333" y="225"/>
                  <a:pt x="1347" y="235"/>
                </a:cubicBezTo>
                <a:cubicBezTo>
                  <a:pt x="1343" y="234"/>
                  <a:pt x="1335" y="228"/>
                  <a:pt x="1324" y="220"/>
                </a:cubicBezTo>
                <a:cubicBezTo>
                  <a:pt x="1325" y="224"/>
                  <a:pt x="1339" y="230"/>
                  <a:pt x="1350" y="239"/>
                </a:cubicBezTo>
                <a:cubicBezTo>
                  <a:pt x="1350" y="240"/>
                  <a:pt x="1358" y="245"/>
                  <a:pt x="1356" y="245"/>
                </a:cubicBezTo>
                <a:cubicBezTo>
                  <a:pt x="1346" y="238"/>
                  <a:pt x="1344" y="236"/>
                  <a:pt x="1339" y="232"/>
                </a:cubicBezTo>
                <a:cubicBezTo>
                  <a:pt x="1333" y="229"/>
                  <a:pt x="1329" y="226"/>
                  <a:pt x="1324" y="224"/>
                </a:cubicBezTo>
                <a:cubicBezTo>
                  <a:pt x="1321" y="224"/>
                  <a:pt x="1331" y="229"/>
                  <a:pt x="1336" y="233"/>
                </a:cubicBezTo>
                <a:cubicBezTo>
                  <a:pt x="1325" y="227"/>
                  <a:pt x="1325" y="228"/>
                  <a:pt x="1327" y="230"/>
                </a:cubicBezTo>
                <a:cubicBezTo>
                  <a:pt x="1325" y="228"/>
                  <a:pt x="1324" y="228"/>
                  <a:pt x="1324" y="229"/>
                </a:cubicBezTo>
                <a:cubicBezTo>
                  <a:pt x="1315" y="221"/>
                  <a:pt x="1320" y="222"/>
                  <a:pt x="1307" y="213"/>
                </a:cubicBezTo>
                <a:cubicBezTo>
                  <a:pt x="1308" y="212"/>
                  <a:pt x="1322" y="222"/>
                  <a:pt x="1324" y="222"/>
                </a:cubicBezTo>
                <a:cubicBezTo>
                  <a:pt x="1323" y="220"/>
                  <a:pt x="1318" y="219"/>
                  <a:pt x="1313" y="215"/>
                </a:cubicBezTo>
                <a:cubicBezTo>
                  <a:pt x="1318" y="217"/>
                  <a:pt x="1315" y="215"/>
                  <a:pt x="1312" y="212"/>
                </a:cubicBezTo>
                <a:cubicBezTo>
                  <a:pt x="1308" y="209"/>
                  <a:pt x="1303" y="206"/>
                  <a:pt x="1304" y="205"/>
                </a:cubicBezTo>
                <a:close/>
                <a:moveTo>
                  <a:pt x="775" y="87"/>
                </a:moveTo>
                <a:cubicBezTo>
                  <a:pt x="774" y="87"/>
                  <a:pt x="787" y="86"/>
                  <a:pt x="792" y="85"/>
                </a:cubicBezTo>
                <a:cubicBezTo>
                  <a:pt x="793" y="87"/>
                  <a:pt x="793" y="87"/>
                  <a:pt x="793" y="87"/>
                </a:cubicBezTo>
                <a:cubicBezTo>
                  <a:pt x="780" y="89"/>
                  <a:pt x="784" y="87"/>
                  <a:pt x="775" y="87"/>
                </a:cubicBezTo>
                <a:close/>
                <a:moveTo>
                  <a:pt x="249" y="376"/>
                </a:moveTo>
                <a:cubicBezTo>
                  <a:pt x="257" y="368"/>
                  <a:pt x="259" y="368"/>
                  <a:pt x="267" y="359"/>
                </a:cubicBezTo>
                <a:cubicBezTo>
                  <a:pt x="259" y="370"/>
                  <a:pt x="266" y="362"/>
                  <a:pt x="264" y="367"/>
                </a:cubicBezTo>
                <a:cubicBezTo>
                  <a:pt x="255" y="378"/>
                  <a:pt x="259" y="370"/>
                  <a:pt x="251" y="380"/>
                </a:cubicBezTo>
                <a:cubicBezTo>
                  <a:pt x="247" y="382"/>
                  <a:pt x="260" y="367"/>
                  <a:pt x="250" y="379"/>
                </a:cubicBezTo>
                <a:cubicBezTo>
                  <a:pt x="248" y="380"/>
                  <a:pt x="251" y="376"/>
                  <a:pt x="249" y="376"/>
                </a:cubicBezTo>
                <a:close/>
                <a:moveTo>
                  <a:pt x="643" y="115"/>
                </a:moveTo>
                <a:cubicBezTo>
                  <a:pt x="653" y="111"/>
                  <a:pt x="647" y="115"/>
                  <a:pt x="657" y="112"/>
                </a:cubicBezTo>
                <a:cubicBezTo>
                  <a:pt x="658" y="113"/>
                  <a:pt x="655" y="115"/>
                  <a:pt x="642" y="118"/>
                </a:cubicBezTo>
                <a:cubicBezTo>
                  <a:pt x="642" y="118"/>
                  <a:pt x="646" y="116"/>
                  <a:pt x="648" y="116"/>
                </a:cubicBezTo>
                <a:cubicBezTo>
                  <a:pt x="649" y="114"/>
                  <a:pt x="642" y="117"/>
                  <a:pt x="643" y="115"/>
                </a:cubicBezTo>
                <a:close/>
                <a:moveTo>
                  <a:pt x="983" y="90"/>
                </a:moveTo>
                <a:cubicBezTo>
                  <a:pt x="987" y="90"/>
                  <a:pt x="992" y="91"/>
                  <a:pt x="996" y="92"/>
                </a:cubicBezTo>
                <a:cubicBezTo>
                  <a:pt x="998" y="93"/>
                  <a:pt x="994" y="93"/>
                  <a:pt x="989" y="92"/>
                </a:cubicBezTo>
                <a:cubicBezTo>
                  <a:pt x="985" y="91"/>
                  <a:pt x="980" y="90"/>
                  <a:pt x="983" y="90"/>
                </a:cubicBezTo>
                <a:close/>
                <a:moveTo>
                  <a:pt x="572" y="142"/>
                </a:moveTo>
                <a:cubicBezTo>
                  <a:pt x="579" y="139"/>
                  <a:pt x="578" y="139"/>
                  <a:pt x="577" y="138"/>
                </a:cubicBezTo>
                <a:cubicBezTo>
                  <a:pt x="591" y="133"/>
                  <a:pt x="601" y="130"/>
                  <a:pt x="604" y="130"/>
                </a:cubicBezTo>
                <a:cubicBezTo>
                  <a:pt x="588" y="136"/>
                  <a:pt x="587" y="138"/>
                  <a:pt x="582" y="142"/>
                </a:cubicBezTo>
                <a:cubicBezTo>
                  <a:pt x="577" y="143"/>
                  <a:pt x="582" y="140"/>
                  <a:pt x="572" y="142"/>
                </a:cubicBezTo>
                <a:close/>
                <a:moveTo>
                  <a:pt x="670" y="108"/>
                </a:moveTo>
                <a:cubicBezTo>
                  <a:pt x="676" y="107"/>
                  <a:pt x="684" y="105"/>
                  <a:pt x="684" y="106"/>
                </a:cubicBezTo>
                <a:cubicBezTo>
                  <a:pt x="676" y="108"/>
                  <a:pt x="668" y="110"/>
                  <a:pt x="670" y="108"/>
                </a:cubicBezTo>
                <a:close/>
                <a:moveTo>
                  <a:pt x="544" y="153"/>
                </a:moveTo>
                <a:cubicBezTo>
                  <a:pt x="547" y="154"/>
                  <a:pt x="542" y="156"/>
                  <a:pt x="537" y="159"/>
                </a:cubicBezTo>
                <a:cubicBezTo>
                  <a:pt x="538" y="159"/>
                  <a:pt x="543" y="157"/>
                  <a:pt x="548" y="155"/>
                </a:cubicBezTo>
                <a:cubicBezTo>
                  <a:pt x="553" y="153"/>
                  <a:pt x="557" y="151"/>
                  <a:pt x="557" y="152"/>
                </a:cubicBezTo>
                <a:cubicBezTo>
                  <a:pt x="554" y="154"/>
                  <a:pt x="551" y="155"/>
                  <a:pt x="551" y="154"/>
                </a:cubicBezTo>
                <a:cubicBezTo>
                  <a:pt x="554" y="156"/>
                  <a:pt x="535" y="165"/>
                  <a:pt x="519" y="174"/>
                </a:cubicBezTo>
                <a:cubicBezTo>
                  <a:pt x="524" y="170"/>
                  <a:pt x="516" y="174"/>
                  <a:pt x="516" y="172"/>
                </a:cubicBezTo>
                <a:cubicBezTo>
                  <a:pt x="519" y="170"/>
                  <a:pt x="530" y="165"/>
                  <a:pt x="536" y="161"/>
                </a:cubicBezTo>
                <a:cubicBezTo>
                  <a:pt x="534" y="162"/>
                  <a:pt x="532" y="162"/>
                  <a:pt x="531" y="162"/>
                </a:cubicBezTo>
                <a:cubicBezTo>
                  <a:pt x="527" y="164"/>
                  <a:pt x="530" y="164"/>
                  <a:pt x="520" y="168"/>
                </a:cubicBezTo>
                <a:cubicBezTo>
                  <a:pt x="520" y="167"/>
                  <a:pt x="519" y="168"/>
                  <a:pt x="516" y="169"/>
                </a:cubicBezTo>
                <a:cubicBezTo>
                  <a:pt x="524" y="164"/>
                  <a:pt x="532" y="160"/>
                  <a:pt x="544" y="153"/>
                </a:cubicBezTo>
                <a:close/>
                <a:moveTo>
                  <a:pt x="220" y="419"/>
                </a:moveTo>
                <a:cubicBezTo>
                  <a:pt x="226" y="411"/>
                  <a:pt x="226" y="414"/>
                  <a:pt x="231" y="406"/>
                </a:cubicBezTo>
                <a:cubicBezTo>
                  <a:pt x="231" y="406"/>
                  <a:pt x="226" y="414"/>
                  <a:pt x="226" y="414"/>
                </a:cubicBezTo>
                <a:cubicBezTo>
                  <a:pt x="223" y="418"/>
                  <a:pt x="221" y="420"/>
                  <a:pt x="220" y="419"/>
                </a:cubicBezTo>
                <a:close/>
                <a:moveTo>
                  <a:pt x="741" y="96"/>
                </a:moveTo>
                <a:cubicBezTo>
                  <a:pt x="743" y="96"/>
                  <a:pt x="739" y="97"/>
                  <a:pt x="735" y="98"/>
                </a:cubicBezTo>
                <a:cubicBezTo>
                  <a:pt x="737" y="98"/>
                  <a:pt x="744" y="97"/>
                  <a:pt x="749" y="96"/>
                </a:cubicBezTo>
                <a:cubicBezTo>
                  <a:pt x="744" y="98"/>
                  <a:pt x="760" y="98"/>
                  <a:pt x="771" y="96"/>
                </a:cubicBezTo>
                <a:cubicBezTo>
                  <a:pt x="772" y="98"/>
                  <a:pt x="766" y="99"/>
                  <a:pt x="753" y="101"/>
                </a:cubicBezTo>
                <a:cubicBezTo>
                  <a:pt x="753" y="101"/>
                  <a:pt x="752" y="101"/>
                  <a:pt x="749" y="101"/>
                </a:cubicBezTo>
                <a:cubicBezTo>
                  <a:pt x="749" y="100"/>
                  <a:pt x="755" y="100"/>
                  <a:pt x="759" y="99"/>
                </a:cubicBezTo>
                <a:cubicBezTo>
                  <a:pt x="754" y="99"/>
                  <a:pt x="744" y="99"/>
                  <a:pt x="738" y="99"/>
                </a:cubicBezTo>
                <a:cubicBezTo>
                  <a:pt x="732" y="99"/>
                  <a:pt x="730" y="98"/>
                  <a:pt x="741" y="96"/>
                </a:cubicBezTo>
                <a:close/>
                <a:moveTo>
                  <a:pt x="343" y="285"/>
                </a:moveTo>
                <a:cubicBezTo>
                  <a:pt x="353" y="278"/>
                  <a:pt x="364" y="265"/>
                  <a:pt x="376" y="257"/>
                </a:cubicBezTo>
                <a:cubicBezTo>
                  <a:pt x="371" y="264"/>
                  <a:pt x="356" y="274"/>
                  <a:pt x="342" y="288"/>
                </a:cubicBezTo>
                <a:cubicBezTo>
                  <a:pt x="341" y="287"/>
                  <a:pt x="344" y="284"/>
                  <a:pt x="343" y="285"/>
                </a:cubicBezTo>
                <a:close/>
                <a:moveTo>
                  <a:pt x="472" y="192"/>
                </a:moveTo>
                <a:cubicBezTo>
                  <a:pt x="480" y="187"/>
                  <a:pt x="478" y="190"/>
                  <a:pt x="479" y="190"/>
                </a:cubicBezTo>
                <a:cubicBezTo>
                  <a:pt x="476" y="193"/>
                  <a:pt x="469" y="197"/>
                  <a:pt x="463" y="200"/>
                </a:cubicBezTo>
                <a:cubicBezTo>
                  <a:pt x="456" y="204"/>
                  <a:pt x="451" y="207"/>
                  <a:pt x="449" y="209"/>
                </a:cubicBezTo>
                <a:cubicBezTo>
                  <a:pt x="443" y="212"/>
                  <a:pt x="445" y="210"/>
                  <a:pt x="449" y="208"/>
                </a:cubicBezTo>
                <a:cubicBezTo>
                  <a:pt x="452" y="205"/>
                  <a:pt x="457" y="202"/>
                  <a:pt x="455" y="203"/>
                </a:cubicBezTo>
                <a:cubicBezTo>
                  <a:pt x="463" y="198"/>
                  <a:pt x="462" y="200"/>
                  <a:pt x="468" y="196"/>
                </a:cubicBezTo>
                <a:cubicBezTo>
                  <a:pt x="470" y="195"/>
                  <a:pt x="472" y="193"/>
                  <a:pt x="476" y="191"/>
                </a:cubicBezTo>
                <a:cubicBezTo>
                  <a:pt x="474" y="192"/>
                  <a:pt x="472" y="193"/>
                  <a:pt x="472" y="192"/>
                </a:cubicBezTo>
                <a:close/>
                <a:moveTo>
                  <a:pt x="775" y="91"/>
                </a:moveTo>
                <a:cubicBezTo>
                  <a:pt x="785" y="93"/>
                  <a:pt x="792" y="89"/>
                  <a:pt x="808" y="88"/>
                </a:cubicBezTo>
                <a:cubicBezTo>
                  <a:pt x="793" y="91"/>
                  <a:pt x="801" y="92"/>
                  <a:pt x="788" y="95"/>
                </a:cubicBezTo>
                <a:cubicBezTo>
                  <a:pt x="789" y="93"/>
                  <a:pt x="785" y="92"/>
                  <a:pt x="769" y="94"/>
                </a:cubicBezTo>
                <a:cubicBezTo>
                  <a:pt x="774" y="94"/>
                  <a:pt x="780" y="94"/>
                  <a:pt x="771" y="95"/>
                </a:cubicBezTo>
                <a:cubicBezTo>
                  <a:pt x="764" y="96"/>
                  <a:pt x="764" y="96"/>
                  <a:pt x="764" y="96"/>
                </a:cubicBezTo>
                <a:cubicBezTo>
                  <a:pt x="762" y="94"/>
                  <a:pt x="762" y="94"/>
                  <a:pt x="762" y="94"/>
                </a:cubicBezTo>
                <a:cubicBezTo>
                  <a:pt x="770" y="93"/>
                  <a:pt x="775" y="92"/>
                  <a:pt x="775" y="91"/>
                </a:cubicBezTo>
                <a:close/>
                <a:moveTo>
                  <a:pt x="628" y="124"/>
                </a:moveTo>
                <a:cubicBezTo>
                  <a:pt x="626" y="126"/>
                  <a:pt x="624" y="128"/>
                  <a:pt x="613" y="131"/>
                </a:cubicBezTo>
                <a:cubicBezTo>
                  <a:pt x="611" y="131"/>
                  <a:pt x="609" y="131"/>
                  <a:pt x="609" y="131"/>
                </a:cubicBezTo>
                <a:cubicBezTo>
                  <a:pt x="614" y="128"/>
                  <a:pt x="620" y="127"/>
                  <a:pt x="628" y="124"/>
                </a:cubicBezTo>
                <a:close/>
                <a:moveTo>
                  <a:pt x="256" y="383"/>
                </a:moveTo>
                <a:cubicBezTo>
                  <a:pt x="255" y="383"/>
                  <a:pt x="263" y="371"/>
                  <a:pt x="256" y="380"/>
                </a:cubicBezTo>
                <a:cubicBezTo>
                  <a:pt x="256" y="379"/>
                  <a:pt x="256" y="378"/>
                  <a:pt x="259" y="375"/>
                </a:cubicBezTo>
                <a:cubicBezTo>
                  <a:pt x="263" y="370"/>
                  <a:pt x="263" y="370"/>
                  <a:pt x="263" y="370"/>
                </a:cubicBezTo>
                <a:cubicBezTo>
                  <a:pt x="262" y="375"/>
                  <a:pt x="277" y="357"/>
                  <a:pt x="272" y="366"/>
                </a:cubicBezTo>
                <a:cubicBezTo>
                  <a:pt x="259" y="380"/>
                  <a:pt x="254" y="389"/>
                  <a:pt x="259" y="387"/>
                </a:cubicBezTo>
                <a:cubicBezTo>
                  <a:pt x="257" y="391"/>
                  <a:pt x="247" y="403"/>
                  <a:pt x="249" y="402"/>
                </a:cubicBezTo>
                <a:cubicBezTo>
                  <a:pt x="245" y="407"/>
                  <a:pt x="245" y="406"/>
                  <a:pt x="245" y="405"/>
                </a:cubicBezTo>
                <a:cubicBezTo>
                  <a:pt x="244" y="405"/>
                  <a:pt x="243" y="406"/>
                  <a:pt x="237" y="415"/>
                </a:cubicBezTo>
                <a:cubicBezTo>
                  <a:pt x="235" y="416"/>
                  <a:pt x="239" y="410"/>
                  <a:pt x="236" y="412"/>
                </a:cubicBezTo>
                <a:cubicBezTo>
                  <a:pt x="229" y="421"/>
                  <a:pt x="235" y="416"/>
                  <a:pt x="235" y="417"/>
                </a:cubicBezTo>
                <a:cubicBezTo>
                  <a:pt x="230" y="422"/>
                  <a:pt x="225" y="426"/>
                  <a:pt x="225" y="425"/>
                </a:cubicBezTo>
                <a:cubicBezTo>
                  <a:pt x="225" y="423"/>
                  <a:pt x="228" y="417"/>
                  <a:pt x="231" y="413"/>
                </a:cubicBezTo>
                <a:cubicBezTo>
                  <a:pt x="233" y="408"/>
                  <a:pt x="235" y="406"/>
                  <a:pt x="229" y="411"/>
                </a:cubicBezTo>
                <a:cubicBezTo>
                  <a:pt x="235" y="403"/>
                  <a:pt x="240" y="399"/>
                  <a:pt x="237" y="403"/>
                </a:cubicBezTo>
                <a:cubicBezTo>
                  <a:pt x="240" y="399"/>
                  <a:pt x="244" y="395"/>
                  <a:pt x="247" y="390"/>
                </a:cubicBezTo>
                <a:cubicBezTo>
                  <a:pt x="246" y="389"/>
                  <a:pt x="239" y="400"/>
                  <a:pt x="239" y="398"/>
                </a:cubicBezTo>
                <a:cubicBezTo>
                  <a:pt x="245" y="389"/>
                  <a:pt x="248" y="386"/>
                  <a:pt x="253" y="380"/>
                </a:cubicBezTo>
                <a:cubicBezTo>
                  <a:pt x="255" y="380"/>
                  <a:pt x="244" y="395"/>
                  <a:pt x="254" y="383"/>
                </a:cubicBezTo>
                <a:cubicBezTo>
                  <a:pt x="250" y="388"/>
                  <a:pt x="247" y="394"/>
                  <a:pt x="256" y="383"/>
                </a:cubicBezTo>
                <a:close/>
                <a:moveTo>
                  <a:pt x="401" y="240"/>
                </a:moveTo>
                <a:cubicBezTo>
                  <a:pt x="404" y="235"/>
                  <a:pt x="408" y="236"/>
                  <a:pt x="413" y="233"/>
                </a:cubicBezTo>
                <a:cubicBezTo>
                  <a:pt x="413" y="234"/>
                  <a:pt x="407" y="238"/>
                  <a:pt x="403" y="241"/>
                </a:cubicBezTo>
                <a:cubicBezTo>
                  <a:pt x="398" y="243"/>
                  <a:pt x="408" y="235"/>
                  <a:pt x="401" y="240"/>
                </a:cubicBezTo>
                <a:close/>
                <a:moveTo>
                  <a:pt x="1301" y="211"/>
                </a:moveTo>
                <a:cubicBezTo>
                  <a:pt x="1312" y="219"/>
                  <a:pt x="1300" y="214"/>
                  <a:pt x="1289" y="207"/>
                </a:cubicBezTo>
                <a:cubicBezTo>
                  <a:pt x="1291" y="209"/>
                  <a:pt x="1300" y="215"/>
                  <a:pt x="1309" y="220"/>
                </a:cubicBezTo>
                <a:cubicBezTo>
                  <a:pt x="1317" y="225"/>
                  <a:pt x="1324" y="230"/>
                  <a:pt x="1324" y="232"/>
                </a:cubicBezTo>
                <a:cubicBezTo>
                  <a:pt x="1316" y="226"/>
                  <a:pt x="1311" y="222"/>
                  <a:pt x="1305" y="219"/>
                </a:cubicBezTo>
                <a:cubicBezTo>
                  <a:pt x="1299" y="215"/>
                  <a:pt x="1293" y="211"/>
                  <a:pt x="1283" y="206"/>
                </a:cubicBezTo>
                <a:cubicBezTo>
                  <a:pt x="1294" y="210"/>
                  <a:pt x="1271" y="194"/>
                  <a:pt x="1289" y="205"/>
                </a:cubicBezTo>
                <a:cubicBezTo>
                  <a:pt x="1290" y="204"/>
                  <a:pt x="1273" y="196"/>
                  <a:pt x="1277" y="197"/>
                </a:cubicBezTo>
                <a:cubicBezTo>
                  <a:pt x="1291" y="203"/>
                  <a:pt x="1297" y="212"/>
                  <a:pt x="1301" y="211"/>
                </a:cubicBezTo>
                <a:close/>
                <a:moveTo>
                  <a:pt x="199" y="457"/>
                </a:moveTo>
                <a:cubicBezTo>
                  <a:pt x="203" y="450"/>
                  <a:pt x="205" y="450"/>
                  <a:pt x="206" y="449"/>
                </a:cubicBezTo>
                <a:cubicBezTo>
                  <a:pt x="204" y="452"/>
                  <a:pt x="203" y="454"/>
                  <a:pt x="204" y="455"/>
                </a:cubicBezTo>
                <a:cubicBezTo>
                  <a:pt x="200" y="461"/>
                  <a:pt x="201" y="456"/>
                  <a:pt x="199" y="457"/>
                </a:cubicBezTo>
                <a:close/>
                <a:moveTo>
                  <a:pt x="506" y="176"/>
                </a:moveTo>
                <a:cubicBezTo>
                  <a:pt x="499" y="183"/>
                  <a:pt x="510" y="178"/>
                  <a:pt x="515" y="179"/>
                </a:cubicBezTo>
                <a:cubicBezTo>
                  <a:pt x="523" y="175"/>
                  <a:pt x="516" y="176"/>
                  <a:pt x="526" y="172"/>
                </a:cubicBezTo>
                <a:cubicBezTo>
                  <a:pt x="527" y="173"/>
                  <a:pt x="527" y="173"/>
                  <a:pt x="527" y="173"/>
                </a:cubicBezTo>
                <a:cubicBezTo>
                  <a:pt x="534" y="168"/>
                  <a:pt x="545" y="165"/>
                  <a:pt x="547" y="162"/>
                </a:cubicBezTo>
                <a:cubicBezTo>
                  <a:pt x="551" y="162"/>
                  <a:pt x="557" y="159"/>
                  <a:pt x="566" y="155"/>
                </a:cubicBezTo>
                <a:cubicBezTo>
                  <a:pt x="563" y="157"/>
                  <a:pt x="551" y="163"/>
                  <a:pt x="568" y="156"/>
                </a:cubicBezTo>
                <a:cubicBezTo>
                  <a:pt x="567" y="158"/>
                  <a:pt x="555" y="163"/>
                  <a:pt x="562" y="163"/>
                </a:cubicBezTo>
                <a:cubicBezTo>
                  <a:pt x="557" y="165"/>
                  <a:pt x="553" y="168"/>
                  <a:pt x="551" y="169"/>
                </a:cubicBezTo>
                <a:cubicBezTo>
                  <a:pt x="537" y="173"/>
                  <a:pt x="557" y="164"/>
                  <a:pt x="555" y="161"/>
                </a:cubicBezTo>
                <a:cubicBezTo>
                  <a:pt x="553" y="161"/>
                  <a:pt x="540" y="168"/>
                  <a:pt x="534" y="171"/>
                </a:cubicBezTo>
                <a:cubicBezTo>
                  <a:pt x="542" y="170"/>
                  <a:pt x="533" y="172"/>
                  <a:pt x="539" y="174"/>
                </a:cubicBezTo>
                <a:cubicBezTo>
                  <a:pt x="526" y="180"/>
                  <a:pt x="523" y="182"/>
                  <a:pt x="516" y="186"/>
                </a:cubicBezTo>
                <a:cubicBezTo>
                  <a:pt x="513" y="186"/>
                  <a:pt x="510" y="187"/>
                  <a:pt x="507" y="187"/>
                </a:cubicBezTo>
                <a:cubicBezTo>
                  <a:pt x="517" y="181"/>
                  <a:pt x="523" y="179"/>
                  <a:pt x="528" y="177"/>
                </a:cubicBezTo>
                <a:cubicBezTo>
                  <a:pt x="527" y="176"/>
                  <a:pt x="521" y="178"/>
                  <a:pt x="516" y="181"/>
                </a:cubicBezTo>
                <a:cubicBezTo>
                  <a:pt x="510" y="184"/>
                  <a:pt x="503" y="188"/>
                  <a:pt x="501" y="190"/>
                </a:cubicBezTo>
                <a:cubicBezTo>
                  <a:pt x="493" y="195"/>
                  <a:pt x="490" y="195"/>
                  <a:pt x="484" y="199"/>
                </a:cubicBezTo>
                <a:cubicBezTo>
                  <a:pt x="482" y="198"/>
                  <a:pt x="499" y="190"/>
                  <a:pt x="502" y="187"/>
                </a:cubicBezTo>
                <a:cubicBezTo>
                  <a:pt x="497" y="189"/>
                  <a:pt x="481" y="199"/>
                  <a:pt x="483" y="195"/>
                </a:cubicBezTo>
                <a:cubicBezTo>
                  <a:pt x="492" y="190"/>
                  <a:pt x="496" y="189"/>
                  <a:pt x="501" y="187"/>
                </a:cubicBezTo>
                <a:cubicBezTo>
                  <a:pt x="511" y="180"/>
                  <a:pt x="494" y="186"/>
                  <a:pt x="499" y="182"/>
                </a:cubicBezTo>
                <a:cubicBezTo>
                  <a:pt x="497" y="181"/>
                  <a:pt x="494" y="185"/>
                  <a:pt x="487" y="188"/>
                </a:cubicBezTo>
                <a:cubicBezTo>
                  <a:pt x="484" y="186"/>
                  <a:pt x="494" y="182"/>
                  <a:pt x="506" y="176"/>
                </a:cubicBezTo>
                <a:close/>
                <a:moveTo>
                  <a:pt x="386" y="252"/>
                </a:moveTo>
                <a:cubicBezTo>
                  <a:pt x="390" y="250"/>
                  <a:pt x="391" y="251"/>
                  <a:pt x="392" y="251"/>
                </a:cubicBezTo>
                <a:cubicBezTo>
                  <a:pt x="381" y="260"/>
                  <a:pt x="377" y="263"/>
                  <a:pt x="374" y="265"/>
                </a:cubicBezTo>
                <a:cubicBezTo>
                  <a:pt x="371" y="267"/>
                  <a:pt x="370" y="268"/>
                  <a:pt x="365" y="271"/>
                </a:cubicBezTo>
                <a:cubicBezTo>
                  <a:pt x="359" y="276"/>
                  <a:pt x="369" y="269"/>
                  <a:pt x="364" y="274"/>
                </a:cubicBezTo>
                <a:cubicBezTo>
                  <a:pt x="351" y="285"/>
                  <a:pt x="345" y="289"/>
                  <a:pt x="333" y="299"/>
                </a:cubicBezTo>
                <a:cubicBezTo>
                  <a:pt x="338" y="293"/>
                  <a:pt x="345" y="286"/>
                  <a:pt x="354" y="278"/>
                </a:cubicBezTo>
                <a:cubicBezTo>
                  <a:pt x="362" y="271"/>
                  <a:pt x="372" y="263"/>
                  <a:pt x="386" y="252"/>
                </a:cubicBezTo>
                <a:close/>
                <a:moveTo>
                  <a:pt x="630" y="126"/>
                </a:moveTo>
                <a:cubicBezTo>
                  <a:pt x="622" y="127"/>
                  <a:pt x="640" y="123"/>
                  <a:pt x="646" y="121"/>
                </a:cubicBezTo>
                <a:cubicBezTo>
                  <a:pt x="646" y="123"/>
                  <a:pt x="645" y="124"/>
                  <a:pt x="639" y="126"/>
                </a:cubicBezTo>
                <a:cubicBezTo>
                  <a:pt x="647" y="124"/>
                  <a:pt x="651" y="126"/>
                  <a:pt x="649" y="128"/>
                </a:cubicBezTo>
                <a:cubicBezTo>
                  <a:pt x="661" y="123"/>
                  <a:pt x="655" y="127"/>
                  <a:pt x="668" y="123"/>
                </a:cubicBezTo>
                <a:cubicBezTo>
                  <a:pt x="669" y="124"/>
                  <a:pt x="663" y="125"/>
                  <a:pt x="658" y="127"/>
                </a:cubicBezTo>
                <a:cubicBezTo>
                  <a:pt x="652" y="128"/>
                  <a:pt x="647" y="129"/>
                  <a:pt x="651" y="130"/>
                </a:cubicBezTo>
                <a:cubicBezTo>
                  <a:pt x="639" y="132"/>
                  <a:pt x="649" y="127"/>
                  <a:pt x="637" y="129"/>
                </a:cubicBezTo>
                <a:cubicBezTo>
                  <a:pt x="628" y="132"/>
                  <a:pt x="641" y="130"/>
                  <a:pt x="639" y="131"/>
                </a:cubicBezTo>
                <a:cubicBezTo>
                  <a:pt x="634" y="133"/>
                  <a:pt x="633" y="133"/>
                  <a:pt x="627" y="135"/>
                </a:cubicBezTo>
                <a:cubicBezTo>
                  <a:pt x="631" y="132"/>
                  <a:pt x="623" y="130"/>
                  <a:pt x="637" y="125"/>
                </a:cubicBezTo>
                <a:cubicBezTo>
                  <a:pt x="634" y="126"/>
                  <a:pt x="634" y="125"/>
                  <a:pt x="630" y="126"/>
                </a:cubicBezTo>
                <a:close/>
                <a:moveTo>
                  <a:pt x="316" y="324"/>
                </a:moveTo>
                <a:cubicBezTo>
                  <a:pt x="320" y="321"/>
                  <a:pt x="321" y="318"/>
                  <a:pt x="328" y="313"/>
                </a:cubicBezTo>
                <a:cubicBezTo>
                  <a:pt x="326" y="316"/>
                  <a:pt x="314" y="329"/>
                  <a:pt x="308" y="334"/>
                </a:cubicBezTo>
                <a:cubicBezTo>
                  <a:pt x="315" y="325"/>
                  <a:pt x="314" y="324"/>
                  <a:pt x="306" y="330"/>
                </a:cubicBezTo>
                <a:cubicBezTo>
                  <a:pt x="304" y="333"/>
                  <a:pt x="303" y="335"/>
                  <a:pt x="296" y="342"/>
                </a:cubicBezTo>
                <a:cubicBezTo>
                  <a:pt x="297" y="341"/>
                  <a:pt x="298" y="339"/>
                  <a:pt x="295" y="342"/>
                </a:cubicBezTo>
                <a:cubicBezTo>
                  <a:pt x="296" y="337"/>
                  <a:pt x="308" y="327"/>
                  <a:pt x="313" y="320"/>
                </a:cubicBezTo>
                <a:cubicBezTo>
                  <a:pt x="303" y="328"/>
                  <a:pt x="300" y="334"/>
                  <a:pt x="290" y="344"/>
                </a:cubicBezTo>
                <a:cubicBezTo>
                  <a:pt x="291" y="342"/>
                  <a:pt x="297" y="334"/>
                  <a:pt x="287" y="346"/>
                </a:cubicBezTo>
                <a:cubicBezTo>
                  <a:pt x="285" y="345"/>
                  <a:pt x="296" y="334"/>
                  <a:pt x="296" y="336"/>
                </a:cubicBezTo>
                <a:cubicBezTo>
                  <a:pt x="304" y="328"/>
                  <a:pt x="316" y="316"/>
                  <a:pt x="312" y="317"/>
                </a:cubicBezTo>
                <a:cubicBezTo>
                  <a:pt x="318" y="312"/>
                  <a:pt x="327" y="303"/>
                  <a:pt x="328" y="304"/>
                </a:cubicBezTo>
                <a:cubicBezTo>
                  <a:pt x="321" y="311"/>
                  <a:pt x="320" y="313"/>
                  <a:pt x="319" y="315"/>
                </a:cubicBezTo>
                <a:cubicBezTo>
                  <a:pt x="319" y="316"/>
                  <a:pt x="318" y="318"/>
                  <a:pt x="311" y="325"/>
                </a:cubicBezTo>
                <a:cubicBezTo>
                  <a:pt x="313" y="323"/>
                  <a:pt x="326" y="313"/>
                  <a:pt x="316" y="324"/>
                </a:cubicBezTo>
                <a:close/>
                <a:moveTo>
                  <a:pt x="1056" y="110"/>
                </a:moveTo>
                <a:cubicBezTo>
                  <a:pt x="1048" y="110"/>
                  <a:pt x="1046" y="108"/>
                  <a:pt x="1033" y="106"/>
                </a:cubicBezTo>
                <a:cubicBezTo>
                  <a:pt x="1033" y="105"/>
                  <a:pt x="1046" y="108"/>
                  <a:pt x="1056" y="110"/>
                </a:cubicBezTo>
                <a:close/>
                <a:moveTo>
                  <a:pt x="1683" y="808"/>
                </a:moveTo>
                <a:cubicBezTo>
                  <a:pt x="1684" y="814"/>
                  <a:pt x="1683" y="810"/>
                  <a:pt x="1682" y="806"/>
                </a:cubicBezTo>
                <a:cubicBezTo>
                  <a:pt x="1682" y="801"/>
                  <a:pt x="1681" y="796"/>
                  <a:pt x="1680" y="798"/>
                </a:cubicBezTo>
                <a:cubicBezTo>
                  <a:pt x="1679" y="792"/>
                  <a:pt x="1680" y="789"/>
                  <a:pt x="1679" y="788"/>
                </a:cubicBezTo>
                <a:cubicBezTo>
                  <a:pt x="1678" y="784"/>
                  <a:pt x="1679" y="785"/>
                  <a:pt x="1678" y="780"/>
                </a:cubicBezTo>
                <a:cubicBezTo>
                  <a:pt x="1680" y="780"/>
                  <a:pt x="1680" y="795"/>
                  <a:pt x="1681" y="790"/>
                </a:cubicBezTo>
                <a:cubicBezTo>
                  <a:pt x="1682" y="799"/>
                  <a:pt x="1681" y="797"/>
                  <a:pt x="1683" y="808"/>
                </a:cubicBezTo>
                <a:close/>
                <a:moveTo>
                  <a:pt x="186" y="482"/>
                </a:moveTo>
                <a:cubicBezTo>
                  <a:pt x="190" y="475"/>
                  <a:pt x="190" y="480"/>
                  <a:pt x="193" y="474"/>
                </a:cubicBezTo>
                <a:cubicBezTo>
                  <a:pt x="192" y="478"/>
                  <a:pt x="183" y="492"/>
                  <a:pt x="184" y="488"/>
                </a:cubicBezTo>
                <a:cubicBezTo>
                  <a:pt x="185" y="485"/>
                  <a:pt x="186" y="483"/>
                  <a:pt x="186" y="482"/>
                </a:cubicBezTo>
                <a:close/>
                <a:moveTo>
                  <a:pt x="1690" y="925"/>
                </a:moveTo>
                <a:cubicBezTo>
                  <a:pt x="1689" y="921"/>
                  <a:pt x="1690" y="910"/>
                  <a:pt x="1689" y="897"/>
                </a:cubicBezTo>
                <a:cubicBezTo>
                  <a:pt x="1691" y="897"/>
                  <a:pt x="1690" y="914"/>
                  <a:pt x="1690" y="925"/>
                </a:cubicBezTo>
                <a:close/>
                <a:moveTo>
                  <a:pt x="1024" y="106"/>
                </a:moveTo>
                <a:cubicBezTo>
                  <a:pt x="1024" y="106"/>
                  <a:pt x="1027" y="107"/>
                  <a:pt x="1027" y="107"/>
                </a:cubicBezTo>
                <a:cubicBezTo>
                  <a:pt x="1041" y="110"/>
                  <a:pt x="1046" y="110"/>
                  <a:pt x="1046" y="109"/>
                </a:cubicBezTo>
                <a:cubicBezTo>
                  <a:pt x="1059" y="113"/>
                  <a:pt x="1061" y="115"/>
                  <a:pt x="1062" y="117"/>
                </a:cubicBezTo>
                <a:cubicBezTo>
                  <a:pt x="1062" y="118"/>
                  <a:pt x="1060" y="119"/>
                  <a:pt x="1065" y="121"/>
                </a:cubicBezTo>
                <a:cubicBezTo>
                  <a:pt x="1056" y="120"/>
                  <a:pt x="1056" y="120"/>
                  <a:pt x="1056" y="120"/>
                </a:cubicBezTo>
                <a:cubicBezTo>
                  <a:pt x="1044" y="118"/>
                  <a:pt x="1053" y="118"/>
                  <a:pt x="1045" y="116"/>
                </a:cubicBezTo>
                <a:cubicBezTo>
                  <a:pt x="1042" y="117"/>
                  <a:pt x="1037" y="117"/>
                  <a:pt x="1030" y="116"/>
                </a:cubicBezTo>
                <a:cubicBezTo>
                  <a:pt x="1025" y="113"/>
                  <a:pt x="1016" y="108"/>
                  <a:pt x="1028" y="110"/>
                </a:cubicBezTo>
                <a:cubicBezTo>
                  <a:pt x="1026" y="109"/>
                  <a:pt x="1012" y="107"/>
                  <a:pt x="1005" y="105"/>
                </a:cubicBezTo>
                <a:cubicBezTo>
                  <a:pt x="1007" y="104"/>
                  <a:pt x="1018" y="107"/>
                  <a:pt x="1028" y="109"/>
                </a:cubicBezTo>
                <a:cubicBezTo>
                  <a:pt x="1033" y="110"/>
                  <a:pt x="1027" y="107"/>
                  <a:pt x="1024" y="106"/>
                </a:cubicBezTo>
                <a:close/>
                <a:moveTo>
                  <a:pt x="201" y="460"/>
                </a:moveTo>
                <a:cubicBezTo>
                  <a:pt x="205" y="453"/>
                  <a:pt x="207" y="454"/>
                  <a:pt x="209" y="452"/>
                </a:cubicBezTo>
                <a:cubicBezTo>
                  <a:pt x="204" y="460"/>
                  <a:pt x="205" y="459"/>
                  <a:pt x="201" y="466"/>
                </a:cubicBezTo>
                <a:cubicBezTo>
                  <a:pt x="199" y="466"/>
                  <a:pt x="205" y="457"/>
                  <a:pt x="201" y="460"/>
                </a:cubicBezTo>
                <a:close/>
                <a:moveTo>
                  <a:pt x="574" y="150"/>
                </a:moveTo>
                <a:cubicBezTo>
                  <a:pt x="572" y="150"/>
                  <a:pt x="567" y="152"/>
                  <a:pt x="563" y="154"/>
                </a:cubicBezTo>
                <a:cubicBezTo>
                  <a:pt x="558" y="156"/>
                  <a:pt x="555" y="157"/>
                  <a:pt x="556" y="155"/>
                </a:cubicBezTo>
                <a:cubicBezTo>
                  <a:pt x="570" y="150"/>
                  <a:pt x="584" y="144"/>
                  <a:pt x="587" y="146"/>
                </a:cubicBezTo>
                <a:cubicBezTo>
                  <a:pt x="577" y="150"/>
                  <a:pt x="590" y="149"/>
                  <a:pt x="575" y="155"/>
                </a:cubicBezTo>
                <a:cubicBezTo>
                  <a:pt x="576" y="152"/>
                  <a:pt x="560" y="157"/>
                  <a:pt x="574" y="150"/>
                </a:cubicBezTo>
                <a:close/>
                <a:moveTo>
                  <a:pt x="1330" y="236"/>
                </a:moveTo>
                <a:cubicBezTo>
                  <a:pt x="1330" y="235"/>
                  <a:pt x="1325" y="232"/>
                  <a:pt x="1330" y="234"/>
                </a:cubicBezTo>
                <a:cubicBezTo>
                  <a:pt x="1341" y="241"/>
                  <a:pt x="1340" y="244"/>
                  <a:pt x="1330" y="236"/>
                </a:cubicBezTo>
                <a:close/>
                <a:moveTo>
                  <a:pt x="137" y="590"/>
                </a:moveTo>
                <a:cubicBezTo>
                  <a:pt x="134" y="595"/>
                  <a:pt x="141" y="584"/>
                  <a:pt x="144" y="578"/>
                </a:cubicBezTo>
                <a:cubicBezTo>
                  <a:pt x="143" y="584"/>
                  <a:pt x="139" y="588"/>
                  <a:pt x="137" y="599"/>
                </a:cubicBezTo>
                <a:cubicBezTo>
                  <a:pt x="136" y="598"/>
                  <a:pt x="140" y="588"/>
                  <a:pt x="137" y="590"/>
                </a:cubicBezTo>
                <a:close/>
                <a:moveTo>
                  <a:pt x="164" y="528"/>
                </a:moveTo>
                <a:cubicBezTo>
                  <a:pt x="170" y="518"/>
                  <a:pt x="174" y="509"/>
                  <a:pt x="178" y="501"/>
                </a:cubicBezTo>
                <a:cubicBezTo>
                  <a:pt x="183" y="493"/>
                  <a:pt x="187" y="485"/>
                  <a:pt x="194" y="477"/>
                </a:cubicBezTo>
                <a:cubicBezTo>
                  <a:pt x="185" y="490"/>
                  <a:pt x="185" y="494"/>
                  <a:pt x="179" y="505"/>
                </a:cubicBezTo>
                <a:cubicBezTo>
                  <a:pt x="181" y="503"/>
                  <a:pt x="185" y="496"/>
                  <a:pt x="188" y="491"/>
                </a:cubicBezTo>
                <a:cubicBezTo>
                  <a:pt x="191" y="487"/>
                  <a:pt x="193" y="484"/>
                  <a:pt x="190" y="491"/>
                </a:cubicBezTo>
                <a:cubicBezTo>
                  <a:pt x="193" y="488"/>
                  <a:pt x="196" y="479"/>
                  <a:pt x="199" y="474"/>
                </a:cubicBezTo>
                <a:cubicBezTo>
                  <a:pt x="201" y="474"/>
                  <a:pt x="199" y="477"/>
                  <a:pt x="196" y="481"/>
                </a:cubicBezTo>
                <a:cubicBezTo>
                  <a:pt x="194" y="485"/>
                  <a:pt x="191" y="490"/>
                  <a:pt x="192" y="491"/>
                </a:cubicBezTo>
                <a:cubicBezTo>
                  <a:pt x="195" y="488"/>
                  <a:pt x="196" y="484"/>
                  <a:pt x="202" y="474"/>
                </a:cubicBezTo>
                <a:cubicBezTo>
                  <a:pt x="203" y="475"/>
                  <a:pt x="200" y="480"/>
                  <a:pt x="197" y="486"/>
                </a:cubicBezTo>
                <a:cubicBezTo>
                  <a:pt x="194" y="491"/>
                  <a:pt x="190" y="498"/>
                  <a:pt x="187" y="502"/>
                </a:cubicBezTo>
                <a:cubicBezTo>
                  <a:pt x="192" y="492"/>
                  <a:pt x="190" y="493"/>
                  <a:pt x="186" y="498"/>
                </a:cubicBezTo>
                <a:cubicBezTo>
                  <a:pt x="183" y="502"/>
                  <a:pt x="178" y="509"/>
                  <a:pt x="176" y="511"/>
                </a:cubicBezTo>
                <a:cubicBezTo>
                  <a:pt x="174" y="514"/>
                  <a:pt x="172" y="519"/>
                  <a:pt x="171" y="522"/>
                </a:cubicBezTo>
                <a:cubicBezTo>
                  <a:pt x="168" y="527"/>
                  <a:pt x="166" y="528"/>
                  <a:pt x="164" y="528"/>
                </a:cubicBezTo>
                <a:close/>
                <a:moveTo>
                  <a:pt x="832" y="92"/>
                </a:moveTo>
                <a:cubicBezTo>
                  <a:pt x="836" y="93"/>
                  <a:pt x="847" y="93"/>
                  <a:pt x="847" y="94"/>
                </a:cubicBezTo>
                <a:cubicBezTo>
                  <a:pt x="850" y="94"/>
                  <a:pt x="852" y="94"/>
                  <a:pt x="857" y="93"/>
                </a:cubicBezTo>
                <a:cubicBezTo>
                  <a:pt x="855" y="93"/>
                  <a:pt x="854" y="93"/>
                  <a:pt x="850" y="93"/>
                </a:cubicBezTo>
                <a:cubicBezTo>
                  <a:pt x="854" y="93"/>
                  <a:pt x="860" y="92"/>
                  <a:pt x="866" y="92"/>
                </a:cubicBezTo>
                <a:cubicBezTo>
                  <a:pt x="872" y="92"/>
                  <a:pt x="878" y="92"/>
                  <a:pt x="881" y="93"/>
                </a:cubicBezTo>
                <a:cubicBezTo>
                  <a:pt x="875" y="93"/>
                  <a:pt x="874" y="93"/>
                  <a:pt x="870" y="93"/>
                </a:cubicBezTo>
                <a:cubicBezTo>
                  <a:pt x="868" y="94"/>
                  <a:pt x="881" y="94"/>
                  <a:pt x="888" y="94"/>
                </a:cubicBezTo>
                <a:cubicBezTo>
                  <a:pt x="885" y="95"/>
                  <a:pt x="879" y="96"/>
                  <a:pt x="865" y="96"/>
                </a:cubicBezTo>
                <a:cubicBezTo>
                  <a:pt x="865" y="95"/>
                  <a:pt x="876" y="95"/>
                  <a:pt x="874" y="94"/>
                </a:cubicBezTo>
                <a:cubicBezTo>
                  <a:pt x="859" y="94"/>
                  <a:pt x="855" y="96"/>
                  <a:pt x="846" y="97"/>
                </a:cubicBezTo>
                <a:cubicBezTo>
                  <a:pt x="847" y="98"/>
                  <a:pt x="854" y="97"/>
                  <a:pt x="859" y="97"/>
                </a:cubicBezTo>
                <a:cubicBezTo>
                  <a:pt x="859" y="101"/>
                  <a:pt x="837" y="101"/>
                  <a:pt x="812" y="103"/>
                </a:cubicBezTo>
                <a:cubicBezTo>
                  <a:pt x="827" y="101"/>
                  <a:pt x="811" y="101"/>
                  <a:pt x="816" y="99"/>
                </a:cubicBezTo>
                <a:cubicBezTo>
                  <a:pt x="816" y="98"/>
                  <a:pt x="804" y="99"/>
                  <a:pt x="799" y="100"/>
                </a:cubicBezTo>
                <a:cubicBezTo>
                  <a:pt x="793" y="98"/>
                  <a:pt x="807" y="98"/>
                  <a:pt x="804" y="97"/>
                </a:cubicBezTo>
                <a:cubicBezTo>
                  <a:pt x="815" y="95"/>
                  <a:pt x="809" y="98"/>
                  <a:pt x="821" y="97"/>
                </a:cubicBezTo>
                <a:cubicBezTo>
                  <a:pt x="821" y="95"/>
                  <a:pt x="808" y="97"/>
                  <a:pt x="817" y="95"/>
                </a:cubicBezTo>
                <a:cubicBezTo>
                  <a:pt x="825" y="94"/>
                  <a:pt x="826" y="95"/>
                  <a:pt x="828" y="96"/>
                </a:cubicBezTo>
                <a:cubicBezTo>
                  <a:pt x="832" y="96"/>
                  <a:pt x="833" y="95"/>
                  <a:pt x="837" y="95"/>
                </a:cubicBezTo>
                <a:cubicBezTo>
                  <a:pt x="835" y="94"/>
                  <a:pt x="827" y="93"/>
                  <a:pt x="832" y="92"/>
                </a:cubicBezTo>
                <a:close/>
                <a:moveTo>
                  <a:pt x="149" y="563"/>
                </a:moveTo>
                <a:cubicBezTo>
                  <a:pt x="153" y="553"/>
                  <a:pt x="157" y="547"/>
                  <a:pt x="160" y="545"/>
                </a:cubicBezTo>
                <a:cubicBezTo>
                  <a:pt x="156" y="556"/>
                  <a:pt x="153" y="559"/>
                  <a:pt x="147" y="575"/>
                </a:cubicBezTo>
                <a:cubicBezTo>
                  <a:pt x="150" y="565"/>
                  <a:pt x="151" y="565"/>
                  <a:pt x="149" y="563"/>
                </a:cubicBezTo>
                <a:close/>
                <a:moveTo>
                  <a:pt x="598" y="141"/>
                </a:moveTo>
                <a:cubicBezTo>
                  <a:pt x="606" y="139"/>
                  <a:pt x="622" y="133"/>
                  <a:pt x="626" y="134"/>
                </a:cubicBezTo>
                <a:cubicBezTo>
                  <a:pt x="619" y="136"/>
                  <a:pt x="613" y="138"/>
                  <a:pt x="607" y="140"/>
                </a:cubicBezTo>
                <a:cubicBezTo>
                  <a:pt x="610" y="137"/>
                  <a:pt x="597" y="143"/>
                  <a:pt x="598" y="141"/>
                </a:cubicBezTo>
                <a:close/>
                <a:moveTo>
                  <a:pt x="696" y="115"/>
                </a:moveTo>
                <a:cubicBezTo>
                  <a:pt x="701" y="114"/>
                  <a:pt x="705" y="113"/>
                  <a:pt x="709" y="112"/>
                </a:cubicBezTo>
                <a:cubicBezTo>
                  <a:pt x="707" y="112"/>
                  <a:pt x="700" y="113"/>
                  <a:pt x="694" y="115"/>
                </a:cubicBezTo>
                <a:cubicBezTo>
                  <a:pt x="688" y="117"/>
                  <a:pt x="682" y="119"/>
                  <a:pt x="682" y="120"/>
                </a:cubicBezTo>
                <a:cubicBezTo>
                  <a:pt x="666" y="124"/>
                  <a:pt x="665" y="122"/>
                  <a:pt x="672" y="119"/>
                </a:cubicBezTo>
                <a:cubicBezTo>
                  <a:pt x="683" y="117"/>
                  <a:pt x="693" y="114"/>
                  <a:pt x="706" y="111"/>
                </a:cubicBezTo>
                <a:cubicBezTo>
                  <a:pt x="718" y="108"/>
                  <a:pt x="733" y="104"/>
                  <a:pt x="754" y="102"/>
                </a:cubicBezTo>
                <a:cubicBezTo>
                  <a:pt x="747" y="105"/>
                  <a:pt x="735" y="105"/>
                  <a:pt x="728" y="107"/>
                </a:cubicBezTo>
                <a:cubicBezTo>
                  <a:pt x="722" y="109"/>
                  <a:pt x="737" y="107"/>
                  <a:pt x="730" y="109"/>
                </a:cubicBezTo>
                <a:cubicBezTo>
                  <a:pt x="724" y="111"/>
                  <a:pt x="715" y="113"/>
                  <a:pt x="708" y="115"/>
                </a:cubicBezTo>
                <a:cubicBezTo>
                  <a:pt x="710" y="115"/>
                  <a:pt x="711" y="115"/>
                  <a:pt x="715" y="114"/>
                </a:cubicBezTo>
                <a:cubicBezTo>
                  <a:pt x="716" y="115"/>
                  <a:pt x="702" y="117"/>
                  <a:pt x="696" y="119"/>
                </a:cubicBezTo>
                <a:cubicBezTo>
                  <a:pt x="692" y="118"/>
                  <a:pt x="700" y="116"/>
                  <a:pt x="696" y="115"/>
                </a:cubicBezTo>
                <a:close/>
                <a:moveTo>
                  <a:pt x="339" y="299"/>
                </a:moveTo>
                <a:cubicBezTo>
                  <a:pt x="346" y="292"/>
                  <a:pt x="345" y="295"/>
                  <a:pt x="346" y="295"/>
                </a:cubicBezTo>
                <a:cubicBezTo>
                  <a:pt x="355" y="288"/>
                  <a:pt x="347" y="291"/>
                  <a:pt x="357" y="284"/>
                </a:cubicBezTo>
                <a:cubicBezTo>
                  <a:pt x="359" y="283"/>
                  <a:pt x="355" y="288"/>
                  <a:pt x="369" y="276"/>
                </a:cubicBezTo>
                <a:cubicBezTo>
                  <a:pt x="369" y="277"/>
                  <a:pt x="365" y="280"/>
                  <a:pt x="360" y="284"/>
                </a:cubicBezTo>
                <a:cubicBezTo>
                  <a:pt x="366" y="281"/>
                  <a:pt x="376" y="273"/>
                  <a:pt x="386" y="264"/>
                </a:cubicBezTo>
                <a:cubicBezTo>
                  <a:pt x="383" y="264"/>
                  <a:pt x="382" y="265"/>
                  <a:pt x="379" y="265"/>
                </a:cubicBezTo>
                <a:cubicBezTo>
                  <a:pt x="387" y="258"/>
                  <a:pt x="391" y="256"/>
                  <a:pt x="396" y="254"/>
                </a:cubicBezTo>
                <a:cubicBezTo>
                  <a:pt x="400" y="252"/>
                  <a:pt x="405" y="249"/>
                  <a:pt x="414" y="242"/>
                </a:cubicBezTo>
                <a:cubicBezTo>
                  <a:pt x="415" y="243"/>
                  <a:pt x="403" y="251"/>
                  <a:pt x="396" y="256"/>
                </a:cubicBezTo>
                <a:cubicBezTo>
                  <a:pt x="398" y="257"/>
                  <a:pt x="407" y="248"/>
                  <a:pt x="412" y="245"/>
                </a:cubicBezTo>
                <a:cubicBezTo>
                  <a:pt x="409" y="249"/>
                  <a:pt x="399" y="256"/>
                  <a:pt x="389" y="263"/>
                </a:cubicBezTo>
                <a:cubicBezTo>
                  <a:pt x="380" y="271"/>
                  <a:pt x="372" y="278"/>
                  <a:pt x="372" y="280"/>
                </a:cubicBezTo>
                <a:cubicBezTo>
                  <a:pt x="370" y="280"/>
                  <a:pt x="373" y="278"/>
                  <a:pt x="373" y="277"/>
                </a:cubicBezTo>
                <a:cubicBezTo>
                  <a:pt x="361" y="287"/>
                  <a:pt x="368" y="284"/>
                  <a:pt x="363" y="289"/>
                </a:cubicBezTo>
                <a:cubicBezTo>
                  <a:pt x="349" y="299"/>
                  <a:pt x="363" y="285"/>
                  <a:pt x="361" y="285"/>
                </a:cubicBezTo>
                <a:cubicBezTo>
                  <a:pt x="346" y="298"/>
                  <a:pt x="334" y="309"/>
                  <a:pt x="324" y="321"/>
                </a:cubicBezTo>
                <a:cubicBezTo>
                  <a:pt x="325" y="319"/>
                  <a:pt x="326" y="318"/>
                  <a:pt x="323" y="320"/>
                </a:cubicBezTo>
                <a:cubicBezTo>
                  <a:pt x="326" y="316"/>
                  <a:pt x="331" y="312"/>
                  <a:pt x="341" y="302"/>
                </a:cubicBezTo>
                <a:cubicBezTo>
                  <a:pt x="336" y="304"/>
                  <a:pt x="339" y="301"/>
                  <a:pt x="335" y="303"/>
                </a:cubicBezTo>
                <a:cubicBezTo>
                  <a:pt x="338" y="301"/>
                  <a:pt x="339" y="299"/>
                  <a:pt x="339" y="299"/>
                </a:cubicBezTo>
                <a:close/>
                <a:moveTo>
                  <a:pt x="778" y="100"/>
                </a:moveTo>
                <a:cubicBezTo>
                  <a:pt x="782" y="101"/>
                  <a:pt x="774" y="102"/>
                  <a:pt x="766" y="103"/>
                </a:cubicBezTo>
                <a:cubicBezTo>
                  <a:pt x="767" y="104"/>
                  <a:pt x="772" y="103"/>
                  <a:pt x="776" y="102"/>
                </a:cubicBezTo>
                <a:cubicBezTo>
                  <a:pt x="769" y="104"/>
                  <a:pt x="756" y="107"/>
                  <a:pt x="747" y="108"/>
                </a:cubicBezTo>
                <a:cubicBezTo>
                  <a:pt x="745" y="107"/>
                  <a:pt x="753" y="106"/>
                  <a:pt x="759" y="105"/>
                </a:cubicBezTo>
                <a:cubicBezTo>
                  <a:pt x="759" y="104"/>
                  <a:pt x="748" y="106"/>
                  <a:pt x="743" y="107"/>
                </a:cubicBezTo>
                <a:cubicBezTo>
                  <a:pt x="751" y="104"/>
                  <a:pt x="762" y="103"/>
                  <a:pt x="778" y="100"/>
                </a:cubicBezTo>
                <a:close/>
                <a:moveTo>
                  <a:pt x="1126" y="137"/>
                </a:moveTo>
                <a:cubicBezTo>
                  <a:pt x="1133" y="139"/>
                  <a:pt x="1148" y="144"/>
                  <a:pt x="1146" y="145"/>
                </a:cubicBezTo>
                <a:cubicBezTo>
                  <a:pt x="1139" y="142"/>
                  <a:pt x="1124" y="138"/>
                  <a:pt x="1126" y="137"/>
                </a:cubicBezTo>
                <a:close/>
                <a:moveTo>
                  <a:pt x="161" y="545"/>
                </a:moveTo>
                <a:cubicBezTo>
                  <a:pt x="161" y="548"/>
                  <a:pt x="164" y="546"/>
                  <a:pt x="161" y="554"/>
                </a:cubicBezTo>
                <a:cubicBezTo>
                  <a:pt x="158" y="561"/>
                  <a:pt x="159" y="555"/>
                  <a:pt x="159" y="554"/>
                </a:cubicBezTo>
                <a:cubicBezTo>
                  <a:pt x="154" y="563"/>
                  <a:pt x="156" y="562"/>
                  <a:pt x="152" y="571"/>
                </a:cubicBezTo>
                <a:cubicBezTo>
                  <a:pt x="150" y="572"/>
                  <a:pt x="151" y="568"/>
                  <a:pt x="153" y="563"/>
                </a:cubicBezTo>
                <a:cubicBezTo>
                  <a:pt x="155" y="557"/>
                  <a:pt x="159" y="550"/>
                  <a:pt x="161" y="545"/>
                </a:cubicBezTo>
                <a:close/>
                <a:moveTo>
                  <a:pt x="229" y="428"/>
                </a:moveTo>
                <a:cubicBezTo>
                  <a:pt x="234" y="423"/>
                  <a:pt x="234" y="420"/>
                  <a:pt x="239" y="415"/>
                </a:cubicBezTo>
                <a:cubicBezTo>
                  <a:pt x="241" y="414"/>
                  <a:pt x="239" y="418"/>
                  <a:pt x="233" y="426"/>
                </a:cubicBezTo>
                <a:cubicBezTo>
                  <a:pt x="234" y="427"/>
                  <a:pt x="237" y="422"/>
                  <a:pt x="240" y="418"/>
                </a:cubicBezTo>
                <a:cubicBezTo>
                  <a:pt x="237" y="425"/>
                  <a:pt x="236" y="428"/>
                  <a:pt x="226" y="442"/>
                </a:cubicBezTo>
                <a:cubicBezTo>
                  <a:pt x="226" y="438"/>
                  <a:pt x="232" y="428"/>
                  <a:pt x="229" y="428"/>
                </a:cubicBezTo>
                <a:close/>
                <a:moveTo>
                  <a:pt x="418" y="238"/>
                </a:moveTo>
                <a:cubicBezTo>
                  <a:pt x="427" y="232"/>
                  <a:pt x="422" y="238"/>
                  <a:pt x="430" y="231"/>
                </a:cubicBezTo>
                <a:cubicBezTo>
                  <a:pt x="428" y="234"/>
                  <a:pt x="430" y="234"/>
                  <a:pt x="421" y="240"/>
                </a:cubicBezTo>
                <a:cubicBezTo>
                  <a:pt x="418" y="241"/>
                  <a:pt x="418" y="240"/>
                  <a:pt x="418" y="238"/>
                </a:cubicBezTo>
                <a:close/>
                <a:moveTo>
                  <a:pt x="596" y="146"/>
                </a:moveTo>
                <a:cubicBezTo>
                  <a:pt x="605" y="142"/>
                  <a:pt x="614" y="139"/>
                  <a:pt x="624" y="136"/>
                </a:cubicBezTo>
                <a:cubicBezTo>
                  <a:pt x="619" y="140"/>
                  <a:pt x="605" y="143"/>
                  <a:pt x="597" y="147"/>
                </a:cubicBezTo>
                <a:cubicBezTo>
                  <a:pt x="602" y="145"/>
                  <a:pt x="597" y="147"/>
                  <a:pt x="596" y="146"/>
                </a:cubicBezTo>
                <a:close/>
                <a:moveTo>
                  <a:pt x="1640" y="666"/>
                </a:moveTo>
                <a:cubicBezTo>
                  <a:pt x="1638" y="664"/>
                  <a:pt x="1633" y="645"/>
                  <a:pt x="1629" y="633"/>
                </a:cubicBezTo>
                <a:cubicBezTo>
                  <a:pt x="1632" y="637"/>
                  <a:pt x="1635" y="650"/>
                  <a:pt x="1640" y="666"/>
                </a:cubicBezTo>
                <a:close/>
                <a:moveTo>
                  <a:pt x="1630" y="627"/>
                </a:moveTo>
                <a:cubicBezTo>
                  <a:pt x="1633" y="635"/>
                  <a:pt x="1630" y="631"/>
                  <a:pt x="1634" y="641"/>
                </a:cubicBezTo>
                <a:cubicBezTo>
                  <a:pt x="1631" y="640"/>
                  <a:pt x="1627" y="624"/>
                  <a:pt x="1630" y="627"/>
                </a:cubicBezTo>
                <a:close/>
                <a:moveTo>
                  <a:pt x="300" y="343"/>
                </a:moveTo>
                <a:cubicBezTo>
                  <a:pt x="290" y="352"/>
                  <a:pt x="295" y="349"/>
                  <a:pt x="285" y="360"/>
                </a:cubicBezTo>
                <a:cubicBezTo>
                  <a:pt x="283" y="361"/>
                  <a:pt x="286" y="356"/>
                  <a:pt x="290" y="352"/>
                </a:cubicBezTo>
                <a:cubicBezTo>
                  <a:pt x="294" y="347"/>
                  <a:pt x="299" y="342"/>
                  <a:pt x="300" y="343"/>
                </a:cubicBezTo>
                <a:close/>
                <a:moveTo>
                  <a:pt x="214" y="452"/>
                </a:moveTo>
                <a:cubicBezTo>
                  <a:pt x="215" y="450"/>
                  <a:pt x="218" y="445"/>
                  <a:pt x="221" y="441"/>
                </a:cubicBezTo>
                <a:cubicBezTo>
                  <a:pt x="224" y="437"/>
                  <a:pt x="227" y="434"/>
                  <a:pt x="226" y="436"/>
                </a:cubicBezTo>
                <a:cubicBezTo>
                  <a:pt x="221" y="444"/>
                  <a:pt x="223" y="441"/>
                  <a:pt x="218" y="450"/>
                </a:cubicBezTo>
                <a:cubicBezTo>
                  <a:pt x="217" y="449"/>
                  <a:pt x="216" y="449"/>
                  <a:pt x="214" y="452"/>
                </a:cubicBezTo>
                <a:close/>
                <a:moveTo>
                  <a:pt x="282" y="362"/>
                </a:moveTo>
                <a:cubicBezTo>
                  <a:pt x="276" y="370"/>
                  <a:pt x="276" y="373"/>
                  <a:pt x="285" y="363"/>
                </a:cubicBezTo>
                <a:cubicBezTo>
                  <a:pt x="282" y="368"/>
                  <a:pt x="278" y="372"/>
                  <a:pt x="273" y="378"/>
                </a:cubicBezTo>
                <a:cubicBezTo>
                  <a:pt x="274" y="376"/>
                  <a:pt x="279" y="366"/>
                  <a:pt x="270" y="377"/>
                </a:cubicBezTo>
                <a:cubicBezTo>
                  <a:pt x="267" y="380"/>
                  <a:pt x="270" y="376"/>
                  <a:pt x="274" y="372"/>
                </a:cubicBezTo>
                <a:cubicBezTo>
                  <a:pt x="277" y="367"/>
                  <a:pt x="282" y="362"/>
                  <a:pt x="282" y="362"/>
                </a:cubicBezTo>
                <a:close/>
                <a:moveTo>
                  <a:pt x="943" y="101"/>
                </a:moveTo>
                <a:cubicBezTo>
                  <a:pt x="952" y="102"/>
                  <a:pt x="954" y="103"/>
                  <a:pt x="954" y="104"/>
                </a:cubicBezTo>
                <a:cubicBezTo>
                  <a:pt x="945" y="103"/>
                  <a:pt x="938" y="101"/>
                  <a:pt x="943" y="101"/>
                </a:cubicBezTo>
                <a:close/>
                <a:moveTo>
                  <a:pt x="1677" y="1015"/>
                </a:moveTo>
                <a:cubicBezTo>
                  <a:pt x="1676" y="1021"/>
                  <a:pt x="1676" y="1022"/>
                  <a:pt x="1676" y="1018"/>
                </a:cubicBezTo>
                <a:cubicBezTo>
                  <a:pt x="1674" y="1023"/>
                  <a:pt x="1674" y="1037"/>
                  <a:pt x="1673" y="1043"/>
                </a:cubicBezTo>
                <a:cubicBezTo>
                  <a:pt x="1672" y="1043"/>
                  <a:pt x="1671" y="1043"/>
                  <a:pt x="1671" y="1047"/>
                </a:cubicBezTo>
                <a:cubicBezTo>
                  <a:pt x="1671" y="1046"/>
                  <a:pt x="1672" y="1040"/>
                  <a:pt x="1673" y="1034"/>
                </a:cubicBezTo>
                <a:cubicBezTo>
                  <a:pt x="1674" y="1027"/>
                  <a:pt x="1675" y="1020"/>
                  <a:pt x="1676" y="1015"/>
                </a:cubicBezTo>
                <a:cubicBezTo>
                  <a:pt x="1676" y="1015"/>
                  <a:pt x="1677" y="1015"/>
                  <a:pt x="1677" y="1015"/>
                </a:cubicBezTo>
                <a:close/>
                <a:moveTo>
                  <a:pt x="256" y="395"/>
                </a:moveTo>
                <a:cubicBezTo>
                  <a:pt x="264" y="384"/>
                  <a:pt x="268" y="385"/>
                  <a:pt x="259" y="395"/>
                </a:cubicBezTo>
                <a:cubicBezTo>
                  <a:pt x="260" y="392"/>
                  <a:pt x="258" y="395"/>
                  <a:pt x="256" y="395"/>
                </a:cubicBezTo>
                <a:close/>
                <a:moveTo>
                  <a:pt x="318" y="327"/>
                </a:moveTo>
                <a:cubicBezTo>
                  <a:pt x="305" y="340"/>
                  <a:pt x="296" y="352"/>
                  <a:pt x="286" y="360"/>
                </a:cubicBezTo>
                <a:cubicBezTo>
                  <a:pt x="289" y="357"/>
                  <a:pt x="295" y="349"/>
                  <a:pt x="302" y="342"/>
                </a:cubicBezTo>
                <a:cubicBezTo>
                  <a:pt x="308" y="335"/>
                  <a:pt x="314" y="328"/>
                  <a:pt x="318" y="327"/>
                </a:cubicBezTo>
                <a:close/>
                <a:moveTo>
                  <a:pt x="499" y="192"/>
                </a:moveTo>
                <a:cubicBezTo>
                  <a:pt x="498" y="193"/>
                  <a:pt x="497" y="194"/>
                  <a:pt x="494" y="195"/>
                </a:cubicBezTo>
                <a:cubicBezTo>
                  <a:pt x="495" y="196"/>
                  <a:pt x="505" y="190"/>
                  <a:pt x="509" y="188"/>
                </a:cubicBezTo>
                <a:cubicBezTo>
                  <a:pt x="508" y="189"/>
                  <a:pt x="507" y="190"/>
                  <a:pt x="508" y="191"/>
                </a:cubicBezTo>
                <a:cubicBezTo>
                  <a:pt x="502" y="194"/>
                  <a:pt x="495" y="197"/>
                  <a:pt x="492" y="197"/>
                </a:cubicBezTo>
                <a:cubicBezTo>
                  <a:pt x="489" y="198"/>
                  <a:pt x="490" y="196"/>
                  <a:pt x="499" y="192"/>
                </a:cubicBezTo>
                <a:close/>
                <a:moveTo>
                  <a:pt x="1007" y="111"/>
                </a:moveTo>
                <a:cubicBezTo>
                  <a:pt x="1013" y="111"/>
                  <a:pt x="1019" y="113"/>
                  <a:pt x="1020" y="114"/>
                </a:cubicBezTo>
                <a:cubicBezTo>
                  <a:pt x="1022" y="115"/>
                  <a:pt x="1019" y="115"/>
                  <a:pt x="1007" y="111"/>
                </a:cubicBezTo>
                <a:close/>
                <a:moveTo>
                  <a:pt x="1254" y="197"/>
                </a:moveTo>
                <a:cubicBezTo>
                  <a:pt x="1259" y="200"/>
                  <a:pt x="1259" y="201"/>
                  <a:pt x="1263" y="203"/>
                </a:cubicBezTo>
                <a:cubicBezTo>
                  <a:pt x="1265" y="205"/>
                  <a:pt x="1254" y="200"/>
                  <a:pt x="1263" y="206"/>
                </a:cubicBezTo>
                <a:cubicBezTo>
                  <a:pt x="1257" y="204"/>
                  <a:pt x="1252" y="198"/>
                  <a:pt x="1254" y="197"/>
                </a:cubicBezTo>
                <a:close/>
                <a:moveTo>
                  <a:pt x="1449" y="346"/>
                </a:moveTo>
                <a:cubicBezTo>
                  <a:pt x="1447" y="347"/>
                  <a:pt x="1438" y="337"/>
                  <a:pt x="1436" y="335"/>
                </a:cubicBezTo>
                <a:cubicBezTo>
                  <a:pt x="1428" y="325"/>
                  <a:pt x="1443" y="338"/>
                  <a:pt x="1449" y="346"/>
                </a:cubicBezTo>
                <a:close/>
                <a:moveTo>
                  <a:pt x="396" y="259"/>
                </a:moveTo>
                <a:cubicBezTo>
                  <a:pt x="401" y="255"/>
                  <a:pt x="406" y="251"/>
                  <a:pt x="411" y="248"/>
                </a:cubicBezTo>
                <a:cubicBezTo>
                  <a:pt x="408" y="251"/>
                  <a:pt x="412" y="248"/>
                  <a:pt x="413" y="248"/>
                </a:cubicBezTo>
                <a:cubicBezTo>
                  <a:pt x="408" y="252"/>
                  <a:pt x="403" y="256"/>
                  <a:pt x="398" y="260"/>
                </a:cubicBezTo>
                <a:lnTo>
                  <a:pt x="396" y="259"/>
                </a:lnTo>
                <a:close/>
                <a:moveTo>
                  <a:pt x="301" y="346"/>
                </a:moveTo>
                <a:cubicBezTo>
                  <a:pt x="306" y="341"/>
                  <a:pt x="310" y="338"/>
                  <a:pt x="312" y="337"/>
                </a:cubicBezTo>
                <a:cubicBezTo>
                  <a:pt x="308" y="341"/>
                  <a:pt x="305" y="344"/>
                  <a:pt x="306" y="345"/>
                </a:cubicBezTo>
                <a:cubicBezTo>
                  <a:pt x="299" y="351"/>
                  <a:pt x="301" y="348"/>
                  <a:pt x="301" y="346"/>
                </a:cubicBezTo>
                <a:close/>
                <a:moveTo>
                  <a:pt x="978" y="108"/>
                </a:moveTo>
                <a:cubicBezTo>
                  <a:pt x="985" y="109"/>
                  <a:pt x="987" y="110"/>
                  <a:pt x="991" y="111"/>
                </a:cubicBezTo>
                <a:cubicBezTo>
                  <a:pt x="991" y="112"/>
                  <a:pt x="983" y="111"/>
                  <a:pt x="982" y="111"/>
                </a:cubicBezTo>
                <a:cubicBezTo>
                  <a:pt x="975" y="111"/>
                  <a:pt x="980" y="109"/>
                  <a:pt x="978" y="108"/>
                </a:cubicBezTo>
                <a:close/>
                <a:moveTo>
                  <a:pt x="148" y="588"/>
                </a:moveTo>
                <a:cubicBezTo>
                  <a:pt x="152" y="578"/>
                  <a:pt x="151" y="586"/>
                  <a:pt x="154" y="579"/>
                </a:cubicBezTo>
                <a:cubicBezTo>
                  <a:pt x="152" y="584"/>
                  <a:pt x="153" y="584"/>
                  <a:pt x="150" y="591"/>
                </a:cubicBezTo>
                <a:cubicBezTo>
                  <a:pt x="148" y="593"/>
                  <a:pt x="150" y="588"/>
                  <a:pt x="148" y="588"/>
                </a:cubicBezTo>
                <a:close/>
                <a:moveTo>
                  <a:pt x="192" y="499"/>
                </a:moveTo>
                <a:cubicBezTo>
                  <a:pt x="189" y="506"/>
                  <a:pt x="184" y="514"/>
                  <a:pt x="181" y="522"/>
                </a:cubicBezTo>
                <a:cubicBezTo>
                  <a:pt x="178" y="526"/>
                  <a:pt x="180" y="521"/>
                  <a:pt x="183" y="514"/>
                </a:cubicBezTo>
                <a:cubicBezTo>
                  <a:pt x="186" y="508"/>
                  <a:pt x="190" y="500"/>
                  <a:pt x="192" y="499"/>
                </a:cubicBezTo>
                <a:close/>
                <a:moveTo>
                  <a:pt x="214" y="461"/>
                </a:moveTo>
                <a:cubicBezTo>
                  <a:pt x="213" y="461"/>
                  <a:pt x="214" y="460"/>
                  <a:pt x="215" y="458"/>
                </a:cubicBezTo>
                <a:cubicBezTo>
                  <a:pt x="219" y="453"/>
                  <a:pt x="219" y="453"/>
                  <a:pt x="219" y="453"/>
                </a:cubicBezTo>
                <a:cubicBezTo>
                  <a:pt x="216" y="457"/>
                  <a:pt x="222" y="450"/>
                  <a:pt x="222" y="453"/>
                </a:cubicBezTo>
                <a:cubicBezTo>
                  <a:pt x="220" y="456"/>
                  <a:pt x="218" y="460"/>
                  <a:pt x="216" y="464"/>
                </a:cubicBezTo>
                <a:cubicBezTo>
                  <a:pt x="213" y="466"/>
                  <a:pt x="220" y="453"/>
                  <a:pt x="214" y="461"/>
                </a:cubicBezTo>
                <a:close/>
                <a:moveTo>
                  <a:pt x="291" y="361"/>
                </a:moveTo>
                <a:cubicBezTo>
                  <a:pt x="287" y="365"/>
                  <a:pt x="280" y="373"/>
                  <a:pt x="283" y="371"/>
                </a:cubicBezTo>
                <a:cubicBezTo>
                  <a:pt x="279" y="375"/>
                  <a:pt x="274" y="380"/>
                  <a:pt x="272" y="380"/>
                </a:cubicBezTo>
                <a:cubicBezTo>
                  <a:pt x="274" y="378"/>
                  <a:pt x="278" y="373"/>
                  <a:pt x="282" y="368"/>
                </a:cubicBezTo>
                <a:cubicBezTo>
                  <a:pt x="286" y="364"/>
                  <a:pt x="290" y="360"/>
                  <a:pt x="291" y="361"/>
                </a:cubicBezTo>
                <a:close/>
                <a:moveTo>
                  <a:pt x="1099" y="135"/>
                </a:moveTo>
                <a:cubicBezTo>
                  <a:pt x="1110" y="140"/>
                  <a:pt x="1124" y="143"/>
                  <a:pt x="1128" y="147"/>
                </a:cubicBezTo>
                <a:cubicBezTo>
                  <a:pt x="1123" y="145"/>
                  <a:pt x="1118" y="143"/>
                  <a:pt x="1112" y="141"/>
                </a:cubicBezTo>
                <a:cubicBezTo>
                  <a:pt x="1115" y="144"/>
                  <a:pt x="1122" y="147"/>
                  <a:pt x="1113" y="146"/>
                </a:cubicBezTo>
                <a:cubicBezTo>
                  <a:pt x="1107" y="143"/>
                  <a:pt x="1112" y="143"/>
                  <a:pt x="1100" y="141"/>
                </a:cubicBezTo>
                <a:cubicBezTo>
                  <a:pt x="1108" y="142"/>
                  <a:pt x="1098" y="137"/>
                  <a:pt x="1099" y="135"/>
                </a:cubicBezTo>
                <a:close/>
                <a:moveTo>
                  <a:pt x="1315" y="237"/>
                </a:moveTo>
                <a:cubicBezTo>
                  <a:pt x="1320" y="241"/>
                  <a:pt x="1326" y="246"/>
                  <a:pt x="1320" y="243"/>
                </a:cubicBezTo>
                <a:cubicBezTo>
                  <a:pt x="1312" y="237"/>
                  <a:pt x="1310" y="235"/>
                  <a:pt x="1315" y="237"/>
                </a:cubicBezTo>
                <a:close/>
                <a:moveTo>
                  <a:pt x="1401" y="304"/>
                </a:moveTo>
                <a:cubicBezTo>
                  <a:pt x="1402" y="306"/>
                  <a:pt x="1398" y="303"/>
                  <a:pt x="1394" y="300"/>
                </a:cubicBezTo>
                <a:cubicBezTo>
                  <a:pt x="1390" y="297"/>
                  <a:pt x="1387" y="293"/>
                  <a:pt x="1388" y="293"/>
                </a:cubicBezTo>
                <a:cubicBezTo>
                  <a:pt x="1395" y="298"/>
                  <a:pt x="1396" y="299"/>
                  <a:pt x="1401" y="304"/>
                </a:cubicBezTo>
                <a:close/>
                <a:moveTo>
                  <a:pt x="1436" y="336"/>
                </a:moveTo>
                <a:cubicBezTo>
                  <a:pt x="1433" y="335"/>
                  <a:pt x="1428" y="331"/>
                  <a:pt x="1421" y="324"/>
                </a:cubicBezTo>
                <a:cubicBezTo>
                  <a:pt x="1421" y="322"/>
                  <a:pt x="1430" y="331"/>
                  <a:pt x="1436" y="336"/>
                </a:cubicBezTo>
                <a:close/>
                <a:moveTo>
                  <a:pt x="920" y="106"/>
                </a:moveTo>
                <a:cubicBezTo>
                  <a:pt x="920" y="105"/>
                  <a:pt x="926" y="105"/>
                  <a:pt x="929" y="106"/>
                </a:cubicBezTo>
                <a:cubicBezTo>
                  <a:pt x="931" y="107"/>
                  <a:pt x="929" y="108"/>
                  <a:pt x="920" y="107"/>
                </a:cubicBezTo>
                <a:cubicBezTo>
                  <a:pt x="919" y="106"/>
                  <a:pt x="925" y="106"/>
                  <a:pt x="920" y="106"/>
                </a:cubicBezTo>
                <a:close/>
                <a:moveTo>
                  <a:pt x="1643" y="1152"/>
                </a:moveTo>
                <a:cubicBezTo>
                  <a:pt x="1639" y="1166"/>
                  <a:pt x="1636" y="1173"/>
                  <a:pt x="1633" y="1177"/>
                </a:cubicBezTo>
                <a:cubicBezTo>
                  <a:pt x="1636" y="1169"/>
                  <a:pt x="1637" y="1164"/>
                  <a:pt x="1638" y="1160"/>
                </a:cubicBezTo>
                <a:cubicBezTo>
                  <a:pt x="1635" y="1167"/>
                  <a:pt x="1631" y="1181"/>
                  <a:pt x="1627" y="1188"/>
                </a:cubicBezTo>
                <a:cubicBezTo>
                  <a:pt x="1629" y="1181"/>
                  <a:pt x="1635" y="1167"/>
                  <a:pt x="1631" y="1171"/>
                </a:cubicBezTo>
                <a:cubicBezTo>
                  <a:pt x="1635" y="1163"/>
                  <a:pt x="1637" y="1155"/>
                  <a:pt x="1641" y="1144"/>
                </a:cubicBezTo>
                <a:cubicBezTo>
                  <a:pt x="1642" y="1145"/>
                  <a:pt x="1644" y="1145"/>
                  <a:pt x="1643" y="1152"/>
                </a:cubicBezTo>
                <a:close/>
                <a:moveTo>
                  <a:pt x="1206" y="181"/>
                </a:moveTo>
                <a:cubicBezTo>
                  <a:pt x="1202" y="180"/>
                  <a:pt x="1198" y="178"/>
                  <a:pt x="1194" y="176"/>
                </a:cubicBezTo>
                <a:cubicBezTo>
                  <a:pt x="1192" y="173"/>
                  <a:pt x="1209" y="180"/>
                  <a:pt x="1206" y="181"/>
                </a:cubicBezTo>
                <a:close/>
                <a:moveTo>
                  <a:pt x="287" y="369"/>
                </a:moveTo>
                <a:cubicBezTo>
                  <a:pt x="293" y="362"/>
                  <a:pt x="293" y="362"/>
                  <a:pt x="293" y="362"/>
                </a:cubicBezTo>
                <a:cubicBezTo>
                  <a:pt x="296" y="362"/>
                  <a:pt x="296" y="362"/>
                  <a:pt x="296" y="362"/>
                </a:cubicBezTo>
                <a:cubicBezTo>
                  <a:pt x="285" y="374"/>
                  <a:pt x="288" y="370"/>
                  <a:pt x="287" y="369"/>
                </a:cubicBezTo>
                <a:close/>
                <a:moveTo>
                  <a:pt x="1593" y="1273"/>
                </a:moveTo>
                <a:cubicBezTo>
                  <a:pt x="1591" y="1274"/>
                  <a:pt x="1593" y="1270"/>
                  <a:pt x="1595" y="1265"/>
                </a:cubicBezTo>
                <a:cubicBezTo>
                  <a:pt x="1597" y="1260"/>
                  <a:pt x="1600" y="1255"/>
                  <a:pt x="1601" y="1256"/>
                </a:cubicBezTo>
                <a:cubicBezTo>
                  <a:pt x="1599" y="1262"/>
                  <a:pt x="1597" y="1265"/>
                  <a:pt x="1593" y="1273"/>
                </a:cubicBezTo>
                <a:close/>
                <a:moveTo>
                  <a:pt x="1654" y="1083"/>
                </a:moveTo>
                <a:cubicBezTo>
                  <a:pt x="1653" y="1086"/>
                  <a:pt x="1652" y="1091"/>
                  <a:pt x="1651" y="1097"/>
                </a:cubicBezTo>
                <a:cubicBezTo>
                  <a:pt x="1649" y="1098"/>
                  <a:pt x="1650" y="1094"/>
                  <a:pt x="1651" y="1089"/>
                </a:cubicBezTo>
                <a:cubicBezTo>
                  <a:pt x="1652" y="1085"/>
                  <a:pt x="1653" y="1081"/>
                  <a:pt x="1654" y="1083"/>
                </a:cubicBezTo>
                <a:close/>
                <a:moveTo>
                  <a:pt x="1574" y="1308"/>
                </a:moveTo>
                <a:cubicBezTo>
                  <a:pt x="1572" y="1308"/>
                  <a:pt x="1572" y="1308"/>
                  <a:pt x="1572" y="1308"/>
                </a:cubicBezTo>
                <a:cubicBezTo>
                  <a:pt x="1576" y="1301"/>
                  <a:pt x="1574" y="1304"/>
                  <a:pt x="1578" y="1295"/>
                </a:cubicBezTo>
                <a:cubicBezTo>
                  <a:pt x="1580" y="1293"/>
                  <a:pt x="1583" y="1290"/>
                  <a:pt x="1578" y="1301"/>
                </a:cubicBezTo>
                <a:cubicBezTo>
                  <a:pt x="1578" y="1297"/>
                  <a:pt x="1578" y="1299"/>
                  <a:pt x="1574" y="1308"/>
                </a:cubicBezTo>
                <a:close/>
                <a:moveTo>
                  <a:pt x="1640" y="1138"/>
                </a:moveTo>
                <a:cubicBezTo>
                  <a:pt x="1638" y="1144"/>
                  <a:pt x="1634" y="1158"/>
                  <a:pt x="1633" y="1155"/>
                </a:cubicBezTo>
                <a:cubicBezTo>
                  <a:pt x="1634" y="1149"/>
                  <a:pt x="1638" y="1144"/>
                  <a:pt x="1637" y="1142"/>
                </a:cubicBezTo>
                <a:cubicBezTo>
                  <a:pt x="1639" y="1135"/>
                  <a:pt x="1639" y="1140"/>
                  <a:pt x="1640" y="1138"/>
                </a:cubicBezTo>
                <a:close/>
                <a:moveTo>
                  <a:pt x="1614" y="1218"/>
                </a:moveTo>
                <a:cubicBezTo>
                  <a:pt x="1610" y="1229"/>
                  <a:pt x="1609" y="1228"/>
                  <a:pt x="1607" y="1228"/>
                </a:cubicBezTo>
                <a:cubicBezTo>
                  <a:pt x="1608" y="1226"/>
                  <a:pt x="1610" y="1223"/>
                  <a:pt x="1612" y="1218"/>
                </a:cubicBezTo>
                <a:cubicBezTo>
                  <a:pt x="1610" y="1224"/>
                  <a:pt x="1613" y="1216"/>
                  <a:pt x="1614" y="1218"/>
                </a:cubicBezTo>
                <a:close/>
                <a:moveTo>
                  <a:pt x="1590" y="1267"/>
                </a:moveTo>
                <a:cubicBezTo>
                  <a:pt x="1593" y="1261"/>
                  <a:pt x="1600" y="1247"/>
                  <a:pt x="1598" y="1254"/>
                </a:cubicBezTo>
                <a:cubicBezTo>
                  <a:pt x="1603" y="1244"/>
                  <a:pt x="1599" y="1248"/>
                  <a:pt x="1599" y="1248"/>
                </a:cubicBezTo>
                <a:cubicBezTo>
                  <a:pt x="1603" y="1238"/>
                  <a:pt x="1605" y="1238"/>
                  <a:pt x="1607" y="1234"/>
                </a:cubicBezTo>
                <a:cubicBezTo>
                  <a:pt x="1603" y="1246"/>
                  <a:pt x="1592" y="1269"/>
                  <a:pt x="1583" y="1289"/>
                </a:cubicBezTo>
                <a:cubicBezTo>
                  <a:pt x="1584" y="1286"/>
                  <a:pt x="1583" y="1285"/>
                  <a:pt x="1582" y="1286"/>
                </a:cubicBezTo>
                <a:cubicBezTo>
                  <a:pt x="1586" y="1277"/>
                  <a:pt x="1586" y="1280"/>
                  <a:pt x="1588" y="1276"/>
                </a:cubicBezTo>
                <a:cubicBezTo>
                  <a:pt x="1590" y="1274"/>
                  <a:pt x="1589" y="1273"/>
                  <a:pt x="1591" y="1270"/>
                </a:cubicBezTo>
                <a:cubicBezTo>
                  <a:pt x="1583" y="1280"/>
                  <a:pt x="1591" y="1269"/>
                  <a:pt x="1590" y="1267"/>
                </a:cubicBezTo>
                <a:close/>
                <a:moveTo>
                  <a:pt x="1572" y="1299"/>
                </a:moveTo>
                <a:cubicBezTo>
                  <a:pt x="1583" y="1278"/>
                  <a:pt x="1593" y="1257"/>
                  <a:pt x="1602" y="1235"/>
                </a:cubicBezTo>
                <a:cubicBezTo>
                  <a:pt x="1600" y="1242"/>
                  <a:pt x="1595" y="1255"/>
                  <a:pt x="1589" y="1268"/>
                </a:cubicBezTo>
                <a:cubicBezTo>
                  <a:pt x="1583" y="1281"/>
                  <a:pt x="1576" y="1293"/>
                  <a:pt x="1572" y="1299"/>
                </a:cubicBezTo>
                <a:close/>
                <a:moveTo>
                  <a:pt x="1132" y="164"/>
                </a:moveTo>
                <a:cubicBezTo>
                  <a:pt x="1138" y="166"/>
                  <a:pt x="1140" y="167"/>
                  <a:pt x="1144" y="169"/>
                </a:cubicBezTo>
                <a:cubicBezTo>
                  <a:pt x="1143" y="169"/>
                  <a:pt x="1142" y="171"/>
                  <a:pt x="1132" y="167"/>
                </a:cubicBezTo>
                <a:cubicBezTo>
                  <a:pt x="1139" y="168"/>
                  <a:pt x="1130" y="165"/>
                  <a:pt x="1132" y="164"/>
                </a:cubicBezTo>
                <a:close/>
                <a:moveTo>
                  <a:pt x="1240" y="212"/>
                </a:moveTo>
                <a:cubicBezTo>
                  <a:pt x="1246" y="215"/>
                  <a:pt x="1248" y="217"/>
                  <a:pt x="1252" y="219"/>
                </a:cubicBezTo>
                <a:cubicBezTo>
                  <a:pt x="1251" y="220"/>
                  <a:pt x="1247" y="218"/>
                  <a:pt x="1240" y="214"/>
                </a:cubicBezTo>
                <a:lnTo>
                  <a:pt x="1240" y="212"/>
                </a:lnTo>
                <a:close/>
                <a:moveTo>
                  <a:pt x="1554" y="519"/>
                </a:moveTo>
                <a:cubicBezTo>
                  <a:pt x="1559" y="528"/>
                  <a:pt x="1565" y="539"/>
                  <a:pt x="1564" y="541"/>
                </a:cubicBezTo>
                <a:cubicBezTo>
                  <a:pt x="1559" y="531"/>
                  <a:pt x="1557" y="528"/>
                  <a:pt x="1553" y="521"/>
                </a:cubicBezTo>
                <a:cubicBezTo>
                  <a:pt x="1556" y="525"/>
                  <a:pt x="1553" y="520"/>
                  <a:pt x="1554" y="519"/>
                </a:cubicBezTo>
                <a:close/>
                <a:moveTo>
                  <a:pt x="1556" y="1321"/>
                </a:moveTo>
                <a:cubicBezTo>
                  <a:pt x="1555" y="1323"/>
                  <a:pt x="1555" y="1324"/>
                  <a:pt x="1554" y="1324"/>
                </a:cubicBezTo>
                <a:cubicBezTo>
                  <a:pt x="1553" y="1325"/>
                  <a:pt x="1549" y="1331"/>
                  <a:pt x="1547" y="1336"/>
                </a:cubicBezTo>
                <a:cubicBezTo>
                  <a:pt x="1553" y="1324"/>
                  <a:pt x="1555" y="1317"/>
                  <a:pt x="1559" y="1309"/>
                </a:cubicBezTo>
                <a:cubicBezTo>
                  <a:pt x="1559" y="1313"/>
                  <a:pt x="1566" y="1297"/>
                  <a:pt x="1567" y="1299"/>
                </a:cubicBezTo>
                <a:cubicBezTo>
                  <a:pt x="1562" y="1311"/>
                  <a:pt x="1557" y="1317"/>
                  <a:pt x="1556" y="1321"/>
                </a:cubicBezTo>
                <a:close/>
                <a:moveTo>
                  <a:pt x="1501" y="1406"/>
                </a:moveTo>
                <a:cubicBezTo>
                  <a:pt x="1495" y="1414"/>
                  <a:pt x="1492" y="1416"/>
                  <a:pt x="1490" y="1417"/>
                </a:cubicBezTo>
                <a:cubicBezTo>
                  <a:pt x="1494" y="1410"/>
                  <a:pt x="1501" y="1404"/>
                  <a:pt x="1506" y="1395"/>
                </a:cubicBezTo>
                <a:cubicBezTo>
                  <a:pt x="1507" y="1394"/>
                  <a:pt x="1504" y="1398"/>
                  <a:pt x="1502" y="1402"/>
                </a:cubicBezTo>
                <a:cubicBezTo>
                  <a:pt x="1499" y="1406"/>
                  <a:pt x="1497" y="1409"/>
                  <a:pt x="1501" y="1406"/>
                </a:cubicBezTo>
                <a:close/>
                <a:moveTo>
                  <a:pt x="1429" y="1489"/>
                </a:moveTo>
                <a:cubicBezTo>
                  <a:pt x="1435" y="1485"/>
                  <a:pt x="1449" y="1468"/>
                  <a:pt x="1460" y="1456"/>
                </a:cubicBezTo>
                <a:cubicBezTo>
                  <a:pt x="1461" y="1457"/>
                  <a:pt x="1455" y="1464"/>
                  <a:pt x="1449" y="1470"/>
                </a:cubicBezTo>
                <a:cubicBezTo>
                  <a:pt x="1443" y="1476"/>
                  <a:pt x="1437" y="1482"/>
                  <a:pt x="1439" y="1482"/>
                </a:cubicBezTo>
                <a:cubicBezTo>
                  <a:pt x="1425" y="1496"/>
                  <a:pt x="1425" y="1496"/>
                  <a:pt x="1425" y="1496"/>
                </a:cubicBezTo>
                <a:cubicBezTo>
                  <a:pt x="1420" y="1500"/>
                  <a:pt x="1416" y="1504"/>
                  <a:pt x="1408" y="1512"/>
                </a:cubicBezTo>
                <a:cubicBezTo>
                  <a:pt x="1407" y="1512"/>
                  <a:pt x="1411" y="1507"/>
                  <a:pt x="1417" y="1503"/>
                </a:cubicBezTo>
                <a:cubicBezTo>
                  <a:pt x="1422" y="1498"/>
                  <a:pt x="1428" y="1492"/>
                  <a:pt x="1429" y="1489"/>
                </a:cubicBezTo>
                <a:close/>
                <a:moveTo>
                  <a:pt x="1480" y="420"/>
                </a:moveTo>
                <a:cubicBezTo>
                  <a:pt x="1488" y="431"/>
                  <a:pt x="1481" y="429"/>
                  <a:pt x="1476" y="422"/>
                </a:cubicBezTo>
                <a:cubicBezTo>
                  <a:pt x="1475" y="420"/>
                  <a:pt x="1477" y="420"/>
                  <a:pt x="1480" y="420"/>
                </a:cubicBezTo>
                <a:close/>
                <a:moveTo>
                  <a:pt x="1434" y="377"/>
                </a:moveTo>
                <a:cubicBezTo>
                  <a:pt x="1432" y="373"/>
                  <a:pt x="1436" y="374"/>
                  <a:pt x="1442" y="380"/>
                </a:cubicBezTo>
                <a:cubicBezTo>
                  <a:pt x="1443" y="385"/>
                  <a:pt x="1436" y="378"/>
                  <a:pt x="1431" y="375"/>
                </a:cubicBezTo>
                <a:cubicBezTo>
                  <a:pt x="1438" y="384"/>
                  <a:pt x="1446" y="394"/>
                  <a:pt x="1452" y="403"/>
                </a:cubicBezTo>
                <a:cubicBezTo>
                  <a:pt x="1453" y="404"/>
                  <a:pt x="1448" y="400"/>
                  <a:pt x="1452" y="404"/>
                </a:cubicBezTo>
                <a:cubicBezTo>
                  <a:pt x="1451" y="406"/>
                  <a:pt x="1444" y="397"/>
                  <a:pt x="1438" y="391"/>
                </a:cubicBezTo>
                <a:cubicBezTo>
                  <a:pt x="1440" y="393"/>
                  <a:pt x="1444" y="398"/>
                  <a:pt x="1447" y="402"/>
                </a:cubicBezTo>
                <a:cubicBezTo>
                  <a:pt x="1451" y="406"/>
                  <a:pt x="1454" y="410"/>
                  <a:pt x="1453" y="411"/>
                </a:cubicBezTo>
                <a:cubicBezTo>
                  <a:pt x="1447" y="404"/>
                  <a:pt x="1444" y="401"/>
                  <a:pt x="1444" y="400"/>
                </a:cubicBezTo>
                <a:cubicBezTo>
                  <a:pt x="1443" y="399"/>
                  <a:pt x="1444" y="402"/>
                  <a:pt x="1446" y="405"/>
                </a:cubicBezTo>
                <a:cubicBezTo>
                  <a:pt x="1439" y="396"/>
                  <a:pt x="1434" y="391"/>
                  <a:pt x="1430" y="387"/>
                </a:cubicBezTo>
                <a:cubicBezTo>
                  <a:pt x="1426" y="383"/>
                  <a:pt x="1423" y="381"/>
                  <a:pt x="1420" y="379"/>
                </a:cubicBezTo>
                <a:cubicBezTo>
                  <a:pt x="1414" y="375"/>
                  <a:pt x="1408" y="371"/>
                  <a:pt x="1393" y="356"/>
                </a:cubicBezTo>
                <a:cubicBezTo>
                  <a:pt x="1399" y="361"/>
                  <a:pt x="1395" y="351"/>
                  <a:pt x="1401" y="359"/>
                </a:cubicBezTo>
                <a:cubicBezTo>
                  <a:pt x="1403" y="361"/>
                  <a:pt x="1403" y="360"/>
                  <a:pt x="1403" y="360"/>
                </a:cubicBezTo>
                <a:cubicBezTo>
                  <a:pt x="1402" y="357"/>
                  <a:pt x="1398" y="356"/>
                  <a:pt x="1394" y="351"/>
                </a:cubicBezTo>
                <a:cubicBezTo>
                  <a:pt x="1400" y="354"/>
                  <a:pt x="1394" y="347"/>
                  <a:pt x="1404" y="357"/>
                </a:cubicBezTo>
                <a:cubicBezTo>
                  <a:pt x="1404" y="355"/>
                  <a:pt x="1398" y="351"/>
                  <a:pt x="1395" y="347"/>
                </a:cubicBezTo>
                <a:cubicBezTo>
                  <a:pt x="1401" y="352"/>
                  <a:pt x="1393" y="343"/>
                  <a:pt x="1398" y="347"/>
                </a:cubicBezTo>
                <a:cubicBezTo>
                  <a:pt x="1396" y="344"/>
                  <a:pt x="1387" y="337"/>
                  <a:pt x="1386" y="335"/>
                </a:cubicBezTo>
                <a:cubicBezTo>
                  <a:pt x="1382" y="335"/>
                  <a:pt x="1376" y="330"/>
                  <a:pt x="1370" y="329"/>
                </a:cubicBezTo>
                <a:cubicBezTo>
                  <a:pt x="1364" y="322"/>
                  <a:pt x="1349" y="311"/>
                  <a:pt x="1343" y="305"/>
                </a:cubicBezTo>
                <a:cubicBezTo>
                  <a:pt x="1347" y="305"/>
                  <a:pt x="1349" y="311"/>
                  <a:pt x="1360" y="319"/>
                </a:cubicBezTo>
                <a:cubicBezTo>
                  <a:pt x="1358" y="317"/>
                  <a:pt x="1356" y="314"/>
                  <a:pt x="1353" y="311"/>
                </a:cubicBezTo>
                <a:cubicBezTo>
                  <a:pt x="1361" y="317"/>
                  <a:pt x="1361" y="319"/>
                  <a:pt x="1370" y="326"/>
                </a:cubicBezTo>
                <a:cubicBezTo>
                  <a:pt x="1371" y="325"/>
                  <a:pt x="1371" y="325"/>
                  <a:pt x="1371" y="325"/>
                </a:cubicBezTo>
                <a:cubicBezTo>
                  <a:pt x="1371" y="325"/>
                  <a:pt x="1362" y="318"/>
                  <a:pt x="1358" y="314"/>
                </a:cubicBezTo>
                <a:cubicBezTo>
                  <a:pt x="1366" y="319"/>
                  <a:pt x="1371" y="325"/>
                  <a:pt x="1371" y="322"/>
                </a:cubicBezTo>
                <a:cubicBezTo>
                  <a:pt x="1373" y="324"/>
                  <a:pt x="1374" y="325"/>
                  <a:pt x="1376" y="327"/>
                </a:cubicBezTo>
                <a:cubicBezTo>
                  <a:pt x="1378" y="327"/>
                  <a:pt x="1375" y="325"/>
                  <a:pt x="1371" y="322"/>
                </a:cubicBezTo>
                <a:cubicBezTo>
                  <a:pt x="1368" y="319"/>
                  <a:pt x="1364" y="316"/>
                  <a:pt x="1367" y="316"/>
                </a:cubicBezTo>
                <a:cubicBezTo>
                  <a:pt x="1361" y="312"/>
                  <a:pt x="1365" y="317"/>
                  <a:pt x="1364" y="317"/>
                </a:cubicBezTo>
                <a:cubicBezTo>
                  <a:pt x="1361" y="314"/>
                  <a:pt x="1348" y="304"/>
                  <a:pt x="1356" y="311"/>
                </a:cubicBezTo>
                <a:cubicBezTo>
                  <a:pt x="1355" y="311"/>
                  <a:pt x="1350" y="306"/>
                  <a:pt x="1346" y="304"/>
                </a:cubicBezTo>
                <a:cubicBezTo>
                  <a:pt x="1346" y="303"/>
                  <a:pt x="1356" y="309"/>
                  <a:pt x="1349" y="303"/>
                </a:cubicBezTo>
                <a:cubicBezTo>
                  <a:pt x="1355" y="306"/>
                  <a:pt x="1362" y="312"/>
                  <a:pt x="1369" y="318"/>
                </a:cubicBezTo>
                <a:cubicBezTo>
                  <a:pt x="1376" y="324"/>
                  <a:pt x="1382" y="330"/>
                  <a:pt x="1387" y="332"/>
                </a:cubicBezTo>
                <a:cubicBezTo>
                  <a:pt x="1395" y="339"/>
                  <a:pt x="1388" y="336"/>
                  <a:pt x="1393" y="341"/>
                </a:cubicBezTo>
                <a:cubicBezTo>
                  <a:pt x="1397" y="344"/>
                  <a:pt x="1393" y="339"/>
                  <a:pt x="1394" y="339"/>
                </a:cubicBezTo>
                <a:cubicBezTo>
                  <a:pt x="1397" y="343"/>
                  <a:pt x="1405" y="350"/>
                  <a:pt x="1408" y="354"/>
                </a:cubicBezTo>
                <a:cubicBezTo>
                  <a:pt x="1405" y="354"/>
                  <a:pt x="1416" y="369"/>
                  <a:pt x="1406" y="361"/>
                </a:cubicBezTo>
                <a:cubicBezTo>
                  <a:pt x="1412" y="368"/>
                  <a:pt x="1423" y="378"/>
                  <a:pt x="1427" y="382"/>
                </a:cubicBezTo>
                <a:cubicBezTo>
                  <a:pt x="1427" y="381"/>
                  <a:pt x="1423" y="377"/>
                  <a:pt x="1420" y="374"/>
                </a:cubicBezTo>
                <a:cubicBezTo>
                  <a:pt x="1417" y="371"/>
                  <a:pt x="1414" y="368"/>
                  <a:pt x="1416" y="368"/>
                </a:cubicBezTo>
                <a:cubicBezTo>
                  <a:pt x="1424" y="377"/>
                  <a:pt x="1427" y="380"/>
                  <a:pt x="1434" y="387"/>
                </a:cubicBezTo>
                <a:cubicBezTo>
                  <a:pt x="1433" y="384"/>
                  <a:pt x="1421" y="373"/>
                  <a:pt x="1416" y="367"/>
                </a:cubicBezTo>
                <a:cubicBezTo>
                  <a:pt x="1412" y="361"/>
                  <a:pt x="1418" y="365"/>
                  <a:pt x="1417" y="363"/>
                </a:cubicBezTo>
                <a:cubicBezTo>
                  <a:pt x="1417" y="361"/>
                  <a:pt x="1425" y="371"/>
                  <a:pt x="1429" y="374"/>
                </a:cubicBezTo>
                <a:cubicBezTo>
                  <a:pt x="1428" y="371"/>
                  <a:pt x="1426" y="368"/>
                  <a:pt x="1434" y="377"/>
                </a:cubicBezTo>
                <a:close/>
                <a:moveTo>
                  <a:pt x="1514" y="497"/>
                </a:moveTo>
                <a:cubicBezTo>
                  <a:pt x="1517" y="503"/>
                  <a:pt x="1507" y="490"/>
                  <a:pt x="1507" y="492"/>
                </a:cubicBezTo>
                <a:cubicBezTo>
                  <a:pt x="1504" y="485"/>
                  <a:pt x="1502" y="484"/>
                  <a:pt x="1496" y="476"/>
                </a:cubicBezTo>
                <a:cubicBezTo>
                  <a:pt x="1496" y="474"/>
                  <a:pt x="1498" y="477"/>
                  <a:pt x="1500" y="480"/>
                </a:cubicBezTo>
                <a:cubicBezTo>
                  <a:pt x="1498" y="477"/>
                  <a:pt x="1494" y="471"/>
                  <a:pt x="1491" y="467"/>
                </a:cubicBezTo>
                <a:cubicBezTo>
                  <a:pt x="1487" y="463"/>
                  <a:pt x="1484" y="460"/>
                  <a:pt x="1484" y="461"/>
                </a:cubicBezTo>
                <a:cubicBezTo>
                  <a:pt x="1477" y="451"/>
                  <a:pt x="1483" y="460"/>
                  <a:pt x="1483" y="457"/>
                </a:cubicBezTo>
                <a:cubicBezTo>
                  <a:pt x="1478" y="451"/>
                  <a:pt x="1476" y="449"/>
                  <a:pt x="1473" y="448"/>
                </a:cubicBezTo>
                <a:cubicBezTo>
                  <a:pt x="1471" y="446"/>
                  <a:pt x="1469" y="444"/>
                  <a:pt x="1464" y="437"/>
                </a:cubicBezTo>
                <a:cubicBezTo>
                  <a:pt x="1464" y="435"/>
                  <a:pt x="1469" y="439"/>
                  <a:pt x="1475" y="447"/>
                </a:cubicBezTo>
                <a:cubicBezTo>
                  <a:pt x="1475" y="446"/>
                  <a:pt x="1471" y="441"/>
                  <a:pt x="1471" y="441"/>
                </a:cubicBezTo>
                <a:cubicBezTo>
                  <a:pt x="1469" y="440"/>
                  <a:pt x="1463" y="432"/>
                  <a:pt x="1462" y="433"/>
                </a:cubicBezTo>
                <a:cubicBezTo>
                  <a:pt x="1457" y="425"/>
                  <a:pt x="1465" y="433"/>
                  <a:pt x="1468" y="435"/>
                </a:cubicBezTo>
                <a:cubicBezTo>
                  <a:pt x="1466" y="431"/>
                  <a:pt x="1462" y="429"/>
                  <a:pt x="1460" y="424"/>
                </a:cubicBezTo>
                <a:cubicBezTo>
                  <a:pt x="1461" y="423"/>
                  <a:pt x="1467" y="430"/>
                  <a:pt x="1470" y="436"/>
                </a:cubicBezTo>
                <a:cubicBezTo>
                  <a:pt x="1473" y="440"/>
                  <a:pt x="1473" y="436"/>
                  <a:pt x="1479" y="445"/>
                </a:cubicBezTo>
                <a:cubicBezTo>
                  <a:pt x="1477" y="442"/>
                  <a:pt x="1477" y="440"/>
                  <a:pt x="1478" y="440"/>
                </a:cubicBezTo>
                <a:cubicBezTo>
                  <a:pt x="1482" y="446"/>
                  <a:pt x="1492" y="457"/>
                  <a:pt x="1489" y="457"/>
                </a:cubicBezTo>
                <a:cubicBezTo>
                  <a:pt x="1495" y="463"/>
                  <a:pt x="1495" y="463"/>
                  <a:pt x="1495" y="463"/>
                </a:cubicBezTo>
                <a:cubicBezTo>
                  <a:pt x="1491" y="457"/>
                  <a:pt x="1484" y="446"/>
                  <a:pt x="1476" y="436"/>
                </a:cubicBezTo>
                <a:cubicBezTo>
                  <a:pt x="1478" y="436"/>
                  <a:pt x="1476" y="433"/>
                  <a:pt x="1471" y="427"/>
                </a:cubicBezTo>
                <a:cubicBezTo>
                  <a:pt x="1472" y="427"/>
                  <a:pt x="1475" y="430"/>
                  <a:pt x="1476" y="430"/>
                </a:cubicBezTo>
                <a:cubicBezTo>
                  <a:pt x="1469" y="419"/>
                  <a:pt x="1465" y="420"/>
                  <a:pt x="1462" y="418"/>
                </a:cubicBezTo>
                <a:cubicBezTo>
                  <a:pt x="1459" y="415"/>
                  <a:pt x="1456" y="411"/>
                  <a:pt x="1454" y="408"/>
                </a:cubicBezTo>
                <a:cubicBezTo>
                  <a:pt x="1457" y="412"/>
                  <a:pt x="1459" y="412"/>
                  <a:pt x="1458" y="410"/>
                </a:cubicBezTo>
                <a:cubicBezTo>
                  <a:pt x="1458" y="408"/>
                  <a:pt x="1454" y="403"/>
                  <a:pt x="1448" y="397"/>
                </a:cubicBezTo>
                <a:cubicBezTo>
                  <a:pt x="1449" y="394"/>
                  <a:pt x="1449" y="394"/>
                  <a:pt x="1449" y="394"/>
                </a:cubicBezTo>
                <a:cubicBezTo>
                  <a:pt x="1453" y="398"/>
                  <a:pt x="1460" y="408"/>
                  <a:pt x="1460" y="406"/>
                </a:cubicBezTo>
                <a:cubicBezTo>
                  <a:pt x="1466" y="413"/>
                  <a:pt x="1458" y="407"/>
                  <a:pt x="1464" y="413"/>
                </a:cubicBezTo>
                <a:cubicBezTo>
                  <a:pt x="1466" y="416"/>
                  <a:pt x="1467" y="415"/>
                  <a:pt x="1464" y="412"/>
                </a:cubicBezTo>
                <a:cubicBezTo>
                  <a:pt x="1467" y="413"/>
                  <a:pt x="1471" y="420"/>
                  <a:pt x="1477" y="427"/>
                </a:cubicBezTo>
                <a:cubicBezTo>
                  <a:pt x="1477" y="429"/>
                  <a:pt x="1475" y="427"/>
                  <a:pt x="1474" y="427"/>
                </a:cubicBezTo>
                <a:cubicBezTo>
                  <a:pt x="1478" y="431"/>
                  <a:pt x="1484" y="437"/>
                  <a:pt x="1488" y="444"/>
                </a:cubicBezTo>
                <a:cubicBezTo>
                  <a:pt x="1484" y="440"/>
                  <a:pt x="1482" y="438"/>
                  <a:pt x="1478" y="433"/>
                </a:cubicBezTo>
                <a:cubicBezTo>
                  <a:pt x="1478" y="434"/>
                  <a:pt x="1482" y="440"/>
                  <a:pt x="1486" y="445"/>
                </a:cubicBezTo>
                <a:cubicBezTo>
                  <a:pt x="1490" y="451"/>
                  <a:pt x="1493" y="456"/>
                  <a:pt x="1492" y="456"/>
                </a:cubicBezTo>
                <a:cubicBezTo>
                  <a:pt x="1495" y="460"/>
                  <a:pt x="1496" y="459"/>
                  <a:pt x="1497" y="459"/>
                </a:cubicBezTo>
                <a:cubicBezTo>
                  <a:pt x="1497" y="457"/>
                  <a:pt x="1495" y="456"/>
                  <a:pt x="1492" y="451"/>
                </a:cubicBezTo>
                <a:cubicBezTo>
                  <a:pt x="1494" y="452"/>
                  <a:pt x="1498" y="457"/>
                  <a:pt x="1495" y="451"/>
                </a:cubicBezTo>
                <a:cubicBezTo>
                  <a:pt x="1503" y="463"/>
                  <a:pt x="1508" y="468"/>
                  <a:pt x="1509" y="467"/>
                </a:cubicBezTo>
                <a:cubicBezTo>
                  <a:pt x="1502" y="456"/>
                  <a:pt x="1511" y="472"/>
                  <a:pt x="1501" y="457"/>
                </a:cubicBezTo>
                <a:cubicBezTo>
                  <a:pt x="1502" y="456"/>
                  <a:pt x="1502" y="456"/>
                  <a:pt x="1502" y="456"/>
                </a:cubicBezTo>
                <a:cubicBezTo>
                  <a:pt x="1505" y="459"/>
                  <a:pt x="1509" y="465"/>
                  <a:pt x="1512" y="470"/>
                </a:cubicBezTo>
                <a:cubicBezTo>
                  <a:pt x="1515" y="475"/>
                  <a:pt x="1518" y="478"/>
                  <a:pt x="1518" y="477"/>
                </a:cubicBezTo>
                <a:cubicBezTo>
                  <a:pt x="1522" y="483"/>
                  <a:pt x="1523" y="486"/>
                  <a:pt x="1526" y="492"/>
                </a:cubicBezTo>
                <a:cubicBezTo>
                  <a:pt x="1522" y="485"/>
                  <a:pt x="1520" y="484"/>
                  <a:pt x="1521" y="487"/>
                </a:cubicBezTo>
                <a:cubicBezTo>
                  <a:pt x="1522" y="489"/>
                  <a:pt x="1524" y="494"/>
                  <a:pt x="1528" y="500"/>
                </a:cubicBezTo>
                <a:cubicBezTo>
                  <a:pt x="1527" y="500"/>
                  <a:pt x="1529" y="507"/>
                  <a:pt x="1523" y="497"/>
                </a:cubicBezTo>
                <a:cubicBezTo>
                  <a:pt x="1524" y="500"/>
                  <a:pt x="1527" y="503"/>
                  <a:pt x="1530" y="508"/>
                </a:cubicBezTo>
                <a:cubicBezTo>
                  <a:pt x="1532" y="511"/>
                  <a:pt x="1531" y="508"/>
                  <a:pt x="1533" y="509"/>
                </a:cubicBezTo>
                <a:cubicBezTo>
                  <a:pt x="1542" y="524"/>
                  <a:pt x="1535" y="518"/>
                  <a:pt x="1531" y="514"/>
                </a:cubicBezTo>
                <a:cubicBezTo>
                  <a:pt x="1534" y="525"/>
                  <a:pt x="1544" y="536"/>
                  <a:pt x="1549" y="549"/>
                </a:cubicBezTo>
                <a:cubicBezTo>
                  <a:pt x="1545" y="538"/>
                  <a:pt x="1550" y="545"/>
                  <a:pt x="1548" y="540"/>
                </a:cubicBezTo>
                <a:cubicBezTo>
                  <a:pt x="1552" y="549"/>
                  <a:pt x="1553" y="555"/>
                  <a:pt x="1561" y="568"/>
                </a:cubicBezTo>
                <a:cubicBezTo>
                  <a:pt x="1557" y="563"/>
                  <a:pt x="1555" y="559"/>
                  <a:pt x="1558" y="568"/>
                </a:cubicBezTo>
                <a:cubicBezTo>
                  <a:pt x="1552" y="555"/>
                  <a:pt x="1548" y="548"/>
                  <a:pt x="1545" y="542"/>
                </a:cubicBezTo>
                <a:cubicBezTo>
                  <a:pt x="1541" y="537"/>
                  <a:pt x="1539" y="533"/>
                  <a:pt x="1534" y="526"/>
                </a:cubicBezTo>
                <a:cubicBezTo>
                  <a:pt x="1534" y="523"/>
                  <a:pt x="1537" y="529"/>
                  <a:pt x="1539" y="533"/>
                </a:cubicBezTo>
                <a:cubicBezTo>
                  <a:pt x="1539" y="531"/>
                  <a:pt x="1530" y="516"/>
                  <a:pt x="1532" y="523"/>
                </a:cubicBezTo>
                <a:cubicBezTo>
                  <a:pt x="1529" y="518"/>
                  <a:pt x="1526" y="513"/>
                  <a:pt x="1524" y="509"/>
                </a:cubicBezTo>
                <a:cubicBezTo>
                  <a:pt x="1525" y="508"/>
                  <a:pt x="1529" y="515"/>
                  <a:pt x="1531" y="518"/>
                </a:cubicBezTo>
                <a:cubicBezTo>
                  <a:pt x="1531" y="515"/>
                  <a:pt x="1526" y="510"/>
                  <a:pt x="1523" y="504"/>
                </a:cubicBezTo>
                <a:cubicBezTo>
                  <a:pt x="1524" y="503"/>
                  <a:pt x="1520" y="499"/>
                  <a:pt x="1524" y="502"/>
                </a:cubicBezTo>
                <a:cubicBezTo>
                  <a:pt x="1520" y="497"/>
                  <a:pt x="1520" y="497"/>
                  <a:pt x="1520" y="497"/>
                </a:cubicBezTo>
                <a:cubicBezTo>
                  <a:pt x="1519" y="496"/>
                  <a:pt x="1517" y="495"/>
                  <a:pt x="1512" y="488"/>
                </a:cubicBezTo>
                <a:cubicBezTo>
                  <a:pt x="1514" y="493"/>
                  <a:pt x="1522" y="502"/>
                  <a:pt x="1520" y="503"/>
                </a:cubicBezTo>
                <a:cubicBezTo>
                  <a:pt x="1515" y="495"/>
                  <a:pt x="1512" y="491"/>
                  <a:pt x="1510" y="488"/>
                </a:cubicBezTo>
                <a:cubicBezTo>
                  <a:pt x="1507" y="484"/>
                  <a:pt x="1506" y="482"/>
                  <a:pt x="1504" y="478"/>
                </a:cubicBezTo>
                <a:cubicBezTo>
                  <a:pt x="1503" y="477"/>
                  <a:pt x="1502" y="478"/>
                  <a:pt x="1501" y="479"/>
                </a:cubicBezTo>
                <a:cubicBezTo>
                  <a:pt x="1502" y="480"/>
                  <a:pt x="1507" y="487"/>
                  <a:pt x="1507" y="485"/>
                </a:cubicBezTo>
                <a:cubicBezTo>
                  <a:pt x="1512" y="492"/>
                  <a:pt x="1510" y="491"/>
                  <a:pt x="1512" y="495"/>
                </a:cubicBezTo>
                <a:cubicBezTo>
                  <a:pt x="1513" y="497"/>
                  <a:pt x="1513" y="497"/>
                  <a:pt x="1514" y="497"/>
                </a:cubicBezTo>
                <a:close/>
                <a:moveTo>
                  <a:pt x="1185" y="196"/>
                </a:moveTo>
                <a:cubicBezTo>
                  <a:pt x="1185" y="198"/>
                  <a:pt x="1185" y="198"/>
                  <a:pt x="1185" y="198"/>
                </a:cubicBezTo>
                <a:cubicBezTo>
                  <a:pt x="1177" y="195"/>
                  <a:pt x="1169" y="191"/>
                  <a:pt x="1170" y="190"/>
                </a:cubicBezTo>
                <a:cubicBezTo>
                  <a:pt x="1179" y="194"/>
                  <a:pt x="1178" y="193"/>
                  <a:pt x="1185" y="196"/>
                </a:cubicBezTo>
                <a:close/>
                <a:moveTo>
                  <a:pt x="1465" y="409"/>
                </a:moveTo>
                <a:cubicBezTo>
                  <a:pt x="1466" y="413"/>
                  <a:pt x="1457" y="402"/>
                  <a:pt x="1454" y="398"/>
                </a:cubicBezTo>
                <a:cubicBezTo>
                  <a:pt x="1456" y="398"/>
                  <a:pt x="1461" y="403"/>
                  <a:pt x="1465" y="409"/>
                </a:cubicBezTo>
                <a:close/>
                <a:moveTo>
                  <a:pt x="1203" y="207"/>
                </a:moveTo>
                <a:cubicBezTo>
                  <a:pt x="1217" y="215"/>
                  <a:pt x="1221" y="218"/>
                  <a:pt x="1222" y="220"/>
                </a:cubicBezTo>
                <a:cubicBezTo>
                  <a:pt x="1223" y="222"/>
                  <a:pt x="1222" y="222"/>
                  <a:pt x="1224" y="225"/>
                </a:cubicBezTo>
                <a:cubicBezTo>
                  <a:pt x="1211" y="218"/>
                  <a:pt x="1205" y="216"/>
                  <a:pt x="1207" y="219"/>
                </a:cubicBezTo>
                <a:cubicBezTo>
                  <a:pt x="1201" y="217"/>
                  <a:pt x="1200" y="217"/>
                  <a:pt x="1195" y="214"/>
                </a:cubicBezTo>
                <a:cubicBezTo>
                  <a:pt x="1197" y="213"/>
                  <a:pt x="1193" y="208"/>
                  <a:pt x="1197" y="208"/>
                </a:cubicBezTo>
                <a:cubicBezTo>
                  <a:pt x="1190" y="204"/>
                  <a:pt x="1186" y="203"/>
                  <a:pt x="1177" y="199"/>
                </a:cubicBezTo>
                <a:cubicBezTo>
                  <a:pt x="1179" y="198"/>
                  <a:pt x="1187" y="202"/>
                  <a:pt x="1193" y="205"/>
                </a:cubicBezTo>
                <a:cubicBezTo>
                  <a:pt x="1200" y="207"/>
                  <a:pt x="1205" y="210"/>
                  <a:pt x="1203" y="207"/>
                </a:cubicBezTo>
                <a:close/>
                <a:moveTo>
                  <a:pt x="1140" y="181"/>
                </a:moveTo>
                <a:cubicBezTo>
                  <a:pt x="1138" y="180"/>
                  <a:pt x="1143" y="182"/>
                  <a:pt x="1150" y="186"/>
                </a:cubicBezTo>
                <a:cubicBezTo>
                  <a:pt x="1156" y="189"/>
                  <a:pt x="1165" y="193"/>
                  <a:pt x="1168" y="195"/>
                </a:cubicBezTo>
                <a:cubicBezTo>
                  <a:pt x="1159" y="190"/>
                  <a:pt x="1147" y="186"/>
                  <a:pt x="1150" y="190"/>
                </a:cubicBezTo>
                <a:cubicBezTo>
                  <a:pt x="1139" y="186"/>
                  <a:pt x="1136" y="184"/>
                  <a:pt x="1126" y="180"/>
                </a:cubicBezTo>
                <a:cubicBezTo>
                  <a:pt x="1123" y="179"/>
                  <a:pt x="1127" y="180"/>
                  <a:pt x="1131" y="182"/>
                </a:cubicBezTo>
                <a:cubicBezTo>
                  <a:pt x="1136" y="184"/>
                  <a:pt x="1142" y="186"/>
                  <a:pt x="1144" y="186"/>
                </a:cubicBezTo>
                <a:cubicBezTo>
                  <a:pt x="1137" y="182"/>
                  <a:pt x="1148" y="185"/>
                  <a:pt x="1140" y="181"/>
                </a:cubicBezTo>
                <a:close/>
                <a:moveTo>
                  <a:pt x="1232" y="228"/>
                </a:moveTo>
                <a:cubicBezTo>
                  <a:pt x="1234" y="228"/>
                  <a:pt x="1235" y="228"/>
                  <a:pt x="1235" y="228"/>
                </a:cubicBezTo>
                <a:cubicBezTo>
                  <a:pt x="1243" y="232"/>
                  <a:pt x="1252" y="237"/>
                  <a:pt x="1252" y="238"/>
                </a:cubicBezTo>
                <a:cubicBezTo>
                  <a:pt x="1256" y="240"/>
                  <a:pt x="1258" y="240"/>
                  <a:pt x="1260" y="241"/>
                </a:cubicBezTo>
                <a:cubicBezTo>
                  <a:pt x="1253" y="237"/>
                  <a:pt x="1246" y="233"/>
                  <a:pt x="1238" y="228"/>
                </a:cubicBezTo>
                <a:cubicBezTo>
                  <a:pt x="1241" y="229"/>
                  <a:pt x="1249" y="233"/>
                  <a:pt x="1257" y="238"/>
                </a:cubicBezTo>
                <a:cubicBezTo>
                  <a:pt x="1264" y="242"/>
                  <a:pt x="1271" y="247"/>
                  <a:pt x="1272" y="248"/>
                </a:cubicBezTo>
                <a:cubicBezTo>
                  <a:pt x="1275" y="250"/>
                  <a:pt x="1292" y="260"/>
                  <a:pt x="1285" y="255"/>
                </a:cubicBezTo>
                <a:cubicBezTo>
                  <a:pt x="1291" y="256"/>
                  <a:pt x="1295" y="262"/>
                  <a:pt x="1302" y="266"/>
                </a:cubicBezTo>
                <a:cubicBezTo>
                  <a:pt x="1304" y="266"/>
                  <a:pt x="1310" y="271"/>
                  <a:pt x="1321" y="277"/>
                </a:cubicBezTo>
                <a:cubicBezTo>
                  <a:pt x="1316" y="277"/>
                  <a:pt x="1328" y="286"/>
                  <a:pt x="1333" y="291"/>
                </a:cubicBezTo>
                <a:cubicBezTo>
                  <a:pt x="1331" y="292"/>
                  <a:pt x="1333" y="293"/>
                  <a:pt x="1328" y="291"/>
                </a:cubicBezTo>
                <a:cubicBezTo>
                  <a:pt x="1323" y="287"/>
                  <a:pt x="1322" y="286"/>
                  <a:pt x="1317" y="283"/>
                </a:cubicBezTo>
                <a:cubicBezTo>
                  <a:pt x="1317" y="281"/>
                  <a:pt x="1320" y="283"/>
                  <a:pt x="1320" y="283"/>
                </a:cubicBezTo>
                <a:cubicBezTo>
                  <a:pt x="1313" y="278"/>
                  <a:pt x="1312" y="278"/>
                  <a:pt x="1309" y="275"/>
                </a:cubicBezTo>
                <a:cubicBezTo>
                  <a:pt x="1304" y="272"/>
                  <a:pt x="1304" y="273"/>
                  <a:pt x="1306" y="277"/>
                </a:cubicBezTo>
                <a:cubicBezTo>
                  <a:pt x="1318" y="284"/>
                  <a:pt x="1321" y="287"/>
                  <a:pt x="1333" y="296"/>
                </a:cubicBezTo>
                <a:cubicBezTo>
                  <a:pt x="1332" y="296"/>
                  <a:pt x="1332" y="297"/>
                  <a:pt x="1335" y="299"/>
                </a:cubicBezTo>
                <a:cubicBezTo>
                  <a:pt x="1334" y="300"/>
                  <a:pt x="1321" y="289"/>
                  <a:pt x="1322" y="291"/>
                </a:cubicBezTo>
                <a:cubicBezTo>
                  <a:pt x="1317" y="287"/>
                  <a:pt x="1319" y="288"/>
                  <a:pt x="1309" y="281"/>
                </a:cubicBezTo>
                <a:cubicBezTo>
                  <a:pt x="1313" y="285"/>
                  <a:pt x="1306" y="282"/>
                  <a:pt x="1298" y="276"/>
                </a:cubicBezTo>
                <a:cubicBezTo>
                  <a:pt x="1311" y="287"/>
                  <a:pt x="1317" y="290"/>
                  <a:pt x="1327" y="296"/>
                </a:cubicBezTo>
                <a:cubicBezTo>
                  <a:pt x="1326" y="296"/>
                  <a:pt x="1327" y="298"/>
                  <a:pt x="1332" y="302"/>
                </a:cubicBezTo>
                <a:cubicBezTo>
                  <a:pt x="1335" y="304"/>
                  <a:pt x="1334" y="302"/>
                  <a:pt x="1335" y="302"/>
                </a:cubicBezTo>
                <a:cubicBezTo>
                  <a:pt x="1337" y="304"/>
                  <a:pt x="1340" y="307"/>
                  <a:pt x="1345" y="310"/>
                </a:cubicBezTo>
                <a:cubicBezTo>
                  <a:pt x="1345" y="312"/>
                  <a:pt x="1339" y="309"/>
                  <a:pt x="1332" y="303"/>
                </a:cubicBezTo>
                <a:cubicBezTo>
                  <a:pt x="1324" y="298"/>
                  <a:pt x="1316" y="291"/>
                  <a:pt x="1311" y="287"/>
                </a:cubicBezTo>
                <a:cubicBezTo>
                  <a:pt x="1300" y="279"/>
                  <a:pt x="1294" y="278"/>
                  <a:pt x="1287" y="271"/>
                </a:cubicBezTo>
                <a:cubicBezTo>
                  <a:pt x="1286" y="271"/>
                  <a:pt x="1282" y="269"/>
                  <a:pt x="1279" y="269"/>
                </a:cubicBezTo>
                <a:cubicBezTo>
                  <a:pt x="1270" y="261"/>
                  <a:pt x="1269" y="260"/>
                  <a:pt x="1266" y="254"/>
                </a:cubicBezTo>
                <a:cubicBezTo>
                  <a:pt x="1277" y="260"/>
                  <a:pt x="1273" y="260"/>
                  <a:pt x="1276" y="263"/>
                </a:cubicBezTo>
                <a:cubicBezTo>
                  <a:pt x="1280" y="266"/>
                  <a:pt x="1278" y="262"/>
                  <a:pt x="1282" y="265"/>
                </a:cubicBezTo>
                <a:cubicBezTo>
                  <a:pt x="1291" y="270"/>
                  <a:pt x="1286" y="269"/>
                  <a:pt x="1285" y="268"/>
                </a:cubicBezTo>
                <a:cubicBezTo>
                  <a:pt x="1287" y="270"/>
                  <a:pt x="1291" y="272"/>
                  <a:pt x="1295" y="275"/>
                </a:cubicBezTo>
                <a:cubicBezTo>
                  <a:pt x="1293" y="273"/>
                  <a:pt x="1291" y="271"/>
                  <a:pt x="1287" y="269"/>
                </a:cubicBezTo>
                <a:cubicBezTo>
                  <a:pt x="1291" y="270"/>
                  <a:pt x="1296" y="272"/>
                  <a:pt x="1304" y="277"/>
                </a:cubicBezTo>
                <a:cubicBezTo>
                  <a:pt x="1305" y="276"/>
                  <a:pt x="1299" y="272"/>
                  <a:pt x="1301" y="271"/>
                </a:cubicBezTo>
                <a:cubicBezTo>
                  <a:pt x="1296" y="270"/>
                  <a:pt x="1283" y="257"/>
                  <a:pt x="1269" y="250"/>
                </a:cubicBezTo>
                <a:cubicBezTo>
                  <a:pt x="1273" y="251"/>
                  <a:pt x="1281" y="257"/>
                  <a:pt x="1285" y="259"/>
                </a:cubicBezTo>
                <a:cubicBezTo>
                  <a:pt x="1276" y="252"/>
                  <a:pt x="1270" y="248"/>
                  <a:pt x="1266" y="245"/>
                </a:cubicBezTo>
                <a:cubicBezTo>
                  <a:pt x="1266" y="246"/>
                  <a:pt x="1261" y="244"/>
                  <a:pt x="1263" y="246"/>
                </a:cubicBezTo>
                <a:cubicBezTo>
                  <a:pt x="1255" y="243"/>
                  <a:pt x="1241" y="235"/>
                  <a:pt x="1229" y="227"/>
                </a:cubicBezTo>
                <a:cubicBezTo>
                  <a:pt x="1231" y="227"/>
                  <a:pt x="1243" y="235"/>
                  <a:pt x="1249" y="238"/>
                </a:cubicBezTo>
                <a:cubicBezTo>
                  <a:pt x="1252" y="239"/>
                  <a:pt x="1252" y="239"/>
                  <a:pt x="1252" y="239"/>
                </a:cubicBezTo>
                <a:cubicBezTo>
                  <a:pt x="1249" y="236"/>
                  <a:pt x="1241" y="233"/>
                  <a:pt x="1232" y="228"/>
                </a:cubicBezTo>
                <a:close/>
                <a:moveTo>
                  <a:pt x="1032" y="160"/>
                </a:moveTo>
                <a:cubicBezTo>
                  <a:pt x="1021" y="157"/>
                  <a:pt x="1016" y="156"/>
                  <a:pt x="1012" y="155"/>
                </a:cubicBezTo>
                <a:cubicBezTo>
                  <a:pt x="1008" y="154"/>
                  <a:pt x="1005" y="154"/>
                  <a:pt x="995" y="151"/>
                </a:cubicBezTo>
                <a:cubicBezTo>
                  <a:pt x="995" y="150"/>
                  <a:pt x="1008" y="153"/>
                  <a:pt x="1013" y="154"/>
                </a:cubicBezTo>
                <a:cubicBezTo>
                  <a:pt x="1009" y="152"/>
                  <a:pt x="1013" y="153"/>
                  <a:pt x="1009" y="151"/>
                </a:cubicBezTo>
                <a:cubicBezTo>
                  <a:pt x="1003" y="150"/>
                  <a:pt x="995" y="148"/>
                  <a:pt x="988" y="146"/>
                </a:cubicBezTo>
                <a:cubicBezTo>
                  <a:pt x="980" y="144"/>
                  <a:pt x="974" y="144"/>
                  <a:pt x="972" y="146"/>
                </a:cubicBezTo>
                <a:cubicBezTo>
                  <a:pt x="969" y="145"/>
                  <a:pt x="962" y="144"/>
                  <a:pt x="962" y="143"/>
                </a:cubicBezTo>
                <a:cubicBezTo>
                  <a:pt x="973" y="144"/>
                  <a:pt x="968" y="144"/>
                  <a:pt x="967" y="141"/>
                </a:cubicBezTo>
                <a:cubicBezTo>
                  <a:pt x="978" y="142"/>
                  <a:pt x="978" y="142"/>
                  <a:pt x="979" y="141"/>
                </a:cubicBezTo>
                <a:cubicBezTo>
                  <a:pt x="983" y="142"/>
                  <a:pt x="987" y="142"/>
                  <a:pt x="982" y="141"/>
                </a:cubicBezTo>
                <a:cubicBezTo>
                  <a:pt x="991" y="141"/>
                  <a:pt x="997" y="145"/>
                  <a:pt x="999" y="147"/>
                </a:cubicBezTo>
                <a:cubicBezTo>
                  <a:pt x="1006" y="147"/>
                  <a:pt x="996" y="144"/>
                  <a:pt x="1001" y="143"/>
                </a:cubicBezTo>
                <a:cubicBezTo>
                  <a:pt x="1010" y="144"/>
                  <a:pt x="1012" y="148"/>
                  <a:pt x="1017" y="148"/>
                </a:cubicBezTo>
                <a:cubicBezTo>
                  <a:pt x="1024" y="150"/>
                  <a:pt x="1021" y="149"/>
                  <a:pt x="1017" y="149"/>
                </a:cubicBezTo>
                <a:cubicBezTo>
                  <a:pt x="1013" y="148"/>
                  <a:pt x="1007" y="147"/>
                  <a:pt x="1008" y="147"/>
                </a:cubicBezTo>
                <a:cubicBezTo>
                  <a:pt x="1019" y="150"/>
                  <a:pt x="1019" y="152"/>
                  <a:pt x="1028" y="154"/>
                </a:cubicBezTo>
                <a:cubicBezTo>
                  <a:pt x="1016" y="154"/>
                  <a:pt x="1023" y="154"/>
                  <a:pt x="1032" y="160"/>
                </a:cubicBezTo>
                <a:close/>
                <a:moveTo>
                  <a:pt x="1084" y="170"/>
                </a:moveTo>
                <a:cubicBezTo>
                  <a:pt x="1079" y="167"/>
                  <a:pt x="1084" y="169"/>
                  <a:pt x="1084" y="168"/>
                </a:cubicBezTo>
                <a:cubicBezTo>
                  <a:pt x="1076" y="166"/>
                  <a:pt x="1063" y="163"/>
                  <a:pt x="1062" y="161"/>
                </a:cubicBezTo>
                <a:cubicBezTo>
                  <a:pt x="1071" y="164"/>
                  <a:pt x="1073" y="163"/>
                  <a:pt x="1080" y="165"/>
                </a:cubicBezTo>
                <a:cubicBezTo>
                  <a:pt x="1092" y="169"/>
                  <a:pt x="1071" y="163"/>
                  <a:pt x="1074" y="165"/>
                </a:cubicBezTo>
                <a:cubicBezTo>
                  <a:pt x="1080" y="167"/>
                  <a:pt x="1089" y="168"/>
                  <a:pt x="1092" y="168"/>
                </a:cubicBezTo>
                <a:cubicBezTo>
                  <a:pt x="1090" y="166"/>
                  <a:pt x="1086" y="166"/>
                  <a:pt x="1080" y="164"/>
                </a:cubicBezTo>
                <a:cubicBezTo>
                  <a:pt x="1074" y="160"/>
                  <a:pt x="1094" y="168"/>
                  <a:pt x="1088" y="164"/>
                </a:cubicBezTo>
                <a:cubicBezTo>
                  <a:pt x="1093" y="166"/>
                  <a:pt x="1095" y="167"/>
                  <a:pt x="1101" y="169"/>
                </a:cubicBezTo>
                <a:cubicBezTo>
                  <a:pt x="1095" y="170"/>
                  <a:pt x="1103" y="174"/>
                  <a:pt x="1084" y="170"/>
                </a:cubicBezTo>
                <a:close/>
                <a:moveTo>
                  <a:pt x="1548" y="535"/>
                </a:moveTo>
                <a:cubicBezTo>
                  <a:pt x="1549" y="538"/>
                  <a:pt x="1554" y="545"/>
                  <a:pt x="1552" y="545"/>
                </a:cubicBezTo>
                <a:cubicBezTo>
                  <a:pt x="1546" y="531"/>
                  <a:pt x="1547" y="539"/>
                  <a:pt x="1542" y="529"/>
                </a:cubicBezTo>
                <a:cubicBezTo>
                  <a:pt x="1541" y="525"/>
                  <a:pt x="1547" y="536"/>
                  <a:pt x="1548" y="535"/>
                </a:cubicBezTo>
                <a:close/>
                <a:moveTo>
                  <a:pt x="876" y="132"/>
                </a:moveTo>
                <a:cubicBezTo>
                  <a:pt x="887" y="132"/>
                  <a:pt x="891" y="135"/>
                  <a:pt x="878" y="135"/>
                </a:cubicBezTo>
                <a:lnTo>
                  <a:pt x="876" y="132"/>
                </a:lnTo>
                <a:close/>
                <a:moveTo>
                  <a:pt x="912" y="134"/>
                </a:moveTo>
                <a:cubicBezTo>
                  <a:pt x="916" y="134"/>
                  <a:pt x="920" y="135"/>
                  <a:pt x="925" y="135"/>
                </a:cubicBezTo>
                <a:cubicBezTo>
                  <a:pt x="922" y="136"/>
                  <a:pt x="915" y="135"/>
                  <a:pt x="909" y="135"/>
                </a:cubicBezTo>
                <a:cubicBezTo>
                  <a:pt x="902" y="135"/>
                  <a:pt x="897" y="135"/>
                  <a:pt x="897" y="136"/>
                </a:cubicBezTo>
                <a:cubicBezTo>
                  <a:pt x="892" y="135"/>
                  <a:pt x="895" y="135"/>
                  <a:pt x="899" y="134"/>
                </a:cubicBezTo>
                <a:cubicBezTo>
                  <a:pt x="904" y="134"/>
                  <a:pt x="910" y="134"/>
                  <a:pt x="912" y="134"/>
                </a:cubicBezTo>
                <a:close/>
                <a:moveTo>
                  <a:pt x="1573" y="586"/>
                </a:moveTo>
                <a:cubicBezTo>
                  <a:pt x="1574" y="586"/>
                  <a:pt x="1576" y="595"/>
                  <a:pt x="1580" y="602"/>
                </a:cubicBezTo>
                <a:cubicBezTo>
                  <a:pt x="1577" y="598"/>
                  <a:pt x="1579" y="604"/>
                  <a:pt x="1582" y="612"/>
                </a:cubicBezTo>
                <a:cubicBezTo>
                  <a:pt x="1584" y="619"/>
                  <a:pt x="1587" y="628"/>
                  <a:pt x="1587" y="630"/>
                </a:cubicBezTo>
                <a:cubicBezTo>
                  <a:pt x="1586" y="626"/>
                  <a:pt x="1582" y="616"/>
                  <a:pt x="1578" y="608"/>
                </a:cubicBezTo>
                <a:cubicBezTo>
                  <a:pt x="1578" y="607"/>
                  <a:pt x="1580" y="610"/>
                  <a:pt x="1581" y="610"/>
                </a:cubicBezTo>
                <a:cubicBezTo>
                  <a:pt x="1575" y="596"/>
                  <a:pt x="1577" y="610"/>
                  <a:pt x="1581" y="619"/>
                </a:cubicBezTo>
                <a:cubicBezTo>
                  <a:pt x="1577" y="612"/>
                  <a:pt x="1571" y="595"/>
                  <a:pt x="1566" y="586"/>
                </a:cubicBezTo>
                <a:cubicBezTo>
                  <a:pt x="1567" y="585"/>
                  <a:pt x="1571" y="595"/>
                  <a:pt x="1575" y="603"/>
                </a:cubicBezTo>
                <a:cubicBezTo>
                  <a:pt x="1575" y="601"/>
                  <a:pt x="1568" y="589"/>
                  <a:pt x="1573" y="596"/>
                </a:cubicBezTo>
                <a:cubicBezTo>
                  <a:pt x="1571" y="591"/>
                  <a:pt x="1568" y="584"/>
                  <a:pt x="1567" y="584"/>
                </a:cubicBezTo>
                <a:cubicBezTo>
                  <a:pt x="1566" y="580"/>
                  <a:pt x="1569" y="583"/>
                  <a:pt x="1575" y="594"/>
                </a:cubicBezTo>
                <a:cubicBezTo>
                  <a:pt x="1574" y="591"/>
                  <a:pt x="1575" y="591"/>
                  <a:pt x="1573" y="586"/>
                </a:cubicBezTo>
                <a:close/>
                <a:moveTo>
                  <a:pt x="736" y="147"/>
                </a:moveTo>
                <a:cubicBezTo>
                  <a:pt x="749" y="145"/>
                  <a:pt x="743" y="149"/>
                  <a:pt x="754" y="147"/>
                </a:cubicBezTo>
                <a:cubicBezTo>
                  <a:pt x="747" y="149"/>
                  <a:pt x="732" y="152"/>
                  <a:pt x="734" y="153"/>
                </a:cubicBezTo>
                <a:cubicBezTo>
                  <a:pt x="729" y="154"/>
                  <a:pt x="724" y="155"/>
                  <a:pt x="718" y="156"/>
                </a:cubicBezTo>
                <a:cubicBezTo>
                  <a:pt x="719" y="156"/>
                  <a:pt x="717" y="156"/>
                  <a:pt x="715" y="156"/>
                </a:cubicBezTo>
                <a:cubicBezTo>
                  <a:pt x="714" y="155"/>
                  <a:pt x="728" y="153"/>
                  <a:pt x="733" y="152"/>
                </a:cubicBezTo>
                <a:cubicBezTo>
                  <a:pt x="732" y="152"/>
                  <a:pt x="727" y="153"/>
                  <a:pt x="723" y="153"/>
                </a:cubicBezTo>
                <a:cubicBezTo>
                  <a:pt x="736" y="150"/>
                  <a:pt x="735" y="148"/>
                  <a:pt x="736" y="147"/>
                </a:cubicBezTo>
                <a:close/>
                <a:moveTo>
                  <a:pt x="786" y="140"/>
                </a:moveTo>
                <a:cubicBezTo>
                  <a:pt x="794" y="137"/>
                  <a:pt x="792" y="142"/>
                  <a:pt x="788" y="143"/>
                </a:cubicBezTo>
                <a:cubicBezTo>
                  <a:pt x="779" y="144"/>
                  <a:pt x="782" y="142"/>
                  <a:pt x="781" y="142"/>
                </a:cubicBezTo>
                <a:cubicBezTo>
                  <a:pt x="781" y="140"/>
                  <a:pt x="766" y="144"/>
                  <a:pt x="770" y="142"/>
                </a:cubicBezTo>
                <a:cubicBezTo>
                  <a:pt x="774" y="141"/>
                  <a:pt x="776" y="141"/>
                  <a:pt x="776" y="140"/>
                </a:cubicBezTo>
                <a:cubicBezTo>
                  <a:pt x="780" y="140"/>
                  <a:pt x="793" y="141"/>
                  <a:pt x="786" y="140"/>
                </a:cubicBezTo>
                <a:close/>
                <a:moveTo>
                  <a:pt x="919" y="136"/>
                </a:moveTo>
                <a:cubicBezTo>
                  <a:pt x="931" y="137"/>
                  <a:pt x="935" y="139"/>
                  <a:pt x="951" y="140"/>
                </a:cubicBezTo>
                <a:cubicBezTo>
                  <a:pt x="956" y="141"/>
                  <a:pt x="957" y="143"/>
                  <a:pt x="953" y="143"/>
                </a:cubicBezTo>
                <a:cubicBezTo>
                  <a:pt x="946" y="141"/>
                  <a:pt x="941" y="142"/>
                  <a:pt x="940" y="142"/>
                </a:cubicBezTo>
                <a:cubicBezTo>
                  <a:pt x="927" y="141"/>
                  <a:pt x="941" y="142"/>
                  <a:pt x="936" y="140"/>
                </a:cubicBezTo>
                <a:cubicBezTo>
                  <a:pt x="932" y="140"/>
                  <a:pt x="927" y="140"/>
                  <a:pt x="928" y="141"/>
                </a:cubicBezTo>
                <a:cubicBezTo>
                  <a:pt x="918" y="140"/>
                  <a:pt x="917" y="140"/>
                  <a:pt x="905" y="139"/>
                </a:cubicBezTo>
                <a:cubicBezTo>
                  <a:pt x="901" y="139"/>
                  <a:pt x="900" y="137"/>
                  <a:pt x="904" y="137"/>
                </a:cubicBezTo>
                <a:cubicBezTo>
                  <a:pt x="913" y="140"/>
                  <a:pt x="914" y="137"/>
                  <a:pt x="919" y="136"/>
                </a:cubicBezTo>
                <a:close/>
                <a:moveTo>
                  <a:pt x="1165" y="195"/>
                </a:moveTo>
                <a:cubicBezTo>
                  <a:pt x="1172" y="198"/>
                  <a:pt x="1177" y="201"/>
                  <a:pt x="1183" y="204"/>
                </a:cubicBezTo>
                <a:cubicBezTo>
                  <a:pt x="1181" y="204"/>
                  <a:pt x="1176" y="202"/>
                  <a:pt x="1177" y="203"/>
                </a:cubicBezTo>
                <a:cubicBezTo>
                  <a:pt x="1169" y="199"/>
                  <a:pt x="1167" y="197"/>
                  <a:pt x="1165" y="195"/>
                </a:cubicBezTo>
                <a:close/>
                <a:moveTo>
                  <a:pt x="1162" y="194"/>
                </a:moveTo>
                <a:cubicBezTo>
                  <a:pt x="1160" y="195"/>
                  <a:pt x="1173" y="200"/>
                  <a:pt x="1168" y="200"/>
                </a:cubicBezTo>
                <a:cubicBezTo>
                  <a:pt x="1163" y="198"/>
                  <a:pt x="1156" y="195"/>
                  <a:pt x="1156" y="194"/>
                </a:cubicBezTo>
                <a:cubicBezTo>
                  <a:pt x="1152" y="192"/>
                  <a:pt x="1154" y="194"/>
                  <a:pt x="1154" y="195"/>
                </a:cubicBezTo>
                <a:cubicBezTo>
                  <a:pt x="1154" y="196"/>
                  <a:pt x="1164" y="199"/>
                  <a:pt x="1166" y="201"/>
                </a:cubicBezTo>
                <a:cubicBezTo>
                  <a:pt x="1152" y="196"/>
                  <a:pt x="1141" y="191"/>
                  <a:pt x="1124" y="186"/>
                </a:cubicBezTo>
                <a:cubicBezTo>
                  <a:pt x="1131" y="186"/>
                  <a:pt x="1125" y="183"/>
                  <a:pt x="1135" y="186"/>
                </a:cubicBezTo>
                <a:cubicBezTo>
                  <a:pt x="1134" y="183"/>
                  <a:pt x="1121" y="182"/>
                  <a:pt x="1123" y="180"/>
                </a:cubicBezTo>
                <a:cubicBezTo>
                  <a:pt x="1135" y="185"/>
                  <a:pt x="1142" y="187"/>
                  <a:pt x="1148" y="189"/>
                </a:cubicBezTo>
                <a:cubicBezTo>
                  <a:pt x="1154" y="191"/>
                  <a:pt x="1159" y="192"/>
                  <a:pt x="1165" y="194"/>
                </a:cubicBezTo>
                <a:cubicBezTo>
                  <a:pt x="1165" y="195"/>
                  <a:pt x="1164" y="195"/>
                  <a:pt x="1162" y="194"/>
                </a:cubicBezTo>
                <a:close/>
                <a:moveTo>
                  <a:pt x="724" y="150"/>
                </a:moveTo>
                <a:cubicBezTo>
                  <a:pt x="729" y="149"/>
                  <a:pt x="735" y="149"/>
                  <a:pt x="724" y="151"/>
                </a:cubicBezTo>
                <a:cubicBezTo>
                  <a:pt x="729" y="150"/>
                  <a:pt x="726" y="151"/>
                  <a:pt x="726" y="152"/>
                </a:cubicBezTo>
                <a:cubicBezTo>
                  <a:pt x="718" y="153"/>
                  <a:pt x="711" y="155"/>
                  <a:pt x="707" y="155"/>
                </a:cubicBezTo>
                <a:cubicBezTo>
                  <a:pt x="709" y="153"/>
                  <a:pt x="725" y="153"/>
                  <a:pt x="724" y="150"/>
                </a:cubicBezTo>
                <a:close/>
                <a:moveTo>
                  <a:pt x="838" y="137"/>
                </a:moveTo>
                <a:cubicBezTo>
                  <a:pt x="843" y="136"/>
                  <a:pt x="857" y="135"/>
                  <a:pt x="863" y="137"/>
                </a:cubicBezTo>
                <a:cubicBezTo>
                  <a:pt x="851" y="137"/>
                  <a:pt x="834" y="138"/>
                  <a:pt x="829" y="139"/>
                </a:cubicBezTo>
                <a:cubicBezTo>
                  <a:pt x="819" y="140"/>
                  <a:pt x="819" y="139"/>
                  <a:pt x="813" y="139"/>
                </a:cubicBezTo>
                <a:cubicBezTo>
                  <a:pt x="814" y="139"/>
                  <a:pt x="815" y="138"/>
                  <a:pt x="815" y="138"/>
                </a:cubicBezTo>
                <a:cubicBezTo>
                  <a:pt x="827" y="137"/>
                  <a:pt x="829" y="137"/>
                  <a:pt x="838" y="137"/>
                </a:cubicBezTo>
                <a:close/>
                <a:moveTo>
                  <a:pt x="1628" y="1083"/>
                </a:moveTo>
                <a:cubicBezTo>
                  <a:pt x="1626" y="1092"/>
                  <a:pt x="1625" y="1090"/>
                  <a:pt x="1623" y="1103"/>
                </a:cubicBezTo>
                <a:cubicBezTo>
                  <a:pt x="1622" y="1102"/>
                  <a:pt x="1623" y="1099"/>
                  <a:pt x="1624" y="1094"/>
                </a:cubicBezTo>
                <a:cubicBezTo>
                  <a:pt x="1622" y="1097"/>
                  <a:pt x="1620" y="1106"/>
                  <a:pt x="1619" y="1107"/>
                </a:cubicBezTo>
                <a:cubicBezTo>
                  <a:pt x="1617" y="1111"/>
                  <a:pt x="1619" y="1094"/>
                  <a:pt x="1616" y="1108"/>
                </a:cubicBezTo>
                <a:cubicBezTo>
                  <a:pt x="1616" y="1108"/>
                  <a:pt x="1616" y="1105"/>
                  <a:pt x="1616" y="1105"/>
                </a:cubicBezTo>
                <a:cubicBezTo>
                  <a:pt x="1616" y="1103"/>
                  <a:pt x="1616" y="1102"/>
                  <a:pt x="1616" y="1102"/>
                </a:cubicBezTo>
                <a:cubicBezTo>
                  <a:pt x="1621" y="1094"/>
                  <a:pt x="1619" y="1085"/>
                  <a:pt x="1624" y="1066"/>
                </a:cubicBezTo>
                <a:cubicBezTo>
                  <a:pt x="1624" y="1072"/>
                  <a:pt x="1625" y="1064"/>
                  <a:pt x="1627" y="1065"/>
                </a:cubicBezTo>
                <a:cubicBezTo>
                  <a:pt x="1625" y="1072"/>
                  <a:pt x="1625" y="1074"/>
                  <a:pt x="1625" y="1078"/>
                </a:cubicBezTo>
                <a:cubicBezTo>
                  <a:pt x="1627" y="1075"/>
                  <a:pt x="1626" y="1071"/>
                  <a:pt x="1627" y="1065"/>
                </a:cubicBezTo>
                <a:cubicBezTo>
                  <a:pt x="1627" y="1068"/>
                  <a:pt x="1628" y="1067"/>
                  <a:pt x="1629" y="1061"/>
                </a:cubicBezTo>
                <a:cubicBezTo>
                  <a:pt x="1630" y="1061"/>
                  <a:pt x="1626" y="1076"/>
                  <a:pt x="1626" y="1078"/>
                </a:cubicBezTo>
                <a:cubicBezTo>
                  <a:pt x="1626" y="1078"/>
                  <a:pt x="1626" y="1085"/>
                  <a:pt x="1628" y="1083"/>
                </a:cubicBezTo>
                <a:close/>
                <a:moveTo>
                  <a:pt x="604" y="185"/>
                </a:moveTo>
                <a:cubicBezTo>
                  <a:pt x="612" y="182"/>
                  <a:pt x="609" y="185"/>
                  <a:pt x="619" y="181"/>
                </a:cubicBezTo>
                <a:cubicBezTo>
                  <a:pt x="613" y="184"/>
                  <a:pt x="619" y="184"/>
                  <a:pt x="607" y="188"/>
                </a:cubicBezTo>
                <a:cubicBezTo>
                  <a:pt x="607" y="186"/>
                  <a:pt x="609" y="185"/>
                  <a:pt x="597" y="191"/>
                </a:cubicBezTo>
                <a:cubicBezTo>
                  <a:pt x="590" y="191"/>
                  <a:pt x="608" y="186"/>
                  <a:pt x="604" y="185"/>
                </a:cubicBezTo>
                <a:close/>
                <a:moveTo>
                  <a:pt x="796" y="140"/>
                </a:moveTo>
                <a:cubicBezTo>
                  <a:pt x="805" y="139"/>
                  <a:pt x="808" y="140"/>
                  <a:pt x="810" y="141"/>
                </a:cubicBezTo>
                <a:cubicBezTo>
                  <a:pt x="805" y="142"/>
                  <a:pt x="804" y="142"/>
                  <a:pt x="798" y="143"/>
                </a:cubicBezTo>
                <a:lnTo>
                  <a:pt x="796" y="140"/>
                </a:lnTo>
                <a:close/>
                <a:moveTo>
                  <a:pt x="1598" y="657"/>
                </a:moveTo>
                <a:cubicBezTo>
                  <a:pt x="1599" y="658"/>
                  <a:pt x="1600" y="662"/>
                  <a:pt x="1602" y="667"/>
                </a:cubicBezTo>
                <a:cubicBezTo>
                  <a:pt x="1604" y="672"/>
                  <a:pt x="1605" y="678"/>
                  <a:pt x="1605" y="679"/>
                </a:cubicBezTo>
                <a:cubicBezTo>
                  <a:pt x="1603" y="677"/>
                  <a:pt x="1600" y="663"/>
                  <a:pt x="1598" y="657"/>
                </a:cubicBezTo>
                <a:close/>
                <a:moveTo>
                  <a:pt x="1615" y="711"/>
                </a:moveTo>
                <a:cubicBezTo>
                  <a:pt x="1615" y="710"/>
                  <a:pt x="1616" y="714"/>
                  <a:pt x="1617" y="719"/>
                </a:cubicBezTo>
                <a:cubicBezTo>
                  <a:pt x="1619" y="723"/>
                  <a:pt x="1620" y="728"/>
                  <a:pt x="1619" y="727"/>
                </a:cubicBezTo>
                <a:cubicBezTo>
                  <a:pt x="1618" y="728"/>
                  <a:pt x="1618" y="728"/>
                  <a:pt x="1618" y="728"/>
                </a:cubicBezTo>
                <a:cubicBezTo>
                  <a:pt x="1615" y="718"/>
                  <a:pt x="1616" y="717"/>
                  <a:pt x="1615" y="711"/>
                </a:cubicBezTo>
                <a:close/>
                <a:moveTo>
                  <a:pt x="883" y="138"/>
                </a:moveTo>
                <a:cubicBezTo>
                  <a:pt x="877" y="138"/>
                  <a:pt x="866" y="138"/>
                  <a:pt x="858" y="139"/>
                </a:cubicBezTo>
                <a:cubicBezTo>
                  <a:pt x="857" y="138"/>
                  <a:pt x="862" y="137"/>
                  <a:pt x="867" y="137"/>
                </a:cubicBezTo>
                <a:cubicBezTo>
                  <a:pt x="873" y="137"/>
                  <a:pt x="880" y="138"/>
                  <a:pt x="883" y="138"/>
                </a:cubicBezTo>
                <a:close/>
                <a:moveTo>
                  <a:pt x="1610" y="696"/>
                </a:moveTo>
                <a:cubicBezTo>
                  <a:pt x="1609" y="694"/>
                  <a:pt x="1607" y="692"/>
                  <a:pt x="1609" y="697"/>
                </a:cubicBezTo>
                <a:cubicBezTo>
                  <a:pt x="1607" y="693"/>
                  <a:pt x="1603" y="684"/>
                  <a:pt x="1602" y="678"/>
                </a:cubicBezTo>
                <a:cubicBezTo>
                  <a:pt x="1604" y="681"/>
                  <a:pt x="1608" y="694"/>
                  <a:pt x="1603" y="677"/>
                </a:cubicBezTo>
                <a:cubicBezTo>
                  <a:pt x="1605" y="680"/>
                  <a:pt x="1607" y="686"/>
                  <a:pt x="1610" y="696"/>
                </a:cubicBezTo>
                <a:close/>
                <a:moveTo>
                  <a:pt x="1263" y="250"/>
                </a:moveTo>
                <a:cubicBezTo>
                  <a:pt x="1251" y="243"/>
                  <a:pt x="1257" y="249"/>
                  <a:pt x="1246" y="243"/>
                </a:cubicBezTo>
                <a:cubicBezTo>
                  <a:pt x="1249" y="242"/>
                  <a:pt x="1239" y="236"/>
                  <a:pt x="1232" y="232"/>
                </a:cubicBezTo>
                <a:cubicBezTo>
                  <a:pt x="1237" y="236"/>
                  <a:pt x="1232" y="234"/>
                  <a:pt x="1225" y="230"/>
                </a:cubicBezTo>
                <a:cubicBezTo>
                  <a:pt x="1219" y="227"/>
                  <a:pt x="1211" y="222"/>
                  <a:pt x="1209" y="220"/>
                </a:cubicBezTo>
                <a:cubicBezTo>
                  <a:pt x="1212" y="221"/>
                  <a:pt x="1224" y="227"/>
                  <a:pt x="1234" y="232"/>
                </a:cubicBezTo>
                <a:cubicBezTo>
                  <a:pt x="1244" y="237"/>
                  <a:pt x="1251" y="242"/>
                  <a:pt x="1244" y="239"/>
                </a:cubicBezTo>
                <a:cubicBezTo>
                  <a:pt x="1252" y="244"/>
                  <a:pt x="1252" y="243"/>
                  <a:pt x="1252" y="241"/>
                </a:cubicBezTo>
                <a:cubicBezTo>
                  <a:pt x="1255" y="244"/>
                  <a:pt x="1261" y="248"/>
                  <a:pt x="1269" y="252"/>
                </a:cubicBezTo>
                <a:cubicBezTo>
                  <a:pt x="1277" y="257"/>
                  <a:pt x="1285" y="262"/>
                  <a:pt x="1290" y="266"/>
                </a:cubicBezTo>
                <a:cubicBezTo>
                  <a:pt x="1284" y="263"/>
                  <a:pt x="1270" y="256"/>
                  <a:pt x="1263" y="250"/>
                </a:cubicBezTo>
                <a:close/>
                <a:moveTo>
                  <a:pt x="1453" y="409"/>
                </a:moveTo>
                <a:cubicBezTo>
                  <a:pt x="1456" y="411"/>
                  <a:pt x="1460" y="418"/>
                  <a:pt x="1466" y="424"/>
                </a:cubicBezTo>
                <a:cubicBezTo>
                  <a:pt x="1465" y="425"/>
                  <a:pt x="1458" y="415"/>
                  <a:pt x="1457" y="416"/>
                </a:cubicBezTo>
                <a:cubicBezTo>
                  <a:pt x="1454" y="412"/>
                  <a:pt x="1457" y="413"/>
                  <a:pt x="1453" y="409"/>
                </a:cubicBezTo>
                <a:close/>
                <a:moveTo>
                  <a:pt x="1395" y="348"/>
                </a:moveTo>
                <a:cubicBezTo>
                  <a:pt x="1392" y="348"/>
                  <a:pt x="1385" y="339"/>
                  <a:pt x="1375" y="331"/>
                </a:cubicBezTo>
                <a:cubicBezTo>
                  <a:pt x="1380" y="333"/>
                  <a:pt x="1384" y="339"/>
                  <a:pt x="1395" y="348"/>
                </a:cubicBezTo>
                <a:close/>
                <a:moveTo>
                  <a:pt x="324" y="380"/>
                </a:moveTo>
                <a:cubicBezTo>
                  <a:pt x="318" y="387"/>
                  <a:pt x="313" y="393"/>
                  <a:pt x="312" y="391"/>
                </a:cubicBezTo>
                <a:cubicBezTo>
                  <a:pt x="315" y="388"/>
                  <a:pt x="322" y="381"/>
                  <a:pt x="324" y="380"/>
                </a:cubicBezTo>
                <a:close/>
                <a:moveTo>
                  <a:pt x="1186" y="211"/>
                </a:moveTo>
                <a:cubicBezTo>
                  <a:pt x="1191" y="213"/>
                  <a:pt x="1196" y="216"/>
                  <a:pt x="1207" y="222"/>
                </a:cubicBezTo>
                <a:cubicBezTo>
                  <a:pt x="1206" y="222"/>
                  <a:pt x="1202" y="220"/>
                  <a:pt x="1201" y="221"/>
                </a:cubicBezTo>
                <a:cubicBezTo>
                  <a:pt x="1210" y="225"/>
                  <a:pt x="1222" y="231"/>
                  <a:pt x="1227" y="234"/>
                </a:cubicBezTo>
                <a:cubicBezTo>
                  <a:pt x="1220" y="231"/>
                  <a:pt x="1210" y="226"/>
                  <a:pt x="1202" y="222"/>
                </a:cubicBezTo>
                <a:cubicBezTo>
                  <a:pt x="1194" y="218"/>
                  <a:pt x="1187" y="215"/>
                  <a:pt x="1187" y="217"/>
                </a:cubicBezTo>
                <a:cubicBezTo>
                  <a:pt x="1174" y="209"/>
                  <a:pt x="1154" y="201"/>
                  <a:pt x="1134" y="194"/>
                </a:cubicBezTo>
                <a:cubicBezTo>
                  <a:pt x="1136" y="193"/>
                  <a:pt x="1141" y="194"/>
                  <a:pt x="1148" y="197"/>
                </a:cubicBezTo>
                <a:cubicBezTo>
                  <a:pt x="1137" y="190"/>
                  <a:pt x="1126" y="188"/>
                  <a:pt x="1125" y="190"/>
                </a:cubicBezTo>
                <a:cubicBezTo>
                  <a:pt x="1121" y="189"/>
                  <a:pt x="1117" y="188"/>
                  <a:pt x="1113" y="186"/>
                </a:cubicBezTo>
                <a:cubicBezTo>
                  <a:pt x="1111" y="183"/>
                  <a:pt x="1121" y="185"/>
                  <a:pt x="1133" y="189"/>
                </a:cubicBezTo>
                <a:cubicBezTo>
                  <a:pt x="1145" y="194"/>
                  <a:pt x="1160" y="200"/>
                  <a:pt x="1169" y="204"/>
                </a:cubicBezTo>
                <a:cubicBezTo>
                  <a:pt x="1169" y="205"/>
                  <a:pt x="1163" y="203"/>
                  <a:pt x="1169" y="206"/>
                </a:cubicBezTo>
                <a:cubicBezTo>
                  <a:pt x="1180" y="209"/>
                  <a:pt x="1183" y="213"/>
                  <a:pt x="1198" y="219"/>
                </a:cubicBezTo>
                <a:cubicBezTo>
                  <a:pt x="1193" y="215"/>
                  <a:pt x="1188" y="214"/>
                  <a:pt x="1178" y="209"/>
                </a:cubicBezTo>
                <a:cubicBezTo>
                  <a:pt x="1176" y="207"/>
                  <a:pt x="1183" y="210"/>
                  <a:pt x="1183" y="210"/>
                </a:cubicBezTo>
                <a:cubicBezTo>
                  <a:pt x="1181" y="207"/>
                  <a:pt x="1176" y="207"/>
                  <a:pt x="1169" y="203"/>
                </a:cubicBezTo>
                <a:cubicBezTo>
                  <a:pt x="1166" y="201"/>
                  <a:pt x="1173" y="203"/>
                  <a:pt x="1171" y="202"/>
                </a:cubicBezTo>
                <a:cubicBezTo>
                  <a:pt x="1180" y="207"/>
                  <a:pt x="1177" y="204"/>
                  <a:pt x="1186" y="208"/>
                </a:cubicBezTo>
                <a:cubicBezTo>
                  <a:pt x="1190" y="211"/>
                  <a:pt x="1189" y="212"/>
                  <a:pt x="1186" y="211"/>
                </a:cubicBezTo>
                <a:close/>
                <a:moveTo>
                  <a:pt x="1614" y="716"/>
                </a:moveTo>
                <a:cubicBezTo>
                  <a:pt x="1616" y="726"/>
                  <a:pt x="1619" y="737"/>
                  <a:pt x="1620" y="743"/>
                </a:cubicBezTo>
                <a:cubicBezTo>
                  <a:pt x="1619" y="742"/>
                  <a:pt x="1617" y="735"/>
                  <a:pt x="1616" y="728"/>
                </a:cubicBezTo>
                <a:cubicBezTo>
                  <a:pt x="1614" y="722"/>
                  <a:pt x="1613" y="715"/>
                  <a:pt x="1614" y="716"/>
                </a:cubicBezTo>
                <a:close/>
                <a:moveTo>
                  <a:pt x="953" y="145"/>
                </a:moveTo>
                <a:cubicBezTo>
                  <a:pt x="958" y="149"/>
                  <a:pt x="945" y="150"/>
                  <a:pt x="922" y="149"/>
                </a:cubicBezTo>
                <a:cubicBezTo>
                  <a:pt x="916" y="148"/>
                  <a:pt x="919" y="148"/>
                  <a:pt x="909" y="148"/>
                </a:cubicBezTo>
                <a:cubicBezTo>
                  <a:pt x="919" y="147"/>
                  <a:pt x="918" y="146"/>
                  <a:pt x="923" y="144"/>
                </a:cubicBezTo>
                <a:cubicBezTo>
                  <a:pt x="929" y="146"/>
                  <a:pt x="927" y="145"/>
                  <a:pt x="939" y="146"/>
                </a:cubicBezTo>
                <a:cubicBezTo>
                  <a:pt x="940" y="147"/>
                  <a:pt x="934" y="147"/>
                  <a:pt x="934" y="148"/>
                </a:cubicBezTo>
                <a:cubicBezTo>
                  <a:pt x="954" y="149"/>
                  <a:pt x="940" y="144"/>
                  <a:pt x="931" y="143"/>
                </a:cubicBezTo>
                <a:cubicBezTo>
                  <a:pt x="936" y="142"/>
                  <a:pt x="942" y="144"/>
                  <a:pt x="953" y="145"/>
                </a:cubicBezTo>
                <a:close/>
                <a:moveTo>
                  <a:pt x="1118" y="182"/>
                </a:moveTo>
                <a:cubicBezTo>
                  <a:pt x="1105" y="179"/>
                  <a:pt x="1100" y="176"/>
                  <a:pt x="1081" y="171"/>
                </a:cubicBezTo>
                <a:cubicBezTo>
                  <a:pt x="1090" y="172"/>
                  <a:pt x="1102" y="177"/>
                  <a:pt x="1118" y="182"/>
                </a:cubicBezTo>
                <a:close/>
                <a:moveTo>
                  <a:pt x="1536" y="538"/>
                </a:moveTo>
                <a:cubicBezTo>
                  <a:pt x="1542" y="543"/>
                  <a:pt x="1548" y="554"/>
                  <a:pt x="1548" y="551"/>
                </a:cubicBezTo>
                <a:cubicBezTo>
                  <a:pt x="1555" y="564"/>
                  <a:pt x="1551" y="559"/>
                  <a:pt x="1558" y="572"/>
                </a:cubicBezTo>
                <a:cubicBezTo>
                  <a:pt x="1558" y="574"/>
                  <a:pt x="1555" y="571"/>
                  <a:pt x="1553" y="569"/>
                </a:cubicBezTo>
                <a:cubicBezTo>
                  <a:pt x="1557" y="578"/>
                  <a:pt x="1559" y="583"/>
                  <a:pt x="1562" y="589"/>
                </a:cubicBezTo>
                <a:cubicBezTo>
                  <a:pt x="1565" y="595"/>
                  <a:pt x="1568" y="601"/>
                  <a:pt x="1572" y="612"/>
                </a:cubicBezTo>
                <a:cubicBezTo>
                  <a:pt x="1571" y="614"/>
                  <a:pt x="1566" y="604"/>
                  <a:pt x="1564" y="603"/>
                </a:cubicBezTo>
                <a:cubicBezTo>
                  <a:pt x="1562" y="597"/>
                  <a:pt x="1564" y="597"/>
                  <a:pt x="1567" y="605"/>
                </a:cubicBezTo>
                <a:cubicBezTo>
                  <a:pt x="1567" y="600"/>
                  <a:pt x="1559" y="588"/>
                  <a:pt x="1561" y="588"/>
                </a:cubicBezTo>
                <a:cubicBezTo>
                  <a:pt x="1556" y="581"/>
                  <a:pt x="1552" y="571"/>
                  <a:pt x="1548" y="562"/>
                </a:cubicBezTo>
                <a:cubicBezTo>
                  <a:pt x="1549" y="563"/>
                  <a:pt x="1550" y="565"/>
                  <a:pt x="1553" y="570"/>
                </a:cubicBezTo>
                <a:cubicBezTo>
                  <a:pt x="1552" y="565"/>
                  <a:pt x="1543" y="552"/>
                  <a:pt x="1536" y="538"/>
                </a:cubicBezTo>
                <a:close/>
                <a:moveTo>
                  <a:pt x="1570" y="596"/>
                </a:moveTo>
                <a:cubicBezTo>
                  <a:pt x="1572" y="602"/>
                  <a:pt x="1575" y="608"/>
                  <a:pt x="1578" y="614"/>
                </a:cubicBezTo>
                <a:cubicBezTo>
                  <a:pt x="1577" y="614"/>
                  <a:pt x="1574" y="609"/>
                  <a:pt x="1572" y="605"/>
                </a:cubicBezTo>
                <a:cubicBezTo>
                  <a:pt x="1570" y="600"/>
                  <a:pt x="1568" y="595"/>
                  <a:pt x="1570" y="596"/>
                </a:cubicBezTo>
                <a:close/>
                <a:moveTo>
                  <a:pt x="1619" y="744"/>
                </a:moveTo>
                <a:cubicBezTo>
                  <a:pt x="1617" y="738"/>
                  <a:pt x="1615" y="735"/>
                  <a:pt x="1612" y="722"/>
                </a:cubicBezTo>
                <a:cubicBezTo>
                  <a:pt x="1613" y="722"/>
                  <a:pt x="1612" y="718"/>
                  <a:pt x="1613" y="718"/>
                </a:cubicBezTo>
                <a:cubicBezTo>
                  <a:pt x="1615" y="729"/>
                  <a:pt x="1616" y="734"/>
                  <a:pt x="1619" y="744"/>
                </a:cubicBezTo>
                <a:close/>
                <a:moveTo>
                  <a:pt x="1355" y="317"/>
                </a:moveTo>
                <a:cubicBezTo>
                  <a:pt x="1359" y="321"/>
                  <a:pt x="1365" y="328"/>
                  <a:pt x="1363" y="322"/>
                </a:cubicBezTo>
                <a:cubicBezTo>
                  <a:pt x="1367" y="326"/>
                  <a:pt x="1368" y="328"/>
                  <a:pt x="1367" y="329"/>
                </a:cubicBezTo>
                <a:cubicBezTo>
                  <a:pt x="1372" y="333"/>
                  <a:pt x="1368" y="326"/>
                  <a:pt x="1377" y="336"/>
                </a:cubicBezTo>
                <a:cubicBezTo>
                  <a:pt x="1377" y="337"/>
                  <a:pt x="1373" y="333"/>
                  <a:pt x="1377" y="338"/>
                </a:cubicBezTo>
                <a:cubicBezTo>
                  <a:pt x="1384" y="344"/>
                  <a:pt x="1389" y="349"/>
                  <a:pt x="1391" y="351"/>
                </a:cubicBezTo>
                <a:cubicBezTo>
                  <a:pt x="1392" y="352"/>
                  <a:pt x="1390" y="351"/>
                  <a:pt x="1384" y="345"/>
                </a:cubicBezTo>
                <a:cubicBezTo>
                  <a:pt x="1382" y="343"/>
                  <a:pt x="1380" y="341"/>
                  <a:pt x="1377" y="338"/>
                </a:cubicBezTo>
                <a:cubicBezTo>
                  <a:pt x="1376" y="339"/>
                  <a:pt x="1376" y="339"/>
                  <a:pt x="1376" y="339"/>
                </a:cubicBezTo>
                <a:cubicBezTo>
                  <a:pt x="1378" y="343"/>
                  <a:pt x="1383" y="344"/>
                  <a:pt x="1388" y="350"/>
                </a:cubicBezTo>
                <a:cubicBezTo>
                  <a:pt x="1383" y="348"/>
                  <a:pt x="1373" y="338"/>
                  <a:pt x="1364" y="330"/>
                </a:cubicBezTo>
                <a:cubicBezTo>
                  <a:pt x="1363" y="331"/>
                  <a:pt x="1367" y="334"/>
                  <a:pt x="1372" y="338"/>
                </a:cubicBezTo>
                <a:cubicBezTo>
                  <a:pt x="1377" y="342"/>
                  <a:pt x="1382" y="347"/>
                  <a:pt x="1385" y="350"/>
                </a:cubicBezTo>
                <a:cubicBezTo>
                  <a:pt x="1388" y="355"/>
                  <a:pt x="1377" y="344"/>
                  <a:pt x="1375" y="345"/>
                </a:cubicBezTo>
                <a:cubicBezTo>
                  <a:pt x="1379" y="348"/>
                  <a:pt x="1385" y="355"/>
                  <a:pt x="1387" y="356"/>
                </a:cubicBezTo>
                <a:cubicBezTo>
                  <a:pt x="1385" y="357"/>
                  <a:pt x="1380" y="352"/>
                  <a:pt x="1372" y="344"/>
                </a:cubicBezTo>
                <a:cubicBezTo>
                  <a:pt x="1365" y="337"/>
                  <a:pt x="1356" y="329"/>
                  <a:pt x="1348" y="324"/>
                </a:cubicBezTo>
                <a:cubicBezTo>
                  <a:pt x="1349" y="323"/>
                  <a:pt x="1345" y="320"/>
                  <a:pt x="1346" y="320"/>
                </a:cubicBezTo>
                <a:cubicBezTo>
                  <a:pt x="1359" y="329"/>
                  <a:pt x="1345" y="313"/>
                  <a:pt x="1347" y="312"/>
                </a:cubicBezTo>
                <a:cubicBezTo>
                  <a:pt x="1346" y="312"/>
                  <a:pt x="1355" y="317"/>
                  <a:pt x="1355" y="317"/>
                </a:cubicBezTo>
                <a:close/>
                <a:moveTo>
                  <a:pt x="809" y="144"/>
                </a:moveTo>
                <a:cubicBezTo>
                  <a:pt x="814" y="144"/>
                  <a:pt x="820" y="143"/>
                  <a:pt x="825" y="143"/>
                </a:cubicBezTo>
                <a:cubicBezTo>
                  <a:pt x="828" y="144"/>
                  <a:pt x="823" y="144"/>
                  <a:pt x="818" y="145"/>
                </a:cubicBezTo>
                <a:cubicBezTo>
                  <a:pt x="813" y="145"/>
                  <a:pt x="807" y="145"/>
                  <a:pt x="809" y="144"/>
                </a:cubicBezTo>
                <a:close/>
                <a:moveTo>
                  <a:pt x="303" y="406"/>
                </a:moveTo>
                <a:cubicBezTo>
                  <a:pt x="302" y="408"/>
                  <a:pt x="298" y="414"/>
                  <a:pt x="295" y="418"/>
                </a:cubicBezTo>
                <a:cubicBezTo>
                  <a:pt x="296" y="418"/>
                  <a:pt x="301" y="410"/>
                  <a:pt x="303" y="409"/>
                </a:cubicBezTo>
                <a:cubicBezTo>
                  <a:pt x="297" y="419"/>
                  <a:pt x="291" y="421"/>
                  <a:pt x="283" y="432"/>
                </a:cubicBezTo>
                <a:cubicBezTo>
                  <a:pt x="287" y="426"/>
                  <a:pt x="291" y="422"/>
                  <a:pt x="303" y="406"/>
                </a:cubicBezTo>
                <a:close/>
                <a:moveTo>
                  <a:pt x="231" y="511"/>
                </a:moveTo>
                <a:cubicBezTo>
                  <a:pt x="235" y="503"/>
                  <a:pt x="235" y="505"/>
                  <a:pt x="238" y="500"/>
                </a:cubicBezTo>
                <a:cubicBezTo>
                  <a:pt x="240" y="500"/>
                  <a:pt x="233" y="509"/>
                  <a:pt x="231" y="513"/>
                </a:cubicBezTo>
                <a:cubicBezTo>
                  <a:pt x="232" y="512"/>
                  <a:pt x="232" y="511"/>
                  <a:pt x="231" y="511"/>
                </a:cubicBezTo>
                <a:close/>
                <a:moveTo>
                  <a:pt x="253" y="477"/>
                </a:moveTo>
                <a:cubicBezTo>
                  <a:pt x="250" y="484"/>
                  <a:pt x="246" y="488"/>
                  <a:pt x="244" y="493"/>
                </a:cubicBezTo>
                <a:cubicBezTo>
                  <a:pt x="242" y="495"/>
                  <a:pt x="242" y="494"/>
                  <a:pt x="240" y="498"/>
                </a:cubicBezTo>
                <a:cubicBezTo>
                  <a:pt x="240" y="496"/>
                  <a:pt x="243" y="491"/>
                  <a:pt x="246" y="486"/>
                </a:cubicBezTo>
                <a:cubicBezTo>
                  <a:pt x="249" y="481"/>
                  <a:pt x="252" y="477"/>
                  <a:pt x="253" y="477"/>
                </a:cubicBezTo>
                <a:close/>
                <a:moveTo>
                  <a:pt x="776" y="149"/>
                </a:moveTo>
                <a:cubicBezTo>
                  <a:pt x="776" y="148"/>
                  <a:pt x="787" y="148"/>
                  <a:pt x="789" y="148"/>
                </a:cubicBezTo>
                <a:cubicBezTo>
                  <a:pt x="790" y="149"/>
                  <a:pt x="783" y="150"/>
                  <a:pt x="777" y="151"/>
                </a:cubicBezTo>
                <a:cubicBezTo>
                  <a:pt x="773" y="150"/>
                  <a:pt x="785" y="148"/>
                  <a:pt x="776" y="149"/>
                </a:cubicBezTo>
                <a:close/>
                <a:moveTo>
                  <a:pt x="885" y="143"/>
                </a:moveTo>
                <a:cubicBezTo>
                  <a:pt x="889" y="143"/>
                  <a:pt x="894" y="143"/>
                  <a:pt x="898" y="143"/>
                </a:cubicBezTo>
                <a:cubicBezTo>
                  <a:pt x="897" y="144"/>
                  <a:pt x="894" y="145"/>
                  <a:pt x="896" y="146"/>
                </a:cubicBezTo>
                <a:cubicBezTo>
                  <a:pt x="877" y="145"/>
                  <a:pt x="898" y="145"/>
                  <a:pt x="885" y="143"/>
                </a:cubicBezTo>
                <a:close/>
                <a:moveTo>
                  <a:pt x="1452" y="413"/>
                </a:moveTo>
                <a:cubicBezTo>
                  <a:pt x="1451" y="415"/>
                  <a:pt x="1460" y="425"/>
                  <a:pt x="1459" y="426"/>
                </a:cubicBezTo>
                <a:cubicBezTo>
                  <a:pt x="1449" y="415"/>
                  <a:pt x="1456" y="423"/>
                  <a:pt x="1452" y="421"/>
                </a:cubicBezTo>
                <a:cubicBezTo>
                  <a:pt x="1457" y="429"/>
                  <a:pt x="1456" y="431"/>
                  <a:pt x="1460" y="438"/>
                </a:cubicBezTo>
                <a:cubicBezTo>
                  <a:pt x="1454" y="432"/>
                  <a:pt x="1443" y="416"/>
                  <a:pt x="1438" y="409"/>
                </a:cubicBezTo>
                <a:cubicBezTo>
                  <a:pt x="1440" y="409"/>
                  <a:pt x="1444" y="413"/>
                  <a:pt x="1446" y="413"/>
                </a:cubicBezTo>
                <a:cubicBezTo>
                  <a:pt x="1442" y="407"/>
                  <a:pt x="1440" y="406"/>
                  <a:pt x="1433" y="398"/>
                </a:cubicBezTo>
                <a:cubicBezTo>
                  <a:pt x="1428" y="391"/>
                  <a:pt x="1437" y="401"/>
                  <a:pt x="1436" y="398"/>
                </a:cubicBezTo>
                <a:cubicBezTo>
                  <a:pt x="1433" y="393"/>
                  <a:pt x="1433" y="397"/>
                  <a:pt x="1425" y="387"/>
                </a:cubicBezTo>
                <a:cubicBezTo>
                  <a:pt x="1421" y="381"/>
                  <a:pt x="1424" y="383"/>
                  <a:pt x="1430" y="389"/>
                </a:cubicBezTo>
                <a:cubicBezTo>
                  <a:pt x="1437" y="396"/>
                  <a:pt x="1445" y="406"/>
                  <a:pt x="1452" y="413"/>
                </a:cubicBezTo>
                <a:close/>
                <a:moveTo>
                  <a:pt x="1533" y="532"/>
                </a:moveTo>
                <a:cubicBezTo>
                  <a:pt x="1529" y="526"/>
                  <a:pt x="1527" y="521"/>
                  <a:pt x="1525" y="518"/>
                </a:cubicBezTo>
                <a:cubicBezTo>
                  <a:pt x="1526" y="517"/>
                  <a:pt x="1535" y="532"/>
                  <a:pt x="1533" y="532"/>
                </a:cubicBezTo>
                <a:close/>
                <a:moveTo>
                  <a:pt x="1024" y="160"/>
                </a:moveTo>
                <a:cubicBezTo>
                  <a:pt x="1020" y="160"/>
                  <a:pt x="1014" y="160"/>
                  <a:pt x="1016" y="162"/>
                </a:cubicBezTo>
                <a:cubicBezTo>
                  <a:pt x="1011" y="161"/>
                  <a:pt x="1007" y="160"/>
                  <a:pt x="1003" y="159"/>
                </a:cubicBezTo>
                <a:cubicBezTo>
                  <a:pt x="1005" y="158"/>
                  <a:pt x="1013" y="159"/>
                  <a:pt x="1014" y="157"/>
                </a:cubicBezTo>
                <a:cubicBezTo>
                  <a:pt x="1017" y="159"/>
                  <a:pt x="1026" y="160"/>
                  <a:pt x="1033" y="162"/>
                </a:cubicBezTo>
                <a:cubicBezTo>
                  <a:pt x="1041" y="164"/>
                  <a:pt x="1048" y="165"/>
                  <a:pt x="1049" y="167"/>
                </a:cubicBezTo>
                <a:cubicBezTo>
                  <a:pt x="1035" y="162"/>
                  <a:pt x="1033" y="164"/>
                  <a:pt x="1022" y="162"/>
                </a:cubicBezTo>
                <a:cubicBezTo>
                  <a:pt x="1019" y="160"/>
                  <a:pt x="1026" y="162"/>
                  <a:pt x="1024" y="160"/>
                </a:cubicBezTo>
                <a:close/>
                <a:moveTo>
                  <a:pt x="1103" y="181"/>
                </a:moveTo>
                <a:cubicBezTo>
                  <a:pt x="1108" y="182"/>
                  <a:pt x="1104" y="183"/>
                  <a:pt x="1110" y="185"/>
                </a:cubicBezTo>
                <a:cubicBezTo>
                  <a:pt x="1101" y="183"/>
                  <a:pt x="1101" y="183"/>
                  <a:pt x="1101" y="183"/>
                </a:cubicBezTo>
                <a:cubicBezTo>
                  <a:pt x="1090" y="179"/>
                  <a:pt x="1095" y="181"/>
                  <a:pt x="1083" y="178"/>
                </a:cubicBezTo>
                <a:cubicBezTo>
                  <a:pt x="1082" y="177"/>
                  <a:pt x="1084" y="178"/>
                  <a:pt x="1086" y="178"/>
                </a:cubicBezTo>
                <a:cubicBezTo>
                  <a:pt x="1083" y="177"/>
                  <a:pt x="1080" y="176"/>
                  <a:pt x="1076" y="174"/>
                </a:cubicBezTo>
                <a:cubicBezTo>
                  <a:pt x="1082" y="174"/>
                  <a:pt x="1097" y="182"/>
                  <a:pt x="1088" y="176"/>
                </a:cubicBezTo>
                <a:cubicBezTo>
                  <a:pt x="1097" y="179"/>
                  <a:pt x="1096" y="178"/>
                  <a:pt x="1103" y="181"/>
                </a:cubicBezTo>
                <a:close/>
                <a:moveTo>
                  <a:pt x="814" y="146"/>
                </a:moveTo>
                <a:cubicBezTo>
                  <a:pt x="821" y="146"/>
                  <a:pt x="823" y="145"/>
                  <a:pt x="833" y="145"/>
                </a:cubicBezTo>
                <a:cubicBezTo>
                  <a:pt x="834" y="148"/>
                  <a:pt x="823" y="149"/>
                  <a:pt x="813" y="150"/>
                </a:cubicBezTo>
                <a:cubicBezTo>
                  <a:pt x="806" y="150"/>
                  <a:pt x="806" y="150"/>
                  <a:pt x="809" y="149"/>
                </a:cubicBezTo>
                <a:cubicBezTo>
                  <a:pt x="796" y="151"/>
                  <a:pt x="784" y="153"/>
                  <a:pt x="769" y="154"/>
                </a:cubicBezTo>
                <a:cubicBezTo>
                  <a:pt x="774" y="152"/>
                  <a:pt x="785" y="151"/>
                  <a:pt x="795" y="150"/>
                </a:cubicBezTo>
                <a:cubicBezTo>
                  <a:pt x="805" y="149"/>
                  <a:pt x="814" y="148"/>
                  <a:pt x="814" y="146"/>
                </a:cubicBezTo>
                <a:close/>
                <a:moveTo>
                  <a:pt x="1580" y="630"/>
                </a:moveTo>
                <a:cubicBezTo>
                  <a:pt x="1581" y="634"/>
                  <a:pt x="1579" y="631"/>
                  <a:pt x="1578" y="627"/>
                </a:cubicBezTo>
                <a:cubicBezTo>
                  <a:pt x="1581" y="636"/>
                  <a:pt x="1579" y="633"/>
                  <a:pt x="1577" y="628"/>
                </a:cubicBezTo>
                <a:cubicBezTo>
                  <a:pt x="1574" y="622"/>
                  <a:pt x="1571" y="615"/>
                  <a:pt x="1573" y="615"/>
                </a:cubicBezTo>
                <a:cubicBezTo>
                  <a:pt x="1574" y="616"/>
                  <a:pt x="1579" y="630"/>
                  <a:pt x="1580" y="630"/>
                </a:cubicBezTo>
                <a:close/>
                <a:moveTo>
                  <a:pt x="730" y="158"/>
                </a:moveTo>
                <a:cubicBezTo>
                  <a:pt x="742" y="155"/>
                  <a:pt x="745" y="156"/>
                  <a:pt x="744" y="158"/>
                </a:cubicBezTo>
                <a:cubicBezTo>
                  <a:pt x="741" y="158"/>
                  <a:pt x="716" y="162"/>
                  <a:pt x="732" y="159"/>
                </a:cubicBezTo>
                <a:cubicBezTo>
                  <a:pt x="736" y="158"/>
                  <a:pt x="730" y="159"/>
                  <a:pt x="730" y="158"/>
                </a:cubicBezTo>
                <a:close/>
                <a:moveTo>
                  <a:pt x="1520" y="510"/>
                </a:moveTo>
                <a:cubicBezTo>
                  <a:pt x="1525" y="518"/>
                  <a:pt x="1524" y="518"/>
                  <a:pt x="1528" y="525"/>
                </a:cubicBezTo>
                <a:cubicBezTo>
                  <a:pt x="1525" y="523"/>
                  <a:pt x="1524" y="519"/>
                  <a:pt x="1519" y="512"/>
                </a:cubicBezTo>
                <a:lnTo>
                  <a:pt x="1520" y="510"/>
                </a:lnTo>
                <a:close/>
                <a:moveTo>
                  <a:pt x="1582" y="636"/>
                </a:moveTo>
                <a:cubicBezTo>
                  <a:pt x="1585" y="644"/>
                  <a:pt x="1587" y="650"/>
                  <a:pt x="1585" y="650"/>
                </a:cubicBezTo>
                <a:cubicBezTo>
                  <a:pt x="1583" y="644"/>
                  <a:pt x="1583" y="644"/>
                  <a:pt x="1580" y="638"/>
                </a:cubicBezTo>
                <a:lnTo>
                  <a:pt x="1582" y="636"/>
                </a:lnTo>
                <a:close/>
                <a:moveTo>
                  <a:pt x="1601" y="692"/>
                </a:moveTo>
                <a:cubicBezTo>
                  <a:pt x="1600" y="694"/>
                  <a:pt x="1600" y="694"/>
                  <a:pt x="1600" y="694"/>
                </a:cubicBezTo>
                <a:cubicBezTo>
                  <a:pt x="1597" y="687"/>
                  <a:pt x="1596" y="682"/>
                  <a:pt x="1595" y="678"/>
                </a:cubicBezTo>
                <a:cubicBezTo>
                  <a:pt x="1597" y="679"/>
                  <a:pt x="1599" y="685"/>
                  <a:pt x="1601" y="692"/>
                </a:cubicBezTo>
                <a:close/>
                <a:moveTo>
                  <a:pt x="1609" y="721"/>
                </a:moveTo>
                <a:cubicBezTo>
                  <a:pt x="1612" y="731"/>
                  <a:pt x="1612" y="733"/>
                  <a:pt x="1615" y="744"/>
                </a:cubicBezTo>
                <a:cubicBezTo>
                  <a:pt x="1613" y="745"/>
                  <a:pt x="1611" y="736"/>
                  <a:pt x="1608" y="726"/>
                </a:cubicBezTo>
                <a:cubicBezTo>
                  <a:pt x="1610" y="727"/>
                  <a:pt x="1608" y="722"/>
                  <a:pt x="1609" y="721"/>
                </a:cubicBezTo>
                <a:close/>
                <a:moveTo>
                  <a:pt x="1531" y="530"/>
                </a:moveTo>
                <a:cubicBezTo>
                  <a:pt x="1533" y="536"/>
                  <a:pt x="1537" y="539"/>
                  <a:pt x="1542" y="550"/>
                </a:cubicBezTo>
                <a:cubicBezTo>
                  <a:pt x="1537" y="545"/>
                  <a:pt x="1530" y="535"/>
                  <a:pt x="1526" y="528"/>
                </a:cubicBezTo>
                <a:cubicBezTo>
                  <a:pt x="1524" y="524"/>
                  <a:pt x="1527" y="528"/>
                  <a:pt x="1529" y="532"/>
                </a:cubicBezTo>
                <a:cubicBezTo>
                  <a:pt x="1532" y="535"/>
                  <a:pt x="1534" y="538"/>
                  <a:pt x="1531" y="530"/>
                </a:cubicBezTo>
                <a:close/>
                <a:moveTo>
                  <a:pt x="1603" y="699"/>
                </a:moveTo>
                <a:cubicBezTo>
                  <a:pt x="1603" y="703"/>
                  <a:pt x="1606" y="713"/>
                  <a:pt x="1605" y="713"/>
                </a:cubicBezTo>
                <a:cubicBezTo>
                  <a:pt x="1602" y="703"/>
                  <a:pt x="1601" y="699"/>
                  <a:pt x="1603" y="699"/>
                </a:cubicBezTo>
                <a:close/>
                <a:moveTo>
                  <a:pt x="862" y="145"/>
                </a:moveTo>
                <a:cubicBezTo>
                  <a:pt x="871" y="145"/>
                  <a:pt x="875" y="147"/>
                  <a:pt x="878" y="146"/>
                </a:cubicBezTo>
                <a:cubicBezTo>
                  <a:pt x="884" y="147"/>
                  <a:pt x="882" y="147"/>
                  <a:pt x="878" y="147"/>
                </a:cubicBezTo>
                <a:cubicBezTo>
                  <a:pt x="874" y="147"/>
                  <a:pt x="868" y="147"/>
                  <a:pt x="869" y="147"/>
                </a:cubicBezTo>
                <a:cubicBezTo>
                  <a:pt x="863" y="147"/>
                  <a:pt x="861" y="147"/>
                  <a:pt x="862" y="145"/>
                </a:cubicBezTo>
                <a:close/>
                <a:moveTo>
                  <a:pt x="627" y="187"/>
                </a:moveTo>
                <a:cubicBezTo>
                  <a:pt x="634" y="185"/>
                  <a:pt x="642" y="182"/>
                  <a:pt x="643" y="183"/>
                </a:cubicBezTo>
                <a:cubicBezTo>
                  <a:pt x="640" y="184"/>
                  <a:pt x="640" y="184"/>
                  <a:pt x="639" y="184"/>
                </a:cubicBezTo>
                <a:cubicBezTo>
                  <a:pt x="637" y="185"/>
                  <a:pt x="634" y="187"/>
                  <a:pt x="632" y="188"/>
                </a:cubicBezTo>
                <a:cubicBezTo>
                  <a:pt x="622" y="191"/>
                  <a:pt x="627" y="188"/>
                  <a:pt x="627" y="187"/>
                </a:cubicBezTo>
                <a:close/>
                <a:moveTo>
                  <a:pt x="1628" y="1015"/>
                </a:moveTo>
                <a:cubicBezTo>
                  <a:pt x="1626" y="1026"/>
                  <a:pt x="1624" y="1032"/>
                  <a:pt x="1624" y="1023"/>
                </a:cubicBezTo>
                <a:cubicBezTo>
                  <a:pt x="1625" y="1015"/>
                  <a:pt x="1626" y="1015"/>
                  <a:pt x="1627" y="1006"/>
                </a:cubicBezTo>
                <a:cubicBezTo>
                  <a:pt x="1627" y="1008"/>
                  <a:pt x="1627" y="1013"/>
                  <a:pt x="1628" y="1015"/>
                </a:cubicBezTo>
                <a:close/>
                <a:moveTo>
                  <a:pt x="478" y="260"/>
                </a:moveTo>
                <a:cubicBezTo>
                  <a:pt x="485" y="255"/>
                  <a:pt x="486" y="255"/>
                  <a:pt x="494" y="250"/>
                </a:cubicBezTo>
                <a:cubicBezTo>
                  <a:pt x="497" y="251"/>
                  <a:pt x="488" y="256"/>
                  <a:pt x="480" y="261"/>
                </a:cubicBezTo>
                <a:lnTo>
                  <a:pt x="478" y="260"/>
                </a:lnTo>
                <a:close/>
                <a:moveTo>
                  <a:pt x="1158" y="205"/>
                </a:moveTo>
                <a:cubicBezTo>
                  <a:pt x="1158" y="206"/>
                  <a:pt x="1154" y="204"/>
                  <a:pt x="1149" y="202"/>
                </a:cubicBezTo>
                <a:cubicBezTo>
                  <a:pt x="1144" y="200"/>
                  <a:pt x="1138" y="198"/>
                  <a:pt x="1137" y="197"/>
                </a:cubicBezTo>
                <a:cubicBezTo>
                  <a:pt x="1137" y="196"/>
                  <a:pt x="1140" y="197"/>
                  <a:pt x="1145" y="199"/>
                </a:cubicBezTo>
                <a:cubicBezTo>
                  <a:pt x="1150" y="201"/>
                  <a:pt x="1155" y="204"/>
                  <a:pt x="1158" y="205"/>
                </a:cubicBezTo>
                <a:close/>
                <a:moveTo>
                  <a:pt x="1300" y="282"/>
                </a:moveTo>
                <a:cubicBezTo>
                  <a:pt x="1309" y="288"/>
                  <a:pt x="1315" y="296"/>
                  <a:pt x="1321" y="299"/>
                </a:cubicBezTo>
                <a:cubicBezTo>
                  <a:pt x="1327" y="304"/>
                  <a:pt x="1315" y="296"/>
                  <a:pt x="1315" y="298"/>
                </a:cubicBezTo>
                <a:cubicBezTo>
                  <a:pt x="1302" y="288"/>
                  <a:pt x="1300" y="287"/>
                  <a:pt x="1292" y="281"/>
                </a:cubicBezTo>
                <a:cubicBezTo>
                  <a:pt x="1297" y="284"/>
                  <a:pt x="1297" y="281"/>
                  <a:pt x="1300" y="282"/>
                </a:cubicBezTo>
                <a:close/>
                <a:moveTo>
                  <a:pt x="1527" y="531"/>
                </a:moveTo>
                <a:cubicBezTo>
                  <a:pt x="1528" y="536"/>
                  <a:pt x="1532" y="543"/>
                  <a:pt x="1535" y="549"/>
                </a:cubicBezTo>
                <a:cubicBezTo>
                  <a:pt x="1538" y="556"/>
                  <a:pt x="1541" y="561"/>
                  <a:pt x="1540" y="564"/>
                </a:cubicBezTo>
                <a:cubicBezTo>
                  <a:pt x="1537" y="556"/>
                  <a:pt x="1535" y="551"/>
                  <a:pt x="1532" y="547"/>
                </a:cubicBezTo>
                <a:cubicBezTo>
                  <a:pt x="1530" y="543"/>
                  <a:pt x="1527" y="539"/>
                  <a:pt x="1524" y="531"/>
                </a:cubicBezTo>
                <a:cubicBezTo>
                  <a:pt x="1523" y="528"/>
                  <a:pt x="1526" y="532"/>
                  <a:pt x="1527" y="531"/>
                </a:cubicBezTo>
                <a:close/>
                <a:moveTo>
                  <a:pt x="1026" y="166"/>
                </a:moveTo>
                <a:cubicBezTo>
                  <a:pt x="1030" y="166"/>
                  <a:pt x="1038" y="170"/>
                  <a:pt x="1035" y="170"/>
                </a:cubicBezTo>
                <a:cubicBezTo>
                  <a:pt x="1033" y="169"/>
                  <a:pt x="1030" y="169"/>
                  <a:pt x="1026" y="168"/>
                </a:cubicBezTo>
                <a:cubicBezTo>
                  <a:pt x="1028" y="168"/>
                  <a:pt x="1030" y="167"/>
                  <a:pt x="1026" y="166"/>
                </a:cubicBezTo>
                <a:close/>
                <a:moveTo>
                  <a:pt x="808" y="152"/>
                </a:moveTo>
                <a:cubicBezTo>
                  <a:pt x="815" y="152"/>
                  <a:pt x="820" y="152"/>
                  <a:pt x="824" y="152"/>
                </a:cubicBezTo>
                <a:cubicBezTo>
                  <a:pt x="822" y="153"/>
                  <a:pt x="807" y="154"/>
                  <a:pt x="808" y="152"/>
                </a:cubicBezTo>
                <a:close/>
                <a:moveTo>
                  <a:pt x="1135" y="198"/>
                </a:moveTo>
                <a:cubicBezTo>
                  <a:pt x="1143" y="201"/>
                  <a:pt x="1154" y="205"/>
                  <a:pt x="1158" y="208"/>
                </a:cubicBezTo>
                <a:cubicBezTo>
                  <a:pt x="1157" y="208"/>
                  <a:pt x="1151" y="206"/>
                  <a:pt x="1145" y="203"/>
                </a:cubicBezTo>
                <a:cubicBezTo>
                  <a:pt x="1139" y="201"/>
                  <a:pt x="1133" y="199"/>
                  <a:pt x="1135" y="198"/>
                </a:cubicBezTo>
                <a:close/>
                <a:moveTo>
                  <a:pt x="1522" y="530"/>
                </a:moveTo>
                <a:cubicBezTo>
                  <a:pt x="1516" y="518"/>
                  <a:pt x="1513" y="513"/>
                  <a:pt x="1510" y="510"/>
                </a:cubicBezTo>
                <a:cubicBezTo>
                  <a:pt x="1508" y="506"/>
                  <a:pt x="1506" y="504"/>
                  <a:pt x="1502" y="496"/>
                </a:cubicBezTo>
                <a:cubicBezTo>
                  <a:pt x="1504" y="498"/>
                  <a:pt x="1510" y="506"/>
                  <a:pt x="1515" y="514"/>
                </a:cubicBezTo>
                <a:cubicBezTo>
                  <a:pt x="1519" y="522"/>
                  <a:pt x="1523" y="529"/>
                  <a:pt x="1522" y="530"/>
                </a:cubicBezTo>
                <a:close/>
                <a:moveTo>
                  <a:pt x="1543" y="565"/>
                </a:moveTo>
                <a:cubicBezTo>
                  <a:pt x="1545" y="568"/>
                  <a:pt x="1548" y="574"/>
                  <a:pt x="1550" y="579"/>
                </a:cubicBezTo>
                <a:cubicBezTo>
                  <a:pt x="1552" y="584"/>
                  <a:pt x="1554" y="589"/>
                  <a:pt x="1553" y="590"/>
                </a:cubicBezTo>
                <a:cubicBezTo>
                  <a:pt x="1549" y="582"/>
                  <a:pt x="1546" y="574"/>
                  <a:pt x="1542" y="566"/>
                </a:cubicBezTo>
                <a:cubicBezTo>
                  <a:pt x="1543" y="568"/>
                  <a:pt x="1545" y="570"/>
                  <a:pt x="1543" y="565"/>
                </a:cubicBezTo>
                <a:close/>
                <a:moveTo>
                  <a:pt x="1567" y="619"/>
                </a:moveTo>
                <a:cubicBezTo>
                  <a:pt x="1569" y="623"/>
                  <a:pt x="1570" y="627"/>
                  <a:pt x="1572" y="631"/>
                </a:cubicBezTo>
                <a:cubicBezTo>
                  <a:pt x="1571" y="633"/>
                  <a:pt x="1568" y="625"/>
                  <a:pt x="1566" y="620"/>
                </a:cubicBezTo>
                <a:lnTo>
                  <a:pt x="1567" y="619"/>
                </a:lnTo>
                <a:close/>
                <a:moveTo>
                  <a:pt x="1595" y="699"/>
                </a:moveTo>
                <a:cubicBezTo>
                  <a:pt x="1592" y="699"/>
                  <a:pt x="1590" y="683"/>
                  <a:pt x="1587" y="674"/>
                </a:cubicBezTo>
                <a:cubicBezTo>
                  <a:pt x="1587" y="671"/>
                  <a:pt x="1592" y="688"/>
                  <a:pt x="1595" y="699"/>
                </a:cubicBezTo>
                <a:close/>
                <a:moveTo>
                  <a:pt x="1608" y="1099"/>
                </a:moveTo>
                <a:cubicBezTo>
                  <a:pt x="1605" y="1109"/>
                  <a:pt x="1601" y="1118"/>
                  <a:pt x="1601" y="1113"/>
                </a:cubicBezTo>
                <a:cubicBezTo>
                  <a:pt x="1603" y="1105"/>
                  <a:pt x="1605" y="1100"/>
                  <a:pt x="1606" y="1095"/>
                </a:cubicBezTo>
                <a:cubicBezTo>
                  <a:pt x="1607" y="1090"/>
                  <a:pt x="1608" y="1085"/>
                  <a:pt x="1610" y="1077"/>
                </a:cubicBezTo>
                <a:cubicBezTo>
                  <a:pt x="1611" y="1077"/>
                  <a:pt x="1609" y="1084"/>
                  <a:pt x="1608" y="1090"/>
                </a:cubicBezTo>
                <a:cubicBezTo>
                  <a:pt x="1607" y="1096"/>
                  <a:pt x="1605" y="1102"/>
                  <a:pt x="1608" y="1099"/>
                </a:cubicBezTo>
                <a:close/>
                <a:moveTo>
                  <a:pt x="1457" y="438"/>
                </a:moveTo>
                <a:cubicBezTo>
                  <a:pt x="1460" y="442"/>
                  <a:pt x="1465" y="448"/>
                  <a:pt x="1465" y="449"/>
                </a:cubicBezTo>
                <a:cubicBezTo>
                  <a:pt x="1466" y="453"/>
                  <a:pt x="1459" y="442"/>
                  <a:pt x="1455" y="437"/>
                </a:cubicBezTo>
                <a:cubicBezTo>
                  <a:pt x="1456" y="438"/>
                  <a:pt x="1457" y="439"/>
                  <a:pt x="1457" y="438"/>
                </a:cubicBezTo>
                <a:close/>
                <a:moveTo>
                  <a:pt x="1585" y="685"/>
                </a:moveTo>
                <a:cubicBezTo>
                  <a:pt x="1588" y="690"/>
                  <a:pt x="1591" y="695"/>
                  <a:pt x="1594" y="708"/>
                </a:cubicBezTo>
                <a:cubicBezTo>
                  <a:pt x="1590" y="699"/>
                  <a:pt x="1597" y="724"/>
                  <a:pt x="1592" y="710"/>
                </a:cubicBezTo>
                <a:cubicBezTo>
                  <a:pt x="1594" y="721"/>
                  <a:pt x="1596" y="726"/>
                  <a:pt x="1600" y="742"/>
                </a:cubicBezTo>
                <a:cubicBezTo>
                  <a:pt x="1596" y="732"/>
                  <a:pt x="1597" y="739"/>
                  <a:pt x="1601" y="752"/>
                </a:cubicBezTo>
                <a:cubicBezTo>
                  <a:pt x="1597" y="741"/>
                  <a:pt x="1595" y="733"/>
                  <a:pt x="1593" y="725"/>
                </a:cubicBezTo>
                <a:cubicBezTo>
                  <a:pt x="1591" y="716"/>
                  <a:pt x="1589" y="707"/>
                  <a:pt x="1584" y="694"/>
                </a:cubicBezTo>
                <a:cubicBezTo>
                  <a:pt x="1584" y="693"/>
                  <a:pt x="1586" y="697"/>
                  <a:pt x="1586" y="696"/>
                </a:cubicBezTo>
                <a:cubicBezTo>
                  <a:pt x="1583" y="690"/>
                  <a:pt x="1579" y="678"/>
                  <a:pt x="1576" y="673"/>
                </a:cubicBezTo>
                <a:cubicBezTo>
                  <a:pt x="1573" y="663"/>
                  <a:pt x="1570" y="650"/>
                  <a:pt x="1569" y="647"/>
                </a:cubicBezTo>
                <a:cubicBezTo>
                  <a:pt x="1566" y="637"/>
                  <a:pt x="1572" y="653"/>
                  <a:pt x="1572" y="648"/>
                </a:cubicBezTo>
                <a:cubicBezTo>
                  <a:pt x="1573" y="653"/>
                  <a:pt x="1573" y="655"/>
                  <a:pt x="1574" y="659"/>
                </a:cubicBezTo>
                <a:cubicBezTo>
                  <a:pt x="1575" y="662"/>
                  <a:pt x="1577" y="662"/>
                  <a:pt x="1576" y="665"/>
                </a:cubicBezTo>
                <a:cubicBezTo>
                  <a:pt x="1578" y="668"/>
                  <a:pt x="1577" y="661"/>
                  <a:pt x="1580" y="665"/>
                </a:cubicBezTo>
                <a:cubicBezTo>
                  <a:pt x="1582" y="675"/>
                  <a:pt x="1584" y="682"/>
                  <a:pt x="1586" y="679"/>
                </a:cubicBezTo>
                <a:cubicBezTo>
                  <a:pt x="1589" y="689"/>
                  <a:pt x="1586" y="684"/>
                  <a:pt x="1585" y="685"/>
                </a:cubicBezTo>
                <a:close/>
                <a:moveTo>
                  <a:pt x="1545" y="582"/>
                </a:moveTo>
                <a:cubicBezTo>
                  <a:pt x="1544" y="585"/>
                  <a:pt x="1545" y="585"/>
                  <a:pt x="1553" y="604"/>
                </a:cubicBezTo>
                <a:cubicBezTo>
                  <a:pt x="1550" y="594"/>
                  <a:pt x="1553" y="601"/>
                  <a:pt x="1556" y="606"/>
                </a:cubicBezTo>
                <a:cubicBezTo>
                  <a:pt x="1557" y="609"/>
                  <a:pt x="1558" y="612"/>
                  <a:pt x="1557" y="613"/>
                </a:cubicBezTo>
                <a:cubicBezTo>
                  <a:pt x="1559" y="615"/>
                  <a:pt x="1560" y="619"/>
                  <a:pt x="1563" y="624"/>
                </a:cubicBezTo>
                <a:cubicBezTo>
                  <a:pt x="1563" y="623"/>
                  <a:pt x="1560" y="616"/>
                  <a:pt x="1561" y="617"/>
                </a:cubicBezTo>
                <a:cubicBezTo>
                  <a:pt x="1565" y="626"/>
                  <a:pt x="1566" y="629"/>
                  <a:pt x="1569" y="638"/>
                </a:cubicBezTo>
                <a:cubicBezTo>
                  <a:pt x="1568" y="637"/>
                  <a:pt x="1567" y="636"/>
                  <a:pt x="1567" y="637"/>
                </a:cubicBezTo>
                <a:cubicBezTo>
                  <a:pt x="1565" y="632"/>
                  <a:pt x="1565" y="631"/>
                  <a:pt x="1565" y="630"/>
                </a:cubicBezTo>
                <a:cubicBezTo>
                  <a:pt x="1564" y="627"/>
                  <a:pt x="1563" y="626"/>
                  <a:pt x="1562" y="625"/>
                </a:cubicBezTo>
                <a:cubicBezTo>
                  <a:pt x="1562" y="627"/>
                  <a:pt x="1565" y="633"/>
                  <a:pt x="1566" y="637"/>
                </a:cubicBezTo>
                <a:cubicBezTo>
                  <a:pt x="1566" y="639"/>
                  <a:pt x="1563" y="634"/>
                  <a:pt x="1562" y="634"/>
                </a:cubicBezTo>
                <a:cubicBezTo>
                  <a:pt x="1559" y="622"/>
                  <a:pt x="1552" y="603"/>
                  <a:pt x="1543" y="584"/>
                </a:cubicBezTo>
                <a:cubicBezTo>
                  <a:pt x="1534" y="566"/>
                  <a:pt x="1524" y="548"/>
                  <a:pt x="1519" y="540"/>
                </a:cubicBezTo>
                <a:cubicBezTo>
                  <a:pt x="1519" y="538"/>
                  <a:pt x="1515" y="532"/>
                  <a:pt x="1511" y="526"/>
                </a:cubicBezTo>
                <a:cubicBezTo>
                  <a:pt x="1508" y="520"/>
                  <a:pt x="1504" y="514"/>
                  <a:pt x="1503" y="511"/>
                </a:cubicBezTo>
                <a:cubicBezTo>
                  <a:pt x="1502" y="511"/>
                  <a:pt x="1496" y="499"/>
                  <a:pt x="1495" y="502"/>
                </a:cubicBezTo>
                <a:cubicBezTo>
                  <a:pt x="1490" y="492"/>
                  <a:pt x="1488" y="489"/>
                  <a:pt x="1483" y="482"/>
                </a:cubicBezTo>
                <a:cubicBezTo>
                  <a:pt x="1490" y="488"/>
                  <a:pt x="1503" y="507"/>
                  <a:pt x="1514" y="529"/>
                </a:cubicBezTo>
                <a:cubicBezTo>
                  <a:pt x="1526" y="550"/>
                  <a:pt x="1538" y="572"/>
                  <a:pt x="1545" y="582"/>
                </a:cubicBezTo>
                <a:close/>
                <a:moveTo>
                  <a:pt x="1396" y="375"/>
                </a:moveTo>
                <a:cubicBezTo>
                  <a:pt x="1398" y="379"/>
                  <a:pt x="1389" y="369"/>
                  <a:pt x="1382" y="364"/>
                </a:cubicBezTo>
                <a:cubicBezTo>
                  <a:pt x="1383" y="363"/>
                  <a:pt x="1382" y="362"/>
                  <a:pt x="1378" y="358"/>
                </a:cubicBezTo>
                <a:cubicBezTo>
                  <a:pt x="1383" y="359"/>
                  <a:pt x="1388" y="368"/>
                  <a:pt x="1396" y="375"/>
                </a:cubicBezTo>
                <a:close/>
                <a:moveTo>
                  <a:pt x="1468" y="457"/>
                </a:moveTo>
                <a:cubicBezTo>
                  <a:pt x="1473" y="465"/>
                  <a:pt x="1473" y="465"/>
                  <a:pt x="1473" y="465"/>
                </a:cubicBezTo>
                <a:cubicBezTo>
                  <a:pt x="1472" y="467"/>
                  <a:pt x="1472" y="467"/>
                  <a:pt x="1472" y="467"/>
                </a:cubicBezTo>
                <a:cubicBezTo>
                  <a:pt x="1467" y="460"/>
                  <a:pt x="1467" y="458"/>
                  <a:pt x="1468" y="457"/>
                </a:cubicBezTo>
                <a:close/>
                <a:moveTo>
                  <a:pt x="1607" y="792"/>
                </a:moveTo>
                <a:cubicBezTo>
                  <a:pt x="1603" y="776"/>
                  <a:pt x="1605" y="770"/>
                  <a:pt x="1601" y="756"/>
                </a:cubicBezTo>
                <a:cubicBezTo>
                  <a:pt x="1603" y="754"/>
                  <a:pt x="1603" y="754"/>
                  <a:pt x="1603" y="754"/>
                </a:cubicBezTo>
                <a:cubicBezTo>
                  <a:pt x="1603" y="758"/>
                  <a:pt x="1603" y="758"/>
                  <a:pt x="1602" y="759"/>
                </a:cubicBezTo>
                <a:cubicBezTo>
                  <a:pt x="1605" y="769"/>
                  <a:pt x="1606" y="774"/>
                  <a:pt x="1607" y="778"/>
                </a:cubicBezTo>
                <a:cubicBezTo>
                  <a:pt x="1608" y="783"/>
                  <a:pt x="1609" y="787"/>
                  <a:pt x="1611" y="796"/>
                </a:cubicBezTo>
                <a:cubicBezTo>
                  <a:pt x="1612" y="819"/>
                  <a:pt x="1616" y="840"/>
                  <a:pt x="1618" y="868"/>
                </a:cubicBezTo>
                <a:cubicBezTo>
                  <a:pt x="1616" y="865"/>
                  <a:pt x="1615" y="856"/>
                  <a:pt x="1614" y="847"/>
                </a:cubicBezTo>
                <a:cubicBezTo>
                  <a:pt x="1613" y="837"/>
                  <a:pt x="1612" y="828"/>
                  <a:pt x="1613" y="823"/>
                </a:cubicBezTo>
                <a:cubicBezTo>
                  <a:pt x="1611" y="823"/>
                  <a:pt x="1609" y="808"/>
                  <a:pt x="1608" y="797"/>
                </a:cubicBezTo>
                <a:cubicBezTo>
                  <a:pt x="1606" y="786"/>
                  <a:pt x="1606" y="778"/>
                  <a:pt x="1607" y="792"/>
                </a:cubicBezTo>
                <a:close/>
                <a:moveTo>
                  <a:pt x="1492" y="1353"/>
                </a:moveTo>
                <a:cubicBezTo>
                  <a:pt x="1492" y="1352"/>
                  <a:pt x="1494" y="1348"/>
                  <a:pt x="1494" y="1347"/>
                </a:cubicBezTo>
                <a:cubicBezTo>
                  <a:pt x="1494" y="1346"/>
                  <a:pt x="1492" y="1349"/>
                  <a:pt x="1489" y="1353"/>
                </a:cubicBezTo>
                <a:cubicBezTo>
                  <a:pt x="1488" y="1352"/>
                  <a:pt x="1495" y="1342"/>
                  <a:pt x="1498" y="1339"/>
                </a:cubicBezTo>
                <a:cubicBezTo>
                  <a:pt x="1500" y="1338"/>
                  <a:pt x="1496" y="1344"/>
                  <a:pt x="1499" y="1342"/>
                </a:cubicBezTo>
                <a:cubicBezTo>
                  <a:pt x="1495" y="1347"/>
                  <a:pt x="1496" y="1348"/>
                  <a:pt x="1492" y="1353"/>
                </a:cubicBezTo>
                <a:close/>
                <a:moveTo>
                  <a:pt x="1450" y="1410"/>
                </a:moveTo>
                <a:cubicBezTo>
                  <a:pt x="1443" y="1420"/>
                  <a:pt x="1447" y="1410"/>
                  <a:pt x="1441" y="1417"/>
                </a:cubicBezTo>
                <a:cubicBezTo>
                  <a:pt x="1448" y="1408"/>
                  <a:pt x="1451" y="1403"/>
                  <a:pt x="1451" y="1401"/>
                </a:cubicBezTo>
                <a:cubicBezTo>
                  <a:pt x="1459" y="1390"/>
                  <a:pt x="1454" y="1399"/>
                  <a:pt x="1455" y="1399"/>
                </a:cubicBezTo>
                <a:cubicBezTo>
                  <a:pt x="1459" y="1394"/>
                  <a:pt x="1462" y="1390"/>
                  <a:pt x="1462" y="1388"/>
                </a:cubicBezTo>
                <a:cubicBezTo>
                  <a:pt x="1468" y="1383"/>
                  <a:pt x="1464" y="1389"/>
                  <a:pt x="1459" y="1395"/>
                </a:cubicBezTo>
                <a:cubicBezTo>
                  <a:pt x="1454" y="1402"/>
                  <a:pt x="1448" y="1410"/>
                  <a:pt x="1450" y="1410"/>
                </a:cubicBezTo>
                <a:close/>
                <a:moveTo>
                  <a:pt x="1561" y="1212"/>
                </a:moveTo>
                <a:cubicBezTo>
                  <a:pt x="1558" y="1214"/>
                  <a:pt x="1566" y="1197"/>
                  <a:pt x="1563" y="1200"/>
                </a:cubicBezTo>
                <a:cubicBezTo>
                  <a:pt x="1567" y="1193"/>
                  <a:pt x="1564" y="1204"/>
                  <a:pt x="1568" y="1194"/>
                </a:cubicBezTo>
                <a:cubicBezTo>
                  <a:pt x="1568" y="1198"/>
                  <a:pt x="1562" y="1209"/>
                  <a:pt x="1561" y="1212"/>
                </a:cubicBezTo>
                <a:close/>
                <a:moveTo>
                  <a:pt x="1568" y="1199"/>
                </a:moveTo>
                <a:cubicBezTo>
                  <a:pt x="1566" y="1204"/>
                  <a:pt x="1563" y="1211"/>
                  <a:pt x="1564" y="1212"/>
                </a:cubicBezTo>
                <a:cubicBezTo>
                  <a:pt x="1561" y="1217"/>
                  <a:pt x="1552" y="1233"/>
                  <a:pt x="1554" y="1225"/>
                </a:cubicBezTo>
                <a:cubicBezTo>
                  <a:pt x="1555" y="1222"/>
                  <a:pt x="1557" y="1220"/>
                  <a:pt x="1558" y="1215"/>
                </a:cubicBezTo>
                <a:cubicBezTo>
                  <a:pt x="1560" y="1218"/>
                  <a:pt x="1564" y="1204"/>
                  <a:pt x="1568" y="1199"/>
                </a:cubicBezTo>
                <a:close/>
                <a:moveTo>
                  <a:pt x="1541" y="1263"/>
                </a:moveTo>
                <a:cubicBezTo>
                  <a:pt x="1538" y="1271"/>
                  <a:pt x="1535" y="1276"/>
                  <a:pt x="1534" y="1275"/>
                </a:cubicBezTo>
                <a:cubicBezTo>
                  <a:pt x="1537" y="1267"/>
                  <a:pt x="1540" y="1262"/>
                  <a:pt x="1541" y="1263"/>
                </a:cubicBezTo>
                <a:close/>
                <a:moveTo>
                  <a:pt x="1618" y="875"/>
                </a:moveTo>
                <a:cubicBezTo>
                  <a:pt x="1618" y="875"/>
                  <a:pt x="1619" y="881"/>
                  <a:pt x="1619" y="885"/>
                </a:cubicBezTo>
                <a:cubicBezTo>
                  <a:pt x="1619" y="890"/>
                  <a:pt x="1619" y="894"/>
                  <a:pt x="1617" y="892"/>
                </a:cubicBezTo>
                <a:cubicBezTo>
                  <a:pt x="1617" y="881"/>
                  <a:pt x="1618" y="881"/>
                  <a:pt x="1618" y="875"/>
                </a:cubicBezTo>
                <a:close/>
                <a:moveTo>
                  <a:pt x="1524" y="1296"/>
                </a:moveTo>
                <a:cubicBezTo>
                  <a:pt x="1520" y="1302"/>
                  <a:pt x="1518" y="1307"/>
                  <a:pt x="1515" y="1310"/>
                </a:cubicBezTo>
                <a:cubicBezTo>
                  <a:pt x="1516" y="1308"/>
                  <a:pt x="1520" y="1301"/>
                  <a:pt x="1522" y="1296"/>
                </a:cubicBezTo>
                <a:lnTo>
                  <a:pt x="1524" y="1296"/>
                </a:lnTo>
                <a:close/>
                <a:moveTo>
                  <a:pt x="1461" y="457"/>
                </a:moveTo>
                <a:cubicBezTo>
                  <a:pt x="1462" y="456"/>
                  <a:pt x="1471" y="467"/>
                  <a:pt x="1480" y="480"/>
                </a:cubicBezTo>
                <a:cubicBezTo>
                  <a:pt x="1489" y="494"/>
                  <a:pt x="1498" y="509"/>
                  <a:pt x="1499" y="513"/>
                </a:cubicBezTo>
                <a:cubicBezTo>
                  <a:pt x="1493" y="503"/>
                  <a:pt x="1489" y="497"/>
                  <a:pt x="1485" y="491"/>
                </a:cubicBezTo>
                <a:cubicBezTo>
                  <a:pt x="1481" y="486"/>
                  <a:pt x="1477" y="480"/>
                  <a:pt x="1470" y="471"/>
                </a:cubicBezTo>
                <a:cubicBezTo>
                  <a:pt x="1473" y="470"/>
                  <a:pt x="1467" y="465"/>
                  <a:pt x="1461" y="457"/>
                </a:cubicBezTo>
                <a:close/>
                <a:moveTo>
                  <a:pt x="1540" y="585"/>
                </a:moveTo>
                <a:cubicBezTo>
                  <a:pt x="1535" y="582"/>
                  <a:pt x="1532" y="566"/>
                  <a:pt x="1529" y="565"/>
                </a:cubicBezTo>
                <a:cubicBezTo>
                  <a:pt x="1527" y="558"/>
                  <a:pt x="1536" y="576"/>
                  <a:pt x="1540" y="585"/>
                </a:cubicBezTo>
                <a:close/>
                <a:moveTo>
                  <a:pt x="1561" y="635"/>
                </a:moveTo>
                <a:cubicBezTo>
                  <a:pt x="1559" y="629"/>
                  <a:pt x="1557" y="626"/>
                  <a:pt x="1557" y="627"/>
                </a:cubicBezTo>
                <a:cubicBezTo>
                  <a:pt x="1555" y="622"/>
                  <a:pt x="1553" y="616"/>
                  <a:pt x="1551" y="611"/>
                </a:cubicBezTo>
                <a:cubicBezTo>
                  <a:pt x="1548" y="605"/>
                  <a:pt x="1546" y="600"/>
                  <a:pt x="1547" y="599"/>
                </a:cubicBezTo>
                <a:cubicBezTo>
                  <a:pt x="1553" y="611"/>
                  <a:pt x="1553" y="616"/>
                  <a:pt x="1556" y="619"/>
                </a:cubicBezTo>
                <a:cubicBezTo>
                  <a:pt x="1560" y="626"/>
                  <a:pt x="1558" y="628"/>
                  <a:pt x="1561" y="631"/>
                </a:cubicBezTo>
                <a:cubicBezTo>
                  <a:pt x="1562" y="634"/>
                  <a:pt x="1561" y="634"/>
                  <a:pt x="1562" y="638"/>
                </a:cubicBezTo>
                <a:cubicBezTo>
                  <a:pt x="1562" y="638"/>
                  <a:pt x="1561" y="635"/>
                  <a:pt x="1561" y="635"/>
                </a:cubicBezTo>
                <a:close/>
                <a:moveTo>
                  <a:pt x="1501" y="1333"/>
                </a:moveTo>
                <a:cubicBezTo>
                  <a:pt x="1498" y="1337"/>
                  <a:pt x="1495" y="1340"/>
                  <a:pt x="1492" y="1344"/>
                </a:cubicBezTo>
                <a:cubicBezTo>
                  <a:pt x="1491" y="1343"/>
                  <a:pt x="1501" y="1330"/>
                  <a:pt x="1501" y="1333"/>
                </a:cubicBezTo>
                <a:close/>
                <a:moveTo>
                  <a:pt x="1570" y="655"/>
                </a:moveTo>
                <a:cubicBezTo>
                  <a:pt x="1573" y="665"/>
                  <a:pt x="1571" y="665"/>
                  <a:pt x="1571" y="667"/>
                </a:cubicBezTo>
                <a:cubicBezTo>
                  <a:pt x="1565" y="654"/>
                  <a:pt x="1571" y="661"/>
                  <a:pt x="1565" y="648"/>
                </a:cubicBezTo>
                <a:cubicBezTo>
                  <a:pt x="1565" y="642"/>
                  <a:pt x="1570" y="661"/>
                  <a:pt x="1570" y="655"/>
                </a:cubicBezTo>
                <a:close/>
                <a:moveTo>
                  <a:pt x="1582" y="696"/>
                </a:moveTo>
                <a:cubicBezTo>
                  <a:pt x="1580" y="693"/>
                  <a:pt x="1581" y="700"/>
                  <a:pt x="1577" y="685"/>
                </a:cubicBezTo>
                <a:cubicBezTo>
                  <a:pt x="1578" y="683"/>
                  <a:pt x="1581" y="694"/>
                  <a:pt x="1581" y="689"/>
                </a:cubicBezTo>
                <a:cubicBezTo>
                  <a:pt x="1586" y="708"/>
                  <a:pt x="1589" y="714"/>
                  <a:pt x="1591" y="723"/>
                </a:cubicBezTo>
                <a:cubicBezTo>
                  <a:pt x="1589" y="716"/>
                  <a:pt x="1587" y="717"/>
                  <a:pt x="1590" y="728"/>
                </a:cubicBezTo>
                <a:cubicBezTo>
                  <a:pt x="1588" y="724"/>
                  <a:pt x="1586" y="717"/>
                  <a:pt x="1583" y="707"/>
                </a:cubicBezTo>
                <a:cubicBezTo>
                  <a:pt x="1585" y="709"/>
                  <a:pt x="1582" y="698"/>
                  <a:pt x="1582" y="696"/>
                </a:cubicBezTo>
                <a:close/>
                <a:moveTo>
                  <a:pt x="1579" y="687"/>
                </a:moveTo>
                <a:cubicBezTo>
                  <a:pt x="1578" y="679"/>
                  <a:pt x="1577" y="682"/>
                  <a:pt x="1574" y="672"/>
                </a:cubicBezTo>
                <a:cubicBezTo>
                  <a:pt x="1572" y="666"/>
                  <a:pt x="1577" y="674"/>
                  <a:pt x="1579" y="682"/>
                </a:cubicBezTo>
                <a:cubicBezTo>
                  <a:pt x="1580" y="685"/>
                  <a:pt x="1580" y="687"/>
                  <a:pt x="1579" y="687"/>
                </a:cubicBezTo>
                <a:close/>
                <a:moveTo>
                  <a:pt x="1603" y="773"/>
                </a:moveTo>
                <a:cubicBezTo>
                  <a:pt x="1602" y="776"/>
                  <a:pt x="1600" y="768"/>
                  <a:pt x="1598" y="759"/>
                </a:cubicBezTo>
                <a:cubicBezTo>
                  <a:pt x="1599" y="756"/>
                  <a:pt x="1601" y="768"/>
                  <a:pt x="1603" y="773"/>
                </a:cubicBezTo>
                <a:close/>
                <a:moveTo>
                  <a:pt x="1548" y="1234"/>
                </a:moveTo>
                <a:cubicBezTo>
                  <a:pt x="1546" y="1235"/>
                  <a:pt x="1551" y="1223"/>
                  <a:pt x="1554" y="1216"/>
                </a:cubicBezTo>
                <a:cubicBezTo>
                  <a:pt x="1554" y="1218"/>
                  <a:pt x="1557" y="1210"/>
                  <a:pt x="1559" y="1207"/>
                </a:cubicBezTo>
                <a:cubicBezTo>
                  <a:pt x="1560" y="1211"/>
                  <a:pt x="1554" y="1222"/>
                  <a:pt x="1548" y="1234"/>
                </a:cubicBezTo>
                <a:close/>
                <a:moveTo>
                  <a:pt x="1452" y="1398"/>
                </a:moveTo>
                <a:cubicBezTo>
                  <a:pt x="1445" y="1408"/>
                  <a:pt x="1444" y="1403"/>
                  <a:pt x="1446" y="1400"/>
                </a:cubicBezTo>
                <a:cubicBezTo>
                  <a:pt x="1451" y="1395"/>
                  <a:pt x="1453" y="1395"/>
                  <a:pt x="1452" y="1398"/>
                </a:cubicBezTo>
                <a:close/>
                <a:moveTo>
                  <a:pt x="1510" y="1310"/>
                </a:moveTo>
                <a:cubicBezTo>
                  <a:pt x="1508" y="1312"/>
                  <a:pt x="1509" y="1308"/>
                  <a:pt x="1515" y="1299"/>
                </a:cubicBezTo>
                <a:cubicBezTo>
                  <a:pt x="1515" y="1299"/>
                  <a:pt x="1516" y="1298"/>
                  <a:pt x="1517" y="1296"/>
                </a:cubicBezTo>
                <a:cubicBezTo>
                  <a:pt x="1517" y="1298"/>
                  <a:pt x="1513" y="1305"/>
                  <a:pt x="1510" y="1310"/>
                </a:cubicBezTo>
                <a:close/>
                <a:moveTo>
                  <a:pt x="1487" y="1336"/>
                </a:moveTo>
                <a:cubicBezTo>
                  <a:pt x="1481" y="1344"/>
                  <a:pt x="1483" y="1341"/>
                  <a:pt x="1478" y="1349"/>
                </a:cubicBezTo>
                <a:cubicBezTo>
                  <a:pt x="1475" y="1349"/>
                  <a:pt x="1475" y="1349"/>
                  <a:pt x="1475" y="1349"/>
                </a:cubicBezTo>
                <a:cubicBezTo>
                  <a:pt x="1481" y="1341"/>
                  <a:pt x="1482" y="1341"/>
                  <a:pt x="1487" y="1333"/>
                </a:cubicBezTo>
                <a:cubicBezTo>
                  <a:pt x="1488" y="1332"/>
                  <a:pt x="1486" y="1336"/>
                  <a:pt x="1487" y="1336"/>
                </a:cubicBezTo>
                <a:close/>
                <a:moveTo>
                  <a:pt x="1599" y="1021"/>
                </a:moveTo>
                <a:cubicBezTo>
                  <a:pt x="1598" y="1017"/>
                  <a:pt x="1597" y="1019"/>
                  <a:pt x="1598" y="1009"/>
                </a:cubicBezTo>
                <a:cubicBezTo>
                  <a:pt x="1599" y="1012"/>
                  <a:pt x="1600" y="999"/>
                  <a:pt x="1601" y="1002"/>
                </a:cubicBezTo>
                <a:cubicBezTo>
                  <a:pt x="1600" y="1011"/>
                  <a:pt x="1600" y="1011"/>
                  <a:pt x="1599" y="1021"/>
                </a:cubicBezTo>
                <a:close/>
                <a:moveTo>
                  <a:pt x="1500" y="1310"/>
                </a:moveTo>
                <a:cubicBezTo>
                  <a:pt x="1498" y="1311"/>
                  <a:pt x="1500" y="1306"/>
                  <a:pt x="1503" y="1301"/>
                </a:cubicBezTo>
                <a:cubicBezTo>
                  <a:pt x="1505" y="1296"/>
                  <a:pt x="1508" y="1290"/>
                  <a:pt x="1510" y="1290"/>
                </a:cubicBezTo>
                <a:cubicBezTo>
                  <a:pt x="1505" y="1298"/>
                  <a:pt x="1508" y="1296"/>
                  <a:pt x="1503" y="1302"/>
                </a:cubicBezTo>
                <a:cubicBezTo>
                  <a:pt x="1502" y="1305"/>
                  <a:pt x="1503" y="1305"/>
                  <a:pt x="1500" y="1310"/>
                </a:cubicBezTo>
                <a:close/>
                <a:moveTo>
                  <a:pt x="1582" y="736"/>
                </a:moveTo>
                <a:cubicBezTo>
                  <a:pt x="1581" y="736"/>
                  <a:pt x="1580" y="731"/>
                  <a:pt x="1578" y="724"/>
                </a:cubicBezTo>
                <a:cubicBezTo>
                  <a:pt x="1577" y="725"/>
                  <a:pt x="1579" y="733"/>
                  <a:pt x="1581" y="740"/>
                </a:cubicBezTo>
                <a:cubicBezTo>
                  <a:pt x="1578" y="738"/>
                  <a:pt x="1577" y="735"/>
                  <a:pt x="1579" y="749"/>
                </a:cubicBezTo>
                <a:cubicBezTo>
                  <a:pt x="1575" y="739"/>
                  <a:pt x="1577" y="747"/>
                  <a:pt x="1575" y="745"/>
                </a:cubicBezTo>
                <a:cubicBezTo>
                  <a:pt x="1572" y="730"/>
                  <a:pt x="1565" y="711"/>
                  <a:pt x="1562" y="697"/>
                </a:cubicBezTo>
                <a:cubicBezTo>
                  <a:pt x="1563" y="698"/>
                  <a:pt x="1564" y="700"/>
                  <a:pt x="1564" y="699"/>
                </a:cubicBezTo>
                <a:cubicBezTo>
                  <a:pt x="1567" y="708"/>
                  <a:pt x="1569" y="717"/>
                  <a:pt x="1572" y="726"/>
                </a:cubicBezTo>
                <a:cubicBezTo>
                  <a:pt x="1572" y="719"/>
                  <a:pt x="1565" y="703"/>
                  <a:pt x="1563" y="692"/>
                </a:cubicBezTo>
                <a:cubicBezTo>
                  <a:pt x="1564" y="691"/>
                  <a:pt x="1565" y="696"/>
                  <a:pt x="1566" y="700"/>
                </a:cubicBezTo>
                <a:cubicBezTo>
                  <a:pt x="1567" y="705"/>
                  <a:pt x="1568" y="708"/>
                  <a:pt x="1569" y="706"/>
                </a:cubicBezTo>
                <a:cubicBezTo>
                  <a:pt x="1570" y="709"/>
                  <a:pt x="1570" y="712"/>
                  <a:pt x="1570" y="713"/>
                </a:cubicBezTo>
                <a:cubicBezTo>
                  <a:pt x="1573" y="714"/>
                  <a:pt x="1576" y="732"/>
                  <a:pt x="1578" y="731"/>
                </a:cubicBezTo>
                <a:cubicBezTo>
                  <a:pt x="1573" y="719"/>
                  <a:pt x="1577" y="726"/>
                  <a:pt x="1576" y="718"/>
                </a:cubicBezTo>
                <a:cubicBezTo>
                  <a:pt x="1578" y="720"/>
                  <a:pt x="1579" y="727"/>
                  <a:pt x="1582" y="736"/>
                </a:cubicBezTo>
                <a:close/>
                <a:moveTo>
                  <a:pt x="1591" y="1069"/>
                </a:moveTo>
                <a:cubicBezTo>
                  <a:pt x="1589" y="1079"/>
                  <a:pt x="1588" y="1076"/>
                  <a:pt x="1586" y="1082"/>
                </a:cubicBezTo>
                <a:cubicBezTo>
                  <a:pt x="1586" y="1079"/>
                  <a:pt x="1588" y="1068"/>
                  <a:pt x="1590" y="1063"/>
                </a:cubicBezTo>
                <a:cubicBezTo>
                  <a:pt x="1590" y="1064"/>
                  <a:pt x="1590" y="1067"/>
                  <a:pt x="1591" y="1069"/>
                </a:cubicBezTo>
                <a:close/>
                <a:moveTo>
                  <a:pt x="1578" y="1122"/>
                </a:moveTo>
                <a:cubicBezTo>
                  <a:pt x="1575" y="1134"/>
                  <a:pt x="1572" y="1143"/>
                  <a:pt x="1570" y="1144"/>
                </a:cubicBezTo>
                <a:cubicBezTo>
                  <a:pt x="1572" y="1137"/>
                  <a:pt x="1572" y="1135"/>
                  <a:pt x="1575" y="1126"/>
                </a:cubicBezTo>
                <a:cubicBezTo>
                  <a:pt x="1577" y="1121"/>
                  <a:pt x="1576" y="1126"/>
                  <a:pt x="1578" y="1122"/>
                </a:cubicBezTo>
                <a:close/>
                <a:moveTo>
                  <a:pt x="1483" y="1335"/>
                </a:moveTo>
                <a:cubicBezTo>
                  <a:pt x="1481" y="1336"/>
                  <a:pt x="1487" y="1327"/>
                  <a:pt x="1486" y="1327"/>
                </a:cubicBezTo>
                <a:cubicBezTo>
                  <a:pt x="1489" y="1324"/>
                  <a:pt x="1490" y="1321"/>
                  <a:pt x="1491" y="1321"/>
                </a:cubicBezTo>
                <a:cubicBezTo>
                  <a:pt x="1490" y="1325"/>
                  <a:pt x="1486" y="1332"/>
                  <a:pt x="1483" y="1335"/>
                </a:cubicBezTo>
                <a:close/>
                <a:moveTo>
                  <a:pt x="1019" y="192"/>
                </a:moveTo>
                <a:cubicBezTo>
                  <a:pt x="1018" y="193"/>
                  <a:pt x="1008" y="190"/>
                  <a:pt x="1011" y="192"/>
                </a:cubicBezTo>
                <a:cubicBezTo>
                  <a:pt x="998" y="189"/>
                  <a:pt x="997" y="189"/>
                  <a:pt x="990" y="188"/>
                </a:cubicBezTo>
                <a:cubicBezTo>
                  <a:pt x="993" y="186"/>
                  <a:pt x="1003" y="188"/>
                  <a:pt x="1019" y="192"/>
                </a:cubicBezTo>
                <a:close/>
                <a:moveTo>
                  <a:pt x="1518" y="572"/>
                </a:moveTo>
                <a:cubicBezTo>
                  <a:pt x="1522" y="579"/>
                  <a:pt x="1526" y="586"/>
                  <a:pt x="1524" y="587"/>
                </a:cubicBezTo>
                <a:cubicBezTo>
                  <a:pt x="1522" y="582"/>
                  <a:pt x="1517" y="572"/>
                  <a:pt x="1518" y="572"/>
                </a:cubicBezTo>
                <a:close/>
                <a:moveTo>
                  <a:pt x="1536" y="608"/>
                </a:moveTo>
                <a:cubicBezTo>
                  <a:pt x="1539" y="613"/>
                  <a:pt x="1538" y="614"/>
                  <a:pt x="1538" y="615"/>
                </a:cubicBezTo>
                <a:cubicBezTo>
                  <a:pt x="1539" y="617"/>
                  <a:pt x="1541" y="619"/>
                  <a:pt x="1542" y="623"/>
                </a:cubicBezTo>
                <a:cubicBezTo>
                  <a:pt x="1542" y="625"/>
                  <a:pt x="1540" y="621"/>
                  <a:pt x="1538" y="616"/>
                </a:cubicBezTo>
                <a:cubicBezTo>
                  <a:pt x="1536" y="612"/>
                  <a:pt x="1534" y="607"/>
                  <a:pt x="1536" y="608"/>
                </a:cubicBezTo>
                <a:close/>
                <a:moveTo>
                  <a:pt x="1543" y="627"/>
                </a:moveTo>
                <a:cubicBezTo>
                  <a:pt x="1545" y="630"/>
                  <a:pt x="1551" y="647"/>
                  <a:pt x="1555" y="656"/>
                </a:cubicBezTo>
                <a:cubicBezTo>
                  <a:pt x="1551" y="652"/>
                  <a:pt x="1548" y="639"/>
                  <a:pt x="1543" y="627"/>
                </a:cubicBezTo>
                <a:close/>
                <a:moveTo>
                  <a:pt x="1499" y="1307"/>
                </a:moveTo>
                <a:cubicBezTo>
                  <a:pt x="1494" y="1314"/>
                  <a:pt x="1489" y="1317"/>
                  <a:pt x="1497" y="1305"/>
                </a:cubicBezTo>
                <a:cubicBezTo>
                  <a:pt x="1499" y="1305"/>
                  <a:pt x="1499" y="1305"/>
                  <a:pt x="1499" y="1305"/>
                </a:cubicBezTo>
                <a:cubicBezTo>
                  <a:pt x="1499" y="1305"/>
                  <a:pt x="1501" y="1301"/>
                  <a:pt x="1502" y="1299"/>
                </a:cubicBezTo>
                <a:cubicBezTo>
                  <a:pt x="1504" y="1300"/>
                  <a:pt x="1498" y="1307"/>
                  <a:pt x="1499" y="1307"/>
                </a:cubicBezTo>
                <a:close/>
                <a:moveTo>
                  <a:pt x="1133" y="227"/>
                </a:moveTo>
                <a:cubicBezTo>
                  <a:pt x="1137" y="230"/>
                  <a:pt x="1144" y="234"/>
                  <a:pt x="1158" y="241"/>
                </a:cubicBezTo>
                <a:cubicBezTo>
                  <a:pt x="1153" y="240"/>
                  <a:pt x="1138" y="232"/>
                  <a:pt x="1127" y="227"/>
                </a:cubicBezTo>
                <a:cubicBezTo>
                  <a:pt x="1125" y="225"/>
                  <a:pt x="1132" y="227"/>
                  <a:pt x="1133" y="227"/>
                </a:cubicBezTo>
                <a:close/>
                <a:moveTo>
                  <a:pt x="1485" y="516"/>
                </a:moveTo>
                <a:cubicBezTo>
                  <a:pt x="1485" y="519"/>
                  <a:pt x="1481" y="512"/>
                  <a:pt x="1480" y="513"/>
                </a:cubicBezTo>
                <a:cubicBezTo>
                  <a:pt x="1481" y="517"/>
                  <a:pt x="1486" y="521"/>
                  <a:pt x="1490" y="529"/>
                </a:cubicBezTo>
                <a:cubicBezTo>
                  <a:pt x="1490" y="530"/>
                  <a:pt x="1488" y="527"/>
                  <a:pt x="1485" y="522"/>
                </a:cubicBezTo>
                <a:cubicBezTo>
                  <a:pt x="1482" y="517"/>
                  <a:pt x="1478" y="512"/>
                  <a:pt x="1476" y="509"/>
                </a:cubicBezTo>
                <a:cubicBezTo>
                  <a:pt x="1480" y="512"/>
                  <a:pt x="1477" y="508"/>
                  <a:pt x="1477" y="506"/>
                </a:cubicBezTo>
                <a:cubicBezTo>
                  <a:pt x="1481" y="511"/>
                  <a:pt x="1481" y="511"/>
                  <a:pt x="1485" y="516"/>
                </a:cubicBezTo>
                <a:close/>
                <a:moveTo>
                  <a:pt x="1286" y="310"/>
                </a:moveTo>
                <a:cubicBezTo>
                  <a:pt x="1286" y="313"/>
                  <a:pt x="1281" y="311"/>
                  <a:pt x="1283" y="313"/>
                </a:cubicBezTo>
                <a:cubicBezTo>
                  <a:pt x="1281" y="311"/>
                  <a:pt x="1276" y="307"/>
                  <a:pt x="1271" y="304"/>
                </a:cubicBezTo>
                <a:cubicBezTo>
                  <a:pt x="1267" y="301"/>
                  <a:pt x="1262" y="298"/>
                  <a:pt x="1263" y="296"/>
                </a:cubicBezTo>
                <a:cubicBezTo>
                  <a:pt x="1270" y="301"/>
                  <a:pt x="1273" y="302"/>
                  <a:pt x="1276" y="304"/>
                </a:cubicBezTo>
                <a:cubicBezTo>
                  <a:pt x="1278" y="305"/>
                  <a:pt x="1281" y="306"/>
                  <a:pt x="1286" y="310"/>
                </a:cubicBezTo>
                <a:close/>
                <a:moveTo>
                  <a:pt x="1379" y="387"/>
                </a:moveTo>
                <a:cubicBezTo>
                  <a:pt x="1386" y="393"/>
                  <a:pt x="1386" y="396"/>
                  <a:pt x="1383" y="393"/>
                </a:cubicBezTo>
                <a:cubicBezTo>
                  <a:pt x="1387" y="398"/>
                  <a:pt x="1387" y="396"/>
                  <a:pt x="1387" y="396"/>
                </a:cubicBezTo>
                <a:cubicBezTo>
                  <a:pt x="1392" y="400"/>
                  <a:pt x="1393" y="402"/>
                  <a:pt x="1396" y="405"/>
                </a:cubicBezTo>
                <a:cubicBezTo>
                  <a:pt x="1393" y="404"/>
                  <a:pt x="1386" y="398"/>
                  <a:pt x="1380" y="392"/>
                </a:cubicBezTo>
                <a:cubicBezTo>
                  <a:pt x="1373" y="386"/>
                  <a:pt x="1366" y="379"/>
                  <a:pt x="1365" y="375"/>
                </a:cubicBezTo>
                <a:cubicBezTo>
                  <a:pt x="1357" y="369"/>
                  <a:pt x="1364" y="376"/>
                  <a:pt x="1360" y="373"/>
                </a:cubicBezTo>
                <a:cubicBezTo>
                  <a:pt x="1350" y="364"/>
                  <a:pt x="1342" y="356"/>
                  <a:pt x="1330" y="347"/>
                </a:cubicBezTo>
                <a:cubicBezTo>
                  <a:pt x="1335" y="350"/>
                  <a:pt x="1339" y="351"/>
                  <a:pt x="1344" y="357"/>
                </a:cubicBezTo>
                <a:cubicBezTo>
                  <a:pt x="1347" y="358"/>
                  <a:pt x="1339" y="352"/>
                  <a:pt x="1335" y="348"/>
                </a:cubicBezTo>
                <a:cubicBezTo>
                  <a:pt x="1337" y="348"/>
                  <a:pt x="1341" y="352"/>
                  <a:pt x="1344" y="355"/>
                </a:cubicBezTo>
                <a:cubicBezTo>
                  <a:pt x="1348" y="359"/>
                  <a:pt x="1351" y="362"/>
                  <a:pt x="1351" y="363"/>
                </a:cubicBezTo>
                <a:cubicBezTo>
                  <a:pt x="1356" y="364"/>
                  <a:pt x="1367" y="377"/>
                  <a:pt x="1374" y="384"/>
                </a:cubicBezTo>
                <a:cubicBezTo>
                  <a:pt x="1368" y="375"/>
                  <a:pt x="1381" y="393"/>
                  <a:pt x="1379" y="387"/>
                </a:cubicBezTo>
                <a:close/>
                <a:moveTo>
                  <a:pt x="1472" y="499"/>
                </a:moveTo>
                <a:cubicBezTo>
                  <a:pt x="1476" y="507"/>
                  <a:pt x="1467" y="496"/>
                  <a:pt x="1478" y="512"/>
                </a:cubicBezTo>
                <a:cubicBezTo>
                  <a:pt x="1472" y="507"/>
                  <a:pt x="1467" y="496"/>
                  <a:pt x="1462" y="489"/>
                </a:cubicBezTo>
                <a:cubicBezTo>
                  <a:pt x="1457" y="484"/>
                  <a:pt x="1458" y="486"/>
                  <a:pt x="1459" y="489"/>
                </a:cubicBezTo>
                <a:cubicBezTo>
                  <a:pt x="1466" y="497"/>
                  <a:pt x="1467" y="504"/>
                  <a:pt x="1469" y="510"/>
                </a:cubicBezTo>
                <a:cubicBezTo>
                  <a:pt x="1468" y="506"/>
                  <a:pt x="1465" y="502"/>
                  <a:pt x="1461" y="496"/>
                </a:cubicBezTo>
                <a:cubicBezTo>
                  <a:pt x="1462" y="494"/>
                  <a:pt x="1462" y="494"/>
                  <a:pt x="1462" y="494"/>
                </a:cubicBezTo>
                <a:cubicBezTo>
                  <a:pt x="1460" y="493"/>
                  <a:pt x="1456" y="488"/>
                  <a:pt x="1452" y="482"/>
                </a:cubicBezTo>
                <a:cubicBezTo>
                  <a:pt x="1447" y="476"/>
                  <a:pt x="1442" y="469"/>
                  <a:pt x="1437" y="464"/>
                </a:cubicBezTo>
                <a:cubicBezTo>
                  <a:pt x="1437" y="461"/>
                  <a:pt x="1444" y="470"/>
                  <a:pt x="1444" y="469"/>
                </a:cubicBezTo>
                <a:cubicBezTo>
                  <a:pt x="1450" y="476"/>
                  <a:pt x="1448" y="475"/>
                  <a:pt x="1451" y="480"/>
                </a:cubicBezTo>
                <a:cubicBezTo>
                  <a:pt x="1451" y="475"/>
                  <a:pt x="1454" y="481"/>
                  <a:pt x="1457" y="481"/>
                </a:cubicBezTo>
                <a:cubicBezTo>
                  <a:pt x="1453" y="476"/>
                  <a:pt x="1453" y="476"/>
                  <a:pt x="1453" y="476"/>
                </a:cubicBezTo>
                <a:cubicBezTo>
                  <a:pt x="1450" y="472"/>
                  <a:pt x="1453" y="478"/>
                  <a:pt x="1452" y="477"/>
                </a:cubicBezTo>
                <a:cubicBezTo>
                  <a:pt x="1442" y="464"/>
                  <a:pt x="1455" y="477"/>
                  <a:pt x="1444" y="463"/>
                </a:cubicBezTo>
                <a:cubicBezTo>
                  <a:pt x="1444" y="463"/>
                  <a:pt x="1446" y="466"/>
                  <a:pt x="1447" y="468"/>
                </a:cubicBezTo>
                <a:cubicBezTo>
                  <a:pt x="1446" y="467"/>
                  <a:pt x="1445" y="466"/>
                  <a:pt x="1445" y="468"/>
                </a:cubicBezTo>
                <a:cubicBezTo>
                  <a:pt x="1442" y="464"/>
                  <a:pt x="1440" y="461"/>
                  <a:pt x="1437" y="458"/>
                </a:cubicBezTo>
                <a:cubicBezTo>
                  <a:pt x="1440" y="457"/>
                  <a:pt x="1429" y="447"/>
                  <a:pt x="1424" y="440"/>
                </a:cubicBezTo>
                <a:cubicBezTo>
                  <a:pt x="1424" y="438"/>
                  <a:pt x="1424" y="438"/>
                  <a:pt x="1424" y="438"/>
                </a:cubicBezTo>
                <a:cubicBezTo>
                  <a:pt x="1427" y="441"/>
                  <a:pt x="1428" y="443"/>
                  <a:pt x="1429" y="443"/>
                </a:cubicBezTo>
                <a:cubicBezTo>
                  <a:pt x="1430" y="446"/>
                  <a:pt x="1434" y="450"/>
                  <a:pt x="1437" y="454"/>
                </a:cubicBezTo>
                <a:cubicBezTo>
                  <a:pt x="1441" y="458"/>
                  <a:pt x="1444" y="461"/>
                  <a:pt x="1445" y="461"/>
                </a:cubicBezTo>
                <a:cubicBezTo>
                  <a:pt x="1447" y="465"/>
                  <a:pt x="1452" y="472"/>
                  <a:pt x="1457" y="479"/>
                </a:cubicBezTo>
                <a:cubicBezTo>
                  <a:pt x="1462" y="486"/>
                  <a:pt x="1466" y="492"/>
                  <a:pt x="1467" y="496"/>
                </a:cubicBezTo>
                <a:cubicBezTo>
                  <a:pt x="1473" y="504"/>
                  <a:pt x="1468" y="495"/>
                  <a:pt x="1472" y="499"/>
                </a:cubicBezTo>
                <a:close/>
                <a:moveTo>
                  <a:pt x="1221" y="270"/>
                </a:moveTo>
                <a:cubicBezTo>
                  <a:pt x="1233" y="277"/>
                  <a:pt x="1223" y="274"/>
                  <a:pt x="1221" y="273"/>
                </a:cubicBezTo>
                <a:cubicBezTo>
                  <a:pt x="1215" y="270"/>
                  <a:pt x="1210" y="267"/>
                  <a:pt x="1208" y="265"/>
                </a:cubicBezTo>
                <a:cubicBezTo>
                  <a:pt x="1207" y="264"/>
                  <a:pt x="1211" y="266"/>
                  <a:pt x="1215" y="268"/>
                </a:cubicBezTo>
                <a:cubicBezTo>
                  <a:pt x="1219" y="270"/>
                  <a:pt x="1223" y="272"/>
                  <a:pt x="1221" y="270"/>
                </a:cubicBezTo>
                <a:close/>
                <a:moveTo>
                  <a:pt x="1405" y="414"/>
                </a:moveTo>
                <a:cubicBezTo>
                  <a:pt x="1410" y="421"/>
                  <a:pt x="1412" y="426"/>
                  <a:pt x="1422" y="436"/>
                </a:cubicBezTo>
                <a:cubicBezTo>
                  <a:pt x="1421" y="436"/>
                  <a:pt x="1416" y="431"/>
                  <a:pt x="1411" y="425"/>
                </a:cubicBezTo>
                <a:cubicBezTo>
                  <a:pt x="1406" y="419"/>
                  <a:pt x="1399" y="412"/>
                  <a:pt x="1395" y="407"/>
                </a:cubicBezTo>
                <a:cubicBezTo>
                  <a:pt x="1396" y="406"/>
                  <a:pt x="1402" y="413"/>
                  <a:pt x="1405" y="414"/>
                </a:cubicBezTo>
                <a:close/>
                <a:moveTo>
                  <a:pt x="1560" y="675"/>
                </a:moveTo>
                <a:cubicBezTo>
                  <a:pt x="1560" y="680"/>
                  <a:pt x="1557" y="672"/>
                  <a:pt x="1555" y="668"/>
                </a:cubicBezTo>
                <a:cubicBezTo>
                  <a:pt x="1555" y="673"/>
                  <a:pt x="1557" y="675"/>
                  <a:pt x="1559" y="684"/>
                </a:cubicBezTo>
                <a:cubicBezTo>
                  <a:pt x="1556" y="678"/>
                  <a:pt x="1553" y="669"/>
                  <a:pt x="1550" y="660"/>
                </a:cubicBezTo>
                <a:cubicBezTo>
                  <a:pt x="1547" y="651"/>
                  <a:pt x="1543" y="641"/>
                  <a:pt x="1539" y="632"/>
                </a:cubicBezTo>
                <a:cubicBezTo>
                  <a:pt x="1540" y="631"/>
                  <a:pt x="1543" y="637"/>
                  <a:pt x="1544" y="638"/>
                </a:cubicBezTo>
                <a:cubicBezTo>
                  <a:pt x="1543" y="632"/>
                  <a:pt x="1541" y="631"/>
                  <a:pt x="1537" y="621"/>
                </a:cubicBezTo>
                <a:cubicBezTo>
                  <a:pt x="1541" y="626"/>
                  <a:pt x="1544" y="635"/>
                  <a:pt x="1548" y="645"/>
                </a:cubicBezTo>
                <a:cubicBezTo>
                  <a:pt x="1552" y="654"/>
                  <a:pt x="1556" y="665"/>
                  <a:pt x="1560" y="675"/>
                </a:cubicBezTo>
                <a:close/>
                <a:moveTo>
                  <a:pt x="1064" y="206"/>
                </a:moveTo>
                <a:cubicBezTo>
                  <a:pt x="1064" y="207"/>
                  <a:pt x="1054" y="204"/>
                  <a:pt x="1056" y="205"/>
                </a:cubicBezTo>
                <a:cubicBezTo>
                  <a:pt x="1047" y="203"/>
                  <a:pt x="1047" y="201"/>
                  <a:pt x="1035" y="199"/>
                </a:cubicBezTo>
                <a:cubicBezTo>
                  <a:pt x="1036" y="198"/>
                  <a:pt x="1042" y="200"/>
                  <a:pt x="1048" y="201"/>
                </a:cubicBezTo>
                <a:cubicBezTo>
                  <a:pt x="1055" y="203"/>
                  <a:pt x="1061" y="205"/>
                  <a:pt x="1064" y="206"/>
                </a:cubicBezTo>
                <a:close/>
                <a:moveTo>
                  <a:pt x="1321" y="337"/>
                </a:moveTo>
                <a:cubicBezTo>
                  <a:pt x="1325" y="341"/>
                  <a:pt x="1319" y="337"/>
                  <a:pt x="1316" y="334"/>
                </a:cubicBezTo>
                <a:cubicBezTo>
                  <a:pt x="1313" y="332"/>
                  <a:pt x="1314" y="333"/>
                  <a:pt x="1313" y="334"/>
                </a:cubicBezTo>
                <a:cubicBezTo>
                  <a:pt x="1307" y="329"/>
                  <a:pt x="1302" y="323"/>
                  <a:pt x="1298" y="323"/>
                </a:cubicBezTo>
                <a:cubicBezTo>
                  <a:pt x="1288" y="314"/>
                  <a:pt x="1307" y="327"/>
                  <a:pt x="1299" y="321"/>
                </a:cubicBezTo>
                <a:cubicBezTo>
                  <a:pt x="1306" y="325"/>
                  <a:pt x="1312" y="331"/>
                  <a:pt x="1321" y="337"/>
                </a:cubicBezTo>
                <a:close/>
                <a:moveTo>
                  <a:pt x="1582" y="1089"/>
                </a:moveTo>
                <a:cubicBezTo>
                  <a:pt x="1580" y="1092"/>
                  <a:pt x="1579" y="1095"/>
                  <a:pt x="1577" y="1096"/>
                </a:cubicBezTo>
                <a:cubicBezTo>
                  <a:pt x="1578" y="1090"/>
                  <a:pt x="1580" y="1087"/>
                  <a:pt x="1581" y="1077"/>
                </a:cubicBezTo>
                <a:cubicBezTo>
                  <a:pt x="1579" y="1099"/>
                  <a:pt x="1588" y="1058"/>
                  <a:pt x="1582" y="1089"/>
                </a:cubicBezTo>
                <a:close/>
                <a:moveTo>
                  <a:pt x="958" y="185"/>
                </a:moveTo>
                <a:cubicBezTo>
                  <a:pt x="956" y="186"/>
                  <a:pt x="944" y="186"/>
                  <a:pt x="934" y="184"/>
                </a:cubicBezTo>
                <a:cubicBezTo>
                  <a:pt x="931" y="182"/>
                  <a:pt x="948" y="184"/>
                  <a:pt x="958" y="185"/>
                </a:cubicBezTo>
                <a:close/>
                <a:moveTo>
                  <a:pt x="1008" y="193"/>
                </a:moveTo>
                <a:cubicBezTo>
                  <a:pt x="1014" y="194"/>
                  <a:pt x="1020" y="196"/>
                  <a:pt x="1026" y="197"/>
                </a:cubicBezTo>
                <a:cubicBezTo>
                  <a:pt x="1026" y="198"/>
                  <a:pt x="1021" y="197"/>
                  <a:pt x="1017" y="196"/>
                </a:cubicBezTo>
                <a:cubicBezTo>
                  <a:pt x="1012" y="195"/>
                  <a:pt x="1007" y="194"/>
                  <a:pt x="1008" y="193"/>
                </a:cubicBezTo>
                <a:close/>
                <a:moveTo>
                  <a:pt x="1593" y="817"/>
                </a:moveTo>
                <a:cubicBezTo>
                  <a:pt x="1594" y="829"/>
                  <a:pt x="1593" y="835"/>
                  <a:pt x="1591" y="839"/>
                </a:cubicBezTo>
                <a:cubicBezTo>
                  <a:pt x="1591" y="835"/>
                  <a:pt x="1591" y="833"/>
                  <a:pt x="1590" y="833"/>
                </a:cubicBezTo>
                <a:cubicBezTo>
                  <a:pt x="1591" y="829"/>
                  <a:pt x="1589" y="816"/>
                  <a:pt x="1588" y="817"/>
                </a:cubicBezTo>
                <a:cubicBezTo>
                  <a:pt x="1587" y="812"/>
                  <a:pt x="1586" y="807"/>
                  <a:pt x="1585" y="802"/>
                </a:cubicBezTo>
                <a:cubicBezTo>
                  <a:pt x="1587" y="807"/>
                  <a:pt x="1586" y="800"/>
                  <a:pt x="1586" y="795"/>
                </a:cubicBezTo>
                <a:cubicBezTo>
                  <a:pt x="1586" y="793"/>
                  <a:pt x="1587" y="796"/>
                  <a:pt x="1588" y="803"/>
                </a:cubicBezTo>
                <a:cubicBezTo>
                  <a:pt x="1589" y="800"/>
                  <a:pt x="1587" y="792"/>
                  <a:pt x="1587" y="787"/>
                </a:cubicBezTo>
                <a:cubicBezTo>
                  <a:pt x="1588" y="790"/>
                  <a:pt x="1589" y="797"/>
                  <a:pt x="1590" y="804"/>
                </a:cubicBezTo>
                <a:cubicBezTo>
                  <a:pt x="1591" y="810"/>
                  <a:pt x="1592" y="816"/>
                  <a:pt x="1593" y="817"/>
                </a:cubicBezTo>
                <a:close/>
                <a:moveTo>
                  <a:pt x="1598" y="871"/>
                </a:moveTo>
                <a:cubicBezTo>
                  <a:pt x="1598" y="873"/>
                  <a:pt x="1598" y="876"/>
                  <a:pt x="1598" y="881"/>
                </a:cubicBezTo>
                <a:cubicBezTo>
                  <a:pt x="1596" y="871"/>
                  <a:pt x="1595" y="887"/>
                  <a:pt x="1594" y="870"/>
                </a:cubicBezTo>
                <a:cubicBezTo>
                  <a:pt x="1595" y="870"/>
                  <a:pt x="1597" y="866"/>
                  <a:pt x="1598" y="871"/>
                </a:cubicBezTo>
                <a:close/>
                <a:moveTo>
                  <a:pt x="782" y="186"/>
                </a:moveTo>
                <a:cubicBezTo>
                  <a:pt x="786" y="188"/>
                  <a:pt x="770" y="189"/>
                  <a:pt x="765" y="190"/>
                </a:cubicBezTo>
                <a:cubicBezTo>
                  <a:pt x="765" y="188"/>
                  <a:pt x="774" y="187"/>
                  <a:pt x="782" y="186"/>
                </a:cubicBezTo>
                <a:close/>
                <a:moveTo>
                  <a:pt x="1597" y="945"/>
                </a:moveTo>
                <a:cubicBezTo>
                  <a:pt x="1596" y="943"/>
                  <a:pt x="1596" y="950"/>
                  <a:pt x="1595" y="949"/>
                </a:cubicBezTo>
                <a:cubicBezTo>
                  <a:pt x="1595" y="942"/>
                  <a:pt x="1595" y="938"/>
                  <a:pt x="1595" y="935"/>
                </a:cubicBezTo>
                <a:cubicBezTo>
                  <a:pt x="1596" y="932"/>
                  <a:pt x="1596" y="928"/>
                  <a:pt x="1595" y="921"/>
                </a:cubicBezTo>
                <a:cubicBezTo>
                  <a:pt x="1596" y="916"/>
                  <a:pt x="1597" y="919"/>
                  <a:pt x="1597" y="913"/>
                </a:cubicBezTo>
                <a:cubicBezTo>
                  <a:pt x="1598" y="923"/>
                  <a:pt x="1598" y="933"/>
                  <a:pt x="1597" y="945"/>
                </a:cubicBezTo>
                <a:close/>
                <a:moveTo>
                  <a:pt x="997" y="193"/>
                </a:moveTo>
                <a:cubicBezTo>
                  <a:pt x="1011" y="196"/>
                  <a:pt x="1010" y="198"/>
                  <a:pt x="1016" y="200"/>
                </a:cubicBezTo>
                <a:cubicBezTo>
                  <a:pt x="1007" y="199"/>
                  <a:pt x="1001" y="195"/>
                  <a:pt x="997" y="193"/>
                </a:cubicBezTo>
                <a:close/>
                <a:moveTo>
                  <a:pt x="1582" y="772"/>
                </a:moveTo>
                <a:cubicBezTo>
                  <a:pt x="1583" y="773"/>
                  <a:pt x="1584" y="778"/>
                  <a:pt x="1585" y="783"/>
                </a:cubicBezTo>
                <a:cubicBezTo>
                  <a:pt x="1586" y="787"/>
                  <a:pt x="1586" y="791"/>
                  <a:pt x="1584" y="788"/>
                </a:cubicBezTo>
                <a:cubicBezTo>
                  <a:pt x="1582" y="777"/>
                  <a:pt x="1585" y="782"/>
                  <a:pt x="1582" y="772"/>
                </a:cubicBezTo>
                <a:close/>
                <a:moveTo>
                  <a:pt x="1597" y="891"/>
                </a:moveTo>
                <a:cubicBezTo>
                  <a:pt x="1598" y="900"/>
                  <a:pt x="1595" y="901"/>
                  <a:pt x="1597" y="904"/>
                </a:cubicBezTo>
                <a:cubicBezTo>
                  <a:pt x="1596" y="917"/>
                  <a:pt x="1595" y="897"/>
                  <a:pt x="1594" y="903"/>
                </a:cubicBezTo>
                <a:cubicBezTo>
                  <a:pt x="1593" y="894"/>
                  <a:pt x="1594" y="891"/>
                  <a:pt x="1595" y="896"/>
                </a:cubicBezTo>
                <a:cubicBezTo>
                  <a:pt x="1596" y="894"/>
                  <a:pt x="1595" y="883"/>
                  <a:pt x="1596" y="885"/>
                </a:cubicBezTo>
                <a:cubicBezTo>
                  <a:pt x="1597" y="889"/>
                  <a:pt x="1597" y="890"/>
                  <a:pt x="1597" y="891"/>
                </a:cubicBezTo>
                <a:close/>
                <a:moveTo>
                  <a:pt x="1594" y="965"/>
                </a:moveTo>
                <a:cubicBezTo>
                  <a:pt x="1595" y="964"/>
                  <a:pt x="1595" y="968"/>
                  <a:pt x="1596" y="967"/>
                </a:cubicBezTo>
                <a:cubicBezTo>
                  <a:pt x="1595" y="974"/>
                  <a:pt x="1594" y="985"/>
                  <a:pt x="1593" y="987"/>
                </a:cubicBezTo>
                <a:cubicBezTo>
                  <a:pt x="1594" y="973"/>
                  <a:pt x="1595" y="976"/>
                  <a:pt x="1594" y="965"/>
                </a:cubicBezTo>
                <a:close/>
                <a:moveTo>
                  <a:pt x="1082" y="216"/>
                </a:moveTo>
                <a:cubicBezTo>
                  <a:pt x="1077" y="216"/>
                  <a:pt x="1069" y="213"/>
                  <a:pt x="1060" y="211"/>
                </a:cubicBezTo>
                <a:cubicBezTo>
                  <a:pt x="1058" y="210"/>
                  <a:pt x="1057" y="209"/>
                  <a:pt x="1053" y="208"/>
                </a:cubicBezTo>
                <a:cubicBezTo>
                  <a:pt x="1059" y="208"/>
                  <a:pt x="1071" y="212"/>
                  <a:pt x="1082" y="216"/>
                </a:cubicBezTo>
                <a:close/>
                <a:moveTo>
                  <a:pt x="944" y="187"/>
                </a:moveTo>
                <a:cubicBezTo>
                  <a:pt x="950" y="188"/>
                  <a:pt x="956" y="189"/>
                  <a:pt x="962" y="189"/>
                </a:cubicBezTo>
                <a:cubicBezTo>
                  <a:pt x="964" y="191"/>
                  <a:pt x="959" y="191"/>
                  <a:pt x="954" y="190"/>
                </a:cubicBezTo>
                <a:cubicBezTo>
                  <a:pt x="949" y="189"/>
                  <a:pt x="944" y="188"/>
                  <a:pt x="944" y="187"/>
                </a:cubicBezTo>
                <a:close/>
                <a:moveTo>
                  <a:pt x="1164" y="247"/>
                </a:moveTo>
                <a:cubicBezTo>
                  <a:pt x="1164" y="248"/>
                  <a:pt x="1157" y="246"/>
                  <a:pt x="1151" y="242"/>
                </a:cubicBezTo>
                <a:cubicBezTo>
                  <a:pt x="1148" y="240"/>
                  <a:pt x="1160" y="245"/>
                  <a:pt x="1164" y="247"/>
                </a:cubicBezTo>
                <a:close/>
                <a:moveTo>
                  <a:pt x="1018" y="200"/>
                </a:moveTo>
                <a:cubicBezTo>
                  <a:pt x="1022" y="200"/>
                  <a:pt x="1026" y="201"/>
                  <a:pt x="1030" y="202"/>
                </a:cubicBezTo>
                <a:cubicBezTo>
                  <a:pt x="1031" y="204"/>
                  <a:pt x="1024" y="202"/>
                  <a:pt x="1019" y="201"/>
                </a:cubicBezTo>
                <a:lnTo>
                  <a:pt x="1018" y="200"/>
                </a:lnTo>
                <a:close/>
                <a:moveTo>
                  <a:pt x="1232" y="283"/>
                </a:moveTo>
                <a:cubicBezTo>
                  <a:pt x="1223" y="278"/>
                  <a:pt x="1214" y="273"/>
                  <a:pt x="1205" y="269"/>
                </a:cubicBezTo>
                <a:cubicBezTo>
                  <a:pt x="1206" y="268"/>
                  <a:pt x="1212" y="271"/>
                  <a:pt x="1219" y="275"/>
                </a:cubicBezTo>
                <a:cubicBezTo>
                  <a:pt x="1225" y="278"/>
                  <a:pt x="1232" y="282"/>
                  <a:pt x="1232" y="283"/>
                </a:cubicBezTo>
                <a:close/>
                <a:moveTo>
                  <a:pt x="753" y="195"/>
                </a:moveTo>
                <a:cubicBezTo>
                  <a:pt x="763" y="192"/>
                  <a:pt x="761" y="196"/>
                  <a:pt x="751" y="197"/>
                </a:cubicBezTo>
                <a:cubicBezTo>
                  <a:pt x="754" y="195"/>
                  <a:pt x="750" y="196"/>
                  <a:pt x="753" y="195"/>
                </a:cubicBezTo>
                <a:close/>
                <a:moveTo>
                  <a:pt x="1536" y="631"/>
                </a:moveTo>
                <a:cubicBezTo>
                  <a:pt x="1541" y="644"/>
                  <a:pt x="1546" y="659"/>
                  <a:pt x="1551" y="673"/>
                </a:cubicBezTo>
                <a:cubicBezTo>
                  <a:pt x="1556" y="687"/>
                  <a:pt x="1560" y="701"/>
                  <a:pt x="1564" y="710"/>
                </a:cubicBezTo>
                <a:cubicBezTo>
                  <a:pt x="1563" y="711"/>
                  <a:pt x="1563" y="711"/>
                  <a:pt x="1563" y="711"/>
                </a:cubicBezTo>
                <a:cubicBezTo>
                  <a:pt x="1564" y="713"/>
                  <a:pt x="1567" y="720"/>
                  <a:pt x="1568" y="722"/>
                </a:cubicBezTo>
                <a:cubicBezTo>
                  <a:pt x="1569" y="731"/>
                  <a:pt x="1571" y="744"/>
                  <a:pt x="1574" y="756"/>
                </a:cubicBezTo>
                <a:cubicBezTo>
                  <a:pt x="1576" y="767"/>
                  <a:pt x="1578" y="779"/>
                  <a:pt x="1581" y="784"/>
                </a:cubicBezTo>
                <a:cubicBezTo>
                  <a:pt x="1582" y="791"/>
                  <a:pt x="1582" y="809"/>
                  <a:pt x="1585" y="806"/>
                </a:cubicBezTo>
                <a:cubicBezTo>
                  <a:pt x="1585" y="816"/>
                  <a:pt x="1586" y="821"/>
                  <a:pt x="1587" y="828"/>
                </a:cubicBezTo>
                <a:cubicBezTo>
                  <a:pt x="1587" y="834"/>
                  <a:pt x="1588" y="842"/>
                  <a:pt x="1589" y="857"/>
                </a:cubicBezTo>
                <a:cubicBezTo>
                  <a:pt x="1586" y="837"/>
                  <a:pt x="1583" y="811"/>
                  <a:pt x="1578" y="783"/>
                </a:cubicBezTo>
                <a:cubicBezTo>
                  <a:pt x="1573" y="755"/>
                  <a:pt x="1567" y="725"/>
                  <a:pt x="1558" y="697"/>
                </a:cubicBezTo>
                <a:cubicBezTo>
                  <a:pt x="1555" y="689"/>
                  <a:pt x="1552" y="678"/>
                  <a:pt x="1548" y="668"/>
                </a:cubicBezTo>
                <a:cubicBezTo>
                  <a:pt x="1544" y="657"/>
                  <a:pt x="1540" y="646"/>
                  <a:pt x="1536" y="636"/>
                </a:cubicBezTo>
                <a:cubicBezTo>
                  <a:pt x="1537" y="636"/>
                  <a:pt x="1534" y="630"/>
                  <a:pt x="1536" y="631"/>
                </a:cubicBezTo>
                <a:close/>
                <a:moveTo>
                  <a:pt x="1593" y="962"/>
                </a:moveTo>
                <a:cubicBezTo>
                  <a:pt x="1595" y="970"/>
                  <a:pt x="1592" y="983"/>
                  <a:pt x="1591" y="988"/>
                </a:cubicBezTo>
                <a:cubicBezTo>
                  <a:pt x="1590" y="979"/>
                  <a:pt x="1593" y="970"/>
                  <a:pt x="1593" y="962"/>
                </a:cubicBezTo>
                <a:close/>
                <a:moveTo>
                  <a:pt x="788" y="190"/>
                </a:moveTo>
                <a:cubicBezTo>
                  <a:pt x="796" y="189"/>
                  <a:pt x="797" y="190"/>
                  <a:pt x="798" y="192"/>
                </a:cubicBezTo>
                <a:cubicBezTo>
                  <a:pt x="795" y="192"/>
                  <a:pt x="791" y="192"/>
                  <a:pt x="787" y="193"/>
                </a:cubicBezTo>
                <a:cubicBezTo>
                  <a:pt x="784" y="192"/>
                  <a:pt x="790" y="191"/>
                  <a:pt x="788" y="190"/>
                </a:cubicBezTo>
                <a:close/>
                <a:moveTo>
                  <a:pt x="922" y="188"/>
                </a:moveTo>
                <a:cubicBezTo>
                  <a:pt x="925" y="189"/>
                  <a:pt x="926" y="190"/>
                  <a:pt x="926" y="191"/>
                </a:cubicBezTo>
                <a:cubicBezTo>
                  <a:pt x="921" y="190"/>
                  <a:pt x="914" y="190"/>
                  <a:pt x="907" y="190"/>
                </a:cubicBezTo>
                <a:cubicBezTo>
                  <a:pt x="900" y="190"/>
                  <a:pt x="893" y="190"/>
                  <a:pt x="890" y="189"/>
                </a:cubicBezTo>
                <a:cubicBezTo>
                  <a:pt x="886" y="189"/>
                  <a:pt x="885" y="190"/>
                  <a:pt x="885" y="190"/>
                </a:cubicBezTo>
                <a:cubicBezTo>
                  <a:pt x="879" y="189"/>
                  <a:pt x="879" y="188"/>
                  <a:pt x="864" y="189"/>
                </a:cubicBezTo>
                <a:cubicBezTo>
                  <a:pt x="863" y="188"/>
                  <a:pt x="864" y="187"/>
                  <a:pt x="860" y="187"/>
                </a:cubicBezTo>
                <a:cubicBezTo>
                  <a:pt x="857" y="187"/>
                  <a:pt x="861" y="188"/>
                  <a:pt x="855" y="189"/>
                </a:cubicBezTo>
                <a:cubicBezTo>
                  <a:pt x="848" y="188"/>
                  <a:pt x="846" y="188"/>
                  <a:pt x="837" y="189"/>
                </a:cubicBezTo>
                <a:cubicBezTo>
                  <a:pt x="839" y="189"/>
                  <a:pt x="840" y="188"/>
                  <a:pt x="839" y="187"/>
                </a:cubicBezTo>
                <a:cubicBezTo>
                  <a:pt x="852" y="186"/>
                  <a:pt x="862" y="186"/>
                  <a:pt x="874" y="186"/>
                </a:cubicBezTo>
                <a:cubicBezTo>
                  <a:pt x="887" y="187"/>
                  <a:pt x="901" y="187"/>
                  <a:pt x="922" y="188"/>
                </a:cubicBezTo>
                <a:close/>
                <a:moveTo>
                  <a:pt x="931" y="189"/>
                </a:moveTo>
                <a:cubicBezTo>
                  <a:pt x="933" y="189"/>
                  <a:pt x="934" y="189"/>
                  <a:pt x="934" y="190"/>
                </a:cubicBezTo>
                <a:cubicBezTo>
                  <a:pt x="937" y="190"/>
                  <a:pt x="944" y="190"/>
                  <a:pt x="952" y="191"/>
                </a:cubicBezTo>
                <a:cubicBezTo>
                  <a:pt x="960" y="192"/>
                  <a:pt x="967" y="193"/>
                  <a:pt x="970" y="195"/>
                </a:cubicBezTo>
                <a:cubicBezTo>
                  <a:pt x="964" y="194"/>
                  <a:pt x="954" y="193"/>
                  <a:pt x="945" y="192"/>
                </a:cubicBezTo>
                <a:cubicBezTo>
                  <a:pt x="936" y="191"/>
                  <a:pt x="930" y="190"/>
                  <a:pt x="931" y="189"/>
                </a:cubicBezTo>
                <a:close/>
                <a:moveTo>
                  <a:pt x="214" y="1069"/>
                </a:moveTo>
                <a:cubicBezTo>
                  <a:pt x="211" y="1065"/>
                  <a:pt x="212" y="1058"/>
                  <a:pt x="208" y="1048"/>
                </a:cubicBezTo>
                <a:cubicBezTo>
                  <a:pt x="211" y="1052"/>
                  <a:pt x="213" y="1065"/>
                  <a:pt x="214" y="1069"/>
                </a:cubicBezTo>
                <a:close/>
                <a:moveTo>
                  <a:pt x="549" y="265"/>
                </a:moveTo>
                <a:cubicBezTo>
                  <a:pt x="551" y="266"/>
                  <a:pt x="542" y="271"/>
                  <a:pt x="537" y="272"/>
                </a:cubicBezTo>
                <a:cubicBezTo>
                  <a:pt x="537" y="271"/>
                  <a:pt x="543" y="268"/>
                  <a:pt x="549" y="265"/>
                </a:cubicBezTo>
                <a:close/>
                <a:moveTo>
                  <a:pt x="631" y="235"/>
                </a:moveTo>
                <a:cubicBezTo>
                  <a:pt x="636" y="232"/>
                  <a:pt x="638" y="232"/>
                  <a:pt x="642" y="231"/>
                </a:cubicBezTo>
                <a:cubicBezTo>
                  <a:pt x="642" y="232"/>
                  <a:pt x="638" y="233"/>
                  <a:pt x="638" y="234"/>
                </a:cubicBezTo>
                <a:cubicBezTo>
                  <a:pt x="633" y="236"/>
                  <a:pt x="631" y="236"/>
                  <a:pt x="631" y="235"/>
                </a:cubicBezTo>
                <a:close/>
                <a:moveTo>
                  <a:pt x="665" y="225"/>
                </a:moveTo>
                <a:cubicBezTo>
                  <a:pt x="659" y="225"/>
                  <a:pt x="655" y="228"/>
                  <a:pt x="646" y="231"/>
                </a:cubicBezTo>
                <a:cubicBezTo>
                  <a:pt x="651" y="228"/>
                  <a:pt x="660" y="224"/>
                  <a:pt x="670" y="222"/>
                </a:cubicBezTo>
                <a:cubicBezTo>
                  <a:pt x="680" y="219"/>
                  <a:pt x="691" y="217"/>
                  <a:pt x="698" y="215"/>
                </a:cubicBezTo>
                <a:cubicBezTo>
                  <a:pt x="700" y="215"/>
                  <a:pt x="695" y="216"/>
                  <a:pt x="689" y="218"/>
                </a:cubicBezTo>
                <a:cubicBezTo>
                  <a:pt x="684" y="219"/>
                  <a:pt x="678" y="221"/>
                  <a:pt x="680" y="221"/>
                </a:cubicBezTo>
                <a:cubicBezTo>
                  <a:pt x="681" y="222"/>
                  <a:pt x="687" y="220"/>
                  <a:pt x="691" y="219"/>
                </a:cubicBezTo>
                <a:cubicBezTo>
                  <a:pt x="688" y="220"/>
                  <a:pt x="683" y="222"/>
                  <a:pt x="676" y="225"/>
                </a:cubicBezTo>
                <a:cubicBezTo>
                  <a:pt x="679" y="225"/>
                  <a:pt x="688" y="223"/>
                  <a:pt x="697" y="221"/>
                </a:cubicBezTo>
                <a:cubicBezTo>
                  <a:pt x="695" y="222"/>
                  <a:pt x="694" y="222"/>
                  <a:pt x="697" y="222"/>
                </a:cubicBezTo>
                <a:cubicBezTo>
                  <a:pt x="693" y="223"/>
                  <a:pt x="685" y="226"/>
                  <a:pt x="677" y="228"/>
                </a:cubicBezTo>
                <a:cubicBezTo>
                  <a:pt x="668" y="231"/>
                  <a:pt x="661" y="233"/>
                  <a:pt x="658" y="233"/>
                </a:cubicBezTo>
                <a:cubicBezTo>
                  <a:pt x="652" y="235"/>
                  <a:pt x="662" y="232"/>
                  <a:pt x="657" y="235"/>
                </a:cubicBezTo>
                <a:cubicBezTo>
                  <a:pt x="652" y="236"/>
                  <a:pt x="648" y="238"/>
                  <a:pt x="643" y="239"/>
                </a:cubicBezTo>
                <a:cubicBezTo>
                  <a:pt x="649" y="236"/>
                  <a:pt x="643" y="237"/>
                  <a:pt x="646" y="235"/>
                </a:cubicBezTo>
                <a:cubicBezTo>
                  <a:pt x="659" y="231"/>
                  <a:pt x="660" y="231"/>
                  <a:pt x="673" y="226"/>
                </a:cubicBezTo>
                <a:cubicBezTo>
                  <a:pt x="664" y="228"/>
                  <a:pt x="655" y="231"/>
                  <a:pt x="645" y="234"/>
                </a:cubicBezTo>
                <a:cubicBezTo>
                  <a:pt x="640" y="235"/>
                  <a:pt x="654" y="229"/>
                  <a:pt x="646" y="232"/>
                </a:cubicBezTo>
                <a:cubicBezTo>
                  <a:pt x="652" y="229"/>
                  <a:pt x="658" y="227"/>
                  <a:pt x="665" y="225"/>
                </a:cubicBezTo>
                <a:close/>
                <a:moveTo>
                  <a:pt x="716" y="211"/>
                </a:moveTo>
                <a:cubicBezTo>
                  <a:pt x="711" y="212"/>
                  <a:pt x="706" y="213"/>
                  <a:pt x="702" y="215"/>
                </a:cubicBezTo>
                <a:cubicBezTo>
                  <a:pt x="702" y="213"/>
                  <a:pt x="714" y="210"/>
                  <a:pt x="716" y="211"/>
                </a:cubicBezTo>
                <a:close/>
                <a:moveTo>
                  <a:pt x="774" y="201"/>
                </a:moveTo>
                <a:cubicBezTo>
                  <a:pt x="773" y="202"/>
                  <a:pt x="766" y="204"/>
                  <a:pt x="759" y="205"/>
                </a:cubicBezTo>
                <a:cubicBezTo>
                  <a:pt x="751" y="206"/>
                  <a:pt x="743" y="207"/>
                  <a:pt x="740" y="208"/>
                </a:cubicBezTo>
                <a:cubicBezTo>
                  <a:pt x="741" y="207"/>
                  <a:pt x="747" y="205"/>
                  <a:pt x="754" y="204"/>
                </a:cubicBezTo>
                <a:cubicBezTo>
                  <a:pt x="761" y="203"/>
                  <a:pt x="769" y="202"/>
                  <a:pt x="774" y="201"/>
                </a:cubicBezTo>
                <a:close/>
                <a:moveTo>
                  <a:pt x="594" y="254"/>
                </a:moveTo>
                <a:cubicBezTo>
                  <a:pt x="593" y="256"/>
                  <a:pt x="589" y="258"/>
                  <a:pt x="579" y="262"/>
                </a:cubicBezTo>
                <a:cubicBezTo>
                  <a:pt x="577" y="260"/>
                  <a:pt x="585" y="258"/>
                  <a:pt x="594" y="254"/>
                </a:cubicBezTo>
                <a:close/>
                <a:moveTo>
                  <a:pt x="531" y="287"/>
                </a:moveTo>
                <a:cubicBezTo>
                  <a:pt x="530" y="286"/>
                  <a:pt x="541" y="280"/>
                  <a:pt x="545" y="278"/>
                </a:cubicBezTo>
                <a:cubicBezTo>
                  <a:pt x="545" y="280"/>
                  <a:pt x="551" y="277"/>
                  <a:pt x="550" y="279"/>
                </a:cubicBezTo>
                <a:cubicBezTo>
                  <a:pt x="543" y="283"/>
                  <a:pt x="545" y="283"/>
                  <a:pt x="534" y="289"/>
                </a:cubicBezTo>
                <a:cubicBezTo>
                  <a:pt x="530" y="289"/>
                  <a:pt x="539" y="282"/>
                  <a:pt x="531" y="287"/>
                </a:cubicBezTo>
                <a:close/>
                <a:moveTo>
                  <a:pt x="722" y="215"/>
                </a:moveTo>
                <a:cubicBezTo>
                  <a:pt x="726" y="214"/>
                  <a:pt x="725" y="213"/>
                  <a:pt x="721" y="214"/>
                </a:cubicBezTo>
                <a:cubicBezTo>
                  <a:pt x="722" y="213"/>
                  <a:pt x="728" y="212"/>
                  <a:pt x="732" y="211"/>
                </a:cubicBezTo>
                <a:cubicBezTo>
                  <a:pt x="735" y="212"/>
                  <a:pt x="730" y="214"/>
                  <a:pt x="729" y="215"/>
                </a:cubicBezTo>
                <a:cubicBezTo>
                  <a:pt x="717" y="217"/>
                  <a:pt x="717" y="217"/>
                  <a:pt x="703" y="221"/>
                </a:cubicBezTo>
                <a:cubicBezTo>
                  <a:pt x="709" y="218"/>
                  <a:pt x="706" y="219"/>
                  <a:pt x="702" y="219"/>
                </a:cubicBezTo>
                <a:cubicBezTo>
                  <a:pt x="713" y="215"/>
                  <a:pt x="716" y="215"/>
                  <a:pt x="722" y="215"/>
                </a:cubicBezTo>
                <a:close/>
                <a:moveTo>
                  <a:pt x="1582" y="888"/>
                </a:moveTo>
                <a:cubicBezTo>
                  <a:pt x="1582" y="894"/>
                  <a:pt x="1581" y="894"/>
                  <a:pt x="1581" y="904"/>
                </a:cubicBezTo>
                <a:cubicBezTo>
                  <a:pt x="1581" y="901"/>
                  <a:pt x="1580" y="901"/>
                  <a:pt x="1579" y="902"/>
                </a:cubicBezTo>
                <a:cubicBezTo>
                  <a:pt x="1579" y="898"/>
                  <a:pt x="1578" y="883"/>
                  <a:pt x="1578" y="893"/>
                </a:cubicBezTo>
                <a:cubicBezTo>
                  <a:pt x="1578" y="892"/>
                  <a:pt x="1578" y="885"/>
                  <a:pt x="1577" y="881"/>
                </a:cubicBezTo>
                <a:cubicBezTo>
                  <a:pt x="1579" y="879"/>
                  <a:pt x="1580" y="884"/>
                  <a:pt x="1582" y="888"/>
                </a:cubicBezTo>
                <a:close/>
                <a:moveTo>
                  <a:pt x="502" y="305"/>
                </a:moveTo>
                <a:cubicBezTo>
                  <a:pt x="508" y="301"/>
                  <a:pt x="513" y="298"/>
                  <a:pt x="513" y="300"/>
                </a:cubicBezTo>
                <a:cubicBezTo>
                  <a:pt x="507" y="303"/>
                  <a:pt x="509" y="303"/>
                  <a:pt x="502" y="307"/>
                </a:cubicBezTo>
                <a:cubicBezTo>
                  <a:pt x="500" y="307"/>
                  <a:pt x="502" y="306"/>
                  <a:pt x="502" y="305"/>
                </a:cubicBezTo>
                <a:close/>
                <a:moveTo>
                  <a:pt x="610" y="251"/>
                </a:moveTo>
                <a:cubicBezTo>
                  <a:pt x="605" y="254"/>
                  <a:pt x="598" y="257"/>
                  <a:pt x="591" y="260"/>
                </a:cubicBezTo>
                <a:cubicBezTo>
                  <a:pt x="584" y="263"/>
                  <a:pt x="576" y="266"/>
                  <a:pt x="572" y="269"/>
                </a:cubicBezTo>
                <a:cubicBezTo>
                  <a:pt x="572" y="267"/>
                  <a:pt x="579" y="263"/>
                  <a:pt x="587" y="259"/>
                </a:cubicBezTo>
                <a:cubicBezTo>
                  <a:pt x="595" y="256"/>
                  <a:pt x="605" y="253"/>
                  <a:pt x="610" y="251"/>
                </a:cubicBezTo>
                <a:close/>
                <a:moveTo>
                  <a:pt x="625" y="243"/>
                </a:moveTo>
                <a:cubicBezTo>
                  <a:pt x="628" y="243"/>
                  <a:pt x="631" y="241"/>
                  <a:pt x="636" y="240"/>
                </a:cubicBezTo>
                <a:cubicBezTo>
                  <a:pt x="637" y="241"/>
                  <a:pt x="629" y="244"/>
                  <a:pt x="619" y="248"/>
                </a:cubicBezTo>
                <a:cubicBezTo>
                  <a:pt x="617" y="247"/>
                  <a:pt x="626" y="244"/>
                  <a:pt x="625" y="243"/>
                </a:cubicBezTo>
                <a:close/>
                <a:moveTo>
                  <a:pt x="419" y="368"/>
                </a:moveTo>
                <a:cubicBezTo>
                  <a:pt x="427" y="361"/>
                  <a:pt x="428" y="360"/>
                  <a:pt x="439" y="352"/>
                </a:cubicBezTo>
                <a:cubicBezTo>
                  <a:pt x="439" y="352"/>
                  <a:pt x="434" y="357"/>
                  <a:pt x="429" y="361"/>
                </a:cubicBezTo>
                <a:cubicBezTo>
                  <a:pt x="424" y="365"/>
                  <a:pt x="419" y="369"/>
                  <a:pt x="419" y="368"/>
                </a:cubicBezTo>
                <a:close/>
                <a:moveTo>
                  <a:pt x="471" y="328"/>
                </a:moveTo>
                <a:cubicBezTo>
                  <a:pt x="471" y="325"/>
                  <a:pt x="487" y="316"/>
                  <a:pt x="496" y="310"/>
                </a:cubicBezTo>
                <a:cubicBezTo>
                  <a:pt x="491" y="314"/>
                  <a:pt x="488" y="316"/>
                  <a:pt x="485" y="319"/>
                </a:cubicBezTo>
                <a:cubicBezTo>
                  <a:pt x="481" y="321"/>
                  <a:pt x="477" y="324"/>
                  <a:pt x="471" y="328"/>
                </a:cubicBezTo>
                <a:close/>
                <a:moveTo>
                  <a:pt x="563" y="275"/>
                </a:moveTo>
                <a:cubicBezTo>
                  <a:pt x="566" y="273"/>
                  <a:pt x="575" y="268"/>
                  <a:pt x="584" y="264"/>
                </a:cubicBezTo>
                <a:cubicBezTo>
                  <a:pt x="593" y="260"/>
                  <a:pt x="601" y="257"/>
                  <a:pt x="602" y="258"/>
                </a:cubicBezTo>
                <a:cubicBezTo>
                  <a:pt x="588" y="264"/>
                  <a:pt x="580" y="267"/>
                  <a:pt x="563" y="275"/>
                </a:cubicBezTo>
                <a:close/>
                <a:moveTo>
                  <a:pt x="666" y="233"/>
                </a:moveTo>
                <a:cubicBezTo>
                  <a:pt x="677" y="229"/>
                  <a:pt x="685" y="227"/>
                  <a:pt x="686" y="229"/>
                </a:cubicBezTo>
                <a:cubicBezTo>
                  <a:pt x="679" y="232"/>
                  <a:pt x="666" y="235"/>
                  <a:pt x="666" y="233"/>
                </a:cubicBezTo>
                <a:close/>
                <a:moveTo>
                  <a:pt x="525" y="301"/>
                </a:moveTo>
                <a:cubicBezTo>
                  <a:pt x="520" y="304"/>
                  <a:pt x="516" y="307"/>
                  <a:pt x="511" y="310"/>
                </a:cubicBezTo>
                <a:cubicBezTo>
                  <a:pt x="516" y="306"/>
                  <a:pt x="518" y="304"/>
                  <a:pt x="509" y="309"/>
                </a:cubicBezTo>
                <a:cubicBezTo>
                  <a:pt x="511" y="306"/>
                  <a:pt x="518" y="302"/>
                  <a:pt x="523" y="300"/>
                </a:cubicBezTo>
                <a:cubicBezTo>
                  <a:pt x="528" y="298"/>
                  <a:pt x="530" y="297"/>
                  <a:pt x="525" y="301"/>
                </a:cubicBezTo>
                <a:close/>
                <a:moveTo>
                  <a:pt x="432" y="365"/>
                </a:moveTo>
                <a:cubicBezTo>
                  <a:pt x="435" y="362"/>
                  <a:pt x="437" y="362"/>
                  <a:pt x="441" y="358"/>
                </a:cubicBezTo>
                <a:cubicBezTo>
                  <a:pt x="443" y="361"/>
                  <a:pt x="426" y="373"/>
                  <a:pt x="413" y="385"/>
                </a:cubicBezTo>
                <a:cubicBezTo>
                  <a:pt x="411" y="384"/>
                  <a:pt x="416" y="380"/>
                  <a:pt x="421" y="375"/>
                </a:cubicBezTo>
                <a:cubicBezTo>
                  <a:pt x="426" y="371"/>
                  <a:pt x="432" y="366"/>
                  <a:pt x="432" y="365"/>
                </a:cubicBezTo>
                <a:close/>
                <a:moveTo>
                  <a:pt x="538" y="292"/>
                </a:moveTo>
                <a:cubicBezTo>
                  <a:pt x="547" y="287"/>
                  <a:pt x="549" y="287"/>
                  <a:pt x="556" y="283"/>
                </a:cubicBezTo>
                <a:cubicBezTo>
                  <a:pt x="555" y="286"/>
                  <a:pt x="549" y="288"/>
                  <a:pt x="540" y="293"/>
                </a:cubicBezTo>
                <a:lnTo>
                  <a:pt x="538" y="2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9D98E35-2137-4AEE-A22B-EDDA2691119A}"/>
              </a:ext>
            </a:extLst>
          </p:cNvPr>
          <p:cNvSpPr txBox="1"/>
          <p:nvPr/>
        </p:nvSpPr>
        <p:spPr>
          <a:xfrm>
            <a:off x="1400940" y="2316283"/>
            <a:ext cx="1903438" cy="592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481275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2BD0A216-D6D3-417A-83F9-99BD5B17911E}"/>
              </a:ext>
            </a:extLst>
          </p:cNvPr>
          <p:cNvGrpSpPr/>
          <p:nvPr/>
        </p:nvGrpSpPr>
        <p:grpSpPr>
          <a:xfrm>
            <a:off x="370763" y="215986"/>
            <a:ext cx="3080915" cy="804232"/>
            <a:chOff x="370763" y="215986"/>
            <a:chExt cx="3080915" cy="804232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6A196686-F658-483C-BC63-2C525F1CE8E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548" y="270439"/>
              <a:ext cx="657389" cy="749779"/>
            </a:xfrm>
            <a:custGeom>
              <a:avLst/>
              <a:gdLst>
                <a:gd name="connsiteX0" fmla="*/ 142875 w 293688"/>
                <a:gd name="connsiteY0" fmla="*/ 333376 h 334963"/>
                <a:gd name="connsiteX1" fmla="*/ 144463 w 293688"/>
                <a:gd name="connsiteY1" fmla="*/ 334963 h 334963"/>
                <a:gd name="connsiteX2" fmla="*/ 142875 w 293688"/>
                <a:gd name="connsiteY2" fmla="*/ 334963 h 334963"/>
                <a:gd name="connsiteX3" fmla="*/ 163513 w 293688"/>
                <a:gd name="connsiteY3" fmla="*/ 330201 h 334963"/>
                <a:gd name="connsiteX4" fmla="*/ 160338 w 293688"/>
                <a:gd name="connsiteY4" fmla="*/ 333376 h 334963"/>
                <a:gd name="connsiteX5" fmla="*/ 163513 w 293688"/>
                <a:gd name="connsiteY5" fmla="*/ 333376 h 334963"/>
                <a:gd name="connsiteX6" fmla="*/ 93662 w 293688"/>
                <a:gd name="connsiteY6" fmla="*/ 314326 h 334963"/>
                <a:gd name="connsiteX7" fmla="*/ 95250 w 293688"/>
                <a:gd name="connsiteY7" fmla="*/ 314326 h 334963"/>
                <a:gd name="connsiteX8" fmla="*/ 95250 w 293688"/>
                <a:gd name="connsiteY8" fmla="*/ 317501 h 334963"/>
                <a:gd name="connsiteX9" fmla="*/ 88900 w 293688"/>
                <a:gd name="connsiteY9" fmla="*/ 314326 h 334963"/>
                <a:gd name="connsiteX10" fmla="*/ 90487 w 293688"/>
                <a:gd name="connsiteY10" fmla="*/ 317501 h 334963"/>
                <a:gd name="connsiteX11" fmla="*/ 88900 w 293688"/>
                <a:gd name="connsiteY11" fmla="*/ 317501 h 334963"/>
                <a:gd name="connsiteX12" fmla="*/ 74612 w 293688"/>
                <a:gd name="connsiteY12" fmla="*/ 301626 h 334963"/>
                <a:gd name="connsiteX13" fmla="*/ 77787 w 293688"/>
                <a:gd name="connsiteY13" fmla="*/ 301626 h 334963"/>
                <a:gd name="connsiteX14" fmla="*/ 74612 w 293688"/>
                <a:gd name="connsiteY14" fmla="*/ 303213 h 334963"/>
                <a:gd name="connsiteX15" fmla="*/ 20637 w 293688"/>
                <a:gd name="connsiteY15" fmla="*/ 263526 h 334963"/>
                <a:gd name="connsiteX16" fmla="*/ 20637 w 293688"/>
                <a:gd name="connsiteY16" fmla="*/ 265113 h 334963"/>
                <a:gd name="connsiteX17" fmla="*/ 20637 w 293688"/>
                <a:gd name="connsiteY17" fmla="*/ 266701 h 334963"/>
                <a:gd name="connsiteX18" fmla="*/ 17462 w 293688"/>
                <a:gd name="connsiteY18" fmla="*/ 265113 h 334963"/>
                <a:gd name="connsiteX19" fmla="*/ 20637 w 293688"/>
                <a:gd name="connsiteY19" fmla="*/ 255588 h 334963"/>
                <a:gd name="connsiteX20" fmla="*/ 22225 w 293688"/>
                <a:gd name="connsiteY20" fmla="*/ 255588 h 334963"/>
                <a:gd name="connsiteX21" fmla="*/ 22225 w 293688"/>
                <a:gd name="connsiteY21" fmla="*/ 258763 h 334963"/>
                <a:gd name="connsiteX22" fmla="*/ 20637 w 293688"/>
                <a:gd name="connsiteY22" fmla="*/ 260351 h 334963"/>
                <a:gd name="connsiteX23" fmla="*/ 17462 w 293688"/>
                <a:gd name="connsiteY23" fmla="*/ 260351 h 334963"/>
                <a:gd name="connsiteX24" fmla="*/ 20637 w 293688"/>
                <a:gd name="connsiteY24" fmla="*/ 258763 h 334963"/>
                <a:gd name="connsiteX25" fmla="*/ 14287 w 293688"/>
                <a:gd name="connsiteY25" fmla="*/ 250826 h 334963"/>
                <a:gd name="connsiteX26" fmla="*/ 15875 w 293688"/>
                <a:gd name="connsiteY26" fmla="*/ 250826 h 334963"/>
                <a:gd name="connsiteX27" fmla="*/ 15875 w 293688"/>
                <a:gd name="connsiteY27" fmla="*/ 254001 h 334963"/>
                <a:gd name="connsiteX28" fmla="*/ 14287 w 293688"/>
                <a:gd name="connsiteY28" fmla="*/ 247651 h 334963"/>
                <a:gd name="connsiteX29" fmla="*/ 15875 w 293688"/>
                <a:gd name="connsiteY29" fmla="*/ 247651 h 334963"/>
                <a:gd name="connsiteX30" fmla="*/ 15875 w 293688"/>
                <a:gd name="connsiteY30" fmla="*/ 249238 h 334963"/>
                <a:gd name="connsiteX31" fmla="*/ 14287 w 293688"/>
                <a:gd name="connsiteY31" fmla="*/ 249238 h 334963"/>
                <a:gd name="connsiteX32" fmla="*/ 11112 w 293688"/>
                <a:gd name="connsiteY32" fmla="*/ 242888 h 334963"/>
                <a:gd name="connsiteX33" fmla="*/ 14287 w 293688"/>
                <a:gd name="connsiteY33" fmla="*/ 244476 h 334963"/>
                <a:gd name="connsiteX34" fmla="*/ 11112 w 293688"/>
                <a:gd name="connsiteY34" fmla="*/ 244476 h 334963"/>
                <a:gd name="connsiteX35" fmla="*/ 9525 w 293688"/>
                <a:gd name="connsiteY35" fmla="*/ 238126 h 334963"/>
                <a:gd name="connsiteX36" fmla="*/ 11112 w 293688"/>
                <a:gd name="connsiteY36" fmla="*/ 238126 h 334963"/>
                <a:gd name="connsiteX37" fmla="*/ 11112 w 293688"/>
                <a:gd name="connsiteY37" fmla="*/ 239713 h 334963"/>
                <a:gd name="connsiteX38" fmla="*/ 11112 w 293688"/>
                <a:gd name="connsiteY38" fmla="*/ 242888 h 334963"/>
                <a:gd name="connsiteX39" fmla="*/ 9525 w 293688"/>
                <a:gd name="connsiteY39" fmla="*/ 239713 h 334963"/>
                <a:gd name="connsiteX40" fmla="*/ 196850 w 293688"/>
                <a:gd name="connsiteY40" fmla="*/ 55563 h 334963"/>
                <a:gd name="connsiteX41" fmla="*/ 198438 w 293688"/>
                <a:gd name="connsiteY41" fmla="*/ 55563 h 334963"/>
                <a:gd name="connsiteX42" fmla="*/ 201613 w 293688"/>
                <a:gd name="connsiteY42" fmla="*/ 55563 h 334963"/>
                <a:gd name="connsiteX43" fmla="*/ 203200 w 293688"/>
                <a:gd name="connsiteY43" fmla="*/ 55563 h 334963"/>
                <a:gd name="connsiteX44" fmla="*/ 206376 w 293688"/>
                <a:gd name="connsiteY44" fmla="*/ 55563 h 334963"/>
                <a:gd name="connsiteX45" fmla="*/ 207963 w 293688"/>
                <a:gd name="connsiteY45" fmla="*/ 55563 h 334963"/>
                <a:gd name="connsiteX46" fmla="*/ 211138 w 293688"/>
                <a:gd name="connsiteY46" fmla="*/ 55563 h 334963"/>
                <a:gd name="connsiteX47" fmla="*/ 207963 w 293688"/>
                <a:gd name="connsiteY47" fmla="*/ 57151 h 334963"/>
                <a:gd name="connsiteX48" fmla="*/ 206376 w 293688"/>
                <a:gd name="connsiteY48" fmla="*/ 57151 h 334963"/>
                <a:gd name="connsiteX49" fmla="*/ 201613 w 293688"/>
                <a:gd name="connsiteY49" fmla="*/ 57151 h 334963"/>
                <a:gd name="connsiteX50" fmla="*/ 57150 w 293688"/>
                <a:gd name="connsiteY50" fmla="*/ 52388 h 334963"/>
                <a:gd name="connsiteX51" fmla="*/ 58737 w 293688"/>
                <a:gd name="connsiteY51" fmla="*/ 55563 h 334963"/>
                <a:gd name="connsiteX52" fmla="*/ 57150 w 293688"/>
                <a:gd name="connsiteY52" fmla="*/ 55563 h 334963"/>
                <a:gd name="connsiteX53" fmla="*/ 165100 w 293688"/>
                <a:gd name="connsiteY53" fmla="*/ 36513 h 334963"/>
                <a:gd name="connsiteX54" fmla="*/ 168275 w 293688"/>
                <a:gd name="connsiteY54" fmla="*/ 36513 h 334963"/>
                <a:gd name="connsiteX55" fmla="*/ 165100 w 293688"/>
                <a:gd name="connsiteY55" fmla="*/ 39688 h 334963"/>
                <a:gd name="connsiteX56" fmla="*/ 165100 w 293688"/>
                <a:gd name="connsiteY56" fmla="*/ 31750 h 334963"/>
                <a:gd name="connsiteX57" fmla="*/ 168275 w 293688"/>
                <a:gd name="connsiteY57" fmla="*/ 31750 h 334963"/>
                <a:gd name="connsiteX58" fmla="*/ 165100 w 293688"/>
                <a:gd name="connsiteY58" fmla="*/ 34925 h 334963"/>
                <a:gd name="connsiteX59" fmla="*/ 160338 w 293688"/>
                <a:gd name="connsiteY59" fmla="*/ 30163 h 334963"/>
                <a:gd name="connsiteX60" fmla="*/ 163513 w 293688"/>
                <a:gd name="connsiteY60" fmla="*/ 31750 h 334963"/>
                <a:gd name="connsiteX61" fmla="*/ 160338 w 293688"/>
                <a:gd name="connsiteY61" fmla="*/ 31750 h 334963"/>
                <a:gd name="connsiteX62" fmla="*/ 160338 w 293688"/>
                <a:gd name="connsiteY62" fmla="*/ 26988 h 334963"/>
                <a:gd name="connsiteX63" fmla="*/ 163513 w 293688"/>
                <a:gd name="connsiteY63" fmla="*/ 26988 h 334963"/>
                <a:gd name="connsiteX64" fmla="*/ 160338 w 293688"/>
                <a:gd name="connsiteY64" fmla="*/ 30163 h 334963"/>
                <a:gd name="connsiteX65" fmla="*/ 160338 w 293688"/>
                <a:gd name="connsiteY65" fmla="*/ 20638 h 334963"/>
                <a:gd name="connsiteX66" fmla="*/ 163513 w 293688"/>
                <a:gd name="connsiteY66" fmla="*/ 20638 h 334963"/>
                <a:gd name="connsiteX67" fmla="*/ 163513 w 293688"/>
                <a:gd name="connsiteY67" fmla="*/ 23813 h 334963"/>
                <a:gd name="connsiteX68" fmla="*/ 160338 w 293688"/>
                <a:gd name="connsiteY68" fmla="*/ 23813 h 334963"/>
                <a:gd name="connsiteX69" fmla="*/ 107950 w 293688"/>
                <a:gd name="connsiteY69" fmla="*/ 9525 h 334963"/>
                <a:gd name="connsiteX70" fmla="*/ 111125 w 293688"/>
                <a:gd name="connsiteY70" fmla="*/ 9525 h 334963"/>
                <a:gd name="connsiteX71" fmla="*/ 111125 w 293688"/>
                <a:gd name="connsiteY71" fmla="*/ 11113 h 334963"/>
                <a:gd name="connsiteX72" fmla="*/ 107950 w 293688"/>
                <a:gd name="connsiteY72" fmla="*/ 14288 h 334963"/>
                <a:gd name="connsiteX73" fmla="*/ 107950 w 293688"/>
                <a:gd name="connsiteY73" fmla="*/ 11113 h 334963"/>
                <a:gd name="connsiteX74" fmla="*/ 106362 w 293688"/>
                <a:gd name="connsiteY74" fmla="*/ 7938 h 334963"/>
                <a:gd name="connsiteX75" fmla="*/ 107950 w 293688"/>
                <a:gd name="connsiteY75" fmla="*/ 9525 h 334963"/>
                <a:gd name="connsiteX76" fmla="*/ 106362 w 293688"/>
                <a:gd name="connsiteY76" fmla="*/ 11113 h 334963"/>
                <a:gd name="connsiteX77" fmla="*/ 106362 w 293688"/>
                <a:gd name="connsiteY77" fmla="*/ 14288 h 334963"/>
                <a:gd name="connsiteX78" fmla="*/ 106363 w 293688"/>
                <a:gd name="connsiteY78" fmla="*/ 14288 h 334963"/>
                <a:gd name="connsiteX79" fmla="*/ 107950 w 293688"/>
                <a:gd name="connsiteY79" fmla="*/ 14288 h 334963"/>
                <a:gd name="connsiteX80" fmla="*/ 106363 w 293688"/>
                <a:gd name="connsiteY80" fmla="*/ 15875 h 334963"/>
                <a:gd name="connsiteX81" fmla="*/ 106363 w 293688"/>
                <a:gd name="connsiteY81" fmla="*/ 15876 h 334963"/>
                <a:gd name="connsiteX82" fmla="*/ 106362 w 293688"/>
                <a:gd name="connsiteY82" fmla="*/ 15876 h 334963"/>
                <a:gd name="connsiteX83" fmla="*/ 106362 w 293688"/>
                <a:gd name="connsiteY83" fmla="*/ 19050 h 334963"/>
                <a:gd name="connsiteX84" fmla="*/ 104776 w 293688"/>
                <a:gd name="connsiteY84" fmla="*/ 20637 h 334963"/>
                <a:gd name="connsiteX85" fmla="*/ 104776 w 293688"/>
                <a:gd name="connsiteY85" fmla="*/ 20638 h 334963"/>
                <a:gd name="connsiteX86" fmla="*/ 104775 w 293688"/>
                <a:gd name="connsiteY86" fmla="*/ 20638 h 334963"/>
                <a:gd name="connsiteX87" fmla="*/ 104775 w 293688"/>
                <a:gd name="connsiteY87" fmla="*/ 20638 h 334963"/>
                <a:gd name="connsiteX88" fmla="*/ 104775 w 293688"/>
                <a:gd name="connsiteY88" fmla="*/ 23813 h 334963"/>
                <a:gd name="connsiteX89" fmla="*/ 104775 w 293688"/>
                <a:gd name="connsiteY89" fmla="*/ 25400 h 334963"/>
                <a:gd name="connsiteX90" fmla="*/ 101600 w 293688"/>
                <a:gd name="connsiteY90" fmla="*/ 26988 h 334963"/>
                <a:gd name="connsiteX91" fmla="*/ 100012 w 293688"/>
                <a:gd name="connsiteY91" fmla="*/ 30163 h 334963"/>
                <a:gd name="connsiteX92" fmla="*/ 101600 w 293688"/>
                <a:gd name="connsiteY92" fmla="*/ 30163 h 334963"/>
                <a:gd name="connsiteX93" fmla="*/ 104775 w 293688"/>
                <a:gd name="connsiteY93" fmla="*/ 30163 h 334963"/>
                <a:gd name="connsiteX94" fmla="*/ 104775 w 293688"/>
                <a:gd name="connsiteY94" fmla="*/ 26988 h 334963"/>
                <a:gd name="connsiteX95" fmla="*/ 106362 w 293688"/>
                <a:gd name="connsiteY95" fmla="*/ 26988 h 334963"/>
                <a:gd name="connsiteX96" fmla="*/ 106362 w 293688"/>
                <a:gd name="connsiteY96" fmla="*/ 25400 h 334963"/>
                <a:gd name="connsiteX97" fmla="*/ 107950 w 293688"/>
                <a:gd name="connsiteY97" fmla="*/ 25400 h 334963"/>
                <a:gd name="connsiteX98" fmla="*/ 111125 w 293688"/>
                <a:gd name="connsiteY98" fmla="*/ 25400 h 334963"/>
                <a:gd name="connsiteX99" fmla="*/ 111125 w 293688"/>
                <a:gd name="connsiteY99" fmla="*/ 26988 h 334963"/>
                <a:gd name="connsiteX100" fmla="*/ 112712 w 293688"/>
                <a:gd name="connsiteY100" fmla="*/ 26988 h 334963"/>
                <a:gd name="connsiteX101" fmla="*/ 112712 w 293688"/>
                <a:gd name="connsiteY101" fmla="*/ 25400 h 334963"/>
                <a:gd name="connsiteX102" fmla="*/ 115887 w 293688"/>
                <a:gd name="connsiteY102" fmla="*/ 23813 h 334963"/>
                <a:gd name="connsiteX103" fmla="*/ 117475 w 293688"/>
                <a:gd name="connsiteY103" fmla="*/ 23813 h 334963"/>
                <a:gd name="connsiteX104" fmla="*/ 120650 w 293688"/>
                <a:gd name="connsiteY104" fmla="*/ 23813 h 334963"/>
                <a:gd name="connsiteX105" fmla="*/ 120650 w 293688"/>
                <a:gd name="connsiteY105" fmla="*/ 20638 h 334963"/>
                <a:gd name="connsiteX106" fmla="*/ 122237 w 293688"/>
                <a:gd name="connsiteY106" fmla="*/ 19050 h 334963"/>
                <a:gd name="connsiteX107" fmla="*/ 123825 w 293688"/>
                <a:gd name="connsiteY107" fmla="*/ 19050 h 334963"/>
                <a:gd name="connsiteX108" fmla="*/ 127000 w 293688"/>
                <a:gd name="connsiteY108" fmla="*/ 15875 h 334963"/>
                <a:gd name="connsiteX109" fmla="*/ 127000 w 293688"/>
                <a:gd name="connsiteY109" fmla="*/ 19050 h 334963"/>
                <a:gd name="connsiteX110" fmla="*/ 128587 w 293688"/>
                <a:gd name="connsiteY110" fmla="*/ 19050 h 334963"/>
                <a:gd name="connsiteX111" fmla="*/ 128587 w 293688"/>
                <a:gd name="connsiteY111" fmla="*/ 15875 h 334963"/>
                <a:gd name="connsiteX112" fmla="*/ 131762 w 293688"/>
                <a:gd name="connsiteY112" fmla="*/ 15875 h 334963"/>
                <a:gd name="connsiteX113" fmla="*/ 133350 w 293688"/>
                <a:gd name="connsiteY113" fmla="*/ 15875 h 334963"/>
                <a:gd name="connsiteX114" fmla="*/ 136525 w 293688"/>
                <a:gd name="connsiteY114" fmla="*/ 15875 h 334963"/>
                <a:gd name="connsiteX115" fmla="*/ 138112 w 293688"/>
                <a:gd name="connsiteY115" fmla="*/ 15875 h 334963"/>
                <a:gd name="connsiteX116" fmla="*/ 139700 w 293688"/>
                <a:gd name="connsiteY116" fmla="*/ 15875 h 334963"/>
                <a:gd name="connsiteX117" fmla="*/ 139700 w 293688"/>
                <a:gd name="connsiteY117" fmla="*/ 14288 h 334963"/>
                <a:gd name="connsiteX118" fmla="*/ 142875 w 293688"/>
                <a:gd name="connsiteY118" fmla="*/ 14288 h 334963"/>
                <a:gd name="connsiteX119" fmla="*/ 142875 w 293688"/>
                <a:gd name="connsiteY119" fmla="*/ 11113 h 334963"/>
                <a:gd name="connsiteX120" fmla="*/ 144463 w 293688"/>
                <a:gd name="connsiteY120" fmla="*/ 9525 h 334963"/>
                <a:gd name="connsiteX121" fmla="*/ 147638 w 293688"/>
                <a:gd name="connsiteY121" fmla="*/ 9525 h 334963"/>
                <a:gd name="connsiteX122" fmla="*/ 147638 w 293688"/>
                <a:gd name="connsiteY122" fmla="*/ 14288 h 334963"/>
                <a:gd name="connsiteX123" fmla="*/ 144463 w 293688"/>
                <a:gd name="connsiteY123" fmla="*/ 14288 h 334963"/>
                <a:gd name="connsiteX124" fmla="*/ 144463 w 293688"/>
                <a:gd name="connsiteY124" fmla="*/ 15875 h 334963"/>
                <a:gd name="connsiteX125" fmla="*/ 147638 w 293688"/>
                <a:gd name="connsiteY125" fmla="*/ 15875 h 334963"/>
                <a:gd name="connsiteX126" fmla="*/ 147638 w 293688"/>
                <a:gd name="connsiteY126" fmla="*/ 14288 h 334963"/>
                <a:gd name="connsiteX127" fmla="*/ 149225 w 293688"/>
                <a:gd name="connsiteY127" fmla="*/ 14288 h 334963"/>
                <a:gd name="connsiteX128" fmla="*/ 152400 w 293688"/>
                <a:gd name="connsiteY128" fmla="*/ 14288 h 334963"/>
                <a:gd name="connsiteX129" fmla="*/ 152400 w 293688"/>
                <a:gd name="connsiteY129" fmla="*/ 11113 h 334963"/>
                <a:gd name="connsiteX130" fmla="*/ 153988 w 293688"/>
                <a:gd name="connsiteY130" fmla="*/ 11113 h 334963"/>
                <a:gd name="connsiteX131" fmla="*/ 153988 w 293688"/>
                <a:gd name="connsiteY131" fmla="*/ 14288 h 334963"/>
                <a:gd name="connsiteX132" fmla="*/ 153988 w 293688"/>
                <a:gd name="connsiteY132" fmla="*/ 15875 h 334963"/>
                <a:gd name="connsiteX133" fmla="*/ 153988 w 293688"/>
                <a:gd name="connsiteY133" fmla="*/ 19050 h 334963"/>
                <a:gd name="connsiteX134" fmla="*/ 153988 w 293688"/>
                <a:gd name="connsiteY134" fmla="*/ 20638 h 334963"/>
                <a:gd name="connsiteX135" fmla="*/ 152400 w 293688"/>
                <a:gd name="connsiteY135" fmla="*/ 23813 h 334963"/>
                <a:gd name="connsiteX136" fmla="*/ 152400 w 293688"/>
                <a:gd name="connsiteY136" fmla="*/ 25400 h 334963"/>
                <a:gd name="connsiteX137" fmla="*/ 153988 w 293688"/>
                <a:gd name="connsiteY137" fmla="*/ 25400 h 334963"/>
                <a:gd name="connsiteX138" fmla="*/ 155575 w 293688"/>
                <a:gd name="connsiteY138" fmla="*/ 25400 h 334963"/>
                <a:gd name="connsiteX139" fmla="*/ 158750 w 293688"/>
                <a:gd name="connsiteY139" fmla="*/ 25400 h 334963"/>
                <a:gd name="connsiteX140" fmla="*/ 158750 w 293688"/>
                <a:gd name="connsiteY140" fmla="*/ 23813 h 334963"/>
                <a:gd name="connsiteX141" fmla="*/ 160338 w 293688"/>
                <a:gd name="connsiteY141" fmla="*/ 23813 h 334963"/>
                <a:gd name="connsiteX142" fmla="*/ 160338 w 293688"/>
                <a:gd name="connsiteY142" fmla="*/ 25400 h 334963"/>
                <a:gd name="connsiteX143" fmla="*/ 160338 w 293688"/>
                <a:gd name="connsiteY143" fmla="*/ 25401 h 334963"/>
                <a:gd name="connsiteX144" fmla="*/ 160337 w 293688"/>
                <a:gd name="connsiteY144" fmla="*/ 25401 h 334963"/>
                <a:gd name="connsiteX145" fmla="*/ 158750 w 293688"/>
                <a:gd name="connsiteY145" fmla="*/ 26988 h 334963"/>
                <a:gd name="connsiteX146" fmla="*/ 158750 w 293688"/>
                <a:gd name="connsiteY146" fmla="*/ 30163 h 334963"/>
                <a:gd name="connsiteX147" fmla="*/ 155575 w 293688"/>
                <a:gd name="connsiteY147" fmla="*/ 31750 h 334963"/>
                <a:gd name="connsiteX148" fmla="*/ 158750 w 293688"/>
                <a:gd name="connsiteY148" fmla="*/ 31750 h 334963"/>
                <a:gd name="connsiteX149" fmla="*/ 160338 w 293688"/>
                <a:gd name="connsiteY149" fmla="*/ 31750 h 334963"/>
                <a:gd name="connsiteX150" fmla="*/ 163513 w 293688"/>
                <a:gd name="connsiteY150" fmla="*/ 34925 h 334963"/>
                <a:gd name="connsiteX151" fmla="*/ 165100 w 293688"/>
                <a:gd name="connsiteY151" fmla="*/ 34925 h 334963"/>
                <a:gd name="connsiteX152" fmla="*/ 165100 w 293688"/>
                <a:gd name="connsiteY152" fmla="*/ 36513 h 334963"/>
                <a:gd name="connsiteX153" fmla="*/ 163513 w 293688"/>
                <a:gd name="connsiteY153" fmla="*/ 36513 h 334963"/>
                <a:gd name="connsiteX154" fmla="*/ 163513 w 293688"/>
                <a:gd name="connsiteY154" fmla="*/ 39688 h 334963"/>
                <a:gd name="connsiteX155" fmla="*/ 160338 w 293688"/>
                <a:gd name="connsiteY155" fmla="*/ 39688 h 334963"/>
                <a:gd name="connsiteX156" fmla="*/ 160338 w 293688"/>
                <a:gd name="connsiteY156" fmla="*/ 41275 h 334963"/>
                <a:gd name="connsiteX157" fmla="*/ 163513 w 293688"/>
                <a:gd name="connsiteY157" fmla="*/ 41275 h 334963"/>
                <a:gd name="connsiteX158" fmla="*/ 163513 w 293688"/>
                <a:gd name="connsiteY158" fmla="*/ 41275 h 334963"/>
                <a:gd name="connsiteX159" fmla="*/ 163513 w 293688"/>
                <a:gd name="connsiteY159" fmla="*/ 39688 h 334963"/>
                <a:gd name="connsiteX160" fmla="*/ 165100 w 293688"/>
                <a:gd name="connsiteY160" fmla="*/ 39688 h 334963"/>
                <a:gd name="connsiteX161" fmla="*/ 165100 w 293688"/>
                <a:gd name="connsiteY161" fmla="*/ 41275 h 334963"/>
                <a:gd name="connsiteX162" fmla="*/ 165100 w 293688"/>
                <a:gd name="connsiteY162" fmla="*/ 41275 h 334963"/>
                <a:gd name="connsiteX163" fmla="*/ 165100 w 293688"/>
                <a:gd name="connsiteY163" fmla="*/ 42863 h 334963"/>
                <a:gd name="connsiteX164" fmla="*/ 163513 w 293688"/>
                <a:gd name="connsiteY164" fmla="*/ 46038 h 334963"/>
                <a:gd name="connsiteX165" fmla="*/ 160338 w 293688"/>
                <a:gd name="connsiteY165" fmla="*/ 46038 h 334963"/>
                <a:gd name="connsiteX166" fmla="*/ 160338 w 293688"/>
                <a:gd name="connsiteY166" fmla="*/ 47625 h 334963"/>
                <a:gd name="connsiteX167" fmla="*/ 163513 w 293688"/>
                <a:gd name="connsiteY167" fmla="*/ 46038 h 334963"/>
                <a:gd name="connsiteX168" fmla="*/ 163513 w 293688"/>
                <a:gd name="connsiteY168" fmla="*/ 47625 h 334963"/>
                <a:gd name="connsiteX169" fmla="*/ 165100 w 293688"/>
                <a:gd name="connsiteY169" fmla="*/ 47625 h 334963"/>
                <a:gd name="connsiteX170" fmla="*/ 165100 w 293688"/>
                <a:gd name="connsiteY170" fmla="*/ 50800 h 334963"/>
                <a:gd name="connsiteX171" fmla="*/ 163513 w 293688"/>
                <a:gd name="connsiteY171" fmla="*/ 50800 h 334963"/>
                <a:gd name="connsiteX172" fmla="*/ 160338 w 293688"/>
                <a:gd name="connsiteY172" fmla="*/ 50800 h 334963"/>
                <a:gd name="connsiteX173" fmla="*/ 160338 w 293688"/>
                <a:gd name="connsiteY173" fmla="*/ 52388 h 334963"/>
                <a:gd name="connsiteX174" fmla="*/ 158750 w 293688"/>
                <a:gd name="connsiteY174" fmla="*/ 52388 h 334963"/>
                <a:gd name="connsiteX175" fmla="*/ 158750 w 293688"/>
                <a:gd name="connsiteY175" fmla="*/ 55563 h 334963"/>
                <a:gd name="connsiteX176" fmla="*/ 158750 w 293688"/>
                <a:gd name="connsiteY176" fmla="*/ 57150 h 334963"/>
                <a:gd name="connsiteX177" fmla="*/ 160338 w 293688"/>
                <a:gd name="connsiteY177" fmla="*/ 57150 h 334963"/>
                <a:gd name="connsiteX178" fmla="*/ 160338 w 293688"/>
                <a:gd name="connsiteY178" fmla="*/ 58738 h 334963"/>
                <a:gd name="connsiteX179" fmla="*/ 163513 w 293688"/>
                <a:gd name="connsiteY179" fmla="*/ 58738 h 334963"/>
                <a:gd name="connsiteX180" fmla="*/ 163513 w 293688"/>
                <a:gd name="connsiteY180" fmla="*/ 57150 h 334963"/>
                <a:gd name="connsiteX181" fmla="*/ 165100 w 293688"/>
                <a:gd name="connsiteY181" fmla="*/ 57150 h 334963"/>
                <a:gd name="connsiteX182" fmla="*/ 168275 w 293688"/>
                <a:gd name="connsiteY182" fmla="*/ 55563 h 334963"/>
                <a:gd name="connsiteX183" fmla="*/ 169863 w 293688"/>
                <a:gd name="connsiteY183" fmla="*/ 52388 h 334963"/>
                <a:gd name="connsiteX184" fmla="*/ 169863 w 293688"/>
                <a:gd name="connsiteY184" fmla="*/ 55563 h 334963"/>
                <a:gd name="connsiteX185" fmla="*/ 169863 w 293688"/>
                <a:gd name="connsiteY185" fmla="*/ 57150 h 334963"/>
                <a:gd name="connsiteX186" fmla="*/ 169863 w 293688"/>
                <a:gd name="connsiteY186" fmla="*/ 58738 h 334963"/>
                <a:gd name="connsiteX187" fmla="*/ 168275 w 293688"/>
                <a:gd name="connsiteY187" fmla="*/ 61913 h 334963"/>
                <a:gd name="connsiteX188" fmla="*/ 169863 w 293688"/>
                <a:gd name="connsiteY188" fmla="*/ 63501 h 334963"/>
                <a:gd name="connsiteX189" fmla="*/ 168275 w 293688"/>
                <a:gd name="connsiteY189" fmla="*/ 63501 h 334963"/>
                <a:gd name="connsiteX190" fmla="*/ 168275 w 293688"/>
                <a:gd name="connsiteY190" fmla="*/ 66676 h 334963"/>
                <a:gd name="connsiteX191" fmla="*/ 165100 w 293688"/>
                <a:gd name="connsiteY191" fmla="*/ 68263 h 334963"/>
                <a:gd name="connsiteX192" fmla="*/ 165100 w 293688"/>
                <a:gd name="connsiteY192" fmla="*/ 69851 h 334963"/>
                <a:gd name="connsiteX193" fmla="*/ 165100 w 293688"/>
                <a:gd name="connsiteY193" fmla="*/ 73026 h 334963"/>
                <a:gd name="connsiteX194" fmla="*/ 168275 w 293688"/>
                <a:gd name="connsiteY194" fmla="*/ 73026 h 334963"/>
                <a:gd name="connsiteX195" fmla="*/ 169863 w 293688"/>
                <a:gd name="connsiteY195" fmla="*/ 73026 h 334963"/>
                <a:gd name="connsiteX196" fmla="*/ 171450 w 293688"/>
                <a:gd name="connsiteY196" fmla="*/ 73026 h 334963"/>
                <a:gd name="connsiteX197" fmla="*/ 174625 w 293688"/>
                <a:gd name="connsiteY197" fmla="*/ 69851 h 334963"/>
                <a:gd name="connsiteX198" fmla="*/ 171450 w 293688"/>
                <a:gd name="connsiteY198" fmla="*/ 74613 h 334963"/>
                <a:gd name="connsiteX199" fmla="*/ 169863 w 293688"/>
                <a:gd name="connsiteY199" fmla="*/ 74613 h 334963"/>
                <a:gd name="connsiteX200" fmla="*/ 169863 w 293688"/>
                <a:gd name="connsiteY200" fmla="*/ 77788 h 334963"/>
                <a:gd name="connsiteX201" fmla="*/ 168275 w 293688"/>
                <a:gd name="connsiteY201" fmla="*/ 77788 h 334963"/>
                <a:gd name="connsiteX202" fmla="*/ 168275 w 293688"/>
                <a:gd name="connsiteY202" fmla="*/ 79376 h 334963"/>
                <a:gd name="connsiteX203" fmla="*/ 165100 w 293688"/>
                <a:gd name="connsiteY203" fmla="*/ 79376 h 334963"/>
                <a:gd name="connsiteX204" fmla="*/ 165100 w 293688"/>
                <a:gd name="connsiteY204" fmla="*/ 82551 h 334963"/>
                <a:gd name="connsiteX205" fmla="*/ 163513 w 293688"/>
                <a:gd name="connsiteY205" fmla="*/ 82551 h 334963"/>
                <a:gd name="connsiteX206" fmla="*/ 163513 w 293688"/>
                <a:gd name="connsiteY206" fmla="*/ 84138 h 334963"/>
                <a:gd name="connsiteX207" fmla="*/ 163513 w 293688"/>
                <a:gd name="connsiteY207" fmla="*/ 85726 h 334963"/>
                <a:gd name="connsiteX208" fmla="*/ 160338 w 293688"/>
                <a:gd name="connsiteY208" fmla="*/ 85726 h 334963"/>
                <a:gd name="connsiteX209" fmla="*/ 160338 w 293688"/>
                <a:gd name="connsiteY209" fmla="*/ 88901 h 334963"/>
                <a:gd name="connsiteX210" fmla="*/ 160338 w 293688"/>
                <a:gd name="connsiteY210" fmla="*/ 90488 h 334963"/>
                <a:gd name="connsiteX211" fmla="*/ 158750 w 293688"/>
                <a:gd name="connsiteY211" fmla="*/ 90488 h 334963"/>
                <a:gd name="connsiteX212" fmla="*/ 158750 w 293688"/>
                <a:gd name="connsiteY212" fmla="*/ 93663 h 334963"/>
                <a:gd name="connsiteX213" fmla="*/ 158750 w 293688"/>
                <a:gd name="connsiteY213" fmla="*/ 95251 h 334963"/>
                <a:gd name="connsiteX214" fmla="*/ 160338 w 293688"/>
                <a:gd name="connsiteY214" fmla="*/ 95251 h 334963"/>
                <a:gd name="connsiteX215" fmla="*/ 163513 w 293688"/>
                <a:gd name="connsiteY215" fmla="*/ 93663 h 334963"/>
                <a:gd name="connsiteX216" fmla="*/ 165100 w 293688"/>
                <a:gd name="connsiteY216" fmla="*/ 93663 h 334963"/>
                <a:gd name="connsiteX217" fmla="*/ 168275 w 293688"/>
                <a:gd name="connsiteY217" fmla="*/ 93663 h 334963"/>
                <a:gd name="connsiteX218" fmla="*/ 168275 w 293688"/>
                <a:gd name="connsiteY218" fmla="*/ 90488 h 334963"/>
                <a:gd name="connsiteX219" fmla="*/ 169863 w 293688"/>
                <a:gd name="connsiteY219" fmla="*/ 90488 h 334963"/>
                <a:gd name="connsiteX220" fmla="*/ 179388 w 293688"/>
                <a:gd name="connsiteY220" fmla="*/ 88901 h 334963"/>
                <a:gd name="connsiteX221" fmla="*/ 185738 w 293688"/>
                <a:gd name="connsiteY221" fmla="*/ 85726 h 334963"/>
                <a:gd name="connsiteX222" fmla="*/ 187325 w 293688"/>
                <a:gd name="connsiteY222" fmla="*/ 85726 h 334963"/>
                <a:gd name="connsiteX223" fmla="*/ 190500 w 293688"/>
                <a:gd name="connsiteY223" fmla="*/ 85726 h 334963"/>
                <a:gd name="connsiteX224" fmla="*/ 190500 w 293688"/>
                <a:gd name="connsiteY224" fmla="*/ 84138 h 334963"/>
                <a:gd name="connsiteX225" fmla="*/ 192088 w 293688"/>
                <a:gd name="connsiteY225" fmla="*/ 84138 h 334963"/>
                <a:gd name="connsiteX226" fmla="*/ 195263 w 293688"/>
                <a:gd name="connsiteY226" fmla="*/ 84138 h 334963"/>
                <a:gd name="connsiteX227" fmla="*/ 196851 w 293688"/>
                <a:gd name="connsiteY227" fmla="*/ 84138 h 334963"/>
                <a:gd name="connsiteX228" fmla="*/ 196851 w 293688"/>
                <a:gd name="connsiteY228" fmla="*/ 82551 h 334963"/>
                <a:gd name="connsiteX229" fmla="*/ 198438 w 293688"/>
                <a:gd name="connsiteY229" fmla="*/ 82551 h 334963"/>
                <a:gd name="connsiteX230" fmla="*/ 201613 w 293688"/>
                <a:gd name="connsiteY230" fmla="*/ 82551 h 334963"/>
                <a:gd name="connsiteX231" fmla="*/ 203201 w 293688"/>
                <a:gd name="connsiteY231" fmla="*/ 82551 h 334963"/>
                <a:gd name="connsiteX232" fmla="*/ 206376 w 293688"/>
                <a:gd name="connsiteY232" fmla="*/ 79376 h 334963"/>
                <a:gd name="connsiteX233" fmla="*/ 203201 w 293688"/>
                <a:gd name="connsiteY233" fmla="*/ 79376 h 334963"/>
                <a:gd name="connsiteX234" fmla="*/ 201613 w 293688"/>
                <a:gd name="connsiteY234" fmla="*/ 79376 h 334963"/>
                <a:gd name="connsiteX235" fmla="*/ 201613 w 293688"/>
                <a:gd name="connsiteY235" fmla="*/ 77788 h 334963"/>
                <a:gd name="connsiteX236" fmla="*/ 203201 w 293688"/>
                <a:gd name="connsiteY236" fmla="*/ 77788 h 334963"/>
                <a:gd name="connsiteX237" fmla="*/ 206376 w 293688"/>
                <a:gd name="connsiteY237" fmla="*/ 77788 h 334963"/>
                <a:gd name="connsiteX238" fmla="*/ 211138 w 293688"/>
                <a:gd name="connsiteY238" fmla="*/ 77788 h 334963"/>
                <a:gd name="connsiteX239" fmla="*/ 214313 w 293688"/>
                <a:gd name="connsiteY239" fmla="*/ 77788 h 334963"/>
                <a:gd name="connsiteX240" fmla="*/ 217488 w 293688"/>
                <a:gd name="connsiteY240" fmla="*/ 77788 h 334963"/>
                <a:gd name="connsiteX241" fmla="*/ 219076 w 293688"/>
                <a:gd name="connsiteY241" fmla="*/ 74613 h 334963"/>
                <a:gd name="connsiteX242" fmla="*/ 219076 w 293688"/>
                <a:gd name="connsiteY242" fmla="*/ 77788 h 334963"/>
                <a:gd name="connsiteX243" fmla="*/ 222251 w 293688"/>
                <a:gd name="connsiteY243" fmla="*/ 77788 h 334963"/>
                <a:gd name="connsiteX244" fmla="*/ 223838 w 293688"/>
                <a:gd name="connsiteY244" fmla="*/ 77788 h 334963"/>
                <a:gd name="connsiteX245" fmla="*/ 227013 w 293688"/>
                <a:gd name="connsiteY245" fmla="*/ 77788 h 334963"/>
                <a:gd name="connsiteX246" fmla="*/ 228601 w 293688"/>
                <a:gd name="connsiteY246" fmla="*/ 74613 h 334963"/>
                <a:gd name="connsiteX247" fmla="*/ 230188 w 293688"/>
                <a:gd name="connsiteY247" fmla="*/ 74613 h 334963"/>
                <a:gd name="connsiteX248" fmla="*/ 233363 w 293688"/>
                <a:gd name="connsiteY248" fmla="*/ 74613 h 334963"/>
                <a:gd name="connsiteX249" fmla="*/ 234951 w 293688"/>
                <a:gd name="connsiteY249" fmla="*/ 74613 h 334963"/>
                <a:gd name="connsiteX250" fmla="*/ 234951 w 293688"/>
                <a:gd name="connsiteY250" fmla="*/ 77788 h 334963"/>
                <a:gd name="connsiteX251" fmla="*/ 238126 w 293688"/>
                <a:gd name="connsiteY251" fmla="*/ 77788 h 334963"/>
                <a:gd name="connsiteX252" fmla="*/ 239713 w 293688"/>
                <a:gd name="connsiteY252" fmla="*/ 77788 h 334963"/>
                <a:gd name="connsiteX253" fmla="*/ 244476 w 293688"/>
                <a:gd name="connsiteY253" fmla="*/ 79376 h 334963"/>
                <a:gd name="connsiteX254" fmla="*/ 246063 w 293688"/>
                <a:gd name="connsiteY254" fmla="*/ 79376 h 334963"/>
                <a:gd name="connsiteX255" fmla="*/ 249238 w 293688"/>
                <a:gd name="connsiteY255" fmla="*/ 79376 h 334963"/>
                <a:gd name="connsiteX256" fmla="*/ 249238 w 293688"/>
                <a:gd name="connsiteY256" fmla="*/ 77788 h 334963"/>
                <a:gd name="connsiteX257" fmla="*/ 246063 w 293688"/>
                <a:gd name="connsiteY257" fmla="*/ 74613 h 334963"/>
                <a:gd name="connsiteX258" fmla="*/ 246063 w 293688"/>
                <a:gd name="connsiteY258" fmla="*/ 73026 h 334963"/>
                <a:gd name="connsiteX259" fmla="*/ 246063 w 293688"/>
                <a:gd name="connsiteY259" fmla="*/ 69851 h 334963"/>
                <a:gd name="connsiteX260" fmla="*/ 244476 w 293688"/>
                <a:gd name="connsiteY260" fmla="*/ 69851 h 334963"/>
                <a:gd name="connsiteX261" fmla="*/ 244476 w 293688"/>
                <a:gd name="connsiteY261" fmla="*/ 68263 h 334963"/>
                <a:gd name="connsiteX262" fmla="*/ 242888 w 293688"/>
                <a:gd name="connsiteY262" fmla="*/ 68263 h 334963"/>
                <a:gd name="connsiteX263" fmla="*/ 242888 w 293688"/>
                <a:gd name="connsiteY263" fmla="*/ 66676 h 334963"/>
                <a:gd name="connsiteX264" fmla="*/ 239713 w 293688"/>
                <a:gd name="connsiteY264" fmla="*/ 66676 h 334963"/>
                <a:gd name="connsiteX265" fmla="*/ 238126 w 293688"/>
                <a:gd name="connsiteY265" fmla="*/ 63501 h 334963"/>
                <a:gd name="connsiteX266" fmla="*/ 238126 w 293688"/>
                <a:gd name="connsiteY266" fmla="*/ 61913 h 334963"/>
                <a:gd name="connsiteX267" fmla="*/ 234951 w 293688"/>
                <a:gd name="connsiteY267" fmla="*/ 61913 h 334963"/>
                <a:gd name="connsiteX268" fmla="*/ 234951 w 293688"/>
                <a:gd name="connsiteY268" fmla="*/ 58738 h 334963"/>
                <a:gd name="connsiteX269" fmla="*/ 233363 w 293688"/>
                <a:gd name="connsiteY269" fmla="*/ 58738 h 334963"/>
                <a:gd name="connsiteX270" fmla="*/ 230188 w 293688"/>
                <a:gd name="connsiteY270" fmla="*/ 57150 h 334963"/>
                <a:gd name="connsiteX271" fmla="*/ 228601 w 293688"/>
                <a:gd name="connsiteY271" fmla="*/ 57150 h 334963"/>
                <a:gd name="connsiteX272" fmla="*/ 228601 w 293688"/>
                <a:gd name="connsiteY272" fmla="*/ 55563 h 334963"/>
                <a:gd name="connsiteX273" fmla="*/ 227013 w 293688"/>
                <a:gd name="connsiteY273" fmla="*/ 55563 h 334963"/>
                <a:gd name="connsiteX274" fmla="*/ 227013 w 293688"/>
                <a:gd name="connsiteY274" fmla="*/ 57150 h 334963"/>
                <a:gd name="connsiteX275" fmla="*/ 225426 w 293688"/>
                <a:gd name="connsiteY275" fmla="*/ 57150 h 334963"/>
                <a:gd name="connsiteX276" fmla="*/ 225426 w 293688"/>
                <a:gd name="connsiteY276" fmla="*/ 58738 h 334963"/>
                <a:gd name="connsiteX277" fmla="*/ 223838 w 293688"/>
                <a:gd name="connsiteY277" fmla="*/ 58738 h 334963"/>
                <a:gd name="connsiteX278" fmla="*/ 223838 w 293688"/>
                <a:gd name="connsiteY278" fmla="*/ 57150 h 334963"/>
                <a:gd name="connsiteX279" fmla="*/ 223838 w 293688"/>
                <a:gd name="connsiteY279" fmla="*/ 57150 h 334963"/>
                <a:gd name="connsiteX280" fmla="*/ 223838 w 293688"/>
                <a:gd name="connsiteY280" fmla="*/ 55563 h 334963"/>
                <a:gd name="connsiteX281" fmla="*/ 222251 w 293688"/>
                <a:gd name="connsiteY281" fmla="*/ 55563 h 334963"/>
                <a:gd name="connsiteX282" fmla="*/ 219076 w 293688"/>
                <a:gd name="connsiteY282" fmla="*/ 55563 h 334963"/>
                <a:gd name="connsiteX283" fmla="*/ 217488 w 293688"/>
                <a:gd name="connsiteY283" fmla="*/ 55563 h 334963"/>
                <a:gd name="connsiteX284" fmla="*/ 214313 w 293688"/>
                <a:gd name="connsiteY284" fmla="*/ 55563 h 334963"/>
                <a:gd name="connsiteX285" fmla="*/ 217488 w 293688"/>
                <a:gd name="connsiteY285" fmla="*/ 52388 h 334963"/>
                <a:gd name="connsiteX286" fmla="*/ 219076 w 293688"/>
                <a:gd name="connsiteY286" fmla="*/ 52388 h 334963"/>
                <a:gd name="connsiteX287" fmla="*/ 222251 w 293688"/>
                <a:gd name="connsiteY287" fmla="*/ 52388 h 334963"/>
                <a:gd name="connsiteX288" fmla="*/ 217488 w 293688"/>
                <a:gd name="connsiteY288" fmla="*/ 50800 h 334963"/>
                <a:gd name="connsiteX289" fmla="*/ 214313 w 293688"/>
                <a:gd name="connsiteY289" fmla="*/ 50800 h 334963"/>
                <a:gd name="connsiteX290" fmla="*/ 214313 w 293688"/>
                <a:gd name="connsiteY290" fmla="*/ 52388 h 334963"/>
                <a:gd name="connsiteX291" fmla="*/ 212725 w 293688"/>
                <a:gd name="connsiteY291" fmla="*/ 52388 h 334963"/>
                <a:gd name="connsiteX292" fmla="*/ 212725 w 293688"/>
                <a:gd name="connsiteY292" fmla="*/ 50800 h 334963"/>
                <a:gd name="connsiteX293" fmla="*/ 211138 w 293688"/>
                <a:gd name="connsiteY293" fmla="*/ 50800 h 334963"/>
                <a:gd name="connsiteX294" fmla="*/ 211138 w 293688"/>
                <a:gd name="connsiteY294" fmla="*/ 49213 h 334963"/>
                <a:gd name="connsiteX295" fmla="*/ 211138 w 293688"/>
                <a:gd name="connsiteY295" fmla="*/ 47625 h 334963"/>
                <a:gd name="connsiteX296" fmla="*/ 211138 w 293688"/>
                <a:gd name="connsiteY296" fmla="*/ 47625 h 334963"/>
                <a:gd name="connsiteX297" fmla="*/ 212726 w 293688"/>
                <a:gd name="connsiteY297" fmla="*/ 47625 h 334963"/>
                <a:gd name="connsiteX298" fmla="*/ 212726 w 293688"/>
                <a:gd name="connsiteY298" fmla="*/ 47625 h 334963"/>
                <a:gd name="connsiteX299" fmla="*/ 214313 w 293688"/>
                <a:gd name="connsiteY299" fmla="*/ 47625 h 334963"/>
                <a:gd name="connsiteX300" fmla="*/ 219076 w 293688"/>
                <a:gd name="connsiteY300" fmla="*/ 47625 h 334963"/>
                <a:gd name="connsiteX301" fmla="*/ 222251 w 293688"/>
                <a:gd name="connsiteY301" fmla="*/ 46038 h 334963"/>
                <a:gd name="connsiteX302" fmla="*/ 223838 w 293688"/>
                <a:gd name="connsiteY302" fmla="*/ 46038 h 334963"/>
                <a:gd name="connsiteX303" fmla="*/ 223838 w 293688"/>
                <a:gd name="connsiteY303" fmla="*/ 47625 h 334963"/>
                <a:gd name="connsiteX304" fmla="*/ 227013 w 293688"/>
                <a:gd name="connsiteY304" fmla="*/ 47625 h 334963"/>
                <a:gd name="connsiteX305" fmla="*/ 228601 w 293688"/>
                <a:gd name="connsiteY305" fmla="*/ 47625 h 334963"/>
                <a:gd name="connsiteX306" fmla="*/ 230188 w 293688"/>
                <a:gd name="connsiteY306" fmla="*/ 47625 h 334963"/>
                <a:gd name="connsiteX307" fmla="*/ 230188 w 293688"/>
                <a:gd name="connsiteY307" fmla="*/ 50800 h 334963"/>
                <a:gd name="connsiteX308" fmla="*/ 233363 w 293688"/>
                <a:gd name="connsiteY308" fmla="*/ 47625 h 334963"/>
                <a:gd name="connsiteX309" fmla="*/ 233363 w 293688"/>
                <a:gd name="connsiteY309" fmla="*/ 50800 h 334963"/>
                <a:gd name="connsiteX310" fmla="*/ 234951 w 293688"/>
                <a:gd name="connsiteY310" fmla="*/ 50800 h 334963"/>
                <a:gd name="connsiteX311" fmla="*/ 238126 w 293688"/>
                <a:gd name="connsiteY311" fmla="*/ 50800 h 334963"/>
                <a:gd name="connsiteX312" fmla="*/ 238126 w 293688"/>
                <a:gd name="connsiteY312" fmla="*/ 52388 h 334963"/>
                <a:gd name="connsiteX313" fmla="*/ 239713 w 293688"/>
                <a:gd name="connsiteY313" fmla="*/ 52388 h 334963"/>
                <a:gd name="connsiteX314" fmla="*/ 242888 w 293688"/>
                <a:gd name="connsiteY314" fmla="*/ 52388 h 334963"/>
                <a:gd name="connsiteX315" fmla="*/ 244476 w 293688"/>
                <a:gd name="connsiteY315" fmla="*/ 55563 h 334963"/>
                <a:gd name="connsiteX316" fmla="*/ 246063 w 293688"/>
                <a:gd name="connsiteY316" fmla="*/ 55563 h 334963"/>
                <a:gd name="connsiteX317" fmla="*/ 254001 w 293688"/>
                <a:gd name="connsiteY317" fmla="*/ 57150 h 334963"/>
                <a:gd name="connsiteX318" fmla="*/ 254001 w 293688"/>
                <a:gd name="connsiteY318" fmla="*/ 58738 h 334963"/>
                <a:gd name="connsiteX319" fmla="*/ 255588 w 293688"/>
                <a:gd name="connsiteY319" fmla="*/ 58738 h 334963"/>
                <a:gd name="connsiteX320" fmla="*/ 255588 w 293688"/>
                <a:gd name="connsiteY320" fmla="*/ 61913 h 334963"/>
                <a:gd name="connsiteX321" fmla="*/ 258763 w 293688"/>
                <a:gd name="connsiteY321" fmla="*/ 63501 h 334963"/>
                <a:gd name="connsiteX322" fmla="*/ 260351 w 293688"/>
                <a:gd name="connsiteY322" fmla="*/ 68263 h 334963"/>
                <a:gd name="connsiteX323" fmla="*/ 261938 w 293688"/>
                <a:gd name="connsiteY323" fmla="*/ 68263 h 334963"/>
                <a:gd name="connsiteX324" fmla="*/ 261938 w 293688"/>
                <a:gd name="connsiteY324" fmla="*/ 69851 h 334963"/>
                <a:gd name="connsiteX325" fmla="*/ 265113 w 293688"/>
                <a:gd name="connsiteY325" fmla="*/ 69851 h 334963"/>
                <a:gd name="connsiteX326" fmla="*/ 266701 w 293688"/>
                <a:gd name="connsiteY326" fmla="*/ 73026 h 334963"/>
                <a:gd name="connsiteX327" fmla="*/ 269876 w 293688"/>
                <a:gd name="connsiteY327" fmla="*/ 73026 h 334963"/>
                <a:gd name="connsiteX328" fmla="*/ 269876 w 293688"/>
                <a:gd name="connsiteY328" fmla="*/ 74613 h 334963"/>
                <a:gd name="connsiteX329" fmla="*/ 266701 w 293688"/>
                <a:gd name="connsiteY329" fmla="*/ 74613 h 334963"/>
                <a:gd name="connsiteX330" fmla="*/ 266701 w 293688"/>
                <a:gd name="connsiteY330" fmla="*/ 77788 h 334963"/>
                <a:gd name="connsiteX331" fmla="*/ 269876 w 293688"/>
                <a:gd name="connsiteY331" fmla="*/ 77788 h 334963"/>
                <a:gd name="connsiteX332" fmla="*/ 269876 w 293688"/>
                <a:gd name="connsiteY332" fmla="*/ 79376 h 334963"/>
                <a:gd name="connsiteX333" fmla="*/ 271463 w 293688"/>
                <a:gd name="connsiteY333" fmla="*/ 79376 h 334963"/>
                <a:gd name="connsiteX334" fmla="*/ 271463 w 293688"/>
                <a:gd name="connsiteY334" fmla="*/ 82551 h 334963"/>
                <a:gd name="connsiteX335" fmla="*/ 271463 w 293688"/>
                <a:gd name="connsiteY335" fmla="*/ 84138 h 334963"/>
                <a:gd name="connsiteX336" fmla="*/ 271463 w 293688"/>
                <a:gd name="connsiteY336" fmla="*/ 85726 h 334963"/>
                <a:gd name="connsiteX337" fmla="*/ 271463 w 293688"/>
                <a:gd name="connsiteY337" fmla="*/ 88901 h 334963"/>
                <a:gd name="connsiteX338" fmla="*/ 273051 w 293688"/>
                <a:gd name="connsiteY338" fmla="*/ 90488 h 334963"/>
                <a:gd name="connsiteX339" fmla="*/ 273051 w 293688"/>
                <a:gd name="connsiteY339" fmla="*/ 93663 h 334963"/>
                <a:gd name="connsiteX340" fmla="*/ 273051 w 293688"/>
                <a:gd name="connsiteY340" fmla="*/ 95251 h 334963"/>
                <a:gd name="connsiteX341" fmla="*/ 271463 w 293688"/>
                <a:gd name="connsiteY341" fmla="*/ 93663 h 334963"/>
                <a:gd name="connsiteX342" fmla="*/ 269876 w 293688"/>
                <a:gd name="connsiteY342" fmla="*/ 95251 h 334963"/>
                <a:gd name="connsiteX343" fmla="*/ 269876 w 293688"/>
                <a:gd name="connsiteY343" fmla="*/ 98426 h 334963"/>
                <a:gd name="connsiteX344" fmla="*/ 271463 w 293688"/>
                <a:gd name="connsiteY344" fmla="*/ 98426 h 334963"/>
                <a:gd name="connsiteX345" fmla="*/ 271463 w 293688"/>
                <a:gd name="connsiteY345" fmla="*/ 100013 h 334963"/>
                <a:gd name="connsiteX346" fmla="*/ 273051 w 293688"/>
                <a:gd name="connsiteY346" fmla="*/ 100013 h 334963"/>
                <a:gd name="connsiteX347" fmla="*/ 276226 w 293688"/>
                <a:gd name="connsiteY347" fmla="*/ 101601 h 334963"/>
                <a:gd name="connsiteX348" fmla="*/ 276226 w 293688"/>
                <a:gd name="connsiteY348" fmla="*/ 104776 h 334963"/>
                <a:gd name="connsiteX349" fmla="*/ 277813 w 293688"/>
                <a:gd name="connsiteY349" fmla="*/ 104776 h 334963"/>
                <a:gd name="connsiteX350" fmla="*/ 277813 w 293688"/>
                <a:gd name="connsiteY350" fmla="*/ 106363 h 334963"/>
                <a:gd name="connsiteX351" fmla="*/ 280988 w 293688"/>
                <a:gd name="connsiteY351" fmla="*/ 106363 h 334963"/>
                <a:gd name="connsiteX352" fmla="*/ 280988 w 293688"/>
                <a:gd name="connsiteY352" fmla="*/ 109538 h 334963"/>
                <a:gd name="connsiteX353" fmla="*/ 282576 w 293688"/>
                <a:gd name="connsiteY353" fmla="*/ 109538 h 334963"/>
                <a:gd name="connsiteX354" fmla="*/ 282576 w 293688"/>
                <a:gd name="connsiteY354" fmla="*/ 111126 h 334963"/>
                <a:gd name="connsiteX355" fmla="*/ 282576 w 293688"/>
                <a:gd name="connsiteY355" fmla="*/ 114301 h 334963"/>
                <a:gd name="connsiteX356" fmla="*/ 285751 w 293688"/>
                <a:gd name="connsiteY356" fmla="*/ 115888 h 334963"/>
                <a:gd name="connsiteX357" fmla="*/ 285751 w 293688"/>
                <a:gd name="connsiteY357" fmla="*/ 117476 h 334963"/>
                <a:gd name="connsiteX358" fmla="*/ 285751 w 293688"/>
                <a:gd name="connsiteY358" fmla="*/ 120651 h 334963"/>
                <a:gd name="connsiteX359" fmla="*/ 285751 w 293688"/>
                <a:gd name="connsiteY359" fmla="*/ 122238 h 334963"/>
                <a:gd name="connsiteX360" fmla="*/ 287338 w 293688"/>
                <a:gd name="connsiteY360" fmla="*/ 122238 h 334963"/>
                <a:gd name="connsiteX361" fmla="*/ 287338 w 293688"/>
                <a:gd name="connsiteY361" fmla="*/ 125413 h 334963"/>
                <a:gd name="connsiteX362" fmla="*/ 287338 w 293688"/>
                <a:gd name="connsiteY362" fmla="*/ 127001 h 334963"/>
                <a:gd name="connsiteX363" fmla="*/ 287338 w 293688"/>
                <a:gd name="connsiteY363" fmla="*/ 130176 h 334963"/>
                <a:gd name="connsiteX364" fmla="*/ 287338 w 293688"/>
                <a:gd name="connsiteY364" fmla="*/ 131763 h 334963"/>
                <a:gd name="connsiteX365" fmla="*/ 288926 w 293688"/>
                <a:gd name="connsiteY365" fmla="*/ 133351 h 334963"/>
                <a:gd name="connsiteX366" fmla="*/ 288926 w 293688"/>
                <a:gd name="connsiteY366" fmla="*/ 136526 h 334963"/>
                <a:gd name="connsiteX367" fmla="*/ 288926 w 293688"/>
                <a:gd name="connsiteY367" fmla="*/ 138113 h 334963"/>
                <a:gd name="connsiteX368" fmla="*/ 288926 w 293688"/>
                <a:gd name="connsiteY368" fmla="*/ 141288 h 334963"/>
                <a:gd name="connsiteX369" fmla="*/ 288926 w 293688"/>
                <a:gd name="connsiteY369" fmla="*/ 142876 h 334963"/>
                <a:gd name="connsiteX370" fmla="*/ 292101 w 293688"/>
                <a:gd name="connsiteY370" fmla="*/ 142876 h 334963"/>
                <a:gd name="connsiteX371" fmla="*/ 292101 w 293688"/>
                <a:gd name="connsiteY371" fmla="*/ 144463 h 334963"/>
                <a:gd name="connsiteX372" fmla="*/ 292101 w 293688"/>
                <a:gd name="connsiteY372" fmla="*/ 147638 h 334963"/>
                <a:gd name="connsiteX373" fmla="*/ 292101 w 293688"/>
                <a:gd name="connsiteY373" fmla="*/ 149226 h 334963"/>
                <a:gd name="connsiteX374" fmla="*/ 292101 w 293688"/>
                <a:gd name="connsiteY374" fmla="*/ 152401 h 334963"/>
                <a:gd name="connsiteX375" fmla="*/ 292101 w 293688"/>
                <a:gd name="connsiteY375" fmla="*/ 153988 h 334963"/>
                <a:gd name="connsiteX376" fmla="*/ 292101 w 293688"/>
                <a:gd name="connsiteY376" fmla="*/ 158751 h 334963"/>
                <a:gd name="connsiteX377" fmla="*/ 293688 w 293688"/>
                <a:gd name="connsiteY377" fmla="*/ 163513 h 334963"/>
                <a:gd name="connsiteX378" fmla="*/ 293688 w 293688"/>
                <a:gd name="connsiteY378" fmla="*/ 165101 h 334963"/>
                <a:gd name="connsiteX379" fmla="*/ 293688 w 293688"/>
                <a:gd name="connsiteY379" fmla="*/ 168276 h 334963"/>
                <a:gd name="connsiteX380" fmla="*/ 293688 w 293688"/>
                <a:gd name="connsiteY380" fmla="*/ 173038 h 334963"/>
                <a:gd name="connsiteX381" fmla="*/ 292101 w 293688"/>
                <a:gd name="connsiteY381" fmla="*/ 176213 h 334963"/>
                <a:gd name="connsiteX382" fmla="*/ 292101 w 293688"/>
                <a:gd name="connsiteY382" fmla="*/ 188913 h 334963"/>
                <a:gd name="connsiteX383" fmla="*/ 292101 w 293688"/>
                <a:gd name="connsiteY383" fmla="*/ 192088 h 334963"/>
                <a:gd name="connsiteX384" fmla="*/ 292101 w 293688"/>
                <a:gd name="connsiteY384" fmla="*/ 195263 h 334963"/>
                <a:gd name="connsiteX385" fmla="*/ 288926 w 293688"/>
                <a:gd name="connsiteY385" fmla="*/ 196851 h 334963"/>
                <a:gd name="connsiteX386" fmla="*/ 288926 w 293688"/>
                <a:gd name="connsiteY386" fmla="*/ 200026 h 334963"/>
                <a:gd name="connsiteX387" fmla="*/ 288926 w 293688"/>
                <a:gd name="connsiteY387" fmla="*/ 201613 h 334963"/>
                <a:gd name="connsiteX388" fmla="*/ 288926 w 293688"/>
                <a:gd name="connsiteY388" fmla="*/ 204788 h 334963"/>
                <a:gd name="connsiteX389" fmla="*/ 288926 w 293688"/>
                <a:gd name="connsiteY389" fmla="*/ 206376 h 334963"/>
                <a:gd name="connsiteX390" fmla="*/ 287338 w 293688"/>
                <a:gd name="connsiteY390" fmla="*/ 207963 h 334963"/>
                <a:gd name="connsiteX391" fmla="*/ 287338 w 293688"/>
                <a:gd name="connsiteY391" fmla="*/ 212726 h 334963"/>
                <a:gd name="connsiteX392" fmla="*/ 285751 w 293688"/>
                <a:gd name="connsiteY392" fmla="*/ 217488 h 334963"/>
                <a:gd name="connsiteX393" fmla="*/ 287338 w 293688"/>
                <a:gd name="connsiteY393" fmla="*/ 219076 h 334963"/>
                <a:gd name="connsiteX394" fmla="*/ 285751 w 293688"/>
                <a:gd name="connsiteY394" fmla="*/ 222251 h 334963"/>
                <a:gd name="connsiteX395" fmla="*/ 285751 w 293688"/>
                <a:gd name="connsiteY395" fmla="*/ 223838 h 334963"/>
                <a:gd name="connsiteX396" fmla="*/ 282576 w 293688"/>
                <a:gd name="connsiteY396" fmla="*/ 223838 h 334963"/>
                <a:gd name="connsiteX397" fmla="*/ 282576 w 293688"/>
                <a:gd name="connsiteY397" fmla="*/ 227013 h 334963"/>
                <a:gd name="connsiteX398" fmla="*/ 282576 w 293688"/>
                <a:gd name="connsiteY398" fmla="*/ 228601 h 334963"/>
                <a:gd name="connsiteX399" fmla="*/ 280988 w 293688"/>
                <a:gd name="connsiteY399" fmla="*/ 231776 h 334963"/>
                <a:gd name="connsiteX400" fmla="*/ 280988 w 293688"/>
                <a:gd name="connsiteY400" fmla="*/ 233363 h 334963"/>
                <a:gd name="connsiteX401" fmla="*/ 280988 w 293688"/>
                <a:gd name="connsiteY401" fmla="*/ 234951 h 334963"/>
                <a:gd name="connsiteX402" fmla="*/ 277813 w 293688"/>
                <a:gd name="connsiteY402" fmla="*/ 234951 h 334963"/>
                <a:gd name="connsiteX403" fmla="*/ 277813 w 293688"/>
                <a:gd name="connsiteY403" fmla="*/ 238126 h 334963"/>
                <a:gd name="connsiteX404" fmla="*/ 277813 w 293688"/>
                <a:gd name="connsiteY404" fmla="*/ 239713 h 334963"/>
                <a:gd name="connsiteX405" fmla="*/ 276226 w 293688"/>
                <a:gd name="connsiteY405" fmla="*/ 242888 h 334963"/>
                <a:gd name="connsiteX406" fmla="*/ 276226 w 293688"/>
                <a:gd name="connsiteY406" fmla="*/ 244476 h 334963"/>
                <a:gd name="connsiteX407" fmla="*/ 273051 w 293688"/>
                <a:gd name="connsiteY407" fmla="*/ 249238 h 334963"/>
                <a:gd name="connsiteX408" fmla="*/ 271463 w 293688"/>
                <a:gd name="connsiteY408" fmla="*/ 254001 h 334963"/>
                <a:gd name="connsiteX409" fmla="*/ 269876 w 293688"/>
                <a:gd name="connsiteY409" fmla="*/ 258763 h 334963"/>
                <a:gd name="connsiteX410" fmla="*/ 266701 w 293688"/>
                <a:gd name="connsiteY410" fmla="*/ 263526 h 334963"/>
                <a:gd name="connsiteX411" fmla="*/ 265113 w 293688"/>
                <a:gd name="connsiteY411" fmla="*/ 265113 h 334963"/>
                <a:gd name="connsiteX412" fmla="*/ 261938 w 293688"/>
                <a:gd name="connsiteY412" fmla="*/ 269876 h 334963"/>
                <a:gd name="connsiteX413" fmla="*/ 261938 w 293688"/>
                <a:gd name="connsiteY413" fmla="*/ 271463 h 334963"/>
                <a:gd name="connsiteX414" fmla="*/ 260351 w 293688"/>
                <a:gd name="connsiteY414" fmla="*/ 276226 h 334963"/>
                <a:gd name="connsiteX415" fmla="*/ 255588 w 293688"/>
                <a:gd name="connsiteY415" fmla="*/ 282576 h 334963"/>
                <a:gd name="connsiteX416" fmla="*/ 249238 w 293688"/>
                <a:gd name="connsiteY416" fmla="*/ 287338 h 334963"/>
                <a:gd name="connsiteX417" fmla="*/ 246063 w 293688"/>
                <a:gd name="connsiteY417" fmla="*/ 292101 h 334963"/>
                <a:gd name="connsiteX418" fmla="*/ 244476 w 293688"/>
                <a:gd name="connsiteY418" fmla="*/ 293688 h 334963"/>
                <a:gd name="connsiteX419" fmla="*/ 239713 w 293688"/>
                <a:gd name="connsiteY419" fmla="*/ 296863 h 334963"/>
                <a:gd name="connsiteX420" fmla="*/ 238126 w 293688"/>
                <a:gd name="connsiteY420" fmla="*/ 298451 h 334963"/>
                <a:gd name="connsiteX421" fmla="*/ 234951 w 293688"/>
                <a:gd name="connsiteY421" fmla="*/ 298451 h 334963"/>
                <a:gd name="connsiteX422" fmla="*/ 234951 w 293688"/>
                <a:gd name="connsiteY422" fmla="*/ 301626 h 334963"/>
                <a:gd name="connsiteX423" fmla="*/ 233363 w 293688"/>
                <a:gd name="connsiteY423" fmla="*/ 301626 h 334963"/>
                <a:gd name="connsiteX424" fmla="*/ 230188 w 293688"/>
                <a:gd name="connsiteY424" fmla="*/ 301626 h 334963"/>
                <a:gd name="connsiteX425" fmla="*/ 228601 w 293688"/>
                <a:gd name="connsiteY425" fmla="*/ 303213 h 334963"/>
                <a:gd name="connsiteX426" fmla="*/ 228601 w 293688"/>
                <a:gd name="connsiteY426" fmla="*/ 306388 h 334963"/>
                <a:gd name="connsiteX427" fmla="*/ 223838 w 293688"/>
                <a:gd name="connsiteY427" fmla="*/ 306388 h 334963"/>
                <a:gd name="connsiteX428" fmla="*/ 222251 w 293688"/>
                <a:gd name="connsiteY428" fmla="*/ 307976 h 334963"/>
                <a:gd name="connsiteX429" fmla="*/ 219076 w 293688"/>
                <a:gd name="connsiteY429" fmla="*/ 309563 h 334963"/>
                <a:gd name="connsiteX430" fmla="*/ 217488 w 293688"/>
                <a:gd name="connsiteY430" fmla="*/ 312738 h 334963"/>
                <a:gd name="connsiteX431" fmla="*/ 212726 w 293688"/>
                <a:gd name="connsiteY431" fmla="*/ 314326 h 334963"/>
                <a:gd name="connsiteX432" fmla="*/ 211138 w 293688"/>
                <a:gd name="connsiteY432" fmla="*/ 317501 h 334963"/>
                <a:gd name="connsiteX433" fmla="*/ 207963 w 293688"/>
                <a:gd name="connsiteY433" fmla="*/ 319088 h 334963"/>
                <a:gd name="connsiteX434" fmla="*/ 206376 w 293688"/>
                <a:gd name="connsiteY434" fmla="*/ 319088 h 334963"/>
                <a:gd name="connsiteX435" fmla="*/ 203201 w 293688"/>
                <a:gd name="connsiteY435" fmla="*/ 319088 h 334963"/>
                <a:gd name="connsiteX436" fmla="*/ 203201 w 293688"/>
                <a:gd name="connsiteY436" fmla="*/ 322263 h 334963"/>
                <a:gd name="connsiteX437" fmla="*/ 201613 w 293688"/>
                <a:gd name="connsiteY437" fmla="*/ 323851 h 334963"/>
                <a:gd name="connsiteX438" fmla="*/ 198438 w 293688"/>
                <a:gd name="connsiteY438" fmla="*/ 323851 h 334963"/>
                <a:gd name="connsiteX439" fmla="*/ 196851 w 293688"/>
                <a:gd name="connsiteY439" fmla="*/ 325438 h 334963"/>
                <a:gd name="connsiteX440" fmla="*/ 192088 w 293688"/>
                <a:gd name="connsiteY440" fmla="*/ 325438 h 334963"/>
                <a:gd name="connsiteX441" fmla="*/ 187325 w 293688"/>
                <a:gd name="connsiteY441" fmla="*/ 328613 h 334963"/>
                <a:gd name="connsiteX442" fmla="*/ 182563 w 293688"/>
                <a:gd name="connsiteY442" fmla="*/ 330201 h 334963"/>
                <a:gd name="connsiteX443" fmla="*/ 180975 w 293688"/>
                <a:gd name="connsiteY443" fmla="*/ 330201 h 334963"/>
                <a:gd name="connsiteX444" fmla="*/ 179388 w 293688"/>
                <a:gd name="connsiteY444" fmla="*/ 333376 h 334963"/>
                <a:gd name="connsiteX445" fmla="*/ 176213 w 293688"/>
                <a:gd name="connsiteY445" fmla="*/ 333376 h 334963"/>
                <a:gd name="connsiteX446" fmla="*/ 174625 w 293688"/>
                <a:gd name="connsiteY446" fmla="*/ 333376 h 334963"/>
                <a:gd name="connsiteX447" fmla="*/ 171450 w 293688"/>
                <a:gd name="connsiteY447" fmla="*/ 334963 h 334963"/>
                <a:gd name="connsiteX448" fmla="*/ 169863 w 293688"/>
                <a:gd name="connsiteY448" fmla="*/ 334963 h 334963"/>
                <a:gd name="connsiteX449" fmla="*/ 169863 w 293688"/>
                <a:gd name="connsiteY449" fmla="*/ 333376 h 334963"/>
                <a:gd name="connsiteX450" fmla="*/ 171450 w 293688"/>
                <a:gd name="connsiteY450" fmla="*/ 330201 h 334963"/>
                <a:gd name="connsiteX451" fmla="*/ 174625 w 293688"/>
                <a:gd name="connsiteY451" fmla="*/ 330201 h 334963"/>
                <a:gd name="connsiteX452" fmla="*/ 176213 w 293688"/>
                <a:gd name="connsiteY452" fmla="*/ 328613 h 334963"/>
                <a:gd name="connsiteX453" fmla="*/ 174625 w 293688"/>
                <a:gd name="connsiteY453" fmla="*/ 328613 h 334963"/>
                <a:gd name="connsiteX454" fmla="*/ 171450 w 293688"/>
                <a:gd name="connsiteY454" fmla="*/ 328613 h 334963"/>
                <a:gd name="connsiteX455" fmla="*/ 169863 w 293688"/>
                <a:gd name="connsiteY455" fmla="*/ 328613 h 334963"/>
                <a:gd name="connsiteX456" fmla="*/ 168275 w 293688"/>
                <a:gd name="connsiteY456" fmla="*/ 328613 h 334963"/>
                <a:gd name="connsiteX457" fmla="*/ 168275 w 293688"/>
                <a:gd name="connsiteY457" fmla="*/ 330201 h 334963"/>
                <a:gd name="connsiteX458" fmla="*/ 165100 w 293688"/>
                <a:gd name="connsiteY458" fmla="*/ 330201 h 334963"/>
                <a:gd name="connsiteX459" fmla="*/ 165100 w 293688"/>
                <a:gd name="connsiteY459" fmla="*/ 333376 h 334963"/>
                <a:gd name="connsiteX460" fmla="*/ 165100 w 293688"/>
                <a:gd name="connsiteY460" fmla="*/ 334963 h 334963"/>
                <a:gd name="connsiteX461" fmla="*/ 163513 w 293688"/>
                <a:gd name="connsiteY461" fmla="*/ 334963 h 334963"/>
                <a:gd name="connsiteX462" fmla="*/ 160338 w 293688"/>
                <a:gd name="connsiteY462" fmla="*/ 334963 h 334963"/>
                <a:gd name="connsiteX463" fmla="*/ 158750 w 293688"/>
                <a:gd name="connsiteY463" fmla="*/ 334963 h 334963"/>
                <a:gd name="connsiteX464" fmla="*/ 155575 w 293688"/>
                <a:gd name="connsiteY464" fmla="*/ 334963 h 334963"/>
                <a:gd name="connsiteX465" fmla="*/ 153988 w 293688"/>
                <a:gd name="connsiteY465" fmla="*/ 334963 h 334963"/>
                <a:gd name="connsiteX466" fmla="*/ 152400 w 293688"/>
                <a:gd name="connsiteY466" fmla="*/ 333376 h 334963"/>
                <a:gd name="connsiteX467" fmla="*/ 149225 w 293688"/>
                <a:gd name="connsiteY467" fmla="*/ 333376 h 334963"/>
                <a:gd name="connsiteX468" fmla="*/ 147638 w 293688"/>
                <a:gd name="connsiteY468" fmla="*/ 333376 h 334963"/>
                <a:gd name="connsiteX469" fmla="*/ 144463 w 293688"/>
                <a:gd name="connsiteY469" fmla="*/ 333376 h 334963"/>
                <a:gd name="connsiteX470" fmla="*/ 142875 w 293688"/>
                <a:gd name="connsiteY470" fmla="*/ 333376 h 334963"/>
                <a:gd name="connsiteX471" fmla="*/ 139700 w 293688"/>
                <a:gd name="connsiteY471" fmla="*/ 333376 h 334963"/>
                <a:gd name="connsiteX472" fmla="*/ 138112 w 293688"/>
                <a:gd name="connsiteY472" fmla="*/ 334963 h 334963"/>
                <a:gd name="connsiteX473" fmla="*/ 136525 w 293688"/>
                <a:gd name="connsiteY473" fmla="*/ 333376 h 334963"/>
                <a:gd name="connsiteX474" fmla="*/ 133350 w 293688"/>
                <a:gd name="connsiteY474" fmla="*/ 333376 h 334963"/>
                <a:gd name="connsiteX475" fmla="*/ 133350 w 293688"/>
                <a:gd name="connsiteY475" fmla="*/ 330201 h 334963"/>
                <a:gd name="connsiteX476" fmla="*/ 131762 w 293688"/>
                <a:gd name="connsiteY476" fmla="*/ 330201 h 334963"/>
                <a:gd name="connsiteX477" fmla="*/ 128587 w 293688"/>
                <a:gd name="connsiteY477" fmla="*/ 330201 h 334963"/>
                <a:gd name="connsiteX478" fmla="*/ 127000 w 293688"/>
                <a:gd name="connsiteY478" fmla="*/ 330201 h 334963"/>
                <a:gd name="connsiteX479" fmla="*/ 127000 w 293688"/>
                <a:gd name="connsiteY479" fmla="*/ 328613 h 334963"/>
                <a:gd name="connsiteX480" fmla="*/ 123825 w 293688"/>
                <a:gd name="connsiteY480" fmla="*/ 328613 h 334963"/>
                <a:gd name="connsiteX481" fmla="*/ 122237 w 293688"/>
                <a:gd name="connsiteY481" fmla="*/ 328613 h 334963"/>
                <a:gd name="connsiteX482" fmla="*/ 122237 w 293688"/>
                <a:gd name="connsiteY482" fmla="*/ 325438 h 334963"/>
                <a:gd name="connsiteX483" fmla="*/ 120650 w 293688"/>
                <a:gd name="connsiteY483" fmla="*/ 325438 h 334963"/>
                <a:gd name="connsiteX484" fmla="*/ 117475 w 293688"/>
                <a:gd name="connsiteY484" fmla="*/ 323851 h 334963"/>
                <a:gd name="connsiteX485" fmla="*/ 115887 w 293688"/>
                <a:gd name="connsiteY485" fmla="*/ 322263 h 334963"/>
                <a:gd name="connsiteX486" fmla="*/ 112712 w 293688"/>
                <a:gd name="connsiteY486" fmla="*/ 322263 h 334963"/>
                <a:gd name="connsiteX487" fmla="*/ 111125 w 293688"/>
                <a:gd name="connsiteY487" fmla="*/ 322263 h 334963"/>
                <a:gd name="connsiteX488" fmla="*/ 107950 w 293688"/>
                <a:gd name="connsiteY488" fmla="*/ 322263 h 334963"/>
                <a:gd name="connsiteX489" fmla="*/ 106362 w 293688"/>
                <a:gd name="connsiteY489" fmla="*/ 322263 h 334963"/>
                <a:gd name="connsiteX490" fmla="*/ 104775 w 293688"/>
                <a:gd name="connsiteY490" fmla="*/ 322263 h 334963"/>
                <a:gd name="connsiteX491" fmla="*/ 104775 w 293688"/>
                <a:gd name="connsiteY491" fmla="*/ 319088 h 334963"/>
                <a:gd name="connsiteX492" fmla="*/ 101600 w 293688"/>
                <a:gd name="connsiteY492" fmla="*/ 319088 h 334963"/>
                <a:gd name="connsiteX493" fmla="*/ 100012 w 293688"/>
                <a:gd name="connsiteY493" fmla="*/ 319088 h 334963"/>
                <a:gd name="connsiteX494" fmla="*/ 96837 w 293688"/>
                <a:gd name="connsiteY494" fmla="*/ 319088 h 334963"/>
                <a:gd name="connsiteX495" fmla="*/ 96837 w 293688"/>
                <a:gd name="connsiteY495" fmla="*/ 317501 h 334963"/>
                <a:gd name="connsiteX496" fmla="*/ 96837 w 293688"/>
                <a:gd name="connsiteY496" fmla="*/ 314326 h 334963"/>
                <a:gd name="connsiteX497" fmla="*/ 95250 w 293688"/>
                <a:gd name="connsiteY497" fmla="*/ 314326 h 334963"/>
                <a:gd name="connsiteX498" fmla="*/ 93662 w 293688"/>
                <a:gd name="connsiteY498" fmla="*/ 312738 h 334963"/>
                <a:gd name="connsiteX499" fmla="*/ 93662 w 293688"/>
                <a:gd name="connsiteY499" fmla="*/ 314326 h 334963"/>
                <a:gd name="connsiteX500" fmla="*/ 90487 w 293688"/>
                <a:gd name="connsiteY500" fmla="*/ 314326 h 334963"/>
                <a:gd name="connsiteX501" fmla="*/ 90487 w 293688"/>
                <a:gd name="connsiteY501" fmla="*/ 312738 h 334963"/>
                <a:gd name="connsiteX502" fmla="*/ 88900 w 293688"/>
                <a:gd name="connsiteY502" fmla="*/ 312738 h 334963"/>
                <a:gd name="connsiteX503" fmla="*/ 88900 w 293688"/>
                <a:gd name="connsiteY503" fmla="*/ 314326 h 334963"/>
                <a:gd name="connsiteX504" fmla="*/ 85725 w 293688"/>
                <a:gd name="connsiteY504" fmla="*/ 314326 h 334963"/>
                <a:gd name="connsiteX505" fmla="*/ 85725 w 293688"/>
                <a:gd name="connsiteY505" fmla="*/ 312738 h 334963"/>
                <a:gd name="connsiteX506" fmla="*/ 84137 w 293688"/>
                <a:gd name="connsiteY506" fmla="*/ 312738 h 334963"/>
                <a:gd name="connsiteX507" fmla="*/ 80962 w 293688"/>
                <a:gd name="connsiteY507" fmla="*/ 312738 h 334963"/>
                <a:gd name="connsiteX508" fmla="*/ 80962 w 293688"/>
                <a:gd name="connsiteY508" fmla="*/ 309563 h 334963"/>
                <a:gd name="connsiteX509" fmla="*/ 80962 w 293688"/>
                <a:gd name="connsiteY509" fmla="*/ 307976 h 334963"/>
                <a:gd name="connsiteX510" fmla="*/ 79375 w 293688"/>
                <a:gd name="connsiteY510" fmla="*/ 309563 h 334963"/>
                <a:gd name="connsiteX511" fmla="*/ 77787 w 293688"/>
                <a:gd name="connsiteY511" fmla="*/ 307976 h 334963"/>
                <a:gd name="connsiteX512" fmla="*/ 74612 w 293688"/>
                <a:gd name="connsiteY512" fmla="*/ 306388 h 334963"/>
                <a:gd name="connsiteX513" fmla="*/ 73025 w 293688"/>
                <a:gd name="connsiteY513" fmla="*/ 303213 h 334963"/>
                <a:gd name="connsiteX514" fmla="*/ 74612 w 293688"/>
                <a:gd name="connsiteY514" fmla="*/ 303213 h 334963"/>
                <a:gd name="connsiteX515" fmla="*/ 77787 w 293688"/>
                <a:gd name="connsiteY515" fmla="*/ 303213 h 334963"/>
                <a:gd name="connsiteX516" fmla="*/ 79375 w 293688"/>
                <a:gd name="connsiteY516" fmla="*/ 303213 h 334963"/>
                <a:gd name="connsiteX517" fmla="*/ 79375 w 293688"/>
                <a:gd name="connsiteY517" fmla="*/ 301626 h 334963"/>
                <a:gd name="connsiteX518" fmla="*/ 77787 w 293688"/>
                <a:gd name="connsiteY518" fmla="*/ 301626 h 334963"/>
                <a:gd name="connsiteX519" fmla="*/ 74612 w 293688"/>
                <a:gd name="connsiteY519" fmla="*/ 298451 h 334963"/>
                <a:gd name="connsiteX520" fmla="*/ 73025 w 293688"/>
                <a:gd name="connsiteY520" fmla="*/ 298451 h 334963"/>
                <a:gd name="connsiteX521" fmla="*/ 73025 w 293688"/>
                <a:gd name="connsiteY521" fmla="*/ 296863 h 334963"/>
                <a:gd name="connsiteX522" fmla="*/ 69850 w 293688"/>
                <a:gd name="connsiteY522" fmla="*/ 296863 h 334963"/>
                <a:gd name="connsiteX523" fmla="*/ 69850 w 293688"/>
                <a:gd name="connsiteY523" fmla="*/ 298451 h 334963"/>
                <a:gd name="connsiteX524" fmla="*/ 73025 w 293688"/>
                <a:gd name="connsiteY524" fmla="*/ 298451 h 334963"/>
                <a:gd name="connsiteX525" fmla="*/ 73025 w 293688"/>
                <a:gd name="connsiteY525" fmla="*/ 301626 h 334963"/>
                <a:gd name="connsiteX526" fmla="*/ 69850 w 293688"/>
                <a:gd name="connsiteY526" fmla="*/ 301626 h 334963"/>
                <a:gd name="connsiteX527" fmla="*/ 68262 w 293688"/>
                <a:gd name="connsiteY527" fmla="*/ 301626 h 334963"/>
                <a:gd name="connsiteX528" fmla="*/ 65087 w 293688"/>
                <a:gd name="connsiteY528" fmla="*/ 298451 h 334963"/>
                <a:gd name="connsiteX529" fmla="*/ 65087 w 293688"/>
                <a:gd name="connsiteY529" fmla="*/ 296863 h 334963"/>
                <a:gd name="connsiteX530" fmla="*/ 63500 w 293688"/>
                <a:gd name="connsiteY530" fmla="*/ 296863 h 334963"/>
                <a:gd name="connsiteX531" fmla="*/ 61912 w 293688"/>
                <a:gd name="connsiteY531" fmla="*/ 296863 h 334963"/>
                <a:gd name="connsiteX532" fmla="*/ 61912 w 293688"/>
                <a:gd name="connsiteY532" fmla="*/ 293688 h 334963"/>
                <a:gd name="connsiteX533" fmla="*/ 58737 w 293688"/>
                <a:gd name="connsiteY533" fmla="*/ 293688 h 334963"/>
                <a:gd name="connsiteX534" fmla="*/ 57150 w 293688"/>
                <a:gd name="connsiteY534" fmla="*/ 293688 h 334963"/>
                <a:gd name="connsiteX535" fmla="*/ 57150 w 293688"/>
                <a:gd name="connsiteY535" fmla="*/ 296863 h 334963"/>
                <a:gd name="connsiteX536" fmla="*/ 53975 w 293688"/>
                <a:gd name="connsiteY536" fmla="*/ 293688 h 334963"/>
                <a:gd name="connsiteX537" fmla="*/ 53975 w 293688"/>
                <a:gd name="connsiteY537" fmla="*/ 292101 h 334963"/>
                <a:gd name="connsiteX538" fmla="*/ 52387 w 293688"/>
                <a:gd name="connsiteY538" fmla="*/ 292101 h 334963"/>
                <a:gd name="connsiteX539" fmla="*/ 52387 w 293688"/>
                <a:gd name="connsiteY539" fmla="*/ 290513 h 334963"/>
                <a:gd name="connsiteX540" fmla="*/ 52387 w 293688"/>
                <a:gd name="connsiteY540" fmla="*/ 287338 h 334963"/>
                <a:gd name="connsiteX541" fmla="*/ 52387 w 293688"/>
                <a:gd name="connsiteY541" fmla="*/ 285751 h 334963"/>
                <a:gd name="connsiteX542" fmla="*/ 49212 w 293688"/>
                <a:gd name="connsiteY542" fmla="*/ 287338 h 334963"/>
                <a:gd name="connsiteX543" fmla="*/ 47625 w 293688"/>
                <a:gd name="connsiteY543" fmla="*/ 285751 h 334963"/>
                <a:gd name="connsiteX544" fmla="*/ 46037 w 293688"/>
                <a:gd name="connsiteY544" fmla="*/ 285751 h 334963"/>
                <a:gd name="connsiteX545" fmla="*/ 46037 w 293688"/>
                <a:gd name="connsiteY545" fmla="*/ 282576 h 334963"/>
                <a:gd name="connsiteX546" fmla="*/ 42862 w 293688"/>
                <a:gd name="connsiteY546" fmla="*/ 282576 h 334963"/>
                <a:gd name="connsiteX547" fmla="*/ 41275 w 293688"/>
                <a:gd name="connsiteY547" fmla="*/ 280988 h 334963"/>
                <a:gd name="connsiteX548" fmla="*/ 38100 w 293688"/>
                <a:gd name="connsiteY548" fmla="*/ 280988 h 334963"/>
                <a:gd name="connsiteX549" fmla="*/ 36512 w 293688"/>
                <a:gd name="connsiteY549" fmla="*/ 279401 h 334963"/>
                <a:gd name="connsiteX550" fmla="*/ 36512 w 293688"/>
                <a:gd name="connsiteY550" fmla="*/ 276226 h 334963"/>
                <a:gd name="connsiteX551" fmla="*/ 33337 w 293688"/>
                <a:gd name="connsiteY551" fmla="*/ 274638 h 334963"/>
                <a:gd name="connsiteX552" fmla="*/ 36512 w 293688"/>
                <a:gd name="connsiteY552" fmla="*/ 271463 h 334963"/>
                <a:gd name="connsiteX553" fmla="*/ 33337 w 293688"/>
                <a:gd name="connsiteY553" fmla="*/ 271463 h 334963"/>
                <a:gd name="connsiteX554" fmla="*/ 31750 w 293688"/>
                <a:gd name="connsiteY554" fmla="*/ 271463 h 334963"/>
                <a:gd name="connsiteX555" fmla="*/ 30162 w 293688"/>
                <a:gd name="connsiteY555" fmla="*/ 269876 h 334963"/>
                <a:gd name="connsiteX556" fmla="*/ 30162 w 293688"/>
                <a:gd name="connsiteY556" fmla="*/ 266701 h 334963"/>
                <a:gd name="connsiteX557" fmla="*/ 26987 w 293688"/>
                <a:gd name="connsiteY557" fmla="*/ 265113 h 334963"/>
                <a:gd name="connsiteX558" fmla="*/ 26987 w 293688"/>
                <a:gd name="connsiteY558" fmla="*/ 263526 h 334963"/>
                <a:gd name="connsiteX559" fmla="*/ 26987 w 293688"/>
                <a:gd name="connsiteY559" fmla="*/ 260351 h 334963"/>
                <a:gd name="connsiteX560" fmla="*/ 25400 w 293688"/>
                <a:gd name="connsiteY560" fmla="*/ 260351 h 334963"/>
                <a:gd name="connsiteX561" fmla="*/ 26987 w 293688"/>
                <a:gd name="connsiteY561" fmla="*/ 258763 h 334963"/>
                <a:gd name="connsiteX562" fmla="*/ 25400 w 293688"/>
                <a:gd name="connsiteY562" fmla="*/ 258763 h 334963"/>
                <a:gd name="connsiteX563" fmla="*/ 25400 w 293688"/>
                <a:gd name="connsiteY563" fmla="*/ 255588 h 334963"/>
                <a:gd name="connsiteX564" fmla="*/ 22225 w 293688"/>
                <a:gd name="connsiteY564" fmla="*/ 255588 h 334963"/>
                <a:gd name="connsiteX565" fmla="*/ 22225 w 293688"/>
                <a:gd name="connsiteY565" fmla="*/ 254001 h 334963"/>
                <a:gd name="connsiteX566" fmla="*/ 20637 w 293688"/>
                <a:gd name="connsiteY566" fmla="*/ 255588 h 334963"/>
                <a:gd name="connsiteX567" fmla="*/ 17462 w 293688"/>
                <a:gd name="connsiteY567" fmla="*/ 254001 h 334963"/>
                <a:gd name="connsiteX568" fmla="*/ 17462 w 293688"/>
                <a:gd name="connsiteY568" fmla="*/ 250826 h 334963"/>
                <a:gd name="connsiteX569" fmla="*/ 17462 w 293688"/>
                <a:gd name="connsiteY569" fmla="*/ 249238 h 334963"/>
                <a:gd name="connsiteX570" fmla="*/ 15875 w 293688"/>
                <a:gd name="connsiteY570" fmla="*/ 247651 h 334963"/>
                <a:gd name="connsiteX571" fmla="*/ 15875 w 293688"/>
                <a:gd name="connsiteY571" fmla="*/ 244476 h 334963"/>
                <a:gd name="connsiteX572" fmla="*/ 15875 w 293688"/>
                <a:gd name="connsiteY572" fmla="*/ 242888 h 334963"/>
                <a:gd name="connsiteX573" fmla="*/ 15875 w 293688"/>
                <a:gd name="connsiteY573" fmla="*/ 239713 h 334963"/>
                <a:gd name="connsiteX574" fmla="*/ 15875 w 293688"/>
                <a:gd name="connsiteY574" fmla="*/ 238126 h 334963"/>
                <a:gd name="connsiteX575" fmla="*/ 14287 w 293688"/>
                <a:gd name="connsiteY575" fmla="*/ 238126 h 334963"/>
                <a:gd name="connsiteX576" fmla="*/ 14287 w 293688"/>
                <a:gd name="connsiteY576" fmla="*/ 234951 h 334963"/>
                <a:gd name="connsiteX577" fmla="*/ 11112 w 293688"/>
                <a:gd name="connsiteY577" fmla="*/ 234951 h 334963"/>
                <a:gd name="connsiteX578" fmla="*/ 11112 w 293688"/>
                <a:gd name="connsiteY578" fmla="*/ 233363 h 334963"/>
                <a:gd name="connsiteX579" fmla="*/ 9525 w 293688"/>
                <a:gd name="connsiteY579" fmla="*/ 231776 h 334963"/>
                <a:gd name="connsiteX580" fmla="*/ 9525 w 293688"/>
                <a:gd name="connsiteY580" fmla="*/ 228601 h 334963"/>
                <a:gd name="connsiteX581" fmla="*/ 6350 w 293688"/>
                <a:gd name="connsiteY581" fmla="*/ 222251 h 334963"/>
                <a:gd name="connsiteX582" fmla="*/ 4762 w 293688"/>
                <a:gd name="connsiteY582" fmla="*/ 217488 h 334963"/>
                <a:gd name="connsiteX583" fmla="*/ 3175 w 293688"/>
                <a:gd name="connsiteY583" fmla="*/ 215901 h 334963"/>
                <a:gd name="connsiteX584" fmla="*/ 3175 w 293688"/>
                <a:gd name="connsiteY584" fmla="*/ 212726 h 334963"/>
                <a:gd name="connsiteX585" fmla="*/ 3175 w 293688"/>
                <a:gd name="connsiteY585" fmla="*/ 211138 h 334963"/>
                <a:gd name="connsiteX586" fmla="*/ 3175 w 293688"/>
                <a:gd name="connsiteY586" fmla="*/ 207963 h 334963"/>
                <a:gd name="connsiteX587" fmla="*/ 0 w 293688"/>
                <a:gd name="connsiteY587" fmla="*/ 206376 h 334963"/>
                <a:gd name="connsiteX588" fmla="*/ 3175 w 293688"/>
                <a:gd name="connsiteY588" fmla="*/ 206376 h 334963"/>
                <a:gd name="connsiteX589" fmla="*/ 3175 w 293688"/>
                <a:gd name="connsiteY589" fmla="*/ 204788 h 334963"/>
                <a:gd name="connsiteX590" fmla="*/ 3175 w 293688"/>
                <a:gd name="connsiteY590" fmla="*/ 201613 h 334963"/>
                <a:gd name="connsiteX591" fmla="*/ 3175 w 293688"/>
                <a:gd name="connsiteY591" fmla="*/ 200026 h 334963"/>
                <a:gd name="connsiteX592" fmla="*/ 3175 w 293688"/>
                <a:gd name="connsiteY592" fmla="*/ 196851 h 334963"/>
                <a:gd name="connsiteX593" fmla="*/ 3175 w 293688"/>
                <a:gd name="connsiteY593" fmla="*/ 195263 h 334963"/>
                <a:gd name="connsiteX594" fmla="*/ 3175 w 293688"/>
                <a:gd name="connsiteY594" fmla="*/ 192088 h 334963"/>
                <a:gd name="connsiteX595" fmla="*/ 3175 w 293688"/>
                <a:gd name="connsiteY595" fmla="*/ 188913 h 334963"/>
                <a:gd name="connsiteX596" fmla="*/ 3175 w 293688"/>
                <a:gd name="connsiteY596" fmla="*/ 185738 h 334963"/>
                <a:gd name="connsiteX597" fmla="*/ 3175 w 293688"/>
                <a:gd name="connsiteY597" fmla="*/ 184151 h 334963"/>
                <a:gd name="connsiteX598" fmla="*/ 4762 w 293688"/>
                <a:gd name="connsiteY598" fmla="*/ 184151 h 334963"/>
                <a:gd name="connsiteX599" fmla="*/ 4762 w 293688"/>
                <a:gd name="connsiteY599" fmla="*/ 180976 h 334963"/>
                <a:gd name="connsiteX600" fmla="*/ 3175 w 293688"/>
                <a:gd name="connsiteY600" fmla="*/ 180976 h 334963"/>
                <a:gd name="connsiteX601" fmla="*/ 4762 w 293688"/>
                <a:gd name="connsiteY601" fmla="*/ 179388 h 334963"/>
                <a:gd name="connsiteX602" fmla="*/ 4762 w 293688"/>
                <a:gd name="connsiteY602" fmla="*/ 176213 h 334963"/>
                <a:gd name="connsiteX603" fmla="*/ 3175 w 293688"/>
                <a:gd name="connsiteY603" fmla="*/ 176213 h 334963"/>
                <a:gd name="connsiteX604" fmla="*/ 3175 w 293688"/>
                <a:gd name="connsiteY604" fmla="*/ 174626 h 334963"/>
                <a:gd name="connsiteX605" fmla="*/ 3175 w 293688"/>
                <a:gd name="connsiteY605" fmla="*/ 173038 h 334963"/>
                <a:gd name="connsiteX606" fmla="*/ 4762 w 293688"/>
                <a:gd name="connsiteY606" fmla="*/ 173038 h 334963"/>
                <a:gd name="connsiteX607" fmla="*/ 4762 w 293688"/>
                <a:gd name="connsiteY607" fmla="*/ 169863 h 334963"/>
                <a:gd name="connsiteX608" fmla="*/ 4762 w 293688"/>
                <a:gd name="connsiteY608" fmla="*/ 168276 h 334963"/>
                <a:gd name="connsiteX609" fmla="*/ 4762 w 293688"/>
                <a:gd name="connsiteY609" fmla="*/ 165101 h 334963"/>
                <a:gd name="connsiteX610" fmla="*/ 4762 w 293688"/>
                <a:gd name="connsiteY610" fmla="*/ 163513 h 334963"/>
                <a:gd name="connsiteX611" fmla="*/ 4762 w 293688"/>
                <a:gd name="connsiteY611" fmla="*/ 160338 h 334963"/>
                <a:gd name="connsiteX612" fmla="*/ 4762 w 293688"/>
                <a:gd name="connsiteY612" fmla="*/ 158751 h 334963"/>
                <a:gd name="connsiteX613" fmla="*/ 4762 w 293688"/>
                <a:gd name="connsiteY613" fmla="*/ 157163 h 334963"/>
                <a:gd name="connsiteX614" fmla="*/ 4762 w 293688"/>
                <a:gd name="connsiteY614" fmla="*/ 153988 h 334963"/>
                <a:gd name="connsiteX615" fmla="*/ 6350 w 293688"/>
                <a:gd name="connsiteY615" fmla="*/ 152401 h 334963"/>
                <a:gd name="connsiteX616" fmla="*/ 6350 w 293688"/>
                <a:gd name="connsiteY616" fmla="*/ 149226 h 334963"/>
                <a:gd name="connsiteX617" fmla="*/ 6350 w 293688"/>
                <a:gd name="connsiteY617" fmla="*/ 147638 h 334963"/>
                <a:gd name="connsiteX618" fmla="*/ 4762 w 293688"/>
                <a:gd name="connsiteY618" fmla="*/ 147638 h 334963"/>
                <a:gd name="connsiteX619" fmla="*/ 6350 w 293688"/>
                <a:gd name="connsiteY619" fmla="*/ 144463 h 334963"/>
                <a:gd name="connsiteX620" fmla="*/ 6350 w 293688"/>
                <a:gd name="connsiteY620" fmla="*/ 142876 h 334963"/>
                <a:gd name="connsiteX621" fmla="*/ 6350 w 293688"/>
                <a:gd name="connsiteY621" fmla="*/ 141288 h 334963"/>
                <a:gd name="connsiteX622" fmla="*/ 9525 w 293688"/>
                <a:gd name="connsiteY622" fmla="*/ 141288 h 334963"/>
                <a:gd name="connsiteX623" fmla="*/ 9525 w 293688"/>
                <a:gd name="connsiteY623" fmla="*/ 138113 h 334963"/>
                <a:gd name="connsiteX624" fmla="*/ 11112 w 293688"/>
                <a:gd name="connsiteY624" fmla="*/ 138113 h 334963"/>
                <a:gd name="connsiteX625" fmla="*/ 11112 w 293688"/>
                <a:gd name="connsiteY625" fmla="*/ 136526 h 334963"/>
                <a:gd name="connsiteX626" fmla="*/ 14287 w 293688"/>
                <a:gd name="connsiteY626" fmla="*/ 136526 h 334963"/>
                <a:gd name="connsiteX627" fmla="*/ 14287 w 293688"/>
                <a:gd name="connsiteY627" fmla="*/ 133351 h 334963"/>
                <a:gd name="connsiteX628" fmla="*/ 14287 w 293688"/>
                <a:gd name="connsiteY628" fmla="*/ 131763 h 334963"/>
                <a:gd name="connsiteX629" fmla="*/ 14287 w 293688"/>
                <a:gd name="connsiteY629" fmla="*/ 130176 h 334963"/>
                <a:gd name="connsiteX630" fmla="*/ 15875 w 293688"/>
                <a:gd name="connsiteY630" fmla="*/ 127001 h 334963"/>
                <a:gd name="connsiteX631" fmla="*/ 15875 w 293688"/>
                <a:gd name="connsiteY631" fmla="*/ 125413 h 334963"/>
                <a:gd name="connsiteX632" fmla="*/ 17462 w 293688"/>
                <a:gd name="connsiteY632" fmla="*/ 125413 h 334963"/>
                <a:gd name="connsiteX633" fmla="*/ 17462 w 293688"/>
                <a:gd name="connsiteY633" fmla="*/ 122238 h 334963"/>
                <a:gd name="connsiteX634" fmla="*/ 20637 w 293688"/>
                <a:gd name="connsiteY634" fmla="*/ 127001 h 334963"/>
                <a:gd name="connsiteX635" fmla="*/ 20637 w 293688"/>
                <a:gd name="connsiteY635" fmla="*/ 125413 h 334963"/>
                <a:gd name="connsiteX636" fmla="*/ 20637 w 293688"/>
                <a:gd name="connsiteY636" fmla="*/ 122238 h 334963"/>
                <a:gd name="connsiteX637" fmla="*/ 20637 w 293688"/>
                <a:gd name="connsiteY637" fmla="*/ 120651 h 334963"/>
                <a:gd name="connsiteX638" fmla="*/ 22225 w 293688"/>
                <a:gd name="connsiteY638" fmla="*/ 120651 h 334963"/>
                <a:gd name="connsiteX639" fmla="*/ 22225 w 293688"/>
                <a:gd name="connsiteY639" fmla="*/ 117476 h 334963"/>
                <a:gd name="connsiteX640" fmla="*/ 22225 w 293688"/>
                <a:gd name="connsiteY640" fmla="*/ 115888 h 334963"/>
                <a:gd name="connsiteX641" fmla="*/ 22225 w 293688"/>
                <a:gd name="connsiteY641" fmla="*/ 114301 h 334963"/>
                <a:gd name="connsiteX642" fmla="*/ 25400 w 293688"/>
                <a:gd name="connsiteY642" fmla="*/ 114301 h 334963"/>
                <a:gd name="connsiteX643" fmla="*/ 25400 w 293688"/>
                <a:gd name="connsiteY643" fmla="*/ 111126 h 334963"/>
                <a:gd name="connsiteX644" fmla="*/ 25400 w 293688"/>
                <a:gd name="connsiteY644" fmla="*/ 109538 h 334963"/>
                <a:gd name="connsiteX645" fmla="*/ 26987 w 293688"/>
                <a:gd name="connsiteY645" fmla="*/ 109538 h 334963"/>
                <a:gd name="connsiteX646" fmla="*/ 26987 w 293688"/>
                <a:gd name="connsiteY646" fmla="*/ 106363 h 334963"/>
                <a:gd name="connsiteX647" fmla="*/ 26987 w 293688"/>
                <a:gd name="connsiteY647" fmla="*/ 104776 h 334963"/>
                <a:gd name="connsiteX648" fmla="*/ 26987 w 293688"/>
                <a:gd name="connsiteY648" fmla="*/ 101601 h 334963"/>
                <a:gd name="connsiteX649" fmla="*/ 26987 w 293688"/>
                <a:gd name="connsiteY649" fmla="*/ 100013 h 334963"/>
                <a:gd name="connsiteX650" fmla="*/ 30162 w 293688"/>
                <a:gd name="connsiteY650" fmla="*/ 100013 h 334963"/>
                <a:gd name="connsiteX651" fmla="*/ 30162 w 293688"/>
                <a:gd name="connsiteY651" fmla="*/ 93663 h 334963"/>
                <a:gd name="connsiteX652" fmla="*/ 31750 w 293688"/>
                <a:gd name="connsiteY652" fmla="*/ 93663 h 334963"/>
                <a:gd name="connsiteX653" fmla="*/ 31750 w 293688"/>
                <a:gd name="connsiteY653" fmla="*/ 90488 h 334963"/>
                <a:gd name="connsiteX654" fmla="*/ 31750 w 293688"/>
                <a:gd name="connsiteY654" fmla="*/ 88901 h 334963"/>
                <a:gd name="connsiteX655" fmla="*/ 33337 w 293688"/>
                <a:gd name="connsiteY655" fmla="*/ 88901 h 334963"/>
                <a:gd name="connsiteX656" fmla="*/ 33337 w 293688"/>
                <a:gd name="connsiteY656" fmla="*/ 85726 h 334963"/>
                <a:gd name="connsiteX657" fmla="*/ 36512 w 293688"/>
                <a:gd name="connsiteY657" fmla="*/ 85726 h 334963"/>
                <a:gd name="connsiteX658" fmla="*/ 36512 w 293688"/>
                <a:gd name="connsiteY658" fmla="*/ 88901 h 334963"/>
                <a:gd name="connsiteX659" fmla="*/ 38100 w 293688"/>
                <a:gd name="connsiteY659" fmla="*/ 88901 h 334963"/>
                <a:gd name="connsiteX660" fmla="*/ 38100 w 293688"/>
                <a:gd name="connsiteY660" fmla="*/ 85726 h 334963"/>
                <a:gd name="connsiteX661" fmla="*/ 41275 w 293688"/>
                <a:gd name="connsiteY661" fmla="*/ 85726 h 334963"/>
                <a:gd name="connsiteX662" fmla="*/ 41275 w 293688"/>
                <a:gd name="connsiteY662" fmla="*/ 84138 h 334963"/>
                <a:gd name="connsiteX663" fmla="*/ 41275 w 293688"/>
                <a:gd name="connsiteY663" fmla="*/ 82551 h 334963"/>
                <a:gd name="connsiteX664" fmla="*/ 42862 w 293688"/>
                <a:gd name="connsiteY664" fmla="*/ 82551 h 334963"/>
                <a:gd name="connsiteX665" fmla="*/ 42862 w 293688"/>
                <a:gd name="connsiteY665" fmla="*/ 79376 h 334963"/>
                <a:gd name="connsiteX666" fmla="*/ 46037 w 293688"/>
                <a:gd name="connsiteY666" fmla="*/ 77788 h 334963"/>
                <a:gd name="connsiteX667" fmla="*/ 46037 w 293688"/>
                <a:gd name="connsiteY667" fmla="*/ 74613 h 334963"/>
                <a:gd name="connsiteX668" fmla="*/ 46037 w 293688"/>
                <a:gd name="connsiteY668" fmla="*/ 73026 h 334963"/>
                <a:gd name="connsiteX669" fmla="*/ 47625 w 293688"/>
                <a:gd name="connsiteY669" fmla="*/ 73026 h 334963"/>
                <a:gd name="connsiteX670" fmla="*/ 47625 w 293688"/>
                <a:gd name="connsiteY670" fmla="*/ 69851 h 334963"/>
                <a:gd name="connsiteX671" fmla="*/ 47625 w 293688"/>
                <a:gd name="connsiteY671" fmla="*/ 68263 h 334963"/>
                <a:gd name="connsiteX672" fmla="*/ 49212 w 293688"/>
                <a:gd name="connsiteY672" fmla="*/ 68263 h 334963"/>
                <a:gd name="connsiteX673" fmla="*/ 49212 w 293688"/>
                <a:gd name="connsiteY673" fmla="*/ 66676 h 334963"/>
                <a:gd name="connsiteX674" fmla="*/ 49212 w 293688"/>
                <a:gd name="connsiteY674" fmla="*/ 63501 h 334963"/>
                <a:gd name="connsiteX675" fmla="*/ 52387 w 293688"/>
                <a:gd name="connsiteY675" fmla="*/ 61913 h 334963"/>
                <a:gd name="connsiteX676" fmla="*/ 52387 w 293688"/>
                <a:gd name="connsiteY676" fmla="*/ 58738 h 334963"/>
                <a:gd name="connsiteX677" fmla="*/ 53975 w 293688"/>
                <a:gd name="connsiteY677" fmla="*/ 58738 h 334963"/>
                <a:gd name="connsiteX678" fmla="*/ 53975 w 293688"/>
                <a:gd name="connsiteY678" fmla="*/ 57150 h 334963"/>
                <a:gd name="connsiteX679" fmla="*/ 53975 w 293688"/>
                <a:gd name="connsiteY679" fmla="*/ 55563 h 334963"/>
                <a:gd name="connsiteX680" fmla="*/ 57150 w 293688"/>
                <a:gd name="connsiteY680" fmla="*/ 55563 h 334963"/>
                <a:gd name="connsiteX681" fmla="*/ 57150 w 293688"/>
                <a:gd name="connsiteY681" fmla="*/ 57150 h 334963"/>
                <a:gd name="connsiteX682" fmla="*/ 58737 w 293688"/>
                <a:gd name="connsiteY682" fmla="*/ 57150 h 334963"/>
                <a:gd name="connsiteX683" fmla="*/ 58737 w 293688"/>
                <a:gd name="connsiteY683" fmla="*/ 55563 h 334963"/>
                <a:gd name="connsiteX684" fmla="*/ 61912 w 293688"/>
                <a:gd name="connsiteY684" fmla="*/ 55563 h 334963"/>
                <a:gd name="connsiteX685" fmla="*/ 61912 w 293688"/>
                <a:gd name="connsiteY685" fmla="*/ 52388 h 334963"/>
                <a:gd name="connsiteX686" fmla="*/ 63500 w 293688"/>
                <a:gd name="connsiteY686" fmla="*/ 52388 h 334963"/>
                <a:gd name="connsiteX687" fmla="*/ 63500 w 293688"/>
                <a:gd name="connsiteY687" fmla="*/ 50800 h 334963"/>
                <a:gd name="connsiteX688" fmla="*/ 65087 w 293688"/>
                <a:gd name="connsiteY688" fmla="*/ 50800 h 334963"/>
                <a:gd name="connsiteX689" fmla="*/ 65087 w 293688"/>
                <a:gd name="connsiteY689" fmla="*/ 47625 h 334963"/>
                <a:gd name="connsiteX690" fmla="*/ 68262 w 293688"/>
                <a:gd name="connsiteY690" fmla="*/ 46038 h 334963"/>
                <a:gd name="connsiteX691" fmla="*/ 68262 w 293688"/>
                <a:gd name="connsiteY691" fmla="*/ 42863 h 334963"/>
                <a:gd name="connsiteX692" fmla="*/ 69850 w 293688"/>
                <a:gd name="connsiteY692" fmla="*/ 41275 h 334963"/>
                <a:gd name="connsiteX693" fmla="*/ 69850 w 293688"/>
                <a:gd name="connsiteY693" fmla="*/ 39688 h 334963"/>
                <a:gd name="connsiteX694" fmla="*/ 73025 w 293688"/>
                <a:gd name="connsiteY694" fmla="*/ 39688 h 334963"/>
                <a:gd name="connsiteX695" fmla="*/ 73025 w 293688"/>
                <a:gd name="connsiteY695" fmla="*/ 36513 h 334963"/>
                <a:gd name="connsiteX696" fmla="*/ 74612 w 293688"/>
                <a:gd name="connsiteY696" fmla="*/ 34925 h 334963"/>
                <a:gd name="connsiteX697" fmla="*/ 74612 w 293688"/>
                <a:gd name="connsiteY697" fmla="*/ 31750 h 334963"/>
                <a:gd name="connsiteX698" fmla="*/ 77787 w 293688"/>
                <a:gd name="connsiteY698" fmla="*/ 31750 h 334963"/>
                <a:gd name="connsiteX699" fmla="*/ 79375 w 293688"/>
                <a:gd name="connsiteY699" fmla="*/ 31750 h 334963"/>
                <a:gd name="connsiteX700" fmla="*/ 79375 w 293688"/>
                <a:gd name="connsiteY700" fmla="*/ 30163 h 334963"/>
                <a:gd name="connsiteX701" fmla="*/ 79375 w 293688"/>
                <a:gd name="connsiteY701" fmla="*/ 26988 h 334963"/>
                <a:gd name="connsiteX702" fmla="*/ 80962 w 293688"/>
                <a:gd name="connsiteY702" fmla="*/ 30163 h 334963"/>
                <a:gd name="connsiteX703" fmla="*/ 80962 w 293688"/>
                <a:gd name="connsiteY703" fmla="*/ 25400 h 334963"/>
                <a:gd name="connsiteX704" fmla="*/ 80962 w 293688"/>
                <a:gd name="connsiteY704" fmla="*/ 23813 h 334963"/>
                <a:gd name="connsiteX705" fmla="*/ 84137 w 293688"/>
                <a:gd name="connsiteY705" fmla="*/ 23813 h 334963"/>
                <a:gd name="connsiteX706" fmla="*/ 85725 w 293688"/>
                <a:gd name="connsiteY706" fmla="*/ 20638 h 334963"/>
                <a:gd name="connsiteX707" fmla="*/ 85725 w 293688"/>
                <a:gd name="connsiteY707" fmla="*/ 19050 h 334963"/>
                <a:gd name="connsiteX708" fmla="*/ 88900 w 293688"/>
                <a:gd name="connsiteY708" fmla="*/ 19050 h 334963"/>
                <a:gd name="connsiteX709" fmla="*/ 88900 w 293688"/>
                <a:gd name="connsiteY709" fmla="*/ 20638 h 334963"/>
                <a:gd name="connsiteX710" fmla="*/ 90487 w 293688"/>
                <a:gd name="connsiteY710" fmla="*/ 19050 h 334963"/>
                <a:gd name="connsiteX711" fmla="*/ 93662 w 293688"/>
                <a:gd name="connsiteY711" fmla="*/ 15875 h 334963"/>
                <a:gd name="connsiteX712" fmla="*/ 95250 w 293688"/>
                <a:gd name="connsiteY712" fmla="*/ 11113 h 334963"/>
                <a:gd name="connsiteX713" fmla="*/ 95250 w 293688"/>
                <a:gd name="connsiteY713" fmla="*/ 14288 h 334963"/>
                <a:gd name="connsiteX714" fmla="*/ 95250 w 293688"/>
                <a:gd name="connsiteY714" fmla="*/ 15875 h 334963"/>
                <a:gd name="connsiteX715" fmla="*/ 96837 w 293688"/>
                <a:gd name="connsiteY715" fmla="*/ 15875 h 334963"/>
                <a:gd name="connsiteX716" fmla="*/ 100012 w 293688"/>
                <a:gd name="connsiteY716" fmla="*/ 15875 h 334963"/>
                <a:gd name="connsiteX717" fmla="*/ 100012 w 293688"/>
                <a:gd name="connsiteY717" fmla="*/ 14288 h 334963"/>
                <a:gd name="connsiteX718" fmla="*/ 101600 w 293688"/>
                <a:gd name="connsiteY718" fmla="*/ 11113 h 334963"/>
                <a:gd name="connsiteX719" fmla="*/ 101600 w 293688"/>
                <a:gd name="connsiteY719" fmla="*/ 9525 h 334963"/>
                <a:gd name="connsiteX720" fmla="*/ 104775 w 293688"/>
                <a:gd name="connsiteY720" fmla="*/ 9525 h 334963"/>
                <a:gd name="connsiteX721" fmla="*/ 106362 w 293688"/>
                <a:gd name="connsiteY721" fmla="*/ 9525 h 334963"/>
                <a:gd name="connsiteX722" fmla="*/ 111125 w 293688"/>
                <a:gd name="connsiteY722" fmla="*/ 3175 h 334963"/>
                <a:gd name="connsiteX723" fmla="*/ 112713 w 293688"/>
                <a:gd name="connsiteY723" fmla="*/ 3175 h 334963"/>
                <a:gd name="connsiteX724" fmla="*/ 115888 w 293688"/>
                <a:gd name="connsiteY724" fmla="*/ 3175 h 334963"/>
                <a:gd name="connsiteX725" fmla="*/ 115888 w 293688"/>
                <a:gd name="connsiteY725" fmla="*/ 4763 h 334963"/>
                <a:gd name="connsiteX726" fmla="*/ 112713 w 293688"/>
                <a:gd name="connsiteY726" fmla="*/ 4763 h 334963"/>
                <a:gd name="connsiteX727" fmla="*/ 111125 w 293688"/>
                <a:gd name="connsiteY727" fmla="*/ 4763 h 334963"/>
                <a:gd name="connsiteX728" fmla="*/ 117476 w 293688"/>
                <a:gd name="connsiteY728" fmla="*/ 0 h 334963"/>
                <a:gd name="connsiteX729" fmla="*/ 117476 w 293688"/>
                <a:gd name="connsiteY729" fmla="*/ 3175 h 334963"/>
                <a:gd name="connsiteX730" fmla="*/ 115888 w 293688"/>
                <a:gd name="connsiteY730" fmla="*/ 3175 h 33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</a:cxnLst>
              <a:rect l="l" t="t" r="r" b="b"/>
              <a:pathLst>
                <a:path w="293688" h="334963">
                  <a:moveTo>
                    <a:pt x="142875" y="333376"/>
                  </a:moveTo>
                  <a:lnTo>
                    <a:pt x="144463" y="334963"/>
                  </a:lnTo>
                  <a:lnTo>
                    <a:pt x="142875" y="334963"/>
                  </a:lnTo>
                  <a:close/>
                  <a:moveTo>
                    <a:pt x="163513" y="330201"/>
                  </a:moveTo>
                  <a:lnTo>
                    <a:pt x="160338" y="333376"/>
                  </a:lnTo>
                  <a:lnTo>
                    <a:pt x="163513" y="333376"/>
                  </a:lnTo>
                  <a:close/>
                  <a:moveTo>
                    <a:pt x="93662" y="314326"/>
                  </a:moveTo>
                  <a:lnTo>
                    <a:pt x="95250" y="314326"/>
                  </a:lnTo>
                  <a:lnTo>
                    <a:pt x="95250" y="317501"/>
                  </a:lnTo>
                  <a:close/>
                  <a:moveTo>
                    <a:pt x="88900" y="314326"/>
                  </a:moveTo>
                  <a:lnTo>
                    <a:pt x="90487" y="317501"/>
                  </a:lnTo>
                  <a:lnTo>
                    <a:pt x="88900" y="317501"/>
                  </a:lnTo>
                  <a:close/>
                  <a:moveTo>
                    <a:pt x="74612" y="301626"/>
                  </a:moveTo>
                  <a:lnTo>
                    <a:pt x="77787" y="301626"/>
                  </a:lnTo>
                  <a:lnTo>
                    <a:pt x="74612" y="303213"/>
                  </a:lnTo>
                  <a:close/>
                  <a:moveTo>
                    <a:pt x="20637" y="263526"/>
                  </a:moveTo>
                  <a:lnTo>
                    <a:pt x="20637" y="265113"/>
                  </a:lnTo>
                  <a:lnTo>
                    <a:pt x="20637" y="266701"/>
                  </a:lnTo>
                  <a:lnTo>
                    <a:pt x="17462" y="265113"/>
                  </a:lnTo>
                  <a:close/>
                  <a:moveTo>
                    <a:pt x="20637" y="255588"/>
                  </a:moveTo>
                  <a:lnTo>
                    <a:pt x="22225" y="255588"/>
                  </a:lnTo>
                  <a:lnTo>
                    <a:pt x="22225" y="258763"/>
                  </a:lnTo>
                  <a:lnTo>
                    <a:pt x="20637" y="260351"/>
                  </a:lnTo>
                  <a:lnTo>
                    <a:pt x="17462" y="260351"/>
                  </a:lnTo>
                  <a:lnTo>
                    <a:pt x="20637" y="258763"/>
                  </a:lnTo>
                  <a:close/>
                  <a:moveTo>
                    <a:pt x="14287" y="250826"/>
                  </a:moveTo>
                  <a:lnTo>
                    <a:pt x="15875" y="250826"/>
                  </a:lnTo>
                  <a:lnTo>
                    <a:pt x="15875" y="254001"/>
                  </a:lnTo>
                  <a:close/>
                  <a:moveTo>
                    <a:pt x="14287" y="247651"/>
                  </a:moveTo>
                  <a:lnTo>
                    <a:pt x="15875" y="247651"/>
                  </a:lnTo>
                  <a:lnTo>
                    <a:pt x="15875" y="249238"/>
                  </a:lnTo>
                  <a:lnTo>
                    <a:pt x="14287" y="249238"/>
                  </a:lnTo>
                  <a:close/>
                  <a:moveTo>
                    <a:pt x="11112" y="242888"/>
                  </a:moveTo>
                  <a:lnTo>
                    <a:pt x="14287" y="244476"/>
                  </a:lnTo>
                  <a:lnTo>
                    <a:pt x="11112" y="244476"/>
                  </a:lnTo>
                  <a:close/>
                  <a:moveTo>
                    <a:pt x="9525" y="238126"/>
                  </a:moveTo>
                  <a:lnTo>
                    <a:pt x="11112" y="238126"/>
                  </a:lnTo>
                  <a:lnTo>
                    <a:pt x="11112" y="239713"/>
                  </a:lnTo>
                  <a:lnTo>
                    <a:pt x="11112" y="242888"/>
                  </a:lnTo>
                  <a:lnTo>
                    <a:pt x="9525" y="239713"/>
                  </a:lnTo>
                  <a:close/>
                  <a:moveTo>
                    <a:pt x="196850" y="55563"/>
                  </a:moveTo>
                  <a:lnTo>
                    <a:pt x="198438" y="55563"/>
                  </a:lnTo>
                  <a:lnTo>
                    <a:pt x="201613" y="55563"/>
                  </a:lnTo>
                  <a:lnTo>
                    <a:pt x="203200" y="55563"/>
                  </a:lnTo>
                  <a:lnTo>
                    <a:pt x="206376" y="55563"/>
                  </a:lnTo>
                  <a:lnTo>
                    <a:pt x="207963" y="55563"/>
                  </a:lnTo>
                  <a:lnTo>
                    <a:pt x="211138" y="55563"/>
                  </a:lnTo>
                  <a:lnTo>
                    <a:pt x="207963" y="57151"/>
                  </a:lnTo>
                  <a:lnTo>
                    <a:pt x="206376" y="57151"/>
                  </a:lnTo>
                  <a:lnTo>
                    <a:pt x="201613" y="57151"/>
                  </a:lnTo>
                  <a:close/>
                  <a:moveTo>
                    <a:pt x="57150" y="52388"/>
                  </a:moveTo>
                  <a:lnTo>
                    <a:pt x="58737" y="55563"/>
                  </a:lnTo>
                  <a:lnTo>
                    <a:pt x="57150" y="55563"/>
                  </a:lnTo>
                  <a:close/>
                  <a:moveTo>
                    <a:pt x="165100" y="36513"/>
                  </a:moveTo>
                  <a:lnTo>
                    <a:pt x="168275" y="36513"/>
                  </a:lnTo>
                  <a:lnTo>
                    <a:pt x="165100" y="39688"/>
                  </a:lnTo>
                  <a:close/>
                  <a:moveTo>
                    <a:pt x="165100" y="31750"/>
                  </a:moveTo>
                  <a:lnTo>
                    <a:pt x="168275" y="31750"/>
                  </a:lnTo>
                  <a:lnTo>
                    <a:pt x="165100" y="34925"/>
                  </a:lnTo>
                  <a:close/>
                  <a:moveTo>
                    <a:pt x="160338" y="30163"/>
                  </a:moveTo>
                  <a:lnTo>
                    <a:pt x="163513" y="31750"/>
                  </a:lnTo>
                  <a:lnTo>
                    <a:pt x="160338" y="31750"/>
                  </a:lnTo>
                  <a:close/>
                  <a:moveTo>
                    <a:pt x="160338" y="26988"/>
                  </a:moveTo>
                  <a:lnTo>
                    <a:pt x="163513" y="26988"/>
                  </a:lnTo>
                  <a:lnTo>
                    <a:pt x="160338" y="30163"/>
                  </a:lnTo>
                  <a:close/>
                  <a:moveTo>
                    <a:pt x="160338" y="20638"/>
                  </a:moveTo>
                  <a:lnTo>
                    <a:pt x="163513" y="20638"/>
                  </a:lnTo>
                  <a:lnTo>
                    <a:pt x="163513" y="23813"/>
                  </a:lnTo>
                  <a:lnTo>
                    <a:pt x="160338" y="23813"/>
                  </a:lnTo>
                  <a:close/>
                  <a:moveTo>
                    <a:pt x="107950" y="9525"/>
                  </a:moveTo>
                  <a:lnTo>
                    <a:pt x="111125" y="9525"/>
                  </a:lnTo>
                  <a:lnTo>
                    <a:pt x="111125" y="11113"/>
                  </a:lnTo>
                  <a:lnTo>
                    <a:pt x="107950" y="14288"/>
                  </a:lnTo>
                  <a:lnTo>
                    <a:pt x="107950" y="11113"/>
                  </a:lnTo>
                  <a:close/>
                  <a:moveTo>
                    <a:pt x="106362" y="7938"/>
                  </a:moveTo>
                  <a:lnTo>
                    <a:pt x="107950" y="9525"/>
                  </a:lnTo>
                  <a:lnTo>
                    <a:pt x="106362" y="11113"/>
                  </a:lnTo>
                  <a:lnTo>
                    <a:pt x="106362" y="14288"/>
                  </a:lnTo>
                  <a:lnTo>
                    <a:pt x="106363" y="14288"/>
                  </a:lnTo>
                  <a:lnTo>
                    <a:pt x="107950" y="14288"/>
                  </a:lnTo>
                  <a:lnTo>
                    <a:pt x="106363" y="15875"/>
                  </a:lnTo>
                  <a:lnTo>
                    <a:pt x="106363" y="15876"/>
                  </a:lnTo>
                  <a:lnTo>
                    <a:pt x="106362" y="15876"/>
                  </a:lnTo>
                  <a:lnTo>
                    <a:pt x="106362" y="19050"/>
                  </a:lnTo>
                  <a:lnTo>
                    <a:pt x="104776" y="20637"/>
                  </a:lnTo>
                  <a:lnTo>
                    <a:pt x="104776" y="20638"/>
                  </a:lnTo>
                  <a:lnTo>
                    <a:pt x="104775" y="20638"/>
                  </a:lnTo>
                  <a:lnTo>
                    <a:pt x="104775" y="20638"/>
                  </a:lnTo>
                  <a:lnTo>
                    <a:pt x="104775" y="23813"/>
                  </a:lnTo>
                  <a:lnTo>
                    <a:pt x="104775" y="25400"/>
                  </a:lnTo>
                  <a:lnTo>
                    <a:pt x="101600" y="26988"/>
                  </a:lnTo>
                  <a:lnTo>
                    <a:pt x="100012" y="30163"/>
                  </a:lnTo>
                  <a:lnTo>
                    <a:pt x="101600" y="30163"/>
                  </a:lnTo>
                  <a:lnTo>
                    <a:pt x="104775" y="30163"/>
                  </a:lnTo>
                  <a:lnTo>
                    <a:pt x="104775" y="26988"/>
                  </a:lnTo>
                  <a:lnTo>
                    <a:pt x="106362" y="26988"/>
                  </a:lnTo>
                  <a:lnTo>
                    <a:pt x="106362" y="25400"/>
                  </a:lnTo>
                  <a:lnTo>
                    <a:pt x="107950" y="25400"/>
                  </a:lnTo>
                  <a:lnTo>
                    <a:pt x="111125" y="25400"/>
                  </a:lnTo>
                  <a:lnTo>
                    <a:pt x="111125" y="26988"/>
                  </a:lnTo>
                  <a:lnTo>
                    <a:pt x="112712" y="26988"/>
                  </a:lnTo>
                  <a:lnTo>
                    <a:pt x="112712" y="25400"/>
                  </a:lnTo>
                  <a:lnTo>
                    <a:pt x="115887" y="23813"/>
                  </a:lnTo>
                  <a:lnTo>
                    <a:pt x="117475" y="23813"/>
                  </a:lnTo>
                  <a:lnTo>
                    <a:pt x="120650" y="23813"/>
                  </a:lnTo>
                  <a:lnTo>
                    <a:pt x="120650" y="20638"/>
                  </a:lnTo>
                  <a:lnTo>
                    <a:pt x="122237" y="19050"/>
                  </a:lnTo>
                  <a:lnTo>
                    <a:pt x="123825" y="19050"/>
                  </a:lnTo>
                  <a:lnTo>
                    <a:pt x="127000" y="15875"/>
                  </a:lnTo>
                  <a:lnTo>
                    <a:pt x="127000" y="19050"/>
                  </a:lnTo>
                  <a:lnTo>
                    <a:pt x="128587" y="19050"/>
                  </a:lnTo>
                  <a:lnTo>
                    <a:pt x="128587" y="15875"/>
                  </a:lnTo>
                  <a:lnTo>
                    <a:pt x="131762" y="15875"/>
                  </a:lnTo>
                  <a:lnTo>
                    <a:pt x="133350" y="15875"/>
                  </a:lnTo>
                  <a:lnTo>
                    <a:pt x="136525" y="15875"/>
                  </a:lnTo>
                  <a:lnTo>
                    <a:pt x="138112" y="15875"/>
                  </a:lnTo>
                  <a:lnTo>
                    <a:pt x="139700" y="15875"/>
                  </a:lnTo>
                  <a:lnTo>
                    <a:pt x="139700" y="14288"/>
                  </a:lnTo>
                  <a:lnTo>
                    <a:pt x="142875" y="14288"/>
                  </a:lnTo>
                  <a:lnTo>
                    <a:pt x="142875" y="11113"/>
                  </a:lnTo>
                  <a:lnTo>
                    <a:pt x="144463" y="9525"/>
                  </a:lnTo>
                  <a:lnTo>
                    <a:pt x="147638" y="9525"/>
                  </a:lnTo>
                  <a:lnTo>
                    <a:pt x="147638" y="14288"/>
                  </a:lnTo>
                  <a:lnTo>
                    <a:pt x="144463" y="14288"/>
                  </a:lnTo>
                  <a:lnTo>
                    <a:pt x="144463" y="15875"/>
                  </a:lnTo>
                  <a:lnTo>
                    <a:pt x="147638" y="15875"/>
                  </a:lnTo>
                  <a:lnTo>
                    <a:pt x="147638" y="14288"/>
                  </a:lnTo>
                  <a:lnTo>
                    <a:pt x="149225" y="14288"/>
                  </a:lnTo>
                  <a:lnTo>
                    <a:pt x="152400" y="14288"/>
                  </a:lnTo>
                  <a:lnTo>
                    <a:pt x="152400" y="11113"/>
                  </a:lnTo>
                  <a:lnTo>
                    <a:pt x="153988" y="11113"/>
                  </a:lnTo>
                  <a:lnTo>
                    <a:pt x="153988" y="14288"/>
                  </a:lnTo>
                  <a:lnTo>
                    <a:pt x="153988" y="15875"/>
                  </a:lnTo>
                  <a:lnTo>
                    <a:pt x="153988" y="19050"/>
                  </a:lnTo>
                  <a:lnTo>
                    <a:pt x="153988" y="20638"/>
                  </a:lnTo>
                  <a:lnTo>
                    <a:pt x="152400" y="23813"/>
                  </a:lnTo>
                  <a:lnTo>
                    <a:pt x="152400" y="25400"/>
                  </a:lnTo>
                  <a:lnTo>
                    <a:pt x="153988" y="25400"/>
                  </a:lnTo>
                  <a:lnTo>
                    <a:pt x="155575" y="25400"/>
                  </a:lnTo>
                  <a:lnTo>
                    <a:pt x="158750" y="25400"/>
                  </a:lnTo>
                  <a:lnTo>
                    <a:pt x="158750" y="23813"/>
                  </a:lnTo>
                  <a:lnTo>
                    <a:pt x="160338" y="23813"/>
                  </a:lnTo>
                  <a:lnTo>
                    <a:pt x="160338" y="25400"/>
                  </a:lnTo>
                  <a:lnTo>
                    <a:pt x="160338" y="25401"/>
                  </a:lnTo>
                  <a:lnTo>
                    <a:pt x="160337" y="25401"/>
                  </a:lnTo>
                  <a:lnTo>
                    <a:pt x="158750" y="26988"/>
                  </a:lnTo>
                  <a:lnTo>
                    <a:pt x="158750" y="30163"/>
                  </a:lnTo>
                  <a:lnTo>
                    <a:pt x="155575" y="31750"/>
                  </a:lnTo>
                  <a:lnTo>
                    <a:pt x="158750" y="31750"/>
                  </a:lnTo>
                  <a:lnTo>
                    <a:pt x="160338" y="31750"/>
                  </a:lnTo>
                  <a:lnTo>
                    <a:pt x="163513" y="34925"/>
                  </a:lnTo>
                  <a:lnTo>
                    <a:pt x="165100" y="34925"/>
                  </a:lnTo>
                  <a:lnTo>
                    <a:pt x="165100" y="36513"/>
                  </a:lnTo>
                  <a:lnTo>
                    <a:pt x="163513" y="36513"/>
                  </a:lnTo>
                  <a:lnTo>
                    <a:pt x="163513" y="39688"/>
                  </a:lnTo>
                  <a:lnTo>
                    <a:pt x="160338" y="39688"/>
                  </a:lnTo>
                  <a:lnTo>
                    <a:pt x="160338" y="41275"/>
                  </a:lnTo>
                  <a:lnTo>
                    <a:pt x="163513" y="41275"/>
                  </a:lnTo>
                  <a:lnTo>
                    <a:pt x="163513" y="41275"/>
                  </a:lnTo>
                  <a:lnTo>
                    <a:pt x="163513" y="39688"/>
                  </a:lnTo>
                  <a:lnTo>
                    <a:pt x="165100" y="39688"/>
                  </a:lnTo>
                  <a:lnTo>
                    <a:pt x="165100" y="41275"/>
                  </a:lnTo>
                  <a:lnTo>
                    <a:pt x="165100" y="41275"/>
                  </a:lnTo>
                  <a:lnTo>
                    <a:pt x="165100" y="42863"/>
                  </a:lnTo>
                  <a:lnTo>
                    <a:pt x="163513" y="46038"/>
                  </a:lnTo>
                  <a:lnTo>
                    <a:pt x="160338" y="46038"/>
                  </a:lnTo>
                  <a:lnTo>
                    <a:pt x="160338" y="47625"/>
                  </a:lnTo>
                  <a:lnTo>
                    <a:pt x="163513" y="46038"/>
                  </a:lnTo>
                  <a:lnTo>
                    <a:pt x="163513" y="47625"/>
                  </a:lnTo>
                  <a:lnTo>
                    <a:pt x="165100" y="47625"/>
                  </a:lnTo>
                  <a:lnTo>
                    <a:pt x="165100" y="50800"/>
                  </a:lnTo>
                  <a:lnTo>
                    <a:pt x="163513" y="50800"/>
                  </a:lnTo>
                  <a:lnTo>
                    <a:pt x="160338" y="50800"/>
                  </a:lnTo>
                  <a:lnTo>
                    <a:pt x="160338" y="52388"/>
                  </a:lnTo>
                  <a:lnTo>
                    <a:pt x="158750" y="52388"/>
                  </a:lnTo>
                  <a:lnTo>
                    <a:pt x="158750" y="55563"/>
                  </a:lnTo>
                  <a:lnTo>
                    <a:pt x="158750" y="57150"/>
                  </a:lnTo>
                  <a:lnTo>
                    <a:pt x="160338" y="57150"/>
                  </a:lnTo>
                  <a:lnTo>
                    <a:pt x="160338" y="58738"/>
                  </a:lnTo>
                  <a:lnTo>
                    <a:pt x="163513" y="58738"/>
                  </a:lnTo>
                  <a:lnTo>
                    <a:pt x="163513" y="57150"/>
                  </a:lnTo>
                  <a:lnTo>
                    <a:pt x="165100" y="57150"/>
                  </a:lnTo>
                  <a:lnTo>
                    <a:pt x="168275" y="55563"/>
                  </a:lnTo>
                  <a:lnTo>
                    <a:pt x="169863" y="52388"/>
                  </a:lnTo>
                  <a:lnTo>
                    <a:pt x="169863" y="55563"/>
                  </a:lnTo>
                  <a:lnTo>
                    <a:pt x="169863" y="57150"/>
                  </a:lnTo>
                  <a:lnTo>
                    <a:pt x="169863" y="58738"/>
                  </a:lnTo>
                  <a:lnTo>
                    <a:pt x="168275" y="61913"/>
                  </a:lnTo>
                  <a:lnTo>
                    <a:pt x="169863" y="63501"/>
                  </a:lnTo>
                  <a:lnTo>
                    <a:pt x="168275" y="63501"/>
                  </a:lnTo>
                  <a:lnTo>
                    <a:pt x="168275" y="66676"/>
                  </a:lnTo>
                  <a:lnTo>
                    <a:pt x="165100" y="68263"/>
                  </a:lnTo>
                  <a:lnTo>
                    <a:pt x="165100" y="69851"/>
                  </a:lnTo>
                  <a:lnTo>
                    <a:pt x="165100" y="73026"/>
                  </a:lnTo>
                  <a:lnTo>
                    <a:pt x="168275" y="73026"/>
                  </a:lnTo>
                  <a:lnTo>
                    <a:pt x="169863" y="73026"/>
                  </a:lnTo>
                  <a:lnTo>
                    <a:pt x="171450" y="73026"/>
                  </a:lnTo>
                  <a:lnTo>
                    <a:pt x="174625" y="69851"/>
                  </a:lnTo>
                  <a:lnTo>
                    <a:pt x="171450" y="74613"/>
                  </a:lnTo>
                  <a:lnTo>
                    <a:pt x="169863" y="74613"/>
                  </a:lnTo>
                  <a:lnTo>
                    <a:pt x="169863" y="77788"/>
                  </a:lnTo>
                  <a:lnTo>
                    <a:pt x="168275" y="77788"/>
                  </a:lnTo>
                  <a:lnTo>
                    <a:pt x="168275" y="79376"/>
                  </a:lnTo>
                  <a:lnTo>
                    <a:pt x="165100" y="79376"/>
                  </a:lnTo>
                  <a:lnTo>
                    <a:pt x="165100" y="82551"/>
                  </a:lnTo>
                  <a:lnTo>
                    <a:pt x="163513" y="82551"/>
                  </a:lnTo>
                  <a:lnTo>
                    <a:pt x="163513" y="84138"/>
                  </a:lnTo>
                  <a:lnTo>
                    <a:pt x="163513" y="85726"/>
                  </a:lnTo>
                  <a:lnTo>
                    <a:pt x="160338" y="85726"/>
                  </a:lnTo>
                  <a:lnTo>
                    <a:pt x="160338" y="88901"/>
                  </a:lnTo>
                  <a:lnTo>
                    <a:pt x="160338" y="90488"/>
                  </a:lnTo>
                  <a:lnTo>
                    <a:pt x="158750" y="90488"/>
                  </a:lnTo>
                  <a:lnTo>
                    <a:pt x="158750" y="93663"/>
                  </a:lnTo>
                  <a:lnTo>
                    <a:pt x="158750" y="95251"/>
                  </a:lnTo>
                  <a:lnTo>
                    <a:pt x="160338" y="95251"/>
                  </a:lnTo>
                  <a:lnTo>
                    <a:pt x="163513" y="93663"/>
                  </a:lnTo>
                  <a:lnTo>
                    <a:pt x="165100" y="93663"/>
                  </a:lnTo>
                  <a:lnTo>
                    <a:pt x="168275" y="93663"/>
                  </a:lnTo>
                  <a:lnTo>
                    <a:pt x="168275" y="90488"/>
                  </a:lnTo>
                  <a:lnTo>
                    <a:pt x="169863" y="90488"/>
                  </a:lnTo>
                  <a:lnTo>
                    <a:pt x="179388" y="88901"/>
                  </a:lnTo>
                  <a:lnTo>
                    <a:pt x="185738" y="85726"/>
                  </a:lnTo>
                  <a:lnTo>
                    <a:pt x="187325" y="85726"/>
                  </a:lnTo>
                  <a:lnTo>
                    <a:pt x="190500" y="85726"/>
                  </a:lnTo>
                  <a:lnTo>
                    <a:pt x="190500" y="84138"/>
                  </a:lnTo>
                  <a:lnTo>
                    <a:pt x="192088" y="84138"/>
                  </a:lnTo>
                  <a:lnTo>
                    <a:pt x="195263" y="84138"/>
                  </a:lnTo>
                  <a:lnTo>
                    <a:pt x="196851" y="84138"/>
                  </a:lnTo>
                  <a:lnTo>
                    <a:pt x="196851" y="82551"/>
                  </a:lnTo>
                  <a:lnTo>
                    <a:pt x="198438" y="82551"/>
                  </a:lnTo>
                  <a:lnTo>
                    <a:pt x="201613" y="82551"/>
                  </a:lnTo>
                  <a:lnTo>
                    <a:pt x="203201" y="82551"/>
                  </a:lnTo>
                  <a:lnTo>
                    <a:pt x="206376" y="79376"/>
                  </a:lnTo>
                  <a:lnTo>
                    <a:pt x="203201" y="79376"/>
                  </a:lnTo>
                  <a:lnTo>
                    <a:pt x="201613" y="79376"/>
                  </a:lnTo>
                  <a:lnTo>
                    <a:pt x="201613" y="77788"/>
                  </a:lnTo>
                  <a:lnTo>
                    <a:pt x="203201" y="77788"/>
                  </a:lnTo>
                  <a:lnTo>
                    <a:pt x="206376" y="77788"/>
                  </a:lnTo>
                  <a:lnTo>
                    <a:pt x="211138" y="77788"/>
                  </a:lnTo>
                  <a:lnTo>
                    <a:pt x="214313" y="77788"/>
                  </a:lnTo>
                  <a:lnTo>
                    <a:pt x="217488" y="77788"/>
                  </a:lnTo>
                  <a:lnTo>
                    <a:pt x="219076" y="74613"/>
                  </a:lnTo>
                  <a:lnTo>
                    <a:pt x="219076" y="77788"/>
                  </a:lnTo>
                  <a:lnTo>
                    <a:pt x="222251" y="77788"/>
                  </a:lnTo>
                  <a:lnTo>
                    <a:pt x="223838" y="77788"/>
                  </a:lnTo>
                  <a:lnTo>
                    <a:pt x="227013" y="77788"/>
                  </a:lnTo>
                  <a:lnTo>
                    <a:pt x="228601" y="74613"/>
                  </a:lnTo>
                  <a:lnTo>
                    <a:pt x="230188" y="74613"/>
                  </a:lnTo>
                  <a:lnTo>
                    <a:pt x="233363" y="74613"/>
                  </a:lnTo>
                  <a:lnTo>
                    <a:pt x="234951" y="74613"/>
                  </a:lnTo>
                  <a:lnTo>
                    <a:pt x="234951" y="77788"/>
                  </a:lnTo>
                  <a:lnTo>
                    <a:pt x="238126" y="77788"/>
                  </a:lnTo>
                  <a:lnTo>
                    <a:pt x="239713" y="77788"/>
                  </a:lnTo>
                  <a:lnTo>
                    <a:pt x="244476" y="79376"/>
                  </a:lnTo>
                  <a:lnTo>
                    <a:pt x="246063" y="79376"/>
                  </a:lnTo>
                  <a:lnTo>
                    <a:pt x="249238" y="79376"/>
                  </a:lnTo>
                  <a:lnTo>
                    <a:pt x="249238" y="77788"/>
                  </a:lnTo>
                  <a:lnTo>
                    <a:pt x="246063" y="74613"/>
                  </a:lnTo>
                  <a:lnTo>
                    <a:pt x="246063" y="73026"/>
                  </a:lnTo>
                  <a:lnTo>
                    <a:pt x="246063" y="69851"/>
                  </a:lnTo>
                  <a:lnTo>
                    <a:pt x="244476" y="69851"/>
                  </a:lnTo>
                  <a:lnTo>
                    <a:pt x="244476" y="68263"/>
                  </a:lnTo>
                  <a:lnTo>
                    <a:pt x="242888" y="68263"/>
                  </a:lnTo>
                  <a:lnTo>
                    <a:pt x="242888" y="66676"/>
                  </a:lnTo>
                  <a:lnTo>
                    <a:pt x="239713" y="66676"/>
                  </a:lnTo>
                  <a:lnTo>
                    <a:pt x="238126" y="63501"/>
                  </a:lnTo>
                  <a:lnTo>
                    <a:pt x="238126" y="61913"/>
                  </a:lnTo>
                  <a:lnTo>
                    <a:pt x="234951" y="61913"/>
                  </a:lnTo>
                  <a:lnTo>
                    <a:pt x="234951" y="58738"/>
                  </a:lnTo>
                  <a:lnTo>
                    <a:pt x="233363" y="58738"/>
                  </a:lnTo>
                  <a:lnTo>
                    <a:pt x="230188" y="57150"/>
                  </a:lnTo>
                  <a:lnTo>
                    <a:pt x="228601" y="57150"/>
                  </a:lnTo>
                  <a:lnTo>
                    <a:pt x="228601" y="55563"/>
                  </a:lnTo>
                  <a:lnTo>
                    <a:pt x="227013" y="55563"/>
                  </a:lnTo>
                  <a:lnTo>
                    <a:pt x="227013" y="57150"/>
                  </a:lnTo>
                  <a:lnTo>
                    <a:pt x="225426" y="57150"/>
                  </a:lnTo>
                  <a:lnTo>
                    <a:pt x="225426" y="58738"/>
                  </a:lnTo>
                  <a:lnTo>
                    <a:pt x="223838" y="58738"/>
                  </a:lnTo>
                  <a:lnTo>
                    <a:pt x="223838" y="57150"/>
                  </a:lnTo>
                  <a:lnTo>
                    <a:pt x="223838" y="57150"/>
                  </a:lnTo>
                  <a:lnTo>
                    <a:pt x="223838" y="55563"/>
                  </a:lnTo>
                  <a:lnTo>
                    <a:pt x="222251" y="55563"/>
                  </a:lnTo>
                  <a:lnTo>
                    <a:pt x="219076" y="55563"/>
                  </a:lnTo>
                  <a:lnTo>
                    <a:pt x="217488" y="55563"/>
                  </a:lnTo>
                  <a:lnTo>
                    <a:pt x="214313" y="55563"/>
                  </a:lnTo>
                  <a:lnTo>
                    <a:pt x="217488" y="52388"/>
                  </a:lnTo>
                  <a:lnTo>
                    <a:pt x="219076" y="52388"/>
                  </a:lnTo>
                  <a:lnTo>
                    <a:pt x="222251" y="52388"/>
                  </a:lnTo>
                  <a:lnTo>
                    <a:pt x="217488" y="50800"/>
                  </a:lnTo>
                  <a:lnTo>
                    <a:pt x="214313" y="50800"/>
                  </a:lnTo>
                  <a:lnTo>
                    <a:pt x="214313" y="52388"/>
                  </a:lnTo>
                  <a:lnTo>
                    <a:pt x="212725" y="52388"/>
                  </a:lnTo>
                  <a:lnTo>
                    <a:pt x="212725" y="50800"/>
                  </a:lnTo>
                  <a:lnTo>
                    <a:pt x="211138" y="50800"/>
                  </a:lnTo>
                  <a:lnTo>
                    <a:pt x="211138" y="49213"/>
                  </a:lnTo>
                  <a:lnTo>
                    <a:pt x="211138" y="47625"/>
                  </a:lnTo>
                  <a:lnTo>
                    <a:pt x="211138" y="47625"/>
                  </a:lnTo>
                  <a:lnTo>
                    <a:pt x="212726" y="47625"/>
                  </a:lnTo>
                  <a:lnTo>
                    <a:pt x="212726" y="47625"/>
                  </a:lnTo>
                  <a:lnTo>
                    <a:pt x="214313" y="47625"/>
                  </a:lnTo>
                  <a:lnTo>
                    <a:pt x="219076" y="47625"/>
                  </a:lnTo>
                  <a:lnTo>
                    <a:pt x="222251" y="46038"/>
                  </a:lnTo>
                  <a:lnTo>
                    <a:pt x="223838" y="46038"/>
                  </a:lnTo>
                  <a:lnTo>
                    <a:pt x="223838" y="47625"/>
                  </a:lnTo>
                  <a:lnTo>
                    <a:pt x="227013" y="47625"/>
                  </a:lnTo>
                  <a:lnTo>
                    <a:pt x="228601" y="47625"/>
                  </a:lnTo>
                  <a:lnTo>
                    <a:pt x="230188" y="47625"/>
                  </a:lnTo>
                  <a:lnTo>
                    <a:pt x="230188" y="50800"/>
                  </a:lnTo>
                  <a:lnTo>
                    <a:pt x="233363" y="47625"/>
                  </a:lnTo>
                  <a:lnTo>
                    <a:pt x="233363" y="50800"/>
                  </a:lnTo>
                  <a:lnTo>
                    <a:pt x="234951" y="50800"/>
                  </a:lnTo>
                  <a:lnTo>
                    <a:pt x="238126" y="50800"/>
                  </a:lnTo>
                  <a:lnTo>
                    <a:pt x="238126" y="52388"/>
                  </a:lnTo>
                  <a:lnTo>
                    <a:pt x="239713" y="52388"/>
                  </a:lnTo>
                  <a:lnTo>
                    <a:pt x="242888" y="52388"/>
                  </a:lnTo>
                  <a:lnTo>
                    <a:pt x="244476" y="55563"/>
                  </a:lnTo>
                  <a:lnTo>
                    <a:pt x="246063" y="55563"/>
                  </a:lnTo>
                  <a:lnTo>
                    <a:pt x="254001" y="57150"/>
                  </a:lnTo>
                  <a:lnTo>
                    <a:pt x="254001" y="58738"/>
                  </a:lnTo>
                  <a:lnTo>
                    <a:pt x="255588" y="58738"/>
                  </a:lnTo>
                  <a:lnTo>
                    <a:pt x="255588" y="61913"/>
                  </a:lnTo>
                  <a:lnTo>
                    <a:pt x="258763" y="63501"/>
                  </a:lnTo>
                  <a:lnTo>
                    <a:pt x="260351" y="68263"/>
                  </a:lnTo>
                  <a:lnTo>
                    <a:pt x="261938" y="68263"/>
                  </a:lnTo>
                  <a:lnTo>
                    <a:pt x="261938" y="69851"/>
                  </a:lnTo>
                  <a:lnTo>
                    <a:pt x="265113" y="69851"/>
                  </a:lnTo>
                  <a:lnTo>
                    <a:pt x="266701" y="73026"/>
                  </a:lnTo>
                  <a:lnTo>
                    <a:pt x="269876" y="73026"/>
                  </a:lnTo>
                  <a:lnTo>
                    <a:pt x="269876" y="74613"/>
                  </a:lnTo>
                  <a:lnTo>
                    <a:pt x="266701" y="74613"/>
                  </a:lnTo>
                  <a:lnTo>
                    <a:pt x="266701" y="77788"/>
                  </a:lnTo>
                  <a:lnTo>
                    <a:pt x="269876" y="77788"/>
                  </a:lnTo>
                  <a:lnTo>
                    <a:pt x="269876" y="79376"/>
                  </a:lnTo>
                  <a:lnTo>
                    <a:pt x="271463" y="79376"/>
                  </a:lnTo>
                  <a:lnTo>
                    <a:pt x="271463" y="82551"/>
                  </a:lnTo>
                  <a:lnTo>
                    <a:pt x="271463" y="84138"/>
                  </a:lnTo>
                  <a:lnTo>
                    <a:pt x="271463" y="85726"/>
                  </a:lnTo>
                  <a:lnTo>
                    <a:pt x="271463" y="88901"/>
                  </a:lnTo>
                  <a:lnTo>
                    <a:pt x="273051" y="90488"/>
                  </a:lnTo>
                  <a:lnTo>
                    <a:pt x="273051" y="93663"/>
                  </a:lnTo>
                  <a:lnTo>
                    <a:pt x="273051" y="95251"/>
                  </a:lnTo>
                  <a:lnTo>
                    <a:pt x="271463" y="93663"/>
                  </a:lnTo>
                  <a:lnTo>
                    <a:pt x="269876" y="95251"/>
                  </a:lnTo>
                  <a:lnTo>
                    <a:pt x="269876" y="98426"/>
                  </a:lnTo>
                  <a:lnTo>
                    <a:pt x="271463" y="98426"/>
                  </a:lnTo>
                  <a:lnTo>
                    <a:pt x="271463" y="100013"/>
                  </a:lnTo>
                  <a:lnTo>
                    <a:pt x="273051" y="100013"/>
                  </a:lnTo>
                  <a:lnTo>
                    <a:pt x="276226" y="101601"/>
                  </a:lnTo>
                  <a:lnTo>
                    <a:pt x="276226" y="104776"/>
                  </a:lnTo>
                  <a:lnTo>
                    <a:pt x="277813" y="104776"/>
                  </a:lnTo>
                  <a:lnTo>
                    <a:pt x="277813" y="106363"/>
                  </a:lnTo>
                  <a:lnTo>
                    <a:pt x="280988" y="106363"/>
                  </a:lnTo>
                  <a:lnTo>
                    <a:pt x="280988" y="109538"/>
                  </a:lnTo>
                  <a:lnTo>
                    <a:pt x="282576" y="109538"/>
                  </a:lnTo>
                  <a:lnTo>
                    <a:pt x="282576" y="111126"/>
                  </a:lnTo>
                  <a:lnTo>
                    <a:pt x="282576" y="114301"/>
                  </a:lnTo>
                  <a:lnTo>
                    <a:pt x="285751" y="115888"/>
                  </a:lnTo>
                  <a:lnTo>
                    <a:pt x="285751" y="117476"/>
                  </a:lnTo>
                  <a:lnTo>
                    <a:pt x="285751" y="120651"/>
                  </a:lnTo>
                  <a:lnTo>
                    <a:pt x="285751" y="122238"/>
                  </a:lnTo>
                  <a:lnTo>
                    <a:pt x="287338" y="122238"/>
                  </a:lnTo>
                  <a:lnTo>
                    <a:pt x="287338" y="125413"/>
                  </a:lnTo>
                  <a:lnTo>
                    <a:pt x="287338" y="127001"/>
                  </a:lnTo>
                  <a:lnTo>
                    <a:pt x="287338" y="130176"/>
                  </a:lnTo>
                  <a:lnTo>
                    <a:pt x="287338" y="131763"/>
                  </a:lnTo>
                  <a:lnTo>
                    <a:pt x="288926" y="133351"/>
                  </a:lnTo>
                  <a:lnTo>
                    <a:pt x="288926" y="136526"/>
                  </a:lnTo>
                  <a:lnTo>
                    <a:pt x="288926" y="138113"/>
                  </a:lnTo>
                  <a:lnTo>
                    <a:pt x="288926" y="141288"/>
                  </a:lnTo>
                  <a:lnTo>
                    <a:pt x="288926" y="142876"/>
                  </a:lnTo>
                  <a:lnTo>
                    <a:pt x="292101" y="142876"/>
                  </a:lnTo>
                  <a:lnTo>
                    <a:pt x="292101" y="144463"/>
                  </a:lnTo>
                  <a:lnTo>
                    <a:pt x="292101" y="147638"/>
                  </a:lnTo>
                  <a:lnTo>
                    <a:pt x="292101" y="149226"/>
                  </a:lnTo>
                  <a:lnTo>
                    <a:pt x="292101" y="152401"/>
                  </a:lnTo>
                  <a:lnTo>
                    <a:pt x="292101" y="153988"/>
                  </a:lnTo>
                  <a:lnTo>
                    <a:pt x="292101" y="158751"/>
                  </a:lnTo>
                  <a:lnTo>
                    <a:pt x="293688" y="163513"/>
                  </a:lnTo>
                  <a:lnTo>
                    <a:pt x="293688" y="165101"/>
                  </a:lnTo>
                  <a:lnTo>
                    <a:pt x="293688" y="168276"/>
                  </a:lnTo>
                  <a:lnTo>
                    <a:pt x="293688" y="173038"/>
                  </a:lnTo>
                  <a:lnTo>
                    <a:pt x="292101" y="176213"/>
                  </a:lnTo>
                  <a:lnTo>
                    <a:pt x="292101" y="188913"/>
                  </a:lnTo>
                  <a:lnTo>
                    <a:pt x="292101" y="192088"/>
                  </a:lnTo>
                  <a:lnTo>
                    <a:pt x="292101" y="195263"/>
                  </a:lnTo>
                  <a:lnTo>
                    <a:pt x="288926" y="196851"/>
                  </a:lnTo>
                  <a:lnTo>
                    <a:pt x="288926" y="200026"/>
                  </a:lnTo>
                  <a:lnTo>
                    <a:pt x="288926" y="201613"/>
                  </a:lnTo>
                  <a:lnTo>
                    <a:pt x="288926" y="204788"/>
                  </a:lnTo>
                  <a:lnTo>
                    <a:pt x="288926" y="206376"/>
                  </a:lnTo>
                  <a:lnTo>
                    <a:pt x="287338" y="207963"/>
                  </a:lnTo>
                  <a:lnTo>
                    <a:pt x="287338" y="212726"/>
                  </a:lnTo>
                  <a:lnTo>
                    <a:pt x="285751" y="217488"/>
                  </a:lnTo>
                  <a:lnTo>
                    <a:pt x="287338" y="219076"/>
                  </a:lnTo>
                  <a:lnTo>
                    <a:pt x="285751" y="222251"/>
                  </a:lnTo>
                  <a:lnTo>
                    <a:pt x="285751" y="223838"/>
                  </a:lnTo>
                  <a:lnTo>
                    <a:pt x="282576" y="223838"/>
                  </a:lnTo>
                  <a:lnTo>
                    <a:pt x="282576" y="227013"/>
                  </a:lnTo>
                  <a:lnTo>
                    <a:pt x="282576" y="228601"/>
                  </a:lnTo>
                  <a:lnTo>
                    <a:pt x="280988" y="231776"/>
                  </a:lnTo>
                  <a:lnTo>
                    <a:pt x="280988" y="233363"/>
                  </a:lnTo>
                  <a:lnTo>
                    <a:pt x="280988" y="234951"/>
                  </a:lnTo>
                  <a:lnTo>
                    <a:pt x="277813" y="234951"/>
                  </a:lnTo>
                  <a:lnTo>
                    <a:pt x="277813" y="238126"/>
                  </a:lnTo>
                  <a:lnTo>
                    <a:pt x="277813" y="239713"/>
                  </a:lnTo>
                  <a:lnTo>
                    <a:pt x="276226" y="242888"/>
                  </a:lnTo>
                  <a:lnTo>
                    <a:pt x="276226" y="244476"/>
                  </a:lnTo>
                  <a:lnTo>
                    <a:pt x="273051" y="249238"/>
                  </a:lnTo>
                  <a:lnTo>
                    <a:pt x="271463" y="254001"/>
                  </a:lnTo>
                  <a:lnTo>
                    <a:pt x="269876" y="258763"/>
                  </a:lnTo>
                  <a:lnTo>
                    <a:pt x="266701" y="263526"/>
                  </a:lnTo>
                  <a:lnTo>
                    <a:pt x="265113" y="265113"/>
                  </a:lnTo>
                  <a:lnTo>
                    <a:pt x="261938" y="269876"/>
                  </a:lnTo>
                  <a:lnTo>
                    <a:pt x="261938" y="271463"/>
                  </a:lnTo>
                  <a:lnTo>
                    <a:pt x="260351" y="276226"/>
                  </a:lnTo>
                  <a:lnTo>
                    <a:pt x="255588" y="282576"/>
                  </a:lnTo>
                  <a:lnTo>
                    <a:pt x="249238" y="287338"/>
                  </a:lnTo>
                  <a:lnTo>
                    <a:pt x="246063" y="292101"/>
                  </a:lnTo>
                  <a:lnTo>
                    <a:pt x="244476" y="293688"/>
                  </a:lnTo>
                  <a:lnTo>
                    <a:pt x="239713" y="296863"/>
                  </a:lnTo>
                  <a:lnTo>
                    <a:pt x="238126" y="298451"/>
                  </a:lnTo>
                  <a:lnTo>
                    <a:pt x="234951" y="298451"/>
                  </a:lnTo>
                  <a:lnTo>
                    <a:pt x="234951" y="301626"/>
                  </a:lnTo>
                  <a:lnTo>
                    <a:pt x="233363" y="301626"/>
                  </a:lnTo>
                  <a:lnTo>
                    <a:pt x="230188" y="301626"/>
                  </a:lnTo>
                  <a:lnTo>
                    <a:pt x="228601" y="303213"/>
                  </a:lnTo>
                  <a:lnTo>
                    <a:pt x="228601" y="306388"/>
                  </a:lnTo>
                  <a:lnTo>
                    <a:pt x="223838" y="306388"/>
                  </a:lnTo>
                  <a:lnTo>
                    <a:pt x="222251" y="307976"/>
                  </a:lnTo>
                  <a:lnTo>
                    <a:pt x="219076" y="309563"/>
                  </a:lnTo>
                  <a:lnTo>
                    <a:pt x="217488" y="312738"/>
                  </a:lnTo>
                  <a:lnTo>
                    <a:pt x="212726" y="314326"/>
                  </a:lnTo>
                  <a:lnTo>
                    <a:pt x="211138" y="317501"/>
                  </a:lnTo>
                  <a:lnTo>
                    <a:pt x="207963" y="319088"/>
                  </a:lnTo>
                  <a:lnTo>
                    <a:pt x="206376" y="319088"/>
                  </a:lnTo>
                  <a:lnTo>
                    <a:pt x="203201" y="319088"/>
                  </a:lnTo>
                  <a:lnTo>
                    <a:pt x="203201" y="322263"/>
                  </a:lnTo>
                  <a:lnTo>
                    <a:pt x="201613" y="323851"/>
                  </a:lnTo>
                  <a:lnTo>
                    <a:pt x="198438" y="323851"/>
                  </a:lnTo>
                  <a:lnTo>
                    <a:pt x="196851" y="325438"/>
                  </a:lnTo>
                  <a:lnTo>
                    <a:pt x="192088" y="325438"/>
                  </a:lnTo>
                  <a:lnTo>
                    <a:pt x="187325" y="328613"/>
                  </a:lnTo>
                  <a:lnTo>
                    <a:pt x="182563" y="330201"/>
                  </a:lnTo>
                  <a:lnTo>
                    <a:pt x="180975" y="330201"/>
                  </a:lnTo>
                  <a:lnTo>
                    <a:pt x="179388" y="333376"/>
                  </a:lnTo>
                  <a:lnTo>
                    <a:pt x="176213" y="333376"/>
                  </a:lnTo>
                  <a:lnTo>
                    <a:pt x="174625" y="333376"/>
                  </a:lnTo>
                  <a:lnTo>
                    <a:pt x="171450" y="334963"/>
                  </a:lnTo>
                  <a:lnTo>
                    <a:pt x="169863" y="334963"/>
                  </a:lnTo>
                  <a:lnTo>
                    <a:pt x="169863" y="333376"/>
                  </a:lnTo>
                  <a:lnTo>
                    <a:pt x="171450" y="330201"/>
                  </a:lnTo>
                  <a:lnTo>
                    <a:pt x="174625" y="330201"/>
                  </a:lnTo>
                  <a:lnTo>
                    <a:pt x="176213" y="328613"/>
                  </a:lnTo>
                  <a:lnTo>
                    <a:pt x="174625" y="328613"/>
                  </a:lnTo>
                  <a:lnTo>
                    <a:pt x="171450" y="328613"/>
                  </a:lnTo>
                  <a:lnTo>
                    <a:pt x="169863" y="328613"/>
                  </a:lnTo>
                  <a:lnTo>
                    <a:pt x="168275" y="328613"/>
                  </a:lnTo>
                  <a:lnTo>
                    <a:pt x="168275" y="330201"/>
                  </a:lnTo>
                  <a:lnTo>
                    <a:pt x="165100" y="330201"/>
                  </a:lnTo>
                  <a:lnTo>
                    <a:pt x="165100" y="333376"/>
                  </a:lnTo>
                  <a:lnTo>
                    <a:pt x="165100" y="334963"/>
                  </a:lnTo>
                  <a:lnTo>
                    <a:pt x="163513" y="334963"/>
                  </a:lnTo>
                  <a:lnTo>
                    <a:pt x="160338" y="334963"/>
                  </a:lnTo>
                  <a:lnTo>
                    <a:pt x="158750" y="334963"/>
                  </a:lnTo>
                  <a:lnTo>
                    <a:pt x="155575" y="334963"/>
                  </a:lnTo>
                  <a:lnTo>
                    <a:pt x="153988" y="334963"/>
                  </a:lnTo>
                  <a:lnTo>
                    <a:pt x="152400" y="333376"/>
                  </a:lnTo>
                  <a:lnTo>
                    <a:pt x="149225" y="333376"/>
                  </a:lnTo>
                  <a:lnTo>
                    <a:pt x="147638" y="333376"/>
                  </a:lnTo>
                  <a:lnTo>
                    <a:pt x="144463" y="333376"/>
                  </a:lnTo>
                  <a:lnTo>
                    <a:pt x="142875" y="333376"/>
                  </a:lnTo>
                  <a:lnTo>
                    <a:pt x="139700" y="333376"/>
                  </a:lnTo>
                  <a:lnTo>
                    <a:pt x="138112" y="334963"/>
                  </a:lnTo>
                  <a:lnTo>
                    <a:pt x="136525" y="333376"/>
                  </a:lnTo>
                  <a:lnTo>
                    <a:pt x="133350" y="333376"/>
                  </a:lnTo>
                  <a:lnTo>
                    <a:pt x="133350" y="330201"/>
                  </a:lnTo>
                  <a:lnTo>
                    <a:pt x="131762" y="330201"/>
                  </a:lnTo>
                  <a:lnTo>
                    <a:pt x="128587" y="330201"/>
                  </a:lnTo>
                  <a:lnTo>
                    <a:pt x="127000" y="330201"/>
                  </a:lnTo>
                  <a:lnTo>
                    <a:pt x="127000" y="328613"/>
                  </a:lnTo>
                  <a:lnTo>
                    <a:pt x="123825" y="328613"/>
                  </a:lnTo>
                  <a:lnTo>
                    <a:pt x="122237" y="328613"/>
                  </a:lnTo>
                  <a:lnTo>
                    <a:pt x="122237" y="325438"/>
                  </a:lnTo>
                  <a:lnTo>
                    <a:pt x="120650" y="325438"/>
                  </a:lnTo>
                  <a:lnTo>
                    <a:pt x="117475" y="323851"/>
                  </a:lnTo>
                  <a:lnTo>
                    <a:pt x="115887" y="322263"/>
                  </a:lnTo>
                  <a:lnTo>
                    <a:pt x="112712" y="322263"/>
                  </a:lnTo>
                  <a:lnTo>
                    <a:pt x="111125" y="322263"/>
                  </a:lnTo>
                  <a:lnTo>
                    <a:pt x="107950" y="322263"/>
                  </a:lnTo>
                  <a:lnTo>
                    <a:pt x="106362" y="322263"/>
                  </a:lnTo>
                  <a:lnTo>
                    <a:pt x="104775" y="322263"/>
                  </a:lnTo>
                  <a:lnTo>
                    <a:pt x="104775" y="319088"/>
                  </a:lnTo>
                  <a:lnTo>
                    <a:pt x="101600" y="319088"/>
                  </a:lnTo>
                  <a:lnTo>
                    <a:pt x="100012" y="319088"/>
                  </a:lnTo>
                  <a:lnTo>
                    <a:pt x="96837" y="319088"/>
                  </a:lnTo>
                  <a:lnTo>
                    <a:pt x="96837" y="317501"/>
                  </a:lnTo>
                  <a:lnTo>
                    <a:pt x="96837" y="314326"/>
                  </a:lnTo>
                  <a:lnTo>
                    <a:pt x="95250" y="314326"/>
                  </a:lnTo>
                  <a:lnTo>
                    <a:pt x="93662" y="312738"/>
                  </a:lnTo>
                  <a:lnTo>
                    <a:pt x="93662" y="314326"/>
                  </a:lnTo>
                  <a:lnTo>
                    <a:pt x="90487" y="314326"/>
                  </a:lnTo>
                  <a:lnTo>
                    <a:pt x="90487" y="312738"/>
                  </a:lnTo>
                  <a:lnTo>
                    <a:pt x="88900" y="312738"/>
                  </a:lnTo>
                  <a:lnTo>
                    <a:pt x="88900" y="314326"/>
                  </a:lnTo>
                  <a:lnTo>
                    <a:pt x="85725" y="314326"/>
                  </a:lnTo>
                  <a:lnTo>
                    <a:pt x="85725" y="312738"/>
                  </a:lnTo>
                  <a:lnTo>
                    <a:pt x="84137" y="312738"/>
                  </a:lnTo>
                  <a:lnTo>
                    <a:pt x="80962" y="312738"/>
                  </a:lnTo>
                  <a:lnTo>
                    <a:pt x="80962" y="309563"/>
                  </a:lnTo>
                  <a:lnTo>
                    <a:pt x="80962" y="307976"/>
                  </a:lnTo>
                  <a:lnTo>
                    <a:pt x="79375" y="309563"/>
                  </a:lnTo>
                  <a:lnTo>
                    <a:pt x="77787" y="307976"/>
                  </a:lnTo>
                  <a:lnTo>
                    <a:pt x="74612" y="306388"/>
                  </a:lnTo>
                  <a:lnTo>
                    <a:pt x="73025" y="303213"/>
                  </a:lnTo>
                  <a:lnTo>
                    <a:pt x="74612" y="303213"/>
                  </a:lnTo>
                  <a:lnTo>
                    <a:pt x="77787" y="303213"/>
                  </a:lnTo>
                  <a:lnTo>
                    <a:pt x="79375" y="303213"/>
                  </a:lnTo>
                  <a:lnTo>
                    <a:pt x="79375" y="301626"/>
                  </a:lnTo>
                  <a:lnTo>
                    <a:pt x="77787" y="301626"/>
                  </a:lnTo>
                  <a:lnTo>
                    <a:pt x="74612" y="298451"/>
                  </a:lnTo>
                  <a:lnTo>
                    <a:pt x="73025" y="298451"/>
                  </a:lnTo>
                  <a:lnTo>
                    <a:pt x="73025" y="296863"/>
                  </a:lnTo>
                  <a:lnTo>
                    <a:pt x="69850" y="296863"/>
                  </a:lnTo>
                  <a:lnTo>
                    <a:pt x="69850" y="298451"/>
                  </a:lnTo>
                  <a:lnTo>
                    <a:pt x="73025" y="298451"/>
                  </a:lnTo>
                  <a:lnTo>
                    <a:pt x="73025" y="301626"/>
                  </a:lnTo>
                  <a:lnTo>
                    <a:pt x="69850" y="301626"/>
                  </a:lnTo>
                  <a:lnTo>
                    <a:pt x="68262" y="301626"/>
                  </a:lnTo>
                  <a:lnTo>
                    <a:pt x="65087" y="298451"/>
                  </a:lnTo>
                  <a:lnTo>
                    <a:pt x="65087" y="296863"/>
                  </a:lnTo>
                  <a:lnTo>
                    <a:pt x="63500" y="296863"/>
                  </a:lnTo>
                  <a:lnTo>
                    <a:pt x="61912" y="296863"/>
                  </a:lnTo>
                  <a:lnTo>
                    <a:pt x="61912" y="293688"/>
                  </a:lnTo>
                  <a:lnTo>
                    <a:pt x="58737" y="293688"/>
                  </a:lnTo>
                  <a:lnTo>
                    <a:pt x="57150" y="293688"/>
                  </a:lnTo>
                  <a:lnTo>
                    <a:pt x="57150" y="296863"/>
                  </a:lnTo>
                  <a:lnTo>
                    <a:pt x="53975" y="293688"/>
                  </a:lnTo>
                  <a:lnTo>
                    <a:pt x="53975" y="292101"/>
                  </a:lnTo>
                  <a:lnTo>
                    <a:pt x="52387" y="292101"/>
                  </a:lnTo>
                  <a:lnTo>
                    <a:pt x="52387" y="290513"/>
                  </a:lnTo>
                  <a:lnTo>
                    <a:pt x="52387" y="287338"/>
                  </a:lnTo>
                  <a:lnTo>
                    <a:pt x="52387" y="285751"/>
                  </a:lnTo>
                  <a:lnTo>
                    <a:pt x="49212" y="287338"/>
                  </a:lnTo>
                  <a:lnTo>
                    <a:pt x="47625" y="285751"/>
                  </a:lnTo>
                  <a:lnTo>
                    <a:pt x="46037" y="285751"/>
                  </a:lnTo>
                  <a:lnTo>
                    <a:pt x="46037" y="282576"/>
                  </a:lnTo>
                  <a:lnTo>
                    <a:pt x="42862" y="282576"/>
                  </a:lnTo>
                  <a:lnTo>
                    <a:pt x="41275" y="280988"/>
                  </a:lnTo>
                  <a:lnTo>
                    <a:pt x="38100" y="280988"/>
                  </a:lnTo>
                  <a:lnTo>
                    <a:pt x="36512" y="279401"/>
                  </a:lnTo>
                  <a:lnTo>
                    <a:pt x="36512" y="276226"/>
                  </a:lnTo>
                  <a:lnTo>
                    <a:pt x="33337" y="274638"/>
                  </a:lnTo>
                  <a:lnTo>
                    <a:pt x="36512" y="271463"/>
                  </a:lnTo>
                  <a:lnTo>
                    <a:pt x="33337" y="271463"/>
                  </a:lnTo>
                  <a:lnTo>
                    <a:pt x="31750" y="271463"/>
                  </a:lnTo>
                  <a:lnTo>
                    <a:pt x="30162" y="269876"/>
                  </a:lnTo>
                  <a:lnTo>
                    <a:pt x="30162" y="266701"/>
                  </a:lnTo>
                  <a:lnTo>
                    <a:pt x="26987" y="265113"/>
                  </a:lnTo>
                  <a:lnTo>
                    <a:pt x="26987" y="263526"/>
                  </a:lnTo>
                  <a:lnTo>
                    <a:pt x="26987" y="260351"/>
                  </a:lnTo>
                  <a:lnTo>
                    <a:pt x="25400" y="260351"/>
                  </a:lnTo>
                  <a:lnTo>
                    <a:pt x="26987" y="258763"/>
                  </a:lnTo>
                  <a:lnTo>
                    <a:pt x="25400" y="258763"/>
                  </a:lnTo>
                  <a:lnTo>
                    <a:pt x="25400" y="255588"/>
                  </a:lnTo>
                  <a:lnTo>
                    <a:pt x="22225" y="255588"/>
                  </a:lnTo>
                  <a:lnTo>
                    <a:pt x="22225" y="254001"/>
                  </a:lnTo>
                  <a:lnTo>
                    <a:pt x="20637" y="255588"/>
                  </a:lnTo>
                  <a:lnTo>
                    <a:pt x="17462" y="254001"/>
                  </a:lnTo>
                  <a:lnTo>
                    <a:pt x="17462" y="250826"/>
                  </a:lnTo>
                  <a:lnTo>
                    <a:pt x="17462" y="249238"/>
                  </a:lnTo>
                  <a:lnTo>
                    <a:pt x="15875" y="247651"/>
                  </a:lnTo>
                  <a:lnTo>
                    <a:pt x="15875" y="244476"/>
                  </a:lnTo>
                  <a:lnTo>
                    <a:pt x="15875" y="242888"/>
                  </a:lnTo>
                  <a:lnTo>
                    <a:pt x="15875" y="239713"/>
                  </a:lnTo>
                  <a:lnTo>
                    <a:pt x="15875" y="238126"/>
                  </a:lnTo>
                  <a:lnTo>
                    <a:pt x="14287" y="238126"/>
                  </a:lnTo>
                  <a:lnTo>
                    <a:pt x="14287" y="234951"/>
                  </a:lnTo>
                  <a:lnTo>
                    <a:pt x="11112" y="234951"/>
                  </a:lnTo>
                  <a:lnTo>
                    <a:pt x="11112" y="233363"/>
                  </a:lnTo>
                  <a:lnTo>
                    <a:pt x="9525" y="231776"/>
                  </a:lnTo>
                  <a:lnTo>
                    <a:pt x="9525" y="228601"/>
                  </a:lnTo>
                  <a:lnTo>
                    <a:pt x="6350" y="222251"/>
                  </a:lnTo>
                  <a:lnTo>
                    <a:pt x="4762" y="217488"/>
                  </a:lnTo>
                  <a:lnTo>
                    <a:pt x="3175" y="215901"/>
                  </a:lnTo>
                  <a:lnTo>
                    <a:pt x="3175" y="212726"/>
                  </a:lnTo>
                  <a:lnTo>
                    <a:pt x="3175" y="211138"/>
                  </a:lnTo>
                  <a:lnTo>
                    <a:pt x="3175" y="207963"/>
                  </a:lnTo>
                  <a:lnTo>
                    <a:pt x="0" y="206376"/>
                  </a:lnTo>
                  <a:lnTo>
                    <a:pt x="3175" y="206376"/>
                  </a:lnTo>
                  <a:lnTo>
                    <a:pt x="3175" y="204788"/>
                  </a:lnTo>
                  <a:lnTo>
                    <a:pt x="3175" y="201613"/>
                  </a:lnTo>
                  <a:lnTo>
                    <a:pt x="3175" y="200026"/>
                  </a:lnTo>
                  <a:lnTo>
                    <a:pt x="3175" y="196851"/>
                  </a:lnTo>
                  <a:lnTo>
                    <a:pt x="3175" y="195263"/>
                  </a:lnTo>
                  <a:lnTo>
                    <a:pt x="3175" y="192088"/>
                  </a:lnTo>
                  <a:lnTo>
                    <a:pt x="3175" y="188913"/>
                  </a:lnTo>
                  <a:lnTo>
                    <a:pt x="3175" y="185738"/>
                  </a:lnTo>
                  <a:lnTo>
                    <a:pt x="3175" y="184151"/>
                  </a:lnTo>
                  <a:lnTo>
                    <a:pt x="4762" y="184151"/>
                  </a:lnTo>
                  <a:lnTo>
                    <a:pt x="4762" y="180976"/>
                  </a:lnTo>
                  <a:lnTo>
                    <a:pt x="3175" y="180976"/>
                  </a:lnTo>
                  <a:lnTo>
                    <a:pt x="4762" y="179388"/>
                  </a:lnTo>
                  <a:lnTo>
                    <a:pt x="4762" y="176213"/>
                  </a:lnTo>
                  <a:lnTo>
                    <a:pt x="3175" y="176213"/>
                  </a:lnTo>
                  <a:lnTo>
                    <a:pt x="3175" y="174626"/>
                  </a:lnTo>
                  <a:lnTo>
                    <a:pt x="3175" y="173038"/>
                  </a:lnTo>
                  <a:lnTo>
                    <a:pt x="4762" y="173038"/>
                  </a:lnTo>
                  <a:lnTo>
                    <a:pt x="4762" y="169863"/>
                  </a:lnTo>
                  <a:lnTo>
                    <a:pt x="4762" y="168276"/>
                  </a:lnTo>
                  <a:lnTo>
                    <a:pt x="4762" y="165101"/>
                  </a:lnTo>
                  <a:lnTo>
                    <a:pt x="4762" y="163513"/>
                  </a:lnTo>
                  <a:lnTo>
                    <a:pt x="4762" y="160338"/>
                  </a:lnTo>
                  <a:lnTo>
                    <a:pt x="4762" y="158751"/>
                  </a:lnTo>
                  <a:lnTo>
                    <a:pt x="4762" y="157163"/>
                  </a:lnTo>
                  <a:lnTo>
                    <a:pt x="4762" y="153988"/>
                  </a:lnTo>
                  <a:lnTo>
                    <a:pt x="6350" y="152401"/>
                  </a:lnTo>
                  <a:lnTo>
                    <a:pt x="6350" y="149226"/>
                  </a:lnTo>
                  <a:lnTo>
                    <a:pt x="6350" y="147638"/>
                  </a:lnTo>
                  <a:lnTo>
                    <a:pt x="4762" y="147638"/>
                  </a:lnTo>
                  <a:lnTo>
                    <a:pt x="6350" y="144463"/>
                  </a:lnTo>
                  <a:lnTo>
                    <a:pt x="6350" y="142876"/>
                  </a:lnTo>
                  <a:lnTo>
                    <a:pt x="6350" y="141288"/>
                  </a:lnTo>
                  <a:lnTo>
                    <a:pt x="9525" y="141288"/>
                  </a:lnTo>
                  <a:lnTo>
                    <a:pt x="9525" y="138113"/>
                  </a:lnTo>
                  <a:lnTo>
                    <a:pt x="11112" y="138113"/>
                  </a:lnTo>
                  <a:lnTo>
                    <a:pt x="11112" y="136526"/>
                  </a:lnTo>
                  <a:lnTo>
                    <a:pt x="14287" y="136526"/>
                  </a:lnTo>
                  <a:lnTo>
                    <a:pt x="14287" y="133351"/>
                  </a:lnTo>
                  <a:lnTo>
                    <a:pt x="14287" y="131763"/>
                  </a:lnTo>
                  <a:lnTo>
                    <a:pt x="14287" y="130176"/>
                  </a:lnTo>
                  <a:lnTo>
                    <a:pt x="15875" y="127001"/>
                  </a:lnTo>
                  <a:lnTo>
                    <a:pt x="15875" y="125413"/>
                  </a:lnTo>
                  <a:lnTo>
                    <a:pt x="17462" y="125413"/>
                  </a:lnTo>
                  <a:lnTo>
                    <a:pt x="17462" y="122238"/>
                  </a:lnTo>
                  <a:lnTo>
                    <a:pt x="20637" y="127001"/>
                  </a:lnTo>
                  <a:lnTo>
                    <a:pt x="20637" y="125413"/>
                  </a:lnTo>
                  <a:lnTo>
                    <a:pt x="20637" y="122238"/>
                  </a:lnTo>
                  <a:lnTo>
                    <a:pt x="20637" y="120651"/>
                  </a:lnTo>
                  <a:lnTo>
                    <a:pt x="22225" y="120651"/>
                  </a:lnTo>
                  <a:lnTo>
                    <a:pt x="22225" y="117476"/>
                  </a:lnTo>
                  <a:lnTo>
                    <a:pt x="22225" y="115888"/>
                  </a:lnTo>
                  <a:lnTo>
                    <a:pt x="22225" y="114301"/>
                  </a:lnTo>
                  <a:lnTo>
                    <a:pt x="25400" y="114301"/>
                  </a:lnTo>
                  <a:lnTo>
                    <a:pt x="25400" y="111126"/>
                  </a:lnTo>
                  <a:lnTo>
                    <a:pt x="25400" y="109538"/>
                  </a:lnTo>
                  <a:lnTo>
                    <a:pt x="26987" y="109538"/>
                  </a:lnTo>
                  <a:lnTo>
                    <a:pt x="26987" y="106363"/>
                  </a:lnTo>
                  <a:lnTo>
                    <a:pt x="26987" y="104776"/>
                  </a:lnTo>
                  <a:lnTo>
                    <a:pt x="26987" y="101601"/>
                  </a:lnTo>
                  <a:lnTo>
                    <a:pt x="26987" y="100013"/>
                  </a:lnTo>
                  <a:lnTo>
                    <a:pt x="30162" y="100013"/>
                  </a:lnTo>
                  <a:lnTo>
                    <a:pt x="30162" y="93663"/>
                  </a:lnTo>
                  <a:lnTo>
                    <a:pt x="31750" y="93663"/>
                  </a:lnTo>
                  <a:lnTo>
                    <a:pt x="31750" y="90488"/>
                  </a:lnTo>
                  <a:lnTo>
                    <a:pt x="31750" y="88901"/>
                  </a:lnTo>
                  <a:lnTo>
                    <a:pt x="33337" y="88901"/>
                  </a:lnTo>
                  <a:lnTo>
                    <a:pt x="33337" y="85726"/>
                  </a:lnTo>
                  <a:lnTo>
                    <a:pt x="36512" y="85726"/>
                  </a:lnTo>
                  <a:lnTo>
                    <a:pt x="36512" y="88901"/>
                  </a:lnTo>
                  <a:lnTo>
                    <a:pt x="38100" y="88901"/>
                  </a:lnTo>
                  <a:lnTo>
                    <a:pt x="38100" y="85726"/>
                  </a:lnTo>
                  <a:lnTo>
                    <a:pt x="41275" y="85726"/>
                  </a:lnTo>
                  <a:lnTo>
                    <a:pt x="41275" y="84138"/>
                  </a:lnTo>
                  <a:lnTo>
                    <a:pt x="41275" y="82551"/>
                  </a:lnTo>
                  <a:lnTo>
                    <a:pt x="42862" y="82551"/>
                  </a:lnTo>
                  <a:lnTo>
                    <a:pt x="42862" y="79376"/>
                  </a:lnTo>
                  <a:lnTo>
                    <a:pt x="46037" y="77788"/>
                  </a:lnTo>
                  <a:lnTo>
                    <a:pt x="46037" y="74613"/>
                  </a:lnTo>
                  <a:lnTo>
                    <a:pt x="46037" y="73026"/>
                  </a:lnTo>
                  <a:lnTo>
                    <a:pt x="47625" y="73026"/>
                  </a:lnTo>
                  <a:lnTo>
                    <a:pt x="47625" y="69851"/>
                  </a:lnTo>
                  <a:lnTo>
                    <a:pt x="47625" y="68263"/>
                  </a:lnTo>
                  <a:lnTo>
                    <a:pt x="49212" y="68263"/>
                  </a:lnTo>
                  <a:lnTo>
                    <a:pt x="49212" y="66676"/>
                  </a:lnTo>
                  <a:lnTo>
                    <a:pt x="49212" y="63501"/>
                  </a:lnTo>
                  <a:lnTo>
                    <a:pt x="52387" y="61913"/>
                  </a:lnTo>
                  <a:lnTo>
                    <a:pt x="52387" y="58738"/>
                  </a:lnTo>
                  <a:lnTo>
                    <a:pt x="53975" y="58738"/>
                  </a:lnTo>
                  <a:lnTo>
                    <a:pt x="53975" y="57150"/>
                  </a:lnTo>
                  <a:lnTo>
                    <a:pt x="53975" y="55563"/>
                  </a:lnTo>
                  <a:lnTo>
                    <a:pt x="57150" y="55563"/>
                  </a:lnTo>
                  <a:lnTo>
                    <a:pt x="57150" y="57150"/>
                  </a:lnTo>
                  <a:lnTo>
                    <a:pt x="58737" y="57150"/>
                  </a:lnTo>
                  <a:lnTo>
                    <a:pt x="58737" y="55563"/>
                  </a:lnTo>
                  <a:lnTo>
                    <a:pt x="61912" y="55563"/>
                  </a:lnTo>
                  <a:lnTo>
                    <a:pt x="61912" y="52388"/>
                  </a:lnTo>
                  <a:lnTo>
                    <a:pt x="63500" y="52388"/>
                  </a:lnTo>
                  <a:lnTo>
                    <a:pt x="63500" y="50800"/>
                  </a:lnTo>
                  <a:lnTo>
                    <a:pt x="65087" y="50800"/>
                  </a:lnTo>
                  <a:lnTo>
                    <a:pt x="65087" y="47625"/>
                  </a:lnTo>
                  <a:lnTo>
                    <a:pt x="68262" y="46038"/>
                  </a:lnTo>
                  <a:lnTo>
                    <a:pt x="68262" y="42863"/>
                  </a:lnTo>
                  <a:lnTo>
                    <a:pt x="69850" y="41275"/>
                  </a:lnTo>
                  <a:lnTo>
                    <a:pt x="69850" y="39688"/>
                  </a:lnTo>
                  <a:lnTo>
                    <a:pt x="73025" y="39688"/>
                  </a:lnTo>
                  <a:lnTo>
                    <a:pt x="73025" y="36513"/>
                  </a:lnTo>
                  <a:lnTo>
                    <a:pt x="74612" y="34925"/>
                  </a:lnTo>
                  <a:lnTo>
                    <a:pt x="74612" y="31750"/>
                  </a:lnTo>
                  <a:lnTo>
                    <a:pt x="77787" y="31750"/>
                  </a:lnTo>
                  <a:lnTo>
                    <a:pt x="79375" y="31750"/>
                  </a:lnTo>
                  <a:lnTo>
                    <a:pt x="79375" y="30163"/>
                  </a:lnTo>
                  <a:lnTo>
                    <a:pt x="79375" y="26988"/>
                  </a:lnTo>
                  <a:lnTo>
                    <a:pt x="80962" y="30163"/>
                  </a:lnTo>
                  <a:lnTo>
                    <a:pt x="80962" y="25400"/>
                  </a:lnTo>
                  <a:lnTo>
                    <a:pt x="80962" y="23813"/>
                  </a:lnTo>
                  <a:lnTo>
                    <a:pt x="84137" y="23813"/>
                  </a:lnTo>
                  <a:lnTo>
                    <a:pt x="85725" y="20638"/>
                  </a:lnTo>
                  <a:lnTo>
                    <a:pt x="85725" y="19050"/>
                  </a:lnTo>
                  <a:lnTo>
                    <a:pt x="88900" y="19050"/>
                  </a:lnTo>
                  <a:lnTo>
                    <a:pt x="88900" y="20638"/>
                  </a:lnTo>
                  <a:lnTo>
                    <a:pt x="90487" y="19050"/>
                  </a:lnTo>
                  <a:lnTo>
                    <a:pt x="93662" y="15875"/>
                  </a:lnTo>
                  <a:lnTo>
                    <a:pt x="95250" y="11113"/>
                  </a:lnTo>
                  <a:lnTo>
                    <a:pt x="95250" y="14288"/>
                  </a:lnTo>
                  <a:lnTo>
                    <a:pt x="95250" y="15875"/>
                  </a:lnTo>
                  <a:lnTo>
                    <a:pt x="96837" y="15875"/>
                  </a:lnTo>
                  <a:lnTo>
                    <a:pt x="100012" y="15875"/>
                  </a:lnTo>
                  <a:lnTo>
                    <a:pt x="100012" y="14288"/>
                  </a:lnTo>
                  <a:lnTo>
                    <a:pt x="101600" y="11113"/>
                  </a:lnTo>
                  <a:lnTo>
                    <a:pt x="101600" y="9525"/>
                  </a:lnTo>
                  <a:lnTo>
                    <a:pt x="104775" y="9525"/>
                  </a:lnTo>
                  <a:lnTo>
                    <a:pt x="106362" y="9525"/>
                  </a:lnTo>
                  <a:close/>
                  <a:moveTo>
                    <a:pt x="111125" y="3175"/>
                  </a:moveTo>
                  <a:lnTo>
                    <a:pt x="112713" y="3175"/>
                  </a:lnTo>
                  <a:lnTo>
                    <a:pt x="115888" y="3175"/>
                  </a:lnTo>
                  <a:lnTo>
                    <a:pt x="115888" y="4763"/>
                  </a:lnTo>
                  <a:lnTo>
                    <a:pt x="112713" y="4763"/>
                  </a:lnTo>
                  <a:lnTo>
                    <a:pt x="111125" y="4763"/>
                  </a:lnTo>
                  <a:close/>
                  <a:moveTo>
                    <a:pt x="117476" y="0"/>
                  </a:moveTo>
                  <a:lnTo>
                    <a:pt x="117476" y="3175"/>
                  </a:lnTo>
                  <a:lnTo>
                    <a:pt x="115888" y="3175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38B2EF4-AC57-416B-AFE8-C29574A6A5AF}"/>
                </a:ext>
              </a:extLst>
            </p:cNvPr>
            <p:cNvSpPr txBox="1"/>
            <p:nvPr/>
          </p:nvSpPr>
          <p:spPr>
            <a:xfrm>
              <a:off x="370763" y="228258"/>
              <a:ext cx="1015663" cy="78483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壹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106067B-B16E-4199-9236-5C7415886531}"/>
                </a:ext>
              </a:extLst>
            </p:cNvPr>
            <p:cNvSpPr txBox="1"/>
            <p:nvPr/>
          </p:nvSpPr>
          <p:spPr>
            <a:xfrm>
              <a:off x="1253640" y="215986"/>
              <a:ext cx="219803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工作汇报</a:t>
              </a: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BD0F402C-42B3-4DB1-A846-211E525FAE87}"/>
              </a:ext>
            </a:extLst>
          </p:cNvPr>
          <p:cNvSpPr/>
          <p:nvPr/>
        </p:nvSpPr>
        <p:spPr>
          <a:xfrm>
            <a:off x="6568094" y="2103878"/>
            <a:ext cx="4997271" cy="3945885"/>
          </a:xfrm>
          <a:prstGeom prst="rect">
            <a:avLst/>
          </a:prstGeom>
          <a:solidFill>
            <a:srgbClr val="5B4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E8726235-ED61-4C5C-B6B5-EC05898DED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66035" y="1532093"/>
            <a:ext cx="4371489" cy="3793813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298F43D4-62DC-42B4-A236-A495F7515CC2}"/>
              </a:ext>
            </a:extLst>
          </p:cNvPr>
          <p:cNvSpPr txBox="1"/>
          <p:nvPr/>
        </p:nvSpPr>
        <p:spPr>
          <a:xfrm>
            <a:off x="9327251" y="2828405"/>
            <a:ext cx="2048386" cy="1030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E03F6E0-9592-40BE-9FB1-9449CC1D0AFA}"/>
              </a:ext>
            </a:extLst>
          </p:cNvPr>
          <p:cNvSpPr txBox="1"/>
          <p:nvPr/>
        </p:nvSpPr>
        <p:spPr>
          <a:xfrm>
            <a:off x="965880" y="2474623"/>
            <a:ext cx="2938611" cy="707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6799DFD-89E6-4583-8BDB-BFD209258868}"/>
              </a:ext>
            </a:extLst>
          </p:cNvPr>
          <p:cNvSpPr txBox="1"/>
          <p:nvPr/>
        </p:nvSpPr>
        <p:spPr>
          <a:xfrm>
            <a:off x="1001791" y="4454778"/>
            <a:ext cx="2938611" cy="707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F812336-97EB-4DD5-991F-02F4187FF4BF}"/>
              </a:ext>
            </a:extLst>
          </p:cNvPr>
          <p:cNvSpPr txBox="1"/>
          <p:nvPr/>
        </p:nvSpPr>
        <p:spPr>
          <a:xfrm>
            <a:off x="1001791" y="2024058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1A8CE85-6E74-4FE6-AD01-0FE9A7312A28}"/>
              </a:ext>
            </a:extLst>
          </p:cNvPr>
          <p:cNvSpPr txBox="1"/>
          <p:nvPr/>
        </p:nvSpPr>
        <p:spPr>
          <a:xfrm>
            <a:off x="1026641" y="3913193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D69EEDB-94D4-45F7-86E0-61492FDCAE39}"/>
              </a:ext>
            </a:extLst>
          </p:cNvPr>
          <p:cNvSpPr txBox="1"/>
          <p:nvPr/>
        </p:nvSpPr>
        <p:spPr>
          <a:xfrm>
            <a:off x="9327251" y="4199556"/>
            <a:ext cx="2048386" cy="1030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:a16="http://schemas.microsoft.com/office/drawing/2014/main" id="{832DED85-05F2-4F3F-9A05-E24D9A9DBEDE}"/>
              </a:ext>
            </a:extLst>
          </p:cNvPr>
          <p:cNvGrpSpPr/>
          <p:nvPr/>
        </p:nvGrpSpPr>
        <p:grpSpPr>
          <a:xfrm>
            <a:off x="5306893" y="1827107"/>
            <a:ext cx="1578214" cy="1578214"/>
            <a:chOff x="2596204" y="1827107"/>
            <a:chExt cx="1578214" cy="1578214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58737252-76DE-4909-A455-33F0193C5B0E}"/>
                </a:ext>
              </a:extLst>
            </p:cNvPr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96204" y="1827107"/>
              <a:ext cx="1578214" cy="1578214"/>
            </a:xfrm>
            <a:prstGeom prst="rect">
              <a:avLst/>
            </a:prstGeom>
          </p:spPr>
        </p:pic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1AD90E19-3C77-48DF-BE50-2A232BFAD4F3}"/>
                </a:ext>
              </a:extLst>
            </p:cNvPr>
            <p:cNvSpPr/>
            <p:nvPr/>
          </p:nvSpPr>
          <p:spPr>
            <a:xfrm>
              <a:off x="2723717" y="2002206"/>
              <a:ext cx="1277082" cy="1277082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D361CCC-2E02-4276-9D48-86DC134C9D73}"/>
              </a:ext>
            </a:extLst>
          </p:cNvPr>
          <p:cNvGrpSpPr/>
          <p:nvPr/>
        </p:nvGrpSpPr>
        <p:grpSpPr>
          <a:xfrm>
            <a:off x="8036820" y="1827107"/>
            <a:ext cx="1578214" cy="1578214"/>
            <a:chOff x="2596204" y="1827107"/>
            <a:chExt cx="1578214" cy="1578214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47B71D7F-8361-45B5-9E8F-C1715F166EE8}"/>
                </a:ext>
              </a:extLst>
            </p:cNvPr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96204" y="1827107"/>
              <a:ext cx="1578214" cy="1578214"/>
            </a:xfrm>
            <a:prstGeom prst="rect">
              <a:avLst/>
            </a:prstGeom>
          </p:spPr>
        </p:pic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473C274D-4F71-4BFF-906E-A5AF4E546089}"/>
                </a:ext>
              </a:extLst>
            </p:cNvPr>
            <p:cNvSpPr/>
            <p:nvPr/>
          </p:nvSpPr>
          <p:spPr>
            <a:xfrm>
              <a:off x="2723717" y="2002206"/>
              <a:ext cx="1277082" cy="1277082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1ED94EDB-88DA-4721-8A3A-EA9AFF8DCAB4}"/>
              </a:ext>
            </a:extLst>
          </p:cNvPr>
          <p:cNvGrpSpPr/>
          <p:nvPr/>
        </p:nvGrpSpPr>
        <p:grpSpPr>
          <a:xfrm>
            <a:off x="2596204" y="1827107"/>
            <a:ext cx="1578214" cy="1578214"/>
            <a:chOff x="2596204" y="1827107"/>
            <a:chExt cx="1578214" cy="1578214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308A4CA1-5824-4BA8-9D24-BC250B390AA6}"/>
                </a:ext>
              </a:extLst>
            </p:cNvPr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96204" y="1827107"/>
              <a:ext cx="1578214" cy="1578214"/>
            </a:xfrm>
            <a:prstGeom prst="rect">
              <a:avLst/>
            </a:prstGeom>
          </p:spPr>
        </p:pic>
        <p:sp>
          <p:nvSpPr>
            <p:cNvPr id="8" name="椭圆 7"/>
            <p:cNvSpPr/>
            <p:nvPr/>
          </p:nvSpPr>
          <p:spPr>
            <a:xfrm>
              <a:off x="2723717" y="2002206"/>
              <a:ext cx="1277082" cy="1277082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3136437" y="2384917"/>
            <a:ext cx="497749" cy="497749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Freeform 103"/>
          <p:cNvSpPr>
            <a:spLocks noEditPoints="1"/>
          </p:cNvSpPr>
          <p:nvPr/>
        </p:nvSpPr>
        <p:spPr bwMode="auto">
          <a:xfrm>
            <a:off x="5861559" y="2344635"/>
            <a:ext cx="356343" cy="524723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Freeform 63"/>
          <p:cNvSpPr>
            <a:spLocks noEditPoints="1"/>
          </p:cNvSpPr>
          <p:nvPr/>
        </p:nvSpPr>
        <p:spPr bwMode="auto">
          <a:xfrm>
            <a:off x="8563748" y="2439304"/>
            <a:ext cx="524359" cy="381634"/>
          </a:xfrm>
          <a:custGeom>
            <a:avLst/>
            <a:gdLst/>
            <a:ahLst/>
            <a:cxnLst>
              <a:cxn ang="0">
                <a:pos x="62" y="57"/>
              </a:cxn>
              <a:cxn ang="0">
                <a:pos x="18" y="57"/>
              </a:cxn>
              <a:cxn ang="0">
                <a:pos x="0" y="39"/>
              </a:cxn>
              <a:cxn ang="0">
                <a:pos x="11" y="23"/>
              </a:cxn>
              <a:cxn ang="0">
                <a:pos x="11" y="21"/>
              </a:cxn>
              <a:cxn ang="0">
                <a:pos x="31" y="0"/>
              </a:cxn>
              <a:cxn ang="0">
                <a:pos x="50" y="13"/>
              </a:cxn>
              <a:cxn ang="0">
                <a:pos x="57" y="11"/>
              </a:cxn>
              <a:cxn ang="0">
                <a:pos x="67" y="21"/>
              </a:cxn>
              <a:cxn ang="0">
                <a:pos x="66" y="27"/>
              </a:cxn>
              <a:cxn ang="0">
                <a:pos x="78" y="42"/>
              </a:cxn>
              <a:cxn ang="0">
                <a:pos x="62" y="57"/>
              </a:cxn>
              <a:cxn ang="0">
                <a:pos x="51" y="31"/>
              </a:cxn>
              <a:cxn ang="0">
                <a:pos x="42" y="31"/>
              </a:cxn>
              <a:cxn ang="0">
                <a:pos x="42" y="17"/>
              </a:cxn>
              <a:cxn ang="0">
                <a:pos x="40" y="16"/>
              </a:cxn>
              <a:cxn ang="0">
                <a:pos x="33" y="16"/>
              </a:cxn>
              <a:cxn ang="0">
                <a:pos x="31" y="17"/>
              </a:cxn>
              <a:cxn ang="0">
                <a:pos x="31" y="31"/>
              </a:cxn>
              <a:cxn ang="0">
                <a:pos x="22" y="31"/>
              </a:cxn>
              <a:cxn ang="0">
                <a:pos x="21" y="33"/>
              </a:cxn>
              <a:cxn ang="0">
                <a:pos x="21" y="34"/>
              </a:cxn>
              <a:cxn ang="0">
                <a:pos x="36" y="48"/>
              </a:cxn>
              <a:cxn ang="0">
                <a:pos x="36" y="48"/>
              </a:cxn>
              <a:cxn ang="0">
                <a:pos x="37" y="48"/>
              </a:cxn>
              <a:cxn ang="0">
                <a:pos x="51" y="34"/>
              </a:cxn>
              <a:cxn ang="0">
                <a:pos x="52" y="33"/>
              </a:cxn>
              <a:cxn ang="0">
                <a:pos x="51" y="31"/>
              </a:cxn>
            </a:cxnLst>
            <a:rect l="0" t="0" r="r" b="b"/>
            <a:pathLst>
              <a:path w="78" h="57">
                <a:moveTo>
                  <a:pt x="62" y="57"/>
                </a:moveTo>
                <a:cubicBezTo>
                  <a:pt x="18" y="57"/>
                  <a:pt x="18" y="57"/>
                  <a:pt x="18" y="57"/>
                </a:cubicBezTo>
                <a:cubicBezTo>
                  <a:pt x="9" y="57"/>
                  <a:pt x="0" y="49"/>
                  <a:pt x="0" y="39"/>
                </a:cubicBezTo>
                <a:cubicBezTo>
                  <a:pt x="0" y="32"/>
                  <a:pt x="5" y="26"/>
                  <a:pt x="11" y="23"/>
                </a:cubicBezTo>
                <a:cubicBezTo>
                  <a:pt x="11" y="22"/>
                  <a:pt x="11" y="22"/>
                  <a:pt x="11" y="21"/>
                </a:cubicBezTo>
                <a:cubicBezTo>
                  <a:pt x="11" y="10"/>
                  <a:pt x="20" y="0"/>
                  <a:pt x="31" y="0"/>
                </a:cubicBezTo>
                <a:cubicBezTo>
                  <a:pt x="40" y="0"/>
                  <a:pt x="47" y="6"/>
                  <a:pt x="50" y="13"/>
                </a:cubicBezTo>
                <a:cubicBezTo>
                  <a:pt x="52" y="12"/>
                  <a:pt x="55" y="11"/>
                  <a:pt x="57" y="11"/>
                </a:cubicBezTo>
                <a:cubicBezTo>
                  <a:pt x="63" y="11"/>
                  <a:pt x="67" y="15"/>
                  <a:pt x="67" y="21"/>
                </a:cubicBezTo>
                <a:cubicBezTo>
                  <a:pt x="67" y="23"/>
                  <a:pt x="67" y="25"/>
                  <a:pt x="66" y="27"/>
                </a:cubicBezTo>
                <a:cubicBezTo>
                  <a:pt x="73" y="28"/>
                  <a:pt x="78" y="34"/>
                  <a:pt x="78" y="42"/>
                </a:cubicBezTo>
                <a:cubicBezTo>
                  <a:pt x="78" y="50"/>
                  <a:pt x="71" y="57"/>
                  <a:pt x="62" y="57"/>
                </a:cubicBezTo>
                <a:close/>
                <a:moveTo>
                  <a:pt x="51" y="31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6"/>
                  <a:pt x="41" y="16"/>
                  <a:pt x="40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1" y="16"/>
                  <a:pt x="31" y="17"/>
                </a:cubicBezTo>
                <a:cubicBezTo>
                  <a:pt x="31" y="31"/>
                  <a:pt x="31" y="31"/>
                  <a:pt x="31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1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2"/>
                  <a:pt x="51" y="31"/>
                  <a:pt x="51" y="31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337050" y="3531354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添加标题一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014522" y="3531354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添加标题二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773448" y="3531354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添加标题三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2262A52-4BD8-4816-8DD5-94DA67F0C141}"/>
              </a:ext>
            </a:extLst>
          </p:cNvPr>
          <p:cNvGrpSpPr/>
          <p:nvPr/>
        </p:nvGrpSpPr>
        <p:grpSpPr>
          <a:xfrm>
            <a:off x="370763" y="215986"/>
            <a:ext cx="3080915" cy="804232"/>
            <a:chOff x="370763" y="215986"/>
            <a:chExt cx="3080915" cy="804232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AA6CC5D8-F7FA-42D7-8CBC-821FC97CDA0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548" y="270439"/>
              <a:ext cx="657389" cy="749779"/>
            </a:xfrm>
            <a:custGeom>
              <a:avLst/>
              <a:gdLst>
                <a:gd name="connsiteX0" fmla="*/ 142875 w 293688"/>
                <a:gd name="connsiteY0" fmla="*/ 333376 h 334963"/>
                <a:gd name="connsiteX1" fmla="*/ 144463 w 293688"/>
                <a:gd name="connsiteY1" fmla="*/ 334963 h 334963"/>
                <a:gd name="connsiteX2" fmla="*/ 142875 w 293688"/>
                <a:gd name="connsiteY2" fmla="*/ 334963 h 334963"/>
                <a:gd name="connsiteX3" fmla="*/ 163513 w 293688"/>
                <a:gd name="connsiteY3" fmla="*/ 330201 h 334963"/>
                <a:gd name="connsiteX4" fmla="*/ 160338 w 293688"/>
                <a:gd name="connsiteY4" fmla="*/ 333376 h 334963"/>
                <a:gd name="connsiteX5" fmla="*/ 163513 w 293688"/>
                <a:gd name="connsiteY5" fmla="*/ 333376 h 334963"/>
                <a:gd name="connsiteX6" fmla="*/ 93662 w 293688"/>
                <a:gd name="connsiteY6" fmla="*/ 314326 h 334963"/>
                <a:gd name="connsiteX7" fmla="*/ 95250 w 293688"/>
                <a:gd name="connsiteY7" fmla="*/ 314326 h 334963"/>
                <a:gd name="connsiteX8" fmla="*/ 95250 w 293688"/>
                <a:gd name="connsiteY8" fmla="*/ 317501 h 334963"/>
                <a:gd name="connsiteX9" fmla="*/ 88900 w 293688"/>
                <a:gd name="connsiteY9" fmla="*/ 314326 h 334963"/>
                <a:gd name="connsiteX10" fmla="*/ 90487 w 293688"/>
                <a:gd name="connsiteY10" fmla="*/ 317501 h 334963"/>
                <a:gd name="connsiteX11" fmla="*/ 88900 w 293688"/>
                <a:gd name="connsiteY11" fmla="*/ 317501 h 334963"/>
                <a:gd name="connsiteX12" fmla="*/ 74612 w 293688"/>
                <a:gd name="connsiteY12" fmla="*/ 301626 h 334963"/>
                <a:gd name="connsiteX13" fmla="*/ 77787 w 293688"/>
                <a:gd name="connsiteY13" fmla="*/ 301626 h 334963"/>
                <a:gd name="connsiteX14" fmla="*/ 74612 w 293688"/>
                <a:gd name="connsiteY14" fmla="*/ 303213 h 334963"/>
                <a:gd name="connsiteX15" fmla="*/ 20637 w 293688"/>
                <a:gd name="connsiteY15" fmla="*/ 263526 h 334963"/>
                <a:gd name="connsiteX16" fmla="*/ 20637 w 293688"/>
                <a:gd name="connsiteY16" fmla="*/ 265113 h 334963"/>
                <a:gd name="connsiteX17" fmla="*/ 20637 w 293688"/>
                <a:gd name="connsiteY17" fmla="*/ 266701 h 334963"/>
                <a:gd name="connsiteX18" fmla="*/ 17462 w 293688"/>
                <a:gd name="connsiteY18" fmla="*/ 265113 h 334963"/>
                <a:gd name="connsiteX19" fmla="*/ 20637 w 293688"/>
                <a:gd name="connsiteY19" fmla="*/ 255588 h 334963"/>
                <a:gd name="connsiteX20" fmla="*/ 22225 w 293688"/>
                <a:gd name="connsiteY20" fmla="*/ 255588 h 334963"/>
                <a:gd name="connsiteX21" fmla="*/ 22225 w 293688"/>
                <a:gd name="connsiteY21" fmla="*/ 258763 h 334963"/>
                <a:gd name="connsiteX22" fmla="*/ 20637 w 293688"/>
                <a:gd name="connsiteY22" fmla="*/ 260351 h 334963"/>
                <a:gd name="connsiteX23" fmla="*/ 17462 w 293688"/>
                <a:gd name="connsiteY23" fmla="*/ 260351 h 334963"/>
                <a:gd name="connsiteX24" fmla="*/ 20637 w 293688"/>
                <a:gd name="connsiteY24" fmla="*/ 258763 h 334963"/>
                <a:gd name="connsiteX25" fmla="*/ 14287 w 293688"/>
                <a:gd name="connsiteY25" fmla="*/ 250826 h 334963"/>
                <a:gd name="connsiteX26" fmla="*/ 15875 w 293688"/>
                <a:gd name="connsiteY26" fmla="*/ 250826 h 334963"/>
                <a:gd name="connsiteX27" fmla="*/ 15875 w 293688"/>
                <a:gd name="connsiteY27" fmla="*/ 254001 h 334963"/>
                <a:gd name="connsiteX28" fmla="*/ 14287 w 293688"/>
                <a:gd name="connsiteY28" fmla="*/ 247651 h 334963"/>
                <a:gd name="connsiteX29" fmla="*/ 15875 w 293688"/>
                <a:gd name="connsiteY29" fmla="*/ 247651 h 334963"/>
                <a:gd name="connsiteX30" fmla="*/ 15875 w 293688"/>
                <a:gd name="connsiteY30" fmla="*/ 249238 h 334963"/>
                <a:gd name="connsiteX31" fmla="*/ 14287 w 293688"/>
                <a:gd name="connsiteY31" fmla="*/ 249238 h 334963"/>
                <a:gd name="connsiteX32" fmla="*/ 11112 w 293688"/>
                <a:gd name="connsiteY32" fmla="*/ 242888 h 334963"/>
                <a:gd name="connsiteX33" fmla="*/ 14287 w 293688"/>
                <a:gd name="connsiteY33" fmla="*/ 244476 h 334963"/>
                <a:gd name="connsiteX34" fmla="*/ 11112 w 293688"/>
                <a:gd name="connsiteY34" fmla="*/ 244476 h 334963"/>
                <a:gd name="connsiteX35" fmla="*/ 9525 w 293688"/>
                <a:gd name="connsiteY35" fmla="*/ 238126 h 334963"/>
                <a:gd name="connsiteX36" fmla="*/ 11112 w 293688"/>
                <a:gd name="connsiteY36" fmla="*/ 238126 h 334963"/>
                <a:gd name="connsiteX37" fmla="*/ 11112 w 293688"/>
                <a:gd name="connsiteY37" fmla="*/ 239713 h 334963"/>
                <a:gd name="connsiteX38" fmla="*/ 11112 w 293688"/>
                <a:gd name="connsiteY38" fmla="*/ 242888 h 334963"/>
                <a:gd name="connsiteX39" fmla="*/ 9525 w 293688"/>
                <a:gd name="connsiteY39" fmla="*/ 239713 h 334963"/>
                <a:gd name="connsiteX40" fmla="*/ 196850 w 293688"/>
                <a:gd name="connsiteY40" fmla="*/ 55563 h 334963"/>
                <a:gd name="connsiteX41" fmla="*/ 198438 w 293688"/>
                <a:gd name="connsiteY41" fmla="*/ 55563 h 334963"/>
                <a:gd name="connsiteX42" fmla="*/ 201613 w 293688"/>
                <a:gd name="connsiteY42" fmla="*/ 55563 h 334963"/>
                <a:gd name="connsiteX43" fmla="*/ 203200 w 293688"/>
                <a:gd name="connsiteY43" fmla="*/ 55563 h 334963"/>
                <a:gd name="connsiteX44" fmla="*/ 206376 w 293688"/>
                <a:gd name="connsiteY44" fmla="*/ 55563 h 334963"/>
                <a:gd name="connsiteX45" fmla="*/ 207963 w 293688"/>
                <a:gd name="connsiteY45" fmla="*/ 55563 h 334963"/>
                <a:gd name="connsiteX46" fmla="*/ 211138 w 293688"/>
                <a:gd name="connsiteY46" fmla="*/ 55563 h 334963"/>
                <a:gd name="connsiteX47" fmla="*/ 207963 w 293688"/>
                <a:gd name="connsiteY47" fmla="*/ 57151 h 334963"/>
                <a:gd name="connsiteX48" fmla="*/ 206376 w 293688"/>
                <a:gd name="connsiteY48" fmla="*/ 57151 h 334963"/>
                <a:gd name="connsiteX49" fmla="*/ 201613 w 293688"/>
                <a:gd name="connsiteY49" fmla="*/ 57151 h 334963"/>
                <a:gd name="connsiteX50" fmla="*/ 57150 w 293688"/>
                <a:gd name="connsiteY50" fmla="*/ 52388 h 334963"/>
                <a:gd name="connsiteX51" fmla="*/ 58737 w 293688"/>
                <a:gd name="connsiteY51" fmla="*/ 55563 h 334963"/>
                <a:gd name="connsiteX52" fmla="*/ 57150 w 293688"/>
                <a:gd name="connsiteY52" fmla="*/ 55563 h 334963"/>
                <a:gd name="connsiteX53" fmla="*/ 165100 w 293688"/>
                <a:gd name="connsiteY53" fmla="*/ 36513 h 334963"/>
                <a:gd name="connsiteX54" fmla="*/ 168275 w 293688"/>
                <a:gd name="connsiteY54" fmla="*/ 36513 h 334963"/>
                <a:gd name="connsiteX55" fmla="*/ 165100 w 293688"/>
                <a:gd name="connsiteY55" fmla="*/ 39688 h 334963"/>
                <a:gd name="connsiteX56" fmla="*/ 165100 w 293688"/>
                <a:gd name="connsiteY56" fmla="*/ 31750 h 334963"/>
                <a:gd name="connsiteX57" fmla="*/ 168275 w 293688"/>
                <a:gd name="connsiteY57" fmla="*/ 31750 h 334963"/>
                <a:gd name="connsiteX58" fmla="*/ 165100 w 293688"/>
                <a:gd name="connsiteY58" fmla="*/ 34925 h 334963"/>
                <a:gd name="connsiteX59" fmla="*/ 160338 w 293688"/>
                <a:gd name="connsiteY59" fmla="*/ 30163 h 334963"/>
                <a:gd name="connsiteX60" fmla="*/ 163513 w 293688"/>
                <a:gd name="connsiteY60" fmla="*/ 31750 h 334963"/>
                <a:gd name="connsiteX61" fmla="*/ 160338 w 293688"/>
                <a:gd name="connsiteY61" fmla="*/ 31750 h 334963"/>
                <a:gd name="connsiteX62" fmla="*/ 160338 w 293688"/>
                <a:gd name="connsiteY62" fmla="*/ 26988 h 334963"/>
                <a:gd name="connsiteX63" fmla="*/ 163513 w 293688"/>
                <a:gd name="connsiteY63" fmla="*/ 26988 h 334963"/>
                <a:gd name="connsiteX64" fmla="*/ 160338 w 293688"/>
                <a:gd name="connsiteY64" fmla="*/ 30163 h 334963"/>
                <a:gd name="connsiteX65" fmla="*/ 160338 w 293688"/>
                <a:gd name="connsiteY65" fmla="*/ 20638 h 334963"/>
                <a:gd name="connsiteX66" fmla="*/ 163513 w 293688"/>
                <a:gd name="connsiteY66" fmla="*/ 20638 h 334963"/>
                <a:gd name="connsiteX67" fmla="*/ 163513 w 293688"/>
                <a:gd name="connsiteY67" fmla="*/ 23813 h 334963"/>
                <a:gd name="connsiteX68" fmla="*/ 160338 w 293688"/>
                <a:gd name="connsiteY68" fmla="*/ 23813 h 334963"/>
                <a:gd name="connsiteX69" fmla="*/ 107950 w 293688"/>
                <a:gd name="connsiteY69" fmla="*/ 9525 h 334963"/>
                <a:gd name="connsiteX70" fmla="*/ 111125 w 293688"/>
                <a:gd name="connsiteY70" fmla="*/ 9525 h 334963"/>
                <a:gd name="connsiteX71" fmla="*/ 111125 w 293688"/>
                <a:gd name="connsiteY71" fmla="*/ 11113 h 334963"/>
                <a:gd name="connsiteX72" fmla="*/ 107950 w 293688"/>
                <a:gd name="connsiteY72" fmla="*/ 14288 h 334963"/>
                <a:gd name="connsiteX73" fmla="*/ 107950 w 293688"/>
                <a:gd name="connsiteY73" fmla="*/ 11113 h 334963"/>
                <a:gd name="connsiteX74" fmla="*/ 106362 w 293688"/>
                <a:gd name="connsiteY74" fmla="*/ 7938 h 334963"/>
                <a:gd name="connsiteX75" fmla="*/ 107950 w 293688"/>
                <a:gd name="connsiteY75" fmla="*/ 9525 h 334963"/>
                <a:gd name="connsiteX76" fmla="*/ 106362 w 293688"/>
                <a:gd name="connsiteY76" fmla="*/ 11113 h 334963"/>
                <a:gd name="connsiteX77" fmla="*/ 106362 w 293688"/>
                <a:gd name="connsiteY77" fmla="*/ 14288 h 334963"/>
                <a:gd name="connsiteX78" fmla="*/ 106363 w 293688"/>
                <a:gd name="connsiteY78" fmla="*/ 14288 h 334963"/>
                <a:gd name="connsiteX79" fmla="*/ 107950 w 293688"/>
                <a:gd name="connsiteY79" fmla="*/ 14288 h 334963"/>
                <a:gd name="connsiteX80" fmla="*/ 106363 w 293688"/>
                <a:gd name="connsiteY80" fmla="*/ 15875 h 334963"/>
                <a:gd name="connsiteX81" fmla="*/ 106363 w 293688"/>
                <a:gd name="connsiteY81" fmla="*/ 15876 h 334963"/>
                <a:gd name="connsiteX82" fmla="*/ 106362 w 293688"/>
                <a:gd name="connsiteY82" fmla="*/ 15876 h 334963"/>
                <a:gd name="connsiteX83" fmla="*/ 106362 w 293688"/>
                <a:gd name="connsiteY83" fmla="*/ 19050 h 334963"/>
                <a:gd name="connsiteX84" fmla="*/ 104776 w 293688"/>
                <a:gd name="connsiteY84" fmla="*/ 20637 h 334963"/>
                <a:gd name="connsiteX85" fmla="*/ 104776 w 293688"/>
                <a:gd name="connsiteY85" fmla="*/ 20638 h 334963"/>
                <a:gd name="connsiteX86" fmla="*/ 104775 w 293688"/>
                <a:gd name="connsiteY86" fmla="*/ 20638 h 334963"/>
                <a:gd name="connsiteX87" fmla="*/ 104775 w 293688"/>
                <a:gd name="connsiteY87" fmla="*/ 20638 h 334963"/>
                <a:gd name="connsiteX88" fmla="*/ 104775 w 293688"/>
                <a:gd name="connsiteY88" fmla="*/ 23813 h 334963"/>
                <a:gd name="connsiteX89" fmla="*/ 104775 w 293688"/>
                <a:gd name="connsiteY89" fmla="*/ 25400 h 334963"/>
                <a:gd name="connsiteX90" fmla="*/ 101600 w 293688"/>
                <a:gd name="connsiteY90" fmla="*/ 26988 h 334963"/>
                <a:gd name="connsiteX91" fmla="*/ 100012 w 293688"/>
                <a:gd name="connsiteY91" fmla="*/ 30163 h 334963"/>
                <a:gd name="connsiteX92" fmla="*/ 101600 w 293688"/>
                <a:gd name="connsiteY92" fmla="*/ 30163 h 334963"/>
                <a:gd name="connsiteX93" fmla="*/ 104775 w 293688"/>
                <a:gd name="connsiteY93" fmla="*/ 30163 h 334963"/>
                <a:gd name="connsiteX94" fmla="*/ 104775 w 293688"/>
                <a:gd name="connsiteY94" fmla="*/ 26988 h 334963"/>
                <a:gd name="connsiteX95" fmla="*/ 106362 w 293688"/>
                <a:gd name="connsiteY95" fmla="*/ 26988 h 334963"/>
                <a:gd name="connsiteX96" fmla="*/ 106362 w 293688"/>
                <a:gd name="connsiteY96" fmla="*/ 25400 h 334963"/>
                <a:gd name="connsiteX97" fmla="*/ 107950 w 293688"/>
                <a:gd name="connsiteY97" fmla="*/ 25400 h 334963"/>
                <a:gd name="connsiteX98" fmla="*/ 111125 w 293688"/>
                <a:gd name="connsiteY98" fmla="*/ 25400 h 334963"/>
                <a:gd name="connsiteX99" fmla="*/ 111125 w 293688"/>
                <a:gd name="connsiteY99" fmla="*/ 26988 h 334963"/>
                <a:gd name="connsiteX100" fmla="*/ 112712 w 293688"/>
                <a:gd name="connsiteY100" fmla="*/ 26988 h 334963"/>
                <a:gd name="connsiteX101" fmla="*/ 112712 w 293688"/>
                <a:gd name="connsiteY101" fmla="*/ 25400 h 334963"/>
                <a:gd name="connsiteX102" fmla="*/ 115887 w 293688"/>
                <a:gd name="connsiteY102" fmla="*/ 23813 h 334963"/>
                <a:gd name="connsiteX103" fmla="*/ 117475 w 293688"/>
                <a:gd name="connsiteY103" fmla="*/ 23813 h 334963"/>
                <a:gd name="connsiteX104" fmla="*/ 120650 w 293688"/>
                <a:gd name="connsiteY104" fmla="*/ 23813 h 334963"/>
                <a:gd name="connsiteX105" fmla="*/ 120650 w 293688"/>
                <a:gd name="connsiteY105" fmla="*/ 20638 h 334963"/>
                <a:gd name="connsiteX106" fmla="*/ 122237 w 293688"/>
                <a:gd name="connsiteY106" fmla="*/ 19050 h 334963"/>
                <a:gd name="connsiteX107" fmla="*/ 123825 w 293688"/>
                <a:gd name="connsiteY107" fmla="*/ 19050 h 334963"/>
                <a:gd name="connsiteX108" fmla="*/ 127000 w 293688"/>
                <a:gd name="connsiteY108" fmla="*/ 15875 h 334963"/>
                <a:gd name="connsiteX109" fmla="*/ 127000 w 293688"/>
                <a:gd name="connsiteY109" fmla="*/ 19050 h 334963"/>
                <a:gd name="connsiteX110" fmla="*/ 128587 w 293688"/>
                <a:gd name="connsiteY110" fmla="*/ 19050 h 334963"/>
                <a:gd name="connsiteX111" fmla="*/ 128587 w 293688"/>
                <a:gd name="connsiteY111" fmla="*/ 15875 h 334963"/>
                <a:gd name="connsiteX112" fmla="*/ 131762 w 293688"/>
                <a:gd name="connsiteY112" fmla="*/ 15875 h 334963"/>
                <a:gd name="connsiteX113" fmla="*/ 133350 w 293688"/>
                <a:gd name="connsiteY113" fmla="*/ 15875 h 334963"/>
                <a:gd name="connsiteX114" fmla="*/ 136525 w 293688"/>
                <a:gd name="connsiteY114" fmla="*/ 15875 h 334963"/>
                <a:gd name="connsiteX115" fmla="*/ 138112 w 293688"/>
                <a:gd name="connsiteY115" fmla="*/ 15875 h 334963"/>
                <a:gd name="connsiteX116" fmla="*/ 139700 w 293688"/>
                <a:gd name="connsiteY116" fmla="*/ 15875 h 334963"/>
                <a:gd name="connsiteX117" fmla="*/ 139700 w 293688"/>
                <a:gd name="connsiteY117" fmla="*/ 14288 h 334963"/>
                <a:gd name="connsiteX118" fmla="*/ 142875 w 293688"/>
                <a:gd name="connsiteY118" fmla="*/ 14288 h 334963"/>
                <a:gd name="connsiteX119" fmla="*/ 142875 w 293688"/>
                <a:gd name="connsiteY119" fmla="*/ 11113 h 334963"/>
                <a:gd name="connsiteX120" fmla="*/ 144463 w 293688"/>
                <a:gd name="connsiteY120" fmla="*/ 9525 h 334963"/>
                <a:gd name="connsiteX121" fmla="*/ 147638 w 293688"/>
                <a:gd name="connsiteY121" fmla="*/ 9525 h 334963"/>
                <a:gd name="connsiteX122" fmla="*/ 147638 w 293688"/>
                <a:gd name="connsiteY122" fmla="*/ 14288 h 334963"/>
                <a:gd name="connsiteX123" fmla="*/ 144463 w 293688"/>
                <a:gd name="connsiteY123" fmla="*/ 14288 h 334963"/>
                <a:gd name="connsiteX124" fmla="*/ 144463 w 293688"/>
                <a:gd name="connsiteY124" fmla="*/ 15875 h 334963"/>
                <a:gd name="connsiteX125" fmla="*/ 147638 w 293688"/>
                <a:gd name="connsiteY125" fmla="*/ 15875 h 334963"/>
                <a:gd name="connsiteX126" fmla="*/ 147638 w 293688"/>
                <a:gd name="connsiteY126" fmla="*/ 14288 h 334963"/>
                <a:gd name="connsiteX127" fmla="*/ 149225 w 293688"/>
                <a:gd name="connsiteY127" fmla="*/ 14288 h 334963"/>
                <a:gd name="connsiteX128" fmla="*/ 152400 w 293688"/>
                <a:gd name="connsiteY128" fmla="*/ 14288 h 334963"/>
                <a:gd name="connsiteX129" fmla="*/ 152400 w 293688"/>
                <a:gd name="connsiteY129" fmla="*/ 11113 h 334963"/>
                <a:gd name="connsiteX130" fmla="*/ 153988 w 293688"/>
                <a:gd name="connsiteY130" fmla="*/ 11113 h 334963"/>
                <a:gd name="connsiteX131" fmla="*/ 153988 w 293688"/>
                <a:gd name="connsiteY131" fmla="*/ 14288 h 334963"/>
                <a:gd name="connsiteX132" fmla="*/ 153988 w 293688"/>
                <a:gd name="connsiteY132" fmla="*/ 15875 h 334963"/>
                <a:gd name="connsiteX133" fmla="*/ 153988 w 293688"/>
                <a:gd name="connsiteY133" fmla="*/ 19050 h 334963"/>
                <a:gd name="connsiteX134" fmla="*/ 153988 w 293688"/>
                <a:gd name="connsiteY134" fmla="*/ 20638 h 334963"/>
                <a:gd name="connsiteX135" fmla="*/ 152400 w 293688"/>
                <a:gd name="connsiteY135" fmla="*/ 23813 h 334963"/>
                <a:gd name="connsiteX136" fmla="*/ 152400 w 293688"/>
                <a:gd name="connsiteY136" fmla="*/ 25400 h 334963"/>
                <a:gd name="connsiteX137" fmla="*/ 153988 w 293688"/>
                <a:gd name="connsiteY137" fmla="*/ 25400 h 334963"/>
                <a:gd name="connsiteX138" fmla="*/ 155575 w 293688"/>
                <a:gd name="connsiteY138" fmla="*/ 25400 h 334963"/>
                <a:gd name="connsiteX139" fmla="*/ 158750 w 293688"/>
                <a:gd name="connsiteY139" fmla="*/ 25400 h 334963"/>
                <a:gd name="connsiteX140" fmla="*/ 158750 w 293688"/>
                <a:gd name="connsiteY140" fmla="*/ 23813 h 334963"/>
                <a:gd name="connsiteX141" fmla="*/ 160338 w 293688"/>
                <a:gd name="connsiteY141" fmla="*/ 23813 h 334963"/>
                <a:gd name="connsiteX142" fmla="*/ 160338 w 293688"/>
                <a:gd name="connsiteY142" fmla="*/ 25400 h 334963"/>
                <a:gd name="connsiteX143" fmla="*/ 160338 w 293688"/>
                <a:gd name="connsiteY143" fmla="*/ 25401 h 334963"/>
                <a:gd name="connsiteX144" fmla="*/ 160337 w 293688"/>
                <a:gd name="connsiteY144" fmla="*/ 25401 h 334963"/>
                <a:gd name="connsiteX145" fmla="*/ 158750 w 293688"/>
                <a:gd name="connsiteY145" fmla="*/ 26988 h 334963"/>
                <a:gd name="connsiteX146" fmla="*/ 158750 w 293688"/>
                <a:gd name="connsiteY146" fmla="*/ 30163 h 334963"/>
                <a:gd name="connsiteX147" fmla="*/ 155575 w 293688"/>
                <a:gd name="connsiteY147" fmla="*/ 31750 h 334963"/>
                <a:gd name="connsiteX148" fmla="*/ 158750 w 293688"/>
                <a:gd name="connsiteY148" fmla="*/ 31750 h 334963"/>
                <a:gd name="connsiteX149" fmla="*/ 160338 w 293688"/>
                <a:gd name="connsiteY149" fmla="*/ 31750 h 334963"/>
                <a:gd name="connsiteX150" fmla="*/ 163513 w 293688"/>
                <a:gd name="connsiteY150" fmla="*/ 34925 h 334963"/>
                <a:gd name="connsiteX151" fmla="*/ 165100 w 293688"/>
                <a:gd name="connsiteY151" fmla="*/ 34925 h 334963"/>
                <a:gd name="connsiteX152" fmla="*/ 165100 w 293688"/>
                <a:gd name="connsiteY152" fmla="*/ 36513 h 334963"/>
                <a:gd name="connsiteX153" fmla="*/ 163513 w 293688"/>
                <a:gd name="connsiteY153" fmla="*/ 36513 h 334963"/>
                <a:gd name="connsiteX154" fmla="*/ 163513 w 293688"/>
                <a:gd name="connsiteY154" fmla="*/ 39688 h 334963"/>
                <a:gd name="connsiteX155" fmla="*/ 160338 w 293688"/>
                <a:gd name="connsiteY155" fmla="*/ 39688 h 334963"/>
                <a:gd name="connsiteX156" fmla="*/ 160338 w 293688"/>
                <a:gd name="connsiteY156" fmla="*/ 41275 h 334963"/>
                <a:gd name="connsiteX157" fmla="*/ 163513 w 293688"/>
                <a:gd name="connsiteY157" fmla="*/ 41275 h 334963"/>
                <a:gd name="connsiteX158" fmla="*/ 163513 w 293688"/>
                <a:gd name="connsiteY158" fmla="*/ 41275 h 334963"/>
                <a:gd name="connsiteX159" fmla="*/ 163513 w 293688"/>
                <a:gd name="connsiteY159" fmla="*/ 39688 h 334963"/>
                <a:gd name="connsiteX160" fmla="*/ 165100 w 293688"/>
                <a:gd name="connsiteY160" fmla="*/ 39688 h 334963"/>
                <a:gd name="connsiteX161" fmla="*/ 165100 w 293688"/>
                <a:gd name="connsiteY161" fmla="*/ 41275 h 334963"/>
                <a:gd name="connsiteX162" fmla="*/ 165100 w 293688"/>
                <a:gd name="connsiteY162" fmla="*/ 41275 h 334963"/>
                <a:gd name="connsiteX163" fmla="*/ 165100 w 293688"/>
                <a:gd name="connsiteY163" fmla="*/ 42863 h 334963"/>
                <a:gd name="connsiteX164" fmla="*/ 163513 w 293688"/>
                <a:gd name="connsiteY164" fmla="*/ 46038 h 334963"/>
                <a:gd name="connsiteX165" fmla="*/ 160338 w 293688"/>
                <a:gd name="connsiteY165" fmla="*/ 46038 h 334963"/>
                <a:gd name="connsiteX166" fmla="*/ 160338 w 293688"/>
                <a:gd name="connsiteY166" fmla="*/ 47625 h 334963"/>
                <a:gd name="connsiteX167" fmla="*/ 163513 w 293688"/>
                <a:gd name="connsiteY167" fmla="*/ 46038 h 334963"/>
                <a:gd name="connsiteX168" fmla="*/ 163513 w 293688"/>
                <a:gd name="connsiteY168" fmla="*/ 47625 h 334963"/>
                <a:gd name="connsiteX169" fmla="*/ 165100 w 293688"/>
                <a:gd name="connsiteY169" fmla="*/ 47625 h 334963"/>
                <a:gd name="connsiteX170" fmla="*/ 165100 w 293688"/>
                <a:gd name="connsiteY170" fmla="*/ 50800 h 334963"/>
                <a:gd name="connsiteX171" fmla="*/ 163513 w 293688"/>
                <a:gd name="connsiteY171" fmla="*/ 50800 h 334963"/>
                <a:gd name="connsiteX172" fmla="*/ 160338 w 293688"/>
                <a:gd name="connsiteY172" fmla="*/ 50800 h 334963"/>
                <a:gd name="connsiteX173" fmla="*/ 160338 w 293688"/>
                <a:gd name="connsiteY173" fmla="*/ 52388 h 334963"/>
                <a:gd name="connsiteX174" fmla="*/ 158750 w 293688"/>
                <a:gd name="connsiteY174" fmla="*/ 52388 h 334963"/>
                <a:gd name="connsiteX175" fmla="*/ 158750 w 293688"/>
                <a:gd name="connsiteY175" fmla="*/ 55563 h 334963"/>
                <a:gd name="connsiteX176" fmla="*/ 158750 w 293688"/>
                <a:gd name="connsiteY176" fmla="*/ 57150 h 334963"/>
                <a:gd name="connsiteX177" fmla="*/ 160338 w 293688"/>
                <a:gd name="connsiteY177" fmla="*/ 57150 h 334963"/>
                <a:gd name="connsiteX178" fmla="*/ 160338 w 293688"/>
                <a:gd name="connsiteY178" fmla="*/ 58738 h 334963"/>
                <a:gd name="connsiteX179" fmla="*/ 163513 w 293688"/>
                <a:gd name="connsiteY179" fmla="*/ 58738 h 334963"/>
                <a:gd name="connsiteX180" fmla="*/ 163513 w 293688"/>
                <a:gd name="connsiteY180" fmla="*/ 57150 h 334963"/>
                <a:gd name="connsiteX181" fmla="*/ 165100 w 293688"/>
                <a:gd name="connsiteY181" fmla="*/ 57150 h 334963"/>
                <a:gd name="connsiteX182" fmla="*/ 168275 w 293688"/>
                <a:gd name="connsiteY182" fmla="*/ 55563 h 334963"/>
                <a:gd name="connsiteX183" fmla="*/ 169863 w 293688"/>
                <a:gd name="connsiteY183" fmla="*/ 52388 h 334963"/>
                <a:gd name="connsiteX184" fmla="*/ 169863 w 293688"/>
                <a:gd name="connsiteY184" fmla="*/ 55563 h 334963"/>
                <a:gd name="connsiteX185" fmla="*/ 169863 w 293688"/>
                <a:gd name="connsiteY185" fmla="*/ 57150 h 334963"/>
                <a:gd name="connsiteX186" fmla="*/ 169863 w 293688"/>
                <a:gd name="connsiteY186" fmla="*/ 58738 h 334963"/>
                <a:gd name="connsiteX187" fmla="*/ 168275 w 293688"/>
                <a:gd name="connsiteY187" fmla="*/ 61913 h 334963"/>
                <a:gd name="connsiteX188" fmla="*/ 169863 w 293688"/>
                <a:gd name="connsiteY188" fmla="*/ 63501 h 334963"/>
                <a:gd name="connsiteX189" fmla="*/ 168275 w 293688"/>
                <a:gd name="connsiteY189" fmla="*/ 63501 h 334963"/>
                <a:gd name="connsiteX190" fmla="*/ 168275 w 293688"/>
                <a:gd name="connsiteY190" fmla="*/ 66676 h 334963"/>
                <a:gd name="connsiteX191" fmla="*/ 165100 w 293688"/>
                <a:gd name="connsiteY191" fmla="*/ 68263 h 334963"/>
                <a:gd name="connsiteX192" fmla="*/ 165100 w 293688"/>
                <a:gd name="connsiteY192" fmla="*/ 69851 h 334963"/>
                <a:gd name="connsiteX193" fmla="*/ 165100 w 293688"/>
                <a:gd name="connsiteY193" fmla="*/ 73026 h 334963"/>
                <a:gd name="connsiteX194" fmla="*/ 168275 w 293688"/>
                <a:gd name="connsiteY194" fmla="*/ 73026 h 334963"/>
                <a:gd name="connsiteX195" fmla="*/ 169863 w 293688"/>
                <a:gd name="connsiteY195" fmla="*/ 73026 h 334963"/>
                <a:gd name="connsiteX196" fmla="*/ 171450 w 293688"/>
                <a:gd name="connsiteY196" fmla="*/ 73026 h 334963"/>
                <a:gd name="connsiteX197" fmla="*/ 174625 w 293688"/>
                <a:gd name="connsiteY197" fmla="*/ 69851 h 334963"/>
                <a:gd name="connsiteX198" fmla="*/ 171450 w 293688"/>
                <a:gd name="connsiteY198" fmla="*/ 74613 h 334963"/>
                <a:gd name="connsiteX199" fmla="*/ 169863 w 293688"/>
                <a:gd name="connsiteY199" fmla="*/ 74613 h 334963"/>
                <a:gd name="connsiteX200" fmla="*/ 169863 w 293688"/>
                <a:gd name="connsiteY200" fmla="*/ 77788 h 334963"/>
                <a:gd name="connsiteX201" fmla="*/ 168275 w 293688"/>
                <a:gd name="connsiteY201" fmla="*/ 77788 h 334963"/>
                <a:gd name="connsiteX202" fmla="*/ 168275 w 293688"/>
                <a:gd name="connsiteY202" fmla="*/ 79376 h 334963"/>
                <a:gd name="connsiteX203" fmla="*/ 165100 w 293688"/>
                <a:gd name="connsiteY203" fmla="*/ 79376 h 334963"/>
                <a:gd name="connsiteX204" fmla="*/ 165100 w 293688"/>
                <a:gd name="connsiteY204" fmla="*/ 82551 h 334963"/>
                <a:gd name="connsiteX205" fmla="*/ 163513 w 293688"/>
                <a:gd name="connsiteY205" fmla="*/ 82551 h 334963"/>
                <a:gd name="connsiteX206" fmla="*/ 163513 w 293688"/>
                <a:gd name="connsiteY206" fmla="*/ 84138 h 334963"/>
                <a:gd name="connsiteX207" fmla="*/ 163513 w 293688"/>
                <a:gd name="connsiteY207" fmla="*/ 85726 h 334963"/>
                <a:gd name="connsiteX208" fmla="*/ 160338 w 293688"/>
                <a:gd name="connsiteY208" fmla="*/ 85726 h 334963"/>
                <a:gd name="connsiteX209" fmla="*/ 160338 w 293688"/>
                <a:gd name="connsiteY209" fmla="*/ 88901 h 334963"/>
                <a:gd name="connsiteX210" fmla="*/ 160338 w 293688"/>
                <a:gd name="connsiteY210" fmla="*/ 90488 h 334963"/>
                <a:gd name="connsiteX211" fmla="*/ 158750 w 293688"/>
                <a:gd name="connsiteY211" fmla="*/ 90488 h 334963"/>
                <a:gd name="connsiteX212" fmla="*/ 158750 w 293688"/>
                <a:gd name="connsiteY212" fmla="*/ 93663 h 334963"/>
                <a:gd name="connsiteX213" fmla="*/ 158750 w 293688"/>
                <a:gd name="connsiteY213" fmla="*/ 95251 h 334963"/>
                <a:gd name="connsiteX214" fmla="*/ 160338 w 293688"/>
                <a:gd name="connsiteY214" fmla="*/ 95251 h 334963"/>
                <a:gd name="connsiteX215" fmla="*/ 163513 w 293688"/>
                <a:gd name="connsiteY215" fmla="*/ 93663 h 334963"/>
                <a:gd name="connsiteX216" fmla="*/ 165100 w 293688"/>
                <a:gd name="connsiteY216" fmla="*/ 93663 h 334963"/>
                <a:gd name="connsiteX217" fmla="*/ 168275 w 293688"/>
                <a:gd name="connsiteY217" fmla="*/ 93663 h 334963"/>
                <a:gd name="connsiteX218" fmla="*/ 168275 w 293688"/>
                <a:gd name="connsiteY218" fmla="*/ 90488 h 334963"/>
                <a:gd name="connsiteX219" fmla="*/ 169863 w 293688"/>
                <a:gd name="connsiteY219" fmla="*/ 90488 h 334963"/>
                <a:gd name="connsiteX220" fmla="*/ 179388 w 293688"/>
                <a:gd name="connsiteY220" fmla="*/ 88901 h 334963"/>
                <a:gd name="connsiteX221" fmla="*/ 185738 w 293688"/>
                <a:gd name="connsiteY221" fmla="*/ 85726 h 334963"/>
                <a:gd name="connsiteX222" fmla="*/ 187325 w 293688"/>
                <a:gd name="connsiteY222" fmla="*/ 85726 h 334963"/>
                <a:gd name="connsiteX223" fmla="*/ 190500 w 293688"/>
                <a:gd name="connsiteY223" fmla="*/ 85726 h 334963"/>
                <a:gd name="connsiteX224" fmla="*/ 190500 w 293688"/>
                <a:gd name="connsiteY224" fmla="*/ 84138 h 334963"/>
                <a:gd name="connsiteX225" fmla="*/ 192088 w 293688"/>
                <a:gd name="connsiteY225" fmla="*/ 84138 h 334963"/>
                <a:gd name="connsiteX226" fmla="*/ 195263 w 293688"/>
                <a:gd name="connsiteY226" fmla="*/ 84138 h 334963"/>
                <a:gd name="connsiteX227" fmla="*/ 196851 w 293688"/>
                <a:gd name="connsiteY227" fmla="*/ 84138 h 334963"/>
                <a:gd name="connsiteX228" fmla="*/ 196851 w 293688"/>
                <a:gd name="connsiteY228" fmla="*/ 82551 h 334963"/>
                <a:gd name="connsiteX229" fmla="*/ 198438 w 293688"/>
                <a:gd name="connsiteY229" fmla="*/ 82551 h 334963"/>
                <a:gd name="connsiteX230" fmla="*/ 201613 w 293688"/>
                <a:gd name="connsiteY230" fmla="*/ 82551 h 334963"/>
                <a:gd name="connsiteX231" fmla="*/ 203201 w 293688"/>
                <a:gd name="connsiteY231" fmla="*/ 82551 h 334963"/>
                <a:gd name="connsiteX232" fmla="*/ 206376 w 293688"/>
                <a:gd name="connsiteY232" fmla="*/ 79376 h 334963"/>
                <a:gd name="connsiteX233" fmla="*/ 203201 w 293688"/>
                <a:gd name="connsiteY233" fmla="*/ 79376 h 334963"/>
                <a:gd name="connsiteX234" fmla="*/ 201613 w 293688"/>
                <a:gd name="connsiteY234" fmla="*/ 79376 h 334963"/>
                <a:gd name="connsiteX235" fmla="*/ 201613 w 293688"/>
                <a:gd name="connsiteY235" fmla="*/ 77788 h 334963"/>
                <a:gd name="connsiteX236" fmla="*/ 203201 w 293688"/>
                <a:gd name="connsiteY236" fmla="*/ 77788 h 334963"/>
                <a:gd name="connsiteX237" fmla="*/ 206376 w 293688"/>
                <a:gd name="connsiteY237" fmla="*/ 77788 h 334963"/>
                <a:gd name="connsiteX238" fmla="*/ 211138 w 293688"/>
                <a:gd name="connsiteY238" fmla="*/ 77788 h 334963"/>
                <a:gd name="connsiteX239" fmla="*/ 214313 w 293688"/>
                <a:gd name="connsiteY239" fmla="*/ 77788 h 334963"/>
                <a:gd name="connsiteX240" fmla="*/ 217488 w 293688"/>
                <a:gd name="connsiteY240" fmla="*/ 77788 h 334963"/>
                <a:gd name="connsiteX241" fmla="*/ 219076 w 293688"/>
                <a:gd name="connsiteY241" fmla="*/ 74613 h 334963"/>
                <a:gd name="connsiteX242" fmla="*/ 219076 w 293688"/>
                <a:gd name="connsiteY242" fmla="*/ 77788 h 334963"/>
                <a:gd name="connsiteX243" fmla="*/ 222251 w 293688"/>
                <a:gd name="connsiteY243" fmla="*/ 77788 h 334963"/>
                <a:gd name="connsiteX244" fmla="*/ 223838 w 293688"/>
                <a:gd name="connsiteY244" fmla="*/ 77788 h 334963"/>
                <a:gd name="connsiteX245" fmla="*/ 227013 w 293688"/>
                <a:gd name="connsiteY245" fmla="*/ 77788 h 334963"/>
                <a:gd name="connsiteX246" fmla="*/ 228601 w 293688"/>
                <a:gd name="connsiteY246" fmla="*/ 74613 h 334963"/>
                <a:gd name="connsiteX247" fmla="*/ 230188 w 293688"/>
                <a:gd name="connsiteY247" fmla="*/ 74613 h 334963"/>
                <a:gd name="connsiteX248" fmla="*/ 233363 w 293688"/>
                <a:gd name="connsiteY248" fmla="*/ 74613 h 334963"/>
                <a:gd name="connsiteX249" fmla="*/ 234951 w 293688"/>
                <a:gd name="connsiteY249" fmla="*/ 74613 h 334963"/>
                <a:gd name="connsiteX250" fmla="*/ 234951 w 293688"/>
                <a:gd name="connsiteY250" fmla="*/ 77788 h 334963"/>
                <a:gd name="connsiteX251" fmla="*/ 238126 w 293688"/>
                <a:gd name="connsiteY251" fmla="*/ 77788 h 334963"/>
                <a:gd name="connsiteX252" fmla="*/ 239713 w 293688"/>
                <a:gd name="connsiteY252" fmla="*/ 77788 h 334963"/>
                <a:gd name="connsiteX253" fmla="*/ 244476 w 293688"/>
                <a:gd name="connsiteY253" fmla="*/ 79376 h 334963"/>
                <a:gd name="connsiteX254" fmla="*/ 246063 w 293688"/>
                <a:gd name="connsiteY254" fmla="*/ 79376 h 334963"/>
                <a:gd name="connsiteX255" fmla="*/ 249238 w 293688"/>
                <a:gd name="connsiteY255" fmla="*/ 79376 h 334963"/>
                <a:gd name="connsiteX256" fmla="*/ 249238 w 293688"/>
                <a:gd name="connsiteY256" fmla="*/ 77788 h 334963"/>
                <a:gd name="connsiteX257" fmla="*/ 246063 w 293688"/>
                <a:gd name="connsiteY257" fmla="*/ 74613 h 334963"/>
                <a:gd name="connsiteX258" fmla="*/ 246063 w 293688"/>
                <a:gd name="connsiteY258" fmla="*/ 73026 h 334963"/>
                <a:gd name="connsiteX259" fmla="*/ 246063 w 293688"/>
                <a:gd name="connsiteY259" fmla="*/ 69851 h 334963"/>
                <a:gd name="connsiteX260" fmla="*/ 244476 w 293688"/>
                <a:gd name="connsiteY260" fmla="*/ 69851 h 334963"/>
                <a:gd name="connsiteX261" fmla="*/ 244476 w 293688"/>
                <a:gd name="connsiteY261" fmla="*/ 68263 h 334963"/>
                <a:gd name="connsiteX262" fmla="*/ 242888 w 293688"/>
                <a:gd name="connsiteY262" fmla="*/ 68263 h 334963"/>
                <a:gd name="connsiteX263" fmla="*/ 242888 w 293688"/>
                <a:gd name="connsiteY263" fmla="*/ 66676 h 334963"/>
                <a:gd name="connsiteX264" fmla="*/ 239713 w 293688"/>
                <a:gd name="connsiteY264" fmla="*/ 66676 h 334963"/>
                <a:gd name="connsiteX265" fmla="*/ 238126 w 293688"/>
                <a:gd name="connsiteY265" fmla="*/ 63501 h 334963"/>
                <a:gd name="connsiteX266" fmla="*/ 238126 w 293688"/>
                <a:gd name="connsiteY266" fmla="*/ 61913 h 334963"/>
                <a:gd name="connsiteX267" fmla="*/ 234951 w 293688"/>
                <a:gd name="connsiteY267" fmla="*/ 61913 h 334963"/>
                <a:gd name="connsiteX268" fmla="*/ 234951 w 293688"/>
                <a:gd name="connsiteY268" fmla="*/ 58738 h 334963"/>
                <a:gd name="connsiteX269" fmla="*/ 233363 w 293688"/>
                <a:gd name="connsiteY269" fmla="*/ 58738 h 334963"/>
                <a:gd name="connsiteX270" fmla="*/ 230188 w 293688"/>
                <a:gd name="connsiteY270" fmla="*/ 57150 h 334963"/>
                <a:gd name="connsiteX271" fmla="*/ 228601 w 293688"/>
                <a:gd name="connsiteY271" fmla="*/ 57150 h 334963"/>
                <a:gd name="connsiteX272" fmla="*/ 228601 w 293688"/>
                <a:gd name="connsiteY272" fmla="*/ 55563 h 334963"/>
                <a:gd name="connsiteX273" fmla="*/ 227013 w 293688"/>
                <a:gd name="connsiteY273" fmla="*/ 55563 h 334963"/>
                <a:gd name="connsiteX274" fmla="*/ 227013 w 293688"/>
                <a:gd name="connsiteY274" fmla="*/ 57150 h 334963"/>
                <a:gd name="connsiteX275" fmla="*/ 225426 w 293688"/>
                <a:gd name="connsiteY275" fmla="*/ 57150 h 334963"/>
                <a:gd name="connsiteX276" fmla="*/ 225426 w 293688"/>
                <a:gd name="connsiteY276" fmla="*/ 58738 h 334963"/>
                <a:gd name="connsiteX277" fmla="*/ 223838 w 293688"/>
                <a:gd name="connsiteY277" fmla="*/ 58738 h 334963"/>
                <a:gd name="connsiteX278" fmla="*/ 223838 w 293688"/>
                <a:gd name="connsiteY278" fmla="*/ 57150 h 334963"/>
                <a:gd name="connsiteX279" fmla="*/ 223838 w 293688"/>
                <a:gd name="connsiteY279" fmla="*/ 57150 h 334963"/>
                <a:gd name="connsiteX280" fmla="*/ 223838 w 293688"/>
                <a:gd name="connsiteY280" fmla="*/ 55563 h 334963"/>
                <a:gd name="connsiteX281" fmla="*/ 222251 w 293688"/>
                <a:gd name="connsiteY281" fmla="*/ 55563 h 334963"/>
                <a:gd name="connsiteX282" fmla="*/ 219076 w 293688"/>
                <a:gd name="connsiteY282" fmla="*/ 55563 h 334963"/>
                <a:gd name="connsiteX283" fmla="*/ 217488 w 293688"/>
                <a:gd name="connsiteY283" fmla="*/ 55563 h 334963"/>
                <a:gd name="connsiteX284" fmla="*/ 214313 w 293688"/>
                <a:gd name="connsiteY284" fmla="*/ 55563 h 334963"/>
                <a:gd name="connsiteX285" fmla="*/ 217488 w 293688"/>
                <a:gd name="connsiteY285" fmla="*/ 52388 h 334963"/>
                <a:gd name="connsiteX286" fmla="*/ 219076 w 293688"/>
                <a:gd name="connsiteY286" fmla="*/ 52388 h 334963"/>
                <a:gd name="connsiteX287" fmla="*/ 222251 w 293688"/>
                <a:gd name="connsiteY287" fmla="*/ 52388 h 334963"/>
                <a:gd name="connsiteX288" fmla="*/ 217488 w 293688"/>
                <a:gd name="connsiteY288" fmla="*/ 50800 h 334963"/>
                <a:gd name="connsiteX289" fmla="*/ 214313 w 293688"/>
                <a:gd name="connsiteY289" fmla="*/ 50800 h 334963"/>
                <a:gd name="connsiteX290" fmla="*/ 214313 w 293688"/>
                <a:gd name="connsiteY290" fmla="*/ 52388 h 334963"/>
                <a:gd name="connsiteX291" fmla="*/ 212725 w 293688"/>
                <a:gd name="connsiteY291" fmla="*/ 52388 h 334963"/>
                <a:gd name="connsiteX292" fmla="*/ 212725 w 293688"/>
                <a:gd name="connsiteY292" fmla="*/ 50800 h 334963"/>
                <a:gd name="connsiteX293" fmla="*/ 211138 w 293688"/>
                <a:gd name="connsiteY293" fmla="*/ 50800 h 334963"/>
                <a:gd name="connsiteX294" fmla="*/ 211138 w 293688"/>
                <a:gd name="connsiteY294" fmla="*/ 49213 h 334963"/>
                <a:gd name="connsiteX295" fmla="*/ 211138 w 293688"/>
                <a:gd name="connsiteY295" fmla="*/ 47625 h 334963"/>
                <a:gd name="connsiteX296" fmla="*/ 211138 w 293688"/>
                <a:gd name="connsiteY296" fmla="*/ 47625 h 334963"/>
                <a:gd name="connsiteX297" fmla="*/ 212726 w 293688"/>
                <a:gd name="connsiteY297" fmla="*/ 47625 h 334963"/>
                <a:gd name="connsiteX298" fmla="*/ 212726 w 293688"/>
                <a:gd name="connsiteY298" fmla="*/ 47625 h 334963"/>
                <a:gd name="connsiteX299" fmla="*/ 214313 w 293688"/>
                <a:gd name="connsiteY299" fmla="*/ 47625 h 334963"/>
                <a:gd name="connsiteX300" fmla="*/ 219076 w 293688"/>
                <a:gd name="connsiteY300" fmla="*/ 47625 h 334963"/>
                <a:gd name="connsiteX301" fmla="*/ 222251 w 293688"/>
                <a:gd name="connsiteY301" fmla="*/ 46038 h 334963"/>
                <a:gd name="connsiteX302" fmla="*/ 223838 w 293688"/>
                <a:gd name="connsiteY302" fmla="*/ 46038 h 334963"/>
                <a:gd name="connsiteX303" fmla="*/ 223838 w 293688"/>
                <a:gd name="connsiteY303" fmla="*/ 47625 h 334963"/>
                <a:gd name="connsiteX304" fmla="*/ 227013 w 293688"/>
                <a:gd name="connsiteY304" fmla="*/ 47625 h 334963"/>
                <a:gd name="connsiteX305" fmla="*/ 228601 w 293688"/>
                <a:gd name="connsiteY305" fmla="*/ 47625 h 334963"/>
                <a:gd name="connsiteX306" fmla="*/ 230188 w 293688"/>
                <a:gd name="connsiteY306" fmla="*/ 47625 h 334963"/>
                <a:gd name="connsiteX307" fmla="*/ 230188 w 293688"/>
                <a:gd name="connsiteY307" fmla="*/ 50800 h 334963"/>
                <a:gd name="connsiteX308" fmla="*/ 233363 w 293688"/>
                <a:gd name="connsiteY308" fmla="*/ 47625 h 334963"/>
                <a:gd name="connsiteX309" fmla="*/ 233363 w 293688"/>
                <a:gd name="connsiteY309" fmla="*/ 50800 h 334963"/>
                <a:gd name="connsiteX310" fmla="*/ 234951 w 293688"/>
                <a:gd name="connsiteY310" fmla="*/ 50800 h 334963"/>
                <a:gd name="connsiteX311" fmla="*/ 238126 w 293688"/>
                <a:gd name="connsiteY311" fmla="*/ 50800 h 334963"/>
                <a:gd name="connsiteX312" fmla="*/ 238126 w 293688"/>
                <a:gd name="connsiteY312" fmla="*/ 52388 h 334963"/>
                <a:gd name="connsiteX313" fmla="*/ 239713 w 293688"/>
                <a:gd name="connsiteY313" fmla="*/ 52388 h 334963"/>
                <a:gd name="connsiteX314" fmla="*/ 242888 w 293688"/>
                <a:gd name="connsiteY314" fmla="*/ 52388 h 334963"/>
                <a:gd name="connsiteX315" fmla="*/ 244476 w 293688"/>
                <a:gd name="connsiteY315" fmla="*/ 55563 h 334963"/>
                <a:gd name="connsiteX316" fmla="*/ 246063 w 293688"/>
                <a:gd name="connsiteY316" fmla="*/ 55563 h 334963"/>
                <a:gd name="connsiteX317" fmla="*/ 254001 w 293688"/>
                <a:gd name="connsiteY317" fmla="*/ 57150 h 334963"/>
                <a:gd name="connsiteX318" fmla="*/ 254001 w 293688"/>
                <a:gd name="connsiteY318" fmla="*/ 58738 h 334963"/>
                <a:gd name="connsiteX319" fmla="*/ 255588 w 293688"/>
                <a:gd name="connsiteY319" fmla="*/ 58738 h 334963"/>
                <a:gd name="connsiteX320" fmla="*/ 255588 w 293688"/>
                <a:gd name="connsiteY320" fmla="*/ 61913 h 334963"/>
                <a:gd name="connsiteX321" fmla="*/ 258763 w 293688"/>
                <a:gd name="connsiteY321" fmla="*/ 63501 h 334963"/>
                <a:gd name="connsiteX322" fmla="*/ 260351 w 293688"/>
                <a:gd name="connsiteY322" fmla="*/ 68263 h 334963"/>
                <a:gd name="connsiteX323" fmla="*/ 261938 w 293688"/>
                <a:gd name="connsiteY323" fmla="*/ 68263 h 334963"/>
                <a:gd name="connsiteX324" fmla="*/ 261938 w 293688"/>
                <a:gd name="connsiteY324" fmla="*/ 69851 h 334963"/>
                <a:gd name="connsiteX325" fmla="*/ 265113 w 293688"/>
                <a:gd name="connsiteY325" fmla="*/ 69851 h 334963"/>
                <a:gd name="connsiteX326" fmla="*/ 266701 w 293688"/>
                <a:gd name="connsiteY326" fmla="*/ 73026 h 334963"/>
                <a:gd name="connsiteX327" fmla="*/ 269876 w 293688"/>
                <a:gd name="connsiteY327" fmla="*/ 73026 h 334963"/>
                <a:gd name="connsiteX328" fmla="*/ 269876 w 293688"/>
                <a:gd name="connsiteY328" fmla="*/ 74613 h 334963"/>
                <a:gd name="connsiteX329" fmla="*/ 266701 w 293688"/>
                <a:gd name="connsiteY329" fmla="*/ 74613 h 334963"/>
                <a:gd name="connsiteX330" fmla="*/ 266701 w 293688"/>
                <a:gd name="connsiteY330" fmla="*/ 77788 h 334963"/>
                <a:gd name="connsiteX331" fmla="*/ 269876 w 293688"/>
                <a:gd name="connsiteY331" fmla="*/ 77788 h 334963"/>
                <a:gd name="connsiteX332" fmla="*/ 269876 w 293688"/>
                <a:gd name="connsiteY332" fmla="*/ 79376 h 334963"/>
                <a:gd name="connsiteX333" fmla="*/ 271463 w 293688"/>
                <a:gd name="connsiteY333" fmla="*/ 79376 h 334963"/>
                <a:gd name="connsiteX334" fmla="*/ 271463 w 293688"/>
                <a:gd name="connsiteY334" fmla="*/ 82551 h 334963"/>
                <a:gd name="connsiteX335" fmla="*/ 271463 w 293688"/>
                <a:gd name="connsiteY335" fmla="*/ 84138 h 334963"/>
                <a:gd name="connsiteX336" fmla="*/ 271463 w 293688"/>
                <a:gd name="connsiteY336" fmla="*/ 85726 h 334963"/>
                <a:gd name="connsiteX337" fmla="*/ 271463 w 293688"/>
                <a:gd name="connsiteY337" fmla="*/ 88901 h 334963"/>
                <a:gd name="connsiteX338" fmla="*/ 273051 w 293688"/>
                <a:gd name="connsiteY338" fmla="*/ 90488 h 334963"/>
                <a:gd name="connsiteX339" fmla="*/ 273051 w 293688"/>
                <a:gd name="connsiteY339" fmla="*/ 93663 h 334963"/>
                <a:gd name="connsiteX340" fmla="*/ 273051 w 293688"/>
                <a:gd name="connsiteY340" fmla="*/ 95251 h 334963"/>
                <a:gd name="connsiteX341" fmla="*/ 271463 w 293688"/>
                <a:gd name="connsiteY341" fmla="*/ 93663 h 334963"/>
                <a:gd name="connsiteX342" fmla="*/ 269876 w 293688"/>
                <a:gd name="connsiteY342" fmla="*/ 95251 h 334963"/>
                <a:gd name="connsiteX343" fmla="*/ 269876 w 293688"/>
                <a:gd name="connsiteY343" fmla="*/ 98426 h 334963"/>
                <a:gd name="connsiteX344" fmla="*/ 271463 w 293688"/>
                <a:gd name="connsiteY344" fmla="*/ 98426 h 334963"/>
                <a:gd name="connsiteX345" fmla="*/ 271463 w 293688"/>
                <a:gd name="connsiteY345" fmla="*/ 100013 h 334963"/>
                <a:gd name="connsiteX346" fmla="*/ 273051 w 293688"/>
                <a:gd name="connsiteY346" fmla="*/ 100013 h 334963"/>
                <a:gd name="connsiteX347" fmla="*/ 276226 w 293688"/>
                <a:gd name="connsiteY347" fmla="*/ 101601 h 334963"/>
                <a:gd name="connsiteX348" fmla="*/ 276226 w 293688"/>
                <a:gd name="connsiteY348" fmla="*/ 104776 h 334963"/>
                <a:gd name="connsiteX349" fmla="*/ 277813 w 293688"/>
                <a:gd name="connsiteY349" fmla="*/ 104776 h 334963"/>
                <a:gd name="connsiteX350" fmla="*/ 277813 w 293688"/>
                <a:gd name="connsiteY350" fmla="*/ 106363 h 334963"/>
                <a:gd name="connsiteX351" fmla="*/ 280988 w 293688"/>
                <a:gd name="connsiteY351" fmla="*/ 106363 h 334963"/>
                <a:gd name="connsiteX352" fmla="*/ 280988 w 293688"/>
                <a:gd name="connsiteY352" fmla="*/ 109538 h 334963"/>
                <a:gd name="connsiteX353" fmla="*/ 282576 w 293688"/>
                <a:gd name="connsiteY353" fmla="*/ 109538 h 334963"/>
                <a:gd name="connsiteX354" fmla="*/ 282576 w 293688"/>
                <a:gd name="connsiteY354" fmla="*/ 111126 h 334963"/>
                <a:gd name="connsiteX355" fmla="*/ 282576 w 293688"/>
                <a:gd name="connsiteY355" fmla="*/ 114301 h 334963"/>
                <a:gd name="connsiteX356" fmla="*/ 285751 w 293688"/>
                <a:gd name="connsiteY356" fmla="*/ 115888 h 334963"/>
                <a:gd name="connsiteX357" fmla="*/ 285751 w 293688"/>
                <a:gd name="connsiteY357" fmla="*/ 117476 h 334963"/>
                <a:gd name="connsiteX358" fmla="*/ 285751 w 293688"/>
                <a:gd name="connsiteY358" fmla="*/ 120651 h 334963"/>
                <a:gd name="connsiteX359" fmla="*/ 285751 w 293688"/>
                <a:gd name="connsiteY359" fmla="*/ 122238 h 334963"/>
                <a:gd name="connsiteX360" fmla="*/ 287338 w 293688"/>
                <a:gd name="connsiteY360" fmla="*/ 122238 h 334963"/>
                <a:gd name="connsiteX361" fmla="*/ 287338 w 293688"/>
                <a:gd name="connsiteY361" fmla="*/ 125413 h 334963"/>
                <a:gd name="connsiteX362" fmla="*/ 287338 w 293688"/>
                <a:gd name="connsiteY362" fmla="*/ 127001 h 334963"/>
                <a:gd name="connsiteX363" fmla="*/ 287338 w 293688"/>
                <a:gd name="connsiteY363" fmla="*/ 130176 h 334963"/>
                <a:gd name="connsiteX364" fmla="*/ 287338 w 293688"/>
                <a:gd name="connsiteY364" fmla="*/ 131763 h 334963"/>
                <a:gd name="connsiteX365" fmla="*/ 288926 w 293688"/>
                <a:gd name="connsiteY365" fmla="*/ 133351 h 334963"/>
                <a:gd name="connsiteX366" fmla="*/ 288926 w 293688"/>
                <a:gd name="connsiteY366" fmla="*/ 136526 h 334963"/>
                <a:gd name="connsiteX367" fmla="*/ 288926 w 293688"/>
                <a:gd name="connsiteY367" fmla="*/ 138113 h 334963"/>
                <a:gd name="connsiteX368" fmla="*/ 288926 w 293688"/>
                <a:gd name="connsiteY368" fmla="*/ 141288 h 334963"/>
                <a:gd name="connsiteX369" fmla="*/ 288926 w 293688"/>
                <a:gd name="connsiteY369" fmla="*/ 142876 h 334963"/>
                <a:gd name="connsiteX370" fmla="*/ 292101 w 293688"/>
                <a:gd name="connsiteY370" fmla="*/ 142876 h 334963"/>
                <a:gd name="connsiteX371" fmla="*/ 292101 w 293688"/>
                <a:gd name="connsiteY371" fmla="*/ 144463 h 334963"/>
                <a:gd name="connsiteX372" fmla="*/ 292101 w 293688"/>
                <a:gd name="connsiteY372" fmla="*/ 147638 h 334963"/>
                <a:gd name="connsiteX373" fmla="*/ 292101 w 293688"/>
                <a:gd name="connsiteY373" fmla="*/ 149226 h 334963"/>
                <a:gd name="connsiteX374" fmla="*/ 292101 w 293688"/>
                <a:gd name="connsiteY374" fmla="*/ 152401 h 334963"/>
                <a:gd name="connsiteX375" fmla="*/ 292101 w 293688"/>
                <a:gd name="connsiteY375" fmla="*/ 153988 h 334963"/>
                <a:gd name="connsiteX376" fmla="*/ 292101 w 293688"/>
                <a:gd name="connsiteY376" fmla="*/ 158751 h 334963"/>
                <a:gd name="connsiteX377" fmla="*/ 293688 w 293688"/>
                <a:gd name="connsiteY377" fmla="*/ 163513 h 334963"/>
                <a:gd name="connsiteX378" fmla="*/ 293688 w 293688"/>
                <a:gd name="connsiteY378" fmla="*/ 165101 h 334963"/>
                <a:gd name="connsiteX379" fmla="*/ 293688 w 293688"/>
                <a:gd name="connsiteY379" fmla="*/ 168276 h 334963"/>
                <a:gd name="connsiteX380" fmla="*/ 293688 w 293688"/>
                <a:gd name="connsiteY380" fmla="*/ 173038 h 334963"/>
                <a:gd name="connsiteX381" fmla="*/ 292101 w 293688"/>
                <a:gd name="connsiteY381" fmla="*/ 176213 h 334963"/>
                <a:gd name="connsiteX382" fmla="*/ 292101 w 293688"/>
                <a:gd name="connsiteY382" fmla="*/ 188913 h 334963"/>
                <a:gd name="connsiteX383" fmla="*/ 292101 w 293688"/>
                <a:gd name="connsiteY383" fmla="*/ 192088 h 334963"/>
                <a:gd name="connsiteX384" fmla="*/ 292101 w 293688"/>
                <a:gd name="connsiteY384" fmla="*/ 195263 h 334963"/>
                <a:gd name="connsiteX385" fmla="*/ 288926 w 293688"/>
                <a:gd name="connsiteY385" fmla="*/ 196851 h 334963"/>
                <a:gd name="connsiteX386" fmla="*/ 288926 w 293688"/>
                <a:gd name="connsiteY386" fmla="*/ 200026 h 334963"/>
                <a:gd name="connsiteX387" fmla="*/ 288926 w 293688"/>
                <a:gd name="connsiteY387" fmla="*/ 201613 h 334963"/>
                <a:gd name="connsiteX388" fmla="*/ 288926 w 293688"/>
                <a:gd name="connsiteY388" fmla="*/ 204788 h 334963"/>
                <a:gd name="connsiteX389" fmla="*/ 288926 w 293688"/>
                <a:gd name="connsiteY389" fmla="*/ 206376 h 334963"/>
                <a:gd name="connsiteX390" fmla="*/ 287338 w 293688"/>
                <a:gd name="connsiteY390" fmla="*/ 207963 h 334963"/>
                <a:gd name="connsiteX391" fmla="*/ 287338 w 293688"/>
                <a:gd name="connsiteY391" fmla="*/ 212726 h 334963"/>
                <a:gd name="connsiteX392" fmla="*/ 285751 w 293688"/>
                <a:gd name="connsiteY392" fmla="*/ 217488 h 334963"/>
                <a:gd name="connsiteX393" fmla="*/ 287338 w 293688"/>
                <a:gd name="connsiteY393" fmla="*/ 219076 h 334963"/>
                <a:gd name="connsiteX394" fmla="*/ 285751 w 293688"/>
                <a:gd name="connsiteY394" fmla="*/ 222251 h 334963"/>
                <a:gd name="connsiteX395" fmla="*/ 285751 w 293688"/>
                <a:gd name="connsiteY395" fmla="*/ 223838 h 334963"/>
                <a:gd name="connsiteX396" fmla="*/ 282576 w 293688"/>
                <a:gd name="connsiteY396" fmla="*/ 223838 h 334963"/>
                <a:gd name="connsiteX397" fmla="*/ 282576 w 293688"/>
                <a:gd name="connsiteY397" fmla="*/ 227013 h 334963"/>
                <a:gd name="connsiteX398" fmla="*/ 282576 w 293688"/>
                <a:gd name="connsiteY398" fmla="*/ 228601 h 334963"/>
                <a:gd name="connsiteX399" fmla="*/ 280988 w 293688"/>
                <a:gd name="connsiteY399" fmla="*/ 231776 h 334963"/>
                <a:gd name="connsiteX400" fmla="*/ 280988 w 293688"/>
                <a:gd name="connsiteY400" fmla="*/ 233363 h 334963"/>
                <a:gd name="connsiteX401" fmla="*/ 280988 w 293688"/>
                <a:gd name="connsiteY401" fmla="*/ 234951 h 334963"/>
                <a:gd name="connsiteX402" fmla="*/ 277813 w 293688"/>
                <a:gd name="connsiteY402" fmla="*/ 234951 h 334963"/>
                <a:gd name="connsiteX403" fmla="*/ 277813 w 293688"/>
                <a:gd name="connsiteY403" fmla="*/ 238126 h 334963"/>
                <a:gd name="connsiteX404" fmla="*/ 277813 w 293688"/>
                <a:gd name="connsiteY404" fmla="*/ 239713 h 334963"/>
                <a:gd name="connsiteX405" fmla="*/ 276226 w 293688"/>
                <a:gd name="connsiteY405" fmla="*/ 242888 h 334963"/>
                <a:gd name="connsiteX406" fmla="*/ 276226 w 293688"/>
                <a:gd name="connsiteY406" fmla="*/ 244476 h 334963"/>
                <a:gd name="connsiteX407" fmla="*/ 273051 w 293688"/>
                <a:gd name="connsiteY407" fmla="*/ 249238 h 334963"/>
                <a:gd name="connsiteX408" fmla="*/ 271463 w 293688"/>
                <a:gd name="connsiteY408" fmla="*/ 254001 h 334963"/>
                <a:gd name="connsiteX409" fmla="*/ 269876 w 293688"/>
                <a:gd name="connsiteY409" fmla="*/ 258763 h 334963"/>
                <a:gd name="connsiteX410" fmla="*/ 266701 w 293688"/>
                <a:gd name="connsiteY410" fmla="*/ 263526 h 334963"/>
                <a:gd name="connsiteX411" fmla="*/ 265113 w 293688"/>
                <a:gd name="connsiteY411" fmla="*/ 265113 h 334963"/>
                <a:gd name="connsiteX412" fmla="*/ 261938 w 293688"/>
                <a:gd name="connsiteY412" fmla="*/ 269876 h 334963"/>
                <a:gd name="connsiteX413" fmla="*/ 261938 w 293688"/>
                <a:gd name="connsiteY413" fmla="*/ 271463 h 334963"/>
                <a:gd name="connsiteX414" fmla="*/ 260351 w 293688"/>
                <a:gd name="connsiteY414" fmla="*/ 276226 h 334963"/>
                <a:gd name="connsiteX415" fmla="*/ 255588 w 293688"/>
                <a:gd name="connsiteY415" fmla="*/ 282576 h 334963"/>
                <a:gd name="connsiteX416" fmla="*/ 249238 w 293688"/>
                <a:gd name="connsiteY416" fmla="*/ 287338 h 334963"/>
                <a:gd name="connsiteX417" fmla="*/ 246063 w 293688"/>
                <a:gd name="connsiteY417" fmla="*/ 292101 h 334963"/>
                <a:gd name="connsiteX418" fmla="*/ 244476 w 293688"/>
                <a:gd name="connsiteY418" fmla="*/ 293688 h 334963"/>
                <a:gd name="connsiteX419" fmla="*/ 239713 w 293688"/>
                <a:gd name="connsiteY419" fmla="*/ 296863 h 334963"/>
                <a:gd name="connsiteX420" fmla="*/ 238126 w 293688"/>
                <a:gd name="connsiteY420" fmla="*/ 298451 h 334963"/>
                <a:gd name="connsiteX421" fmla="*/ 234951 w 293688"/>
                <a:gd name="connsiteY421" fmla="*/ 298451 h 334963"/>
                <a:gd name="connsiteX422" fmla="*/ 234951 w 293688"/>
                <a:gd name="connsiteY422" fmla="*/ 301626 h 334963"/>
                <a:gd name="connsiteX423" fmla="*/ 233363 w 293688"/>
                <a:gd name="connsiteY423" fmla="*/ 301626 h 334963"/>
                <a:gd name="connsiteX424" fmla="*/ 230188 w 293688"/>
                <a:gd name="connsiteY424" fmla="*/ 301626 h 334963"/>
                <a:gd name="connsiteX425" fmla="*/ 228601 w 293688"/>
                <a:gd name="connsiteY425" fmla="*/ 303213 h 334963"/>
                <a:gd name="connsiteX426" fmla="*/ 228601 w 293688"/>
                <a:gd name="connsiteY426" fmla="*/ 306388 h 334963"/>
                <a:gd name="connsiteX427" fmla="*/ 223838 w 293688"/>
                <a:gd name="connsiteY427" fmla="*/ 306388 h 334963"/>
                <a:gd name="connsiteX428" fmla="*/ 222251 w 293688"/>
                <a:gd name="connsiteY428" fmla="*/ 307976 h 334963"/>
                <a:gd name="connsiteX429" fmla="*/ 219076 w 293688"/>
                <a:gd name="connsiteY429" fmla="*/ 309563 h 334963"/>
                <a:gd name="connsiteX430" fmla="*/ 217488 w 293688"/>
                <a:gd name="connsiteY430" fmla="*/ 312738 h 334963"/>
                <a:gd name="connsiteX431" fmla="*/ 212726 w 293688"/>
                <a:gd name="connsiteY431" fmla="*/ 314326 h 334963"/>
                <a:gd name="connsiteX432" fmla="*/ 211138 w 293688"/>
                <a:gd name="connsiteY432" fmla="*/ 317501 h 334963"/>
                <a:gd name="connsiteX433" fmla="*/ 207963 w 293688"/>
                <a:gd name="connsiteY433" fmla="*/ 319088 h 334963"/>
                <a:gd name="connsiteX434" fmla="*/ 206376 w 293688"/>
                <a:gd name="connsiteY434" fmla="*/ 319088 h 334963"/>
                <a:gd name="connsiteX435" fmla="*/ 203201 w 293688"/>
                <a:gd name="connsiteY435" fmla="*/ 319088 h 334963"/>
                <a:gd name="connsiteX436" fmla="*/ 203201 w 293688"/>
                <a:gd name="connsiteY436" fmla="*/ 322263 h 334963"/>
                <a:gd name="connsiteX437" fmla="*/ 201613 w 293688"/>
                <a:gd name="connsiteY437" fmla="*/ 323851 h 334963"/>
                <a:gd name="connsiteX438" fmla="*/ 198438 w 293688"/>
                <a:gd name="connsiteY438" fmla="*/ 323851 h 334963"/>
                <a:gd name="connsiteX439" fmla="*/ 196851 w 293688"/>
                <a:gd name="connsiteY439" fmla="*/ 325438 h 334963"/>
                <a:gd name="connsiteX440" fmla="*/ 192088 w 293688"/>
                <a:gd name="connsiteY440" fmla="*/ 325438 h 334963"/>
                <a:gd name="connsiteX441" fmla="*/ 187325 w 293688"/>
                <a:gd name="connsiteY441" fmla="*/ 328613 h 334963"/>
                <a:gd name="connsiteX442" fmla="*/ 182563 w 293688"/>
                <a:gd name="connsiteY442" fmla="*/ 330201 h 334963"/>
                <a:gd name="connsiteX443" fmla="*/ 180975 w 293688"/>
                <a:gd name="connsiteY443" fmla="*/ 330201 h 334963"/>
                <a:gd name="connsiteX444" fmla="*/ 179388 w 293688"/>
                <a:gd name="connsiteY444" fmla="*/ 333376 h 334963"/>
                <a:gd name="connsiteX445" fmla="*/ 176213 w 293688"/>
                <a:gd name="connsiteY445" fmla="*/ 333376 h 334963"/>
                <a:gd name="connsiteX446" fmla="*/ 174625 w 293688"/>
                <a:gd name="connsiteY446" fmla="*/ 333376 h 334963"/>
                <a:gd name="connsiteX447" fmla="*/ 171450 w 293688"/>
                <a:gd name="connsiteY447" fmla="*/ 334963 h 334963"/>
                <a:gd name="connsiteX448" fmla="*/ 169863 w 293688"/>
                <a:gd name="connsiteY448" fmla="*/ 334963 h 334963"/>
                <a:gd name="connsiteX449" fmla="*/ 169863 w 293688"/>
                <a:gd name="connsiteY449" fmla="*/ 333376 h 334963"/>
                <a:gd name="connsiteX450" fmla="*/ 171450 w 293688"/>
                <a:gd name="connsiteY450" fmla="*/ 330201 h 334963"/>
                <a:gd name="connsiteX451" fmla="*/ 174625 w 293688"/>
                <a:gd name="connsiteY451" fmla="*/ 330201 h 334963"/>
                <a:gd name="connsiteX452" fmla="*/ 176213 w 293688"/>
                <a:gd name="connsiteY452" fmla="*/ 328613 h 334963"/>
                <a:gd name="connsiteX453" fmla="*/ 174625 w 293688"/>
                <a:gd name="connsiteY453" fmla="*/ 328613 h 334963"/>
                <a:gd name="connsiteX454" fmla="*/ 171450 w 293688"/>
                <a:gd name="connsiteY454" fmla="*/ 328613 h 334963"/>
                <a:gd name="connsiteX455" fmla="*/ 169863 w 293688"/>
                <a:gd name="connsiteY455" fmla="*/ 328613 h 334963"/>
                <a:gd name="connsiteX456" fmla="*/ 168275 w 293688"/>
                <a:gd name="connsiteY456" fmla="*/ 328613 h 334963"/>
                <a:gd name="connsiteX457" fmla="*/ 168275 w 293688"/>
                <a:gd name="connsiteY457" fmla="*/ 330201 h 334963"/>
                <a:gd name="connsiteX458" fmla="*/ 165100 w 293688"/>
                <a:gd name="connsiteY458" fmla="*/ 330201 h 334963"/>
                <a:gd name="connsiteX459" fmla="*/ 165100 w 293688"/>
                <a:gd name="connsiteY459" fmla="*/ 333376 h 334963"/>
                <a:gd name="connsiteX460" fmla="*/ 165100 w 293688"/>
                <a:gd name="connsiteY460" fmla="*/ 334963 h 334963"/>
                <a:gd name="connsiteX461" fmla="*/ 163513 w 293688"/>
                <a:gd name="connsiteY461" fmla="*/ 334963 h 334963"/>
                <a:gd name="connsiteX462" fmla="*/ 160338 w 293688"/>
                <a:gd name="connsiteY462" fmla="*/ 334963 h 334963"/>
                <a:gd name="connsiteX463" fmla="*/ 158750 w 293688"/>
                <a:gd name="connsiteY463" fmla="*/ 334963 h 334963"/>
                <a:gd name="connsiteX464" fmla="*/ 155575 w 293688"/>
                <a:gd name="connsiteY464" fmla="*/ 334963 h 334963"/>
                <a:gd name="connsiteX465" fmla="*/ 153988 w 293688"/>
                <a:gd name="connsiteY465" fmla="*/ 334963 h 334963"/>
                <a:gd name="connsiteX466" fmla="*/ 152400 w 293688"/>
                <a:gd name="connsiteY466" fmla="*/ 333376 h 334963"/>
                <a:gd name="connsiteX467" fmla="*/ 149225 w 293688"/>
                <a:gd name="connsiteY467" fmla="*/ 333376 h 334963"/>
                <a:gd name="connsiteX468" fmla="*/ 147638 w 293688"/>
                <a:gd name="connsiteY468" fmla="*/ 333376 h 334963"/>
                <a:gd name="connsiteX469" fmla="*/ 144463 w 293688"/>
                <a:gd name="connsiteY469" fmla="*/ 333376 h 334963"/>
                <a:gd name="connsiteX470" fmla="*/ 142875 w 293688"/>
                <a:gd name="connsiteY470" fmla="*/ 333376 h 334963"/>
                <a:gd name="connsiteX471" fmla="*/ 139700 w 293688"/>
                <a:gd name="connsiteY471" fmla="*/ 333376 h 334963"/>
                <a:gd name="connsiteX472" fmla="*/ 138112 w 293688"/>
                <a:gd name="connsiteY472" fmla="*/ 334963 h 334963"/>
                <a:gd name="connsiteX473" fmla="*/ 136525 w 293688"/>
                <a:gd name="connsiteY473" fmla="*/ 333376 h 334963"/>
                <a:gd name="connsiteX474" fmla="*/ 133350 w 293688"/>
                <a:gd name="connsiteY474" fmla="*/ 333376 h 334963"/>
                <a:gd name="connsiteX475" fmla="*/ 133350 w 293688"/>
                <a:gd name="connsiteY475" fmla="*/ 330201 h 334963"/>
                <a:gd name="connsiteX476" fmla="*/ 131762 w 293688"/>
                <a:gd name="connsiteY476" fmla="*/ 330201 h 334963"/>
                <a:gd name="connsiteX477" fmla="*/ 128587 w 293688"/>
                <a:gd name="connsiteY477" fmla="*/ 330201 h 334963"/>
                <a:gd name="connsiteX478" fmla="*/ 127000 w 293688"/>
                <a:gd name="connsiteY478" fmla="*/ 330201 h 334963"/>
                <a:gd name="connsiteX479" fmla="*/ 127000 w 293688"/>
                <a:gd name="connsiteY479" fmla="*/ 328613 h 334963"/>
                <a:gd name="connsiteX480" fmla="*/ 123825 w 293688"/>
                <a:gd name="connsiteY480" fmla="*/ 328613 h 334963"/>
                <a:gd name="connsiteX481" fmla="*/ 122237 w 293688"/>
                <a:gd name="connsiteY481" fmla="*/ 328613 h 334963"/>
                <a:gd name="connsiteX482" fmla="*/ 122237 w 293688"/>
                <a:gd name="connsiteY482" fmla="*/ 325438 h 334963"/>
                <a:gd name="connsiteX483" fmla="*/ 120650 w 293688"/>
                <a:gd name="connsiteY483" fmla="*/ 325438 h 334963"/>
                <a:gd name="connsiteX484" fmla="*/ 117475 w 293688"/>
                <a:gd name="connsiteY484" fmla="*/ 323851 h 334963"/>
                <a:gd name="connsiteX485" fmla="*/ 115887 w 293688"/>
                <a:gd name="connsiteY485" fmla="*/ 322263 h 334963"/>
                <a:gd name="connsiteX486" fmla="*/ 112712 w 293688"/>
                <a:gd name="connsiteY486" fmla="*/ 322263 h 334963"/>
                <a:gd name="connsiteX487" fmla="*/ 111125 w 293688"/>
                <a:gd name="connsiteY487" fmla="*/ 322263 h 334963"/>
                <a:gd name="connsiteX488" fmla="*/ 107950 w 293688"/>
                <a:gd name="connsiteY488" fmla="*/ 322263 h 334963"/>
                <a:gd name="connsiteX489" fmla="*/ 106362 w 293688"/>
                <a:gd name="connsiteY489" fmla="*/ 322263 h 334963"/>
                <a:gd name="connsiteX490" fmla="*/ 104775 w 293688"/>
                <a:gd name="connsiteY490" fmla="*/ 322263 h 334963"/>
                <a:gd name="connsiteX491" fmla="*/ 104775 w 293688"/>
                <a:gd name="connsiteY491" fmla="*/ 319088 h 334963"/>
                <a:gd name="connsiteX492" fmla="*/ 101600 w 293688"/>
                <a:gd name="connsiteY492" fmla="*/ 319088 h 334963"/>
                <a:gd name="connsiteX493" fmla="*/ 100012 w 293688"/>
                <a:gd name="connsiteY493" fmla="*/ 319088 h 334963"/>
                <a:gd name="connsiteX494" fmla="*/ 96837 w 293688"/>
                <a:gd name="connsiteY494" fmla="*/ 319088 h 334963"/>
                <a:gd name="connsiteX495" fmla="*/ 96837 w 293688"/>
                <a:gd name="connsiteY495" fmla="*/ 317501 h 334963"/>
                <a:gd name="connsiteX496" fmla="*/ 96837 w 293688"/>
                <a:gd name="connsiteY496" fmla="*/ 314326 h 334963"/>
                <a:gd name="connsiteX497" fmla="*/ 95250 w 293688"/>
                <a:gd name="connsiteY497" fmla="*/ 314326 h 334963"/>
                <a:gd name="connsiteX498" fmla="*/ 93662 w 293688"/>
                <a:gd name="connsiteY498" fmla="*/ 312738 h 334963"/>
                <a:gd name="connsiteX499" fmla="*/ 93662 w 293688"/>
                <a:gd name="connsiteY499" fmla="*/ 314326 h 334963"/>
                <a:gd name="connsiteX500" fmla="*/ 90487 w 293688"/>
                <a:gd name="connsiteY500" fmla="*/ 314326 h 334963"/>
                <a:gd name="connsiteX501" fmla="*/ 90487 w 293688"/>
                <a:gd name="connsiteY501" fmla="*/ 312738 h 334963"/>
                <a:gd name="connsiteX502" fmla="*/ 88900 w 293688"/>
                <a:gd name="connsiteY502" fmla="*/ 312738 h 334963"/>
                <a:gd name="connsiteX503" fmla="*/ 88900 w 293688"/>
                <a:gd name="connsiteY503" fmla="*/ 314326 h 334963"/>
                <a:gd name="connsiteX504" fmla="*/ 85725 w 293688"/>
                <a:gd name="connsiteY504" fmla="*/ 314326 h 334963"/>
                <a:gd name="connsiteX505" fmla="*/ 85725 w 293688"/>
                <a:gd name="connsiteY505" fmla="*/ 312738 h 334963"/>
                <a:gd name="connsiteX506" fmla="*/ 84137 w 293688"/>
                <a:gd name="connsiteY506" fmla="*/ 312738 h 334963"/>
                <a:gd name="connsiteX507" fmla="*/ 80962 w 293688"/>
                <a:gd name="connsiteY507" fmla="*/ 312738 h 334963"/>
                <a:gd name="connsiteX508" fmla="*/ 80962 w 293688"/>
                <a:gd name="connsiteY508" fmla="*/ 309563 h 334963"/>
                <a:gd name="connsiteX509" fmla="*/ 80962 w 293688"/>
                <a:gd name="connsiteY509" fmla="*/ 307976 h 334963"/>
                <a:gd name="connsiteX510" fmla="*/ 79375 w 293688"/>
                <a:gd name="connsiteY510" fmla="*/ 309563 h 334963"/>
                <a:gd name="connsiteX511" fmla="*/ 77787 w 293688"/>
                <a:gd name="connsiteY511" fmla="*/ 307976 h 334963"/>
                <a:gd name="connsiteX512" fmla="*/ 74612 w 293688"/>
                <a:gd name="connsiteY512" fmla="*/ 306388 h 334963"/>
                <a:gd name="connsiteX513" fmla="*/ 73025 w 293688"/>
                <a:gd name="connsiteY513" fmla="*/ 303213 h 334963"/>
                <a:gd name="connsiteX514" fmla="*/ 74612 w 293688"/>
                <a:gd name="connsiteY514" fmla="*/ 303213 h 334963"/>
                <a:gd name="connsiteX515" fmla="*/ 77787 w 293688"/>
                <a:gd name="connsiteY515" fmla="*/ 303213 h 334963"/>
                <a:gd name="connsiteX516" fmla="*/ 79375 w 293688"/>
                <a:gd name="connsiteY516" fmla="*/ 303213 h 334963"/>
                <a:gd name="connsiteX517" fmla="*/ 79375 w 293688"/>
                <a:gd name="connsiteY517" fmla="*/ 301626 h 334963"/>
                <a:gd name="connsiteX518" fmla="*/ 77787 w 293688"/>
                <a:gd name="connsiteY518" fmla="*/ 301626 h 334963"/>
                <a:gd name="connsiteX519" fmla="*/ 74612 w 293688"/>
                <a:gd name="connsiteY519" fmla="*/ 298451 h 334963"/>
                <a:gd name="connsiteX520" fmla="*/ 73025 w 293688"/>
                <a:gd name="connsiteY520" fmla="*/ 298451 h 334963"/>
                <a:gd name="connsiteX521" fmla="*/ 73025 w 293688"/>
                <a:gd name="connsiteY521" fmla="*/ 296863 h 334963"/>
                <a:gd name="connsiteX522" fmla="*/ 69850 w 293688"/>
                <a:gd name="connsiteY522" fmla="*/ 296863 h 334963"/>
                <a:gd name="connsiteX523" fmla="*/ 69850 w 293688"/>
                <a:gd name="connsiteY523" fmla="*/ 298451 h 334963"/>
                <a:gd name="connsiteX524" fmla="*/ 73025 w 293688"/>
                <a:gd name="connsiteY524" fmla="*/ 298451 h 334963"/>
                <a:gd name="connsiteX525" fmla="*/ 73025 w 293688"/>
                <a:gd name="connsiteY525" fmla="*/ 301626 h 334963"/>
                <a:gd name="connsiteX526" fmla="*/ 69850 w 293688"/>
                <a:gd name="connsiteY526" fmla="*/ 301626 h 334963"/>
                <a:gd name="connsiteX527" fmla="*/ 68262 w 293688"/>
                <a:gd name="connsiteY527" fmla="*/ 301626 h 334963"/>
                <a:gd name="connsiteX528" fmla="*/ 65087 w 293688"/>
                <a:gd name="connsiteY528" fmla="*/ 298451 h 334963"/>
                <a:gd name="connsiteX529" fmla="*/ 65087 w 293688"/>
                <a:gd name="connsiteY529" fmla="*/ 296863 h 334963"/>
                <a:gd name="connsiteX530" fmla="*/ 63500 w 293688"/>
                <a:gd name="connsiteY530" fmla="*/ 296863 h 334963"/>
                <a:gd name="connsiteX531" fmla="*/ 61912 w 293688"/>
                <a:gd name="connsiteY531" fmla="*/ 296863 h 334963"/>
                <a:gd name="connsiteX532" fmla="*/ 61912 w 293688"/>
                <a:gd name="connsiteY532" fmla="*/ 293688 h 334963"/>
                <a:gd name="connsiteX533" fmla="*/ 58737 w 293688"/>
                <a:gd name="connsiteY533" fmla="*/ 293688 h 334963"/>
                <a:gd name="connsiteX534" fmla="*/ 57150 w 293688"/>
                <a:gd name="connsiteY534" fmla="*/ 293688 h 334963"/>
                <a:gd name="connsiteX535" fmla="*/ 57150 w 293688"/>
                <a:gd name="connsiteY535" fmla="*/ 296863 h 334963"/>
                <a:gd name="connsiteX536" fmla="*/ 53975 w 293688"/>
                <a:gd name="connsiteY536" fmla="*/ 293688 h 334963"/>
                <a:gd name="connsiteX537" fmla="*/ 53975 w 293688"/>
                <a:gd name="connsiteY537" fmla="*/ 292101 h 334963"/>
                <a:gd name="connsiteX538" fmla="*/ 52387 w 293688"/>
                <a:gd name="connsiteY538" fmla="*/ 292101 h 334963"/>
                <a:gd name="connsiteX539" fmla="*/ 52387 w 293688"/>
                <a:gd name="connsiteY539" fmla="*/ 290513 h 334963"/>
                <a:gd name="connsiteX540" fmla="*/ 52387 w 293688"/>
                <a:gd name="connsiteY540" fmla="*/ 287338 h 334963"/>
                <a:gd name="connsiteX541" fmla="*/ 52387 w 293688"/>
                <a:gd name="connsiteY541" fmla="*/ 285751 h 334963"/>
                <a:gd name="connsiteX542" fmla="*/ 49212 w 293688"/>
                <a:gd name="connsiteY542" fmla="*/ 287338 h 334963"/>
                <a:gd name="connsiteX543" fmla="*/ 47625 w 293688"/>
                <a:gd name="connsiteY543" fmla="*/ 285751 h 334963"/>
                <a:gd name="connsiteX544" fmla="*/ 46037 w 293688"/>
                <a:gd name="connsiteY544" fmla="*/ 285751 h 334963"/>
                <a:gd name="connsiteX545" fmla="*/ 46037 w 293688"/>
                <a:gd name="connsiteY545" fmla="*/ 282576 h 334963"/>
                <a:gd name="connsiteX546" fmla="*/ 42862 w 293688"/>
                <a:gd name="connsiteY546" fmla="*/ 282576 h 334963"/>
                <a:gd name="connsiteX547" fmla="*/ 41275 w 293688"/>
                <a:gd name="connsiteY547" fmla="*/ 280988 h 334963"/>
                <a:gd name="connsiteX548" fmla="*/ 38100 w 293688"/>
                <a:gd name="connsiteY548" fmla="*/ 280988 h 334963"/>
                <a:gd name="connsiteX549" fmla="*/ 36512 w 293688"/>
                <a:gd name="connsiteY549" fmla="*/ 279401 h 334963"/>
                <a:gd name="connsiteX550" fmla="*/ 36512 w 293688"/>
                <a:gd name="connsiteY550" fmla="*/ 276226 h 334963"/>
                <a:gd name="connsiteX551" fmla="*/ 33337 w 293688"/>
                <a:gd name="connsiteY551" fmla="*/ 274638 h 334963"/>
                <a:gd name="connsiteX552" fmla="*/ 36512 w 293688"/>
                <a:gd name="connsiteY552" fmla="*/ 271463 h 334963"/>
                <a:gd name="connsiteX553" fmla="*/ 33337 w 293688"/>
                <a:gd name="connsiteY553" fmla="*/ 271463 h 334963"/>
                <a:gd name="connsiteX554" fmla="*/ 31750 w 293688"/>
                <a:gd name="connsiteY554" fmla="*/ 271463 h 334963"/>
                <a:gd name="connsiteX555" fmla="*/ 30162 w 293688"/>
                <a:gd name="connsiteY555" fmla="*/ 269876 h 334963"/>
                <a:gd name="connsiteX556" fmla="*/ 30162 w 293688"/>
                <a:gd name="connsiteY556" fmla="*/ 266701 h 334963"/>
                <a:gd name="connsiteX557" fmla="*/ 26987 w 293688"/>
                <a:gd name="connsiteY557" fmla="*/ 265113 h 334963"/>
                <a:gd name="connsiteX558" fmla="*/ 26987 w 293688"/>
                <a:gd name="connsiteY558" fmla="*/ 263526 h 334963"/>
                <a:gd name="connsiteX559" fmla="*/ 26987 w 293688"/>
                <a:gd name="connsiteY559" fmla="*/ 260351 h 334963"/>
                <a:gd name="connsiteX560" fmla="*/ 25400 w 293688"/>
                <a:gd name="connsiteY560" fmla="*/ 260351 h 334963"/>
                <a:gd name="connsiteX561" fmla="*/ 26987 w 293688"/>
                <a:gd name="connsiteY561" fmla="*/ 258763 h 334963"/>
                <a:gd name="connsiteX562" fmla="*/ 25400 w 293688"/>
                <a:gd name="connsiteY562" fmla="*/ 258763 h 334963"/>
                <a:gd name="connsiteX563" fmla="*/ 25400 w 293688"/>
                <a:gd name="connsiteY563" fmla="*/ 255588 h 334963"/>
                <a:gd name="connsiteX564" fmla="*/ 22225 w 293688"/>
                <a:gd name="connsiteY564" fmla="*/ 255588 h 334963"/>
                <a:gd name="connsiteX565" fmla="*/ 22225 w 293688"/>
                <a:gd name="connsiteY565" fmla="*/ 254001 h 334963"/>
                <a:gd name="connsiteX566" fmla="*/ 20637 w 293688"/>
                <a:gd name="connsiteY566" fmla="*/ 255588 h 334963"/>
                <a:gd name="connsiteX567" fmla="*/ 17462 w 293688"/>
                <a:gd name="connsiteY567" fmla="*/ 254001 h 334963"/>
                <a:gd name="connsiteX568" fmla="*/ 17462 w 293688"/>
                <a:gd name="connsiteY568" fmla="*/ 250826 h 334963"/>
                <a:gd name="connsiteX569" fmla="*/ 17462 w 293688"/>
                <a:gd name="connsiteY569" fmla="*/ 249238 h 334963"/>
                <a:gd name="connsiteX570" fmla="*/ 15875 w 293688"/>
                <a:gd name="connsiteY570" fmla="*/ 247651 h 334963"/>
                <a:gd name="connsiteX571" fmla="*/ 15875 w 293688"/>
                <a:gd name="connsiteY571" fmla="*/ 244476 h 334963"/>
                <a:gd name="connsiteX572" fmla="*/ 15875 w 293688"/>
                <a:gd name="connsiteY572" fmla="*/ 242888 h 334963"/>
                <a:gd name="connsiteX573" fmla="*/ 15875 w 293688"/>
                <a:gd name="connsiteY573" fmla="*/ 239713 h 334963"/>
                <a:gd name="connsiteX574" fmla="*/ 15875 w 293688"/>
                <a:gd name="connsiteY574" fmla="*/ 238126 h 334963"/>
                <a:gd name="connsiteX575" fmla="*/ 14287 w 293688"/>
                <a:gd name="connsiteY575" fmla="*/ 238126 h 334963"/>
                <a:gd name="connsiteX576" fmla="*/ 14287 w 293688"/>
                <a:gd name="connsiteY576" fmla="*/ 234951 h 334963"/>
                <a:gd name="connsiteX577" fmla="*/ 11112 w 293688"/>
                <a:gd name="connsiteY577" fmla="*/ 234951 h 334963"/>
                <a:gd name="connsiteX578" fmla="*/ 11112 w 293688"/>
                <a:gd name="connsiteY578" fmla="*/ 233363 h 334963"/>
                <a:gd name="connsiteX579" fmla="*/ 9525 w 293688"/>
                <a:gd name="connsiteY579" fmla="*/ 231776 h 334963"/>
                <a:gd name="connsiteX580" fmla="*/ 9525 w 293688"/>
                <a:gd name="connsiteY580" fmla="*/ 228601 h 334963"/>
                <a:gd name="connsiteX581" fmla="*/ 6350 w 293688"/>
                <a:gd name="connsiteY581" fmla="*/ 222251 h 334963"/>
                <a:gd name="connsiteX582" fmla="*/ 4762 w 293688"/>
                <a:gd name="connsiteY582" fmla="*/ 217488 h 334963"/>
                <a:gd name="connsiteX583" fmla="*/ 3175 w 293688"/>
                <a:gd name="connsiteY583" fmla="*/ 215901 h 334963"/>
                <a:gd name="connsiteX584" fmla="*/ 3175 w 293688"/>
                <a:gd name="connsiteY584" fmla="*/ 212726 h 334963"/>
                <a:gd name="connsiteX585" fmla="*/ 3175 w 293688"/>
                <a:gd name="connsiteY585" fmla="*/ 211138 h 334963"/>
                <a:gd name="connsiteX586" fmla="*/ 3175 w 293688"/>
                <a:gd name="connsiteY586" fmla="*/ 207963 h 334963"/>
                <a:gd name="connsiteX587" fmla="*/ 0 w 293688"/>
                <a:gd name="connsiteY587" fmla="*/ 206376 h 334963"/>
                <a:gd name="connsiteX588" fmla="*/ 3175 w 293688"/>
                <a:gd name="connsiteY588" fmla="*/ 206376 h 334963"/>
                <a:gd name="connsiteX589" fmla="*/ 3175 w 293688"/>
                <a:gd name="connsiteY589" fmla="*/ 204788 h 334963"/>
                <a:gd name="connsiteX590" fmla="*/ 3175 w 293688"/>
                <a:gd name="connsiteY590" fmla="*/ 201613 h 334963"/>
                <a:gd name="connsiteX591" fmla="*/ 3175 w 293688"/>
                <a:gd name="connsiteY591" fmla="*/ 200026 h 334963"/>
                <a:gd name="connsiteX592" fmla="*/ 3175 w 293688"/>
                <a:gd name="connsiteY592" fmla="*/ 196851 h 334963"/>
                <a:gd name="connsiteX593" fmla="*/ 3175 w 293688"/>
                <a:gd name="connsiteY593" fmla="*/ 195263 h 334963"/>
                <a:gd name="connsiteX594" fmla="*/ 3175 w 293688"/>
                <a:gd name="connsiteY594" fmla="*/ 192088 h 334963"/>
                <a:gd name="connsiteX595" fmla="*/ 3175 w 293688"/>
                <a:gd name="connsiteY595" fmla="*/ 188913 h 334963"/>
                <a:gd name="connsiteX596" fmla="*/ 3175 w 293688"/>
                <a:gd name="connsiteY596" fmla="*/ 185738 h 334963"/>
                <a:gd name="connsiteX597" fmla="*/ 3175 w 293688"/>
                <a:gd name="connsiteY597" fmla="*/ 184151 h 334963"/>
                <a:gd name="connsiteX598" fmla="*/ 4762 w 293688"/>
                <a:gd name="connsiteY598" fmla="*/ 184151 h 334963"/>
                <a:gd name="connsiteX599" fmla="*/ 4762 w 293688"/>
                <a:gd name="connsiteY599" fmla="*/ 180976 h 334963"/>
                <a:gd name="connsiteX600" fmla="*/ 3175 w 293688"/>
                <a:gd name="connsiteY600" fmla="*/ 180976 h 334963"/>
                <a:gd name="connsiteX601" fmla="*/ 4762 w 293688"/>
                <a:gd name="connsiteY601" fmla="*/ 179388 h 334963"/>
                <a:gd name="connsiteX602" fmla="*/ 4762 w 293688"/>
                <a:gd name="connsiteY602" fmla="*/ 176213 h 334963"/>
                <a:gd name="connsiteX603" fmla="*/ 3175 w 293688"/>
                <a:gd name="connsiteY603" fmla="*/ 176213 h 334963"/>
                <a:gd name="connsiteX604" fmla="*/ 3175 w 293688"/>
                <a:gd name="connsiteY604" fmla="*/ 174626 h 334963"/>
                <a:gd name="connsiteX605" fmla="*/ 3175 w 293688"/>
                <a:gd name="connsiteY605" fmla="*/ 173038 h 334963"/>
                <a:gd name="connsiteX606" fmla="*/ 4762 w 293688"/>
                <a:gd name="connsiteY606" fmla="*/ 173038 h 334963"/>
                <a:gd name="connsiteX607" fmla="*/ 4762 w 293688"/>
                <a:gd name="connsiteY607" fmla="*/ 169863 h 334963"/>
                <a:gd name="connsiteX608" fmla="*/ 4762 w 293688"/>
                <a:gd name="connsiteY608" fmla="*/ 168276 h 334963"/>
                <a:gd name="connsiteX609" fmla="*/ 4762 w 293688"/>
                <a:gd name="connsiteY609" fmla="*/ 165101 h 334963"/>
                <a:gd name="connsiteX610" fmla="*/ 4762 w 293688"/>
                <a:gd name="connsiteY610" fmla="*/ 163513 h 334963"/>
                <a:gd name="connsiteX611" fmla="*/ 4762 w 293688"/>
                <a:gd name="connsiteY611" fmla="*/ 160338 h 334963"/>
                <a:gd name="connsiteX612" fmla="*/ 4762 w 293688"/>
                <a:gd name="connsiteY612" fmla="*/ 158751 h 334963"/>
                <a:gd name="connsiteX613" fmla="*/ 4762 w 293688"/>
                <a:gd name="connsiteY613" fmla="*/ 157163 h 334963"/>
                <a:gd name="connsiteX614" fmla="*/ 4762 w 293688"/>
                <a:gd name="connsiteY614" fmla="*/ 153988 h 334963"/>
                <a:gd name="connsiteX615" fmla="*/ 6350 w 293688"/>
                <a:gd name="connsiteY615" fmla="*/ 152401 h 334963"/>
                <a:gd name="connsiteX616" fmla="*/ 6350 w 293688"/>
                <a:gd name="connsiteY616" fmla="*/ 149226 h 334963"/>
                <a:gd name="connsiteX617" fmla="*/ 6350 w 293688"/>
                <a:gd name="connsiteY617" fmla="*/ 147638 h 334963"/>
                <a:gd name="connsiteX618" fmla="*/ 4762 w 293688"/>
                <a:gd name="connsiteY618" fmla="*/ 147638 h 334963"/>
                <a:gd name="connsiteX619" fmla="*/ 6350 w 293688"/>
                <a:gd name="connsiteY619" fmla="*/ 144463 h 334963"/>
                <a:gd name="connsiteX620" fmla="*/ 6350 w 293688"/>
                <a:gd name="connsiteY620" fmla="*/ 142876 h 334963"/>
                <a:gd name="connsiteX621" fmla="*/ 6350 w 293688"/>
                <a:gd name="connsiteY621" fmla="*/ 141288 h 334963"/>
                <a:gd name="connsiteX622" fmla="*/ 9525 w 293688"/>
                <a:gd name="connsiteY622" fmla="*/ 141288 h 334963"/>
                <a:gd name="connsiteX623" fmla="*/ 9525 w 293688"/>
                <a:gd name="connsiteY623" fmla="*/ 138113 h 334963"/>
                <a:gd name="connsiteX624" fmla="*/ 11112 w 293688"/>
                <a:gd name="connsiteY624" fmla="*/ 138113 h 334963"/>
                <a:gd name="connsiteX625" fmla="*/ 11112 w 293688"/>
                <a:gd name="connsiteY625" fmla="*/ 136526 h 334963"/>
                <a:gd name="connsiteX626" fmla="*/ 14287 w 293688"/>
                <a:gd name="connsiteY626" fmla="*/ 136526 h 334963"/>
                <a:gd name="connsiteX627" fmla="*/ 14287 w 293688"/>
                <a:gd name="connsiteY627" fmla="*/ 133351 h 334963"/>
                <a:gd name="connsiteX628" fmla="*/ 14287 w 293688"/>
                <a:gd name="connsiteY628" fmla="*/ 131763 h 334963"/>
                <a:gd name="connsiteX629" fmla="*/ 14287 w 293688"/>
                <a:gd name="connsiteY629" fmla="*/ 130176 h 334963"/>
                <a:gd name="connsiteX630" fmla="*/ 15875 w 293688"/>
                <a:gd name="connsiteY630" fmla="*/ 127001 h 334963"/>
                <a:gd name="connsiteX631" fmla="*/ 15875 w 293688"/>
                <a:gd name="connsiteY631" fmla="*/ 125413 h 334963"/>
                <a:gd name="connsiteX632" fmla="*/ 17462 w 293688"/>
                <a:gd name="connsiteY632" fmla="*/ 125413 h 334963"/>
                <a:gd name="connsiteX633" fmla="*/ 17462 w 293688"/>
                <a:gd name="connsiteY633" fmla="*/ 122238 h 334963"/>
                <a:gd name="connsiteX634" fmla="*/ 20637 w 293688"/>
                <a:gd name="connsiteY634" fmla="*/ 127001 h 334963"/>
                <a:gd name="connsiteX635" fmla="*/ 20637 w 293688"/>
                <a:gd name="connsiteY635" fmla="*/ 125413 h 334963"/>
                <a:gd name="connsiteX636" fmla="*/ 20637 w 293688"/>
                <a:gd name="connsiteY636" fmla="*/ 122238 h 334963"/>
                <a:gd name="connsiteX637" fmla="*/ 20637 w 293688"/>
                <a:gd name="connsiteY637" fmla="*/ 120651 h 334963"/>
                <a:gd name="connsiteX638" fmla="*/ 22225 w 293688"/>
                <a:gd name="connsiteY638" fmla="*/ 120651 h 334963"/>
                <a:gd name="connsiteX639" fmla="*/ 22225 w 293688"/>
                <a:gd name="connsiteY639" fmla="*/ 117476 h 334963"/>
                <a:gd name="connsiteX640" fmla="*/ 22225 w 293688"/>
                <a:gd name="connsiteY640" fmla="*/ 115888 h 334963"/>
                <a:gd name="connsiteX641" fmla="*/ 22225 w 293688"/>
                <a:gd name="connsiteY641" fmla="*/ 114301 h 334963"/>
                <a:gd name="connsiteX642" fmla="*/ 25400 w 293688"/>
                <a:gd name="connsiteY642" fmla="*/ 114301 h 334963"/>
                <a:gd name="connsiteX643" fmla="*/ 25400 w 293688"/>
                <a:gd name="connsiteY643" fmla="*/ 111126 h 334963"/>
                <a:gd name="connsiteX644" fmla="*/ 25400 w 293688"/>
                <a:gd name="connsiteY644" fmla="*/ 109538 h 334963"/>
                <a:gd name="connsiteX645" fmla="*/ 26987 w 293688"/>
                <a:gd name="connsiteY645" fmla="*/ 109538 h 334963"/>
                <a:gd name="connsiteX646" fmla="*/ 26987 w 293688"/>
                <a:gd name="connsiteY646" fmla="*/ 106363 h 334963"/>
                <a:gd name="connsiteX647" fmla="*/ 26987 w 293688"/>
                <a:gd name="connsiteY647" fmla="*/ 104776 h 334963"/>
                <a:gd name="connsiteX648" fmla="*/ 26987 w 293688"/>
                <a:gd name="connsiteY648" fmla="*/ 101601 h 334963"/>
                <a:gd name="connsiteX649" fmla="*/ 26987 w 293688"/>
                <a:gd name="connsiteY649" fmla="*/ 100013 h 334963"/>
                <a:gd name="connsiteX650" fmla="*/ 30162 w 293688"/>
                <a:gd name="connsiteY650" fmla="*/ 100013 h 334963"/>
                <a:gd name="connsiteX651" fmla="*/ 30162 w 293688"/>
                <a:gd name="connsiteY651" fmla="*/ 93663 h 334963"/>
                <a:gd name="connsiteX652" fmla="*/ 31750 w 293688"/>
                <a:gd name="connsiteY652" fmla="*/ 93663 h 334963"/>
                <a:gd name="connsiteX653" fmla="*/ 31750 w 293688"/>
                <a:gd name="connsiteY653" fmla="*/ 90488 h 334963"/>
                <a:gd name="connsiteX654" fmla="*/ 31750 w 293688"/>
                <a:gd name="connsiteY654" fmla="*/ 88901 h 334963"/>
                <a:gd name="connsiteX655" fmla="*/ 33337 w 293688"/>
                <a:gd name="connsiteY655" fmla="*/ 88901 h 334963"/>
                <a:gd name="connsiteX656" fmla="*/ 33337 w 293688"/>
                <a:gd name="connsiteY656" fmla="*/ 85726 h 334963"/>
                <a:gd name="connsiteX657" fmla="*/ 36512 w 293688"/>
                <a:gd name="connsiteY657" fmla="*/ 85726 h 334963"/>
                <a:gd name="connsiteX658" fmla="*/ 36512 w 293688"/>
                <a:gd name="connsiteY658" fmla="*/ 88901 h 334963"/>
                <a:gd name="connsiteX659" fmla="*/ 38100 w 293688"/>
                <a:gd name="connsiteY659" fmla="*/ 88901 h 334963"/>
                <a:gd name="connsiteX660" fmla="*/ 38100 w 293688"/>
                <a:gd name="connsiteY660" fmla="*/ 85726 h 334963"/>
                <a:gd name="connsiteX661" fmla="*/ 41275 w 293688"/>
                <a:gd name="connsiteY661" fmla="*/ 85726 h 334963"/>
                <a:gd name="connsiteX662" fmla="*/ 41275 w 293688"/>
                <a:gd name="connsiteY662" fmla="*/ 84138 h 334963"/>
                <a:gd name="connsiteX663" fmla="*/ 41275 w 293688"/>
                <a:gd name="connsiteY663" fmla="*/ 82551 h 334963"/>
                <a:gd name="connsiteX664" fmla="*/ 42862 w 293688"/>
                <a:gd name="connsiteY664" fmla="*/ 82551 h 334963"/>
                <a:gd name="connsiteX665" fmla="*/ 42862 w 293688"/>
                <a:gd name="connsiteY665" fmla="*/ 79376 h 334963"/>
                <a:gd name="connsiteX666" fmla="*/ 46037 w 293688"/>
                <a:gd name="connsiteY666" fmla="*/ 77788 h 334963"/>
                <a:gd name="connsiteX667" fmla="*/ 46037 w 293688"/>
                <a:gd name="connsiteY667" fmla="*/ 74613 h 334963"/>
                <a:gd name="connsiteX668" fmla="*/ 46037 w 293688"/>
                <a:gd name="connsiteY668" fmla="*/ 73026 h 334963"/>
                <a:gd name="connsiteX669" fmla="*/ 47625 w 293688"/>
                <a:gd name="connsiteY669" fmla="*/ 73026 h 334963"/>
                <a:gd name="connsiteX670" fmla="*/ 47625 w 293688"/>
                <a:gd name="connsiteY670" fmla="*/ 69851 h 334963"/>
                <a:gd name="connsiteX671" fmla="*/ 47625 w 293688"/>
                <a:gd name="connsiteY671" fmla="*/ 68263 h 334963"/>
                <a:gd name="connsiteX672" fmla="*/ 49212 w 293688"/>
                <a:gd name="connsiteY672" fmla="*/ 68263 h 334963"/>
                <a:gd name="connsiteX673" fmla="*/ 49212 w 293688"/>
                <a:gd name="connsiteY673" fmla="*/ 66676 h 334963"/>
                <a:gd name="connsiteX674" fmla="*/ 49212 w 293688"/>
                <a:gd name="connsiteY674" fmla="*/ 63501 h 334963"/>
                <a:gd name="connsiteX675" fmla="*/ 52387 w 293688"/>
                <a:gd name="connsiteY675" fmla="*/ 61913 h 334963"/>
                <a:gd name="connsiteX676" fmla="*/ 52387 w 293688"/>
                <a:gd name="connsiteY676" fmla="*/ 58738 h 334963"/>
                <a:gd name="connsiteX677" fmla="*/ 53975 w 293688"/>
                <a:gd name="connsiteY677" fmla="*/ 58738 h 334963"/>
                <a:gd name="connsiteX678" fmla="*/ 53975 w 293688"/>
                <a:gd name="connsiteY678" fmla="*/ 57150 h 334963"/>
                <a:gd name="connsiteX679" fmla="*/ 53975 w 293688"/>
                <a:gd name="connsiteY679" fmla="*/ 55563 h 334963"/>
                <a:gd name="connsiteX680" fmla="*/ 57150 w 293688"/>
                <a:gd name="connsiteY680" fmla="*/ 55563 h 334963"/>
                <a:gd name="connsiteX681" fmla="*/ 57150 w 293688"/>
                <a:gd name="connsiteY681" fmla="*/ 57150 h 334963"/>
                <a:gd name="connsiteX682" fmla="*/ 58737 w 293688"/>
                <a:gd name="connsiteY682" fmla="*/ 57150 h 334963"/>
                <a:gd name="connsiteX683" fmla="*/ 58737 w 293688"/>
                <a:gd name="connsiteY683" fmla="*/ 55563 h 334963"/>
                <a:gd name="connsiteX684" fmla="*/ 61912 w 293688"/>
                <a:gd name="connsiteY684" fmla="*/ 55563 h 334963"/>
                <a:gd name="connsiteX685" fmla="*/ 61912 w 293688"/>
                <a:gd name="connsiteY685" fmla="*/ 52388 h 334963"/>
                <a:gd name="connsiteX686" fmla="*/ 63500 w 293688"/>
                <a:gd name="connsiteY686" fmla="*/ 52388 h 334963"/>
                <a:gd name="connsiteX687" fmla="*/ 63500 w 293688"/>
                <a:gd name="connsiteY687" fmla="*/ 50800 h 334963"/>
                <a:gd name="connsiteX688" fmla="*/ 65087 w 293688"/>
                <a:gd name="connsiteY688" fmla="*/ 50800 h 334963"/>
                <a:gd name="connsiteX689" fmla="*/ 65087 w 293688"/>
                <a:gd name="connsiteY689" fmla="*/ 47625 h 334963"/>
                <a:gd name="connsiteX690" fmla="*/ 68262 w 293688"/>
                <a:gd name="connsiteY690" fmla="*/ 46038 h 334963"/>
                <a:gd name="connsiteX691" fmla="*/ 68262 w 293688"/>
                <a:gd name="connsiteY691" fmla="*/ 42863 h 334963"/>
                <a:gd name="connsiteX692" fmla="*/ 69850 w 293688"/>
                <a:gd name="connsiteY692" fmla="*/ 41275 h 334963"/>
                <a:gd name="connsiteX693" fmla="*/ 69850 w 293688"/>
                <a:gd name="connsiteY693" fmla="*/ 39688 h 334963"/>
                <a:gd name="connsiteX694" fmla="*/ 73025 w 293688"/>
                <a:gd name="connsiteY694" fmla="*/ 39688 h 334963"/>
                <a:gd name="connsiteX695" fmla="*/ 73025 w 293688"/>
                <a:gd name="connsiteY695" fmla="*/ 36513 h 334963"/>
                <a:gd name="connsiteX696" fmla="*/ 74612 w 293688"/>
                <a:gd name="connsiteY696" fmla="*/ 34925 h 334963"/>
                <a:gd name="connsiteX697" fmla="*/ 74612 w 293688"/>
                <a:gd name="connsiteY697" fmla="*/ 31750 h 334963"/>
                <a:gd name="connsiteX698" fmla="*/ 77787 w 293688"/>
                <a:gd name="connsiteY698" fmla="*/ 31750 h 334963"/>
                <a:gd name="connsiteX699" fmla="*/ 79375 w 293688"/>
                <a:gd name="connsiteY699" fmla="*/ 31750 h 334963"/>
                <a:gd name="connsiteX700" fmla="*/ 79375 w 293688"/>
                <a:gd name="connsiteY700" fmla="*/ 30163 h 334963"/>
                <a:gd name="connsiteX701" fmla="*/ 79375 w 293688"/>
                <a:gd name="connsiteY701" fmla="*/ 26988 h 334963"/>
                <a:gd name="connsiteX702" fmla="*/ 80962 w 293688"/>
                <a:gd name="connsiteY702" fmla="*/ 30163 h 334963"/>
                <a:gd name="connsiteX703" fmla="*/ 80962 w 293688"/>
                <a:gd name="connsiteY703" fmla="*/ 25400 h 334963"/>
                <a:gd name="connsiteX704" fmla="*/ 80962 w 293688"/>
                <a:gd name="connsiteY704" fmla="*/ 23813 h 334963"/>
                <a:gd name="connsiteX705" fmla="*/ 84137 w 293688"/>
                <a:gd name="connsiteY705" fmla="*/ 23813 h 334963"/>
                <a:gd name="connsiteX706" fmla="*/ 85725 w 293688"/>
                <a:gd name="connsiteY706" fmla="*/ 20638 h 334963"/>
                <a:gd name="connsiteX707" fmla="*/ 85725 w 293688"/>
                <a:gd name="connsiteY707" fmla="*/ 19050 h 334963"/>
                <a:gd name="connsiteX708" fmla="*/ 88900 w 293688"/>
                <a:gd name="connsiteY708" fmla="*/ 19050 h 334963"/>
                <a:gd name="connsiteX709" fmla="*/ 88900 w 293688"/>
                <a:gd name="connsiteY709" fmla="*/ 20638 h 334963"/>
                <a:gd name="connsiteX710" fmla="*/ 90487 w 293688"/>
                <a:gd name="connsiteY710" fmla="*/ 19050 h 334963"/>
                <a:gd name="connsiteX711" fmla="*/ 93662 w 293688"/>
                <a:gd name="connsiteY711" fmla="*/ 15875 h 334963"/>
                <a:gd name="connsiteX712" fmla="*/ 95250 w 293688"/>
                <a:gd name="connsiteY712" fmla="*/ 11113 h 334963"/>
                <a:gd name="connsiteX713" fmla="*/ 95250 w 293688"/>
                <a:gd name="connsiteY713" fmla="*/ 14288 h 334963"/>
                <a:gd name="connsiteX714" fmla="*/ 95250 w 293688"/>
                <a:gd name="connsiteY714" fmla="*/ 15875 h 334963"/>
                <a:gd name="connsiteX715" fmla="*/ 96837 w 293688"/>
                <a:gd name="connsiteY715" fmla="*/ 15875 h 334963"/>
                <a:gd name="connsiteX716" fmla="*/ 100012 w 293688"/>
                <a:gd name="connsiteY716" fmla="*/ 15875 h 334963"/>
                <a:gd name="connsiteX717" fmla="*/ 100012 w 293688"/>
                <a:gd name="connsiteY717" fmla="*/ 14288 h 334963"/>
                <a:gd name="connsiteX718" fmla="*/ 101600 w 293688"/>
                <a:gd name="connsiteY718" fmla="*/ 11113 h 334963"/>
                <a:gd name="connsiteX719" fmla="*/ 101600 w 293688"/>
                <a:gd name="connsiteY719" fmla="*/ 9525 h 334963"/>
                <a:gd name="connsiteX720" fmla="*/ 104775 w 293688"/>
                <a:gd name="connsiteY720" fmla="*/ 9525 h 334963"/>
                <a:gd name="connsiteX721" fmla="*/ 106362 w 293688"/>
                <a:gd name="connsiteY721" fmla="*/ 9525 h 334963"/>
                <a:gd name="connsiteX722" fmla="*/ 111125 w 293688"/>
                <a:gd name="connsiteY722" fmla="*/ 3175 h 334963"/>
                <a:gd name="connsiteX723" fmla="*/ 112713 w 293688"/>
                <a:gd name="connsiteY723" fmla="*/ 3175 h 334963"/>
                <a:gd name="connsiteX724" fmla="*/ 115888 w 293688"/>
                <a:gd name="connsiteY724" fmla="*/ 3175 h 334963"/>
                <a:gd name="connsiteX725" fmla="*/ 115888 w 293688"/>
                <a:gd name="connsiteY725" fmla="*/ 4763 h 334963"/>
                <a:gd name="connsiteX726" fmla="*/ 112713 w 293688"/>
                <a:gd name="connsiteY726" fmla="*/ 4763 h 334963"/>
                <a:gd name="connsiteX727" fmla="*/ 111125 w 293688"/>
                <a:gd name="connsiteY727" fmla="*/ 4763 h 334963"/>
                <a:gd name="connsiteX728" fmla="*/ 117476 w 293688"/>
                <a:gd name="connsiteY728" fmla="*/ 0 h 334963"/>
                <a:gd name="connsiteX729" fmla="*/ 117476 w 293688"/>
                <a:gd name="connsiteY729" fmla="*/ 3175 h 334963"/>
                <a:gd name="connsiteX730" fmla="*/ 115888 w 293688"/>
                <a:gd name="connsiteY730" fmla="*/ 3175 h 33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</a:cxnLst>
              <a:rect l="l" t="t" r="r" b="b"/>
              <a:pathLst>
                <a:path w="293688" h="334963">
                  <a:moveTo>
                    <a:pt x="142875" y="333376"/>
                  </a:moveTo>
                  <a:lnTo>
                    <a:pt x="144463" y="334963"/>
                  </a:lnTo>
                  <a:lnTo>
                    <a:pt x="142875" y="334963"/>
                  </a:lnTo>
                  <a:close/>
                  <a:moveTo>
                    <a:pt x="163513" y="330201"/>
                  </a:moveTo>
                  <a:lnTo>
                    <a:pt x="160338" y="333376"/>
                  </a:lnTo>
                  <a:lnTo>
                    <a:pt x="163513" y="333376"/>
                  </a:lnTo>
                  <a:close/>
                  <a:moveTo>
                    <a:pt x="93662" y="314326"/>
                  </a:moveTo>
                  <a:lnTo>
                    <a:pt x="95250" y="314326"/>
                  </a:lnTo>
                  <a:lnTo>
                    <a:pt x="95250" y="317501"/>
                  </a:lnTo>
                  <a:close/>
                  <a:moveTo>
                    <a:pt x="88900" y="314326"/>
                  </a:moveTo>
                  <a:lnTo>
                    <a:pt x="90487" y="317501"/>
                  </a:lnTo>
                  <a:lnTo>
                    <a:pt x="88900" y="317501"/>
                  </a:lnTo>
                  <a:close/>
                  <a:moveTo>
                    <a:pt x="74612" y="301626"/>
                  </a:moveTo>
                  <a:lnTo>
                    <a:pt x="77787" y="301626"/>
                  </a:lnTo>
                  <a:lnTo>
                    <a:pt x="74612" y="303213"/>
                  </a:lnTo>
                  <a:close/>
                  <a:moveTo>
                    <a:pt x="20637" y="263526"/>
                  </a:moveTo>
                  <a:lnTo>
                    <a:pt x="20637" y="265113"/>
                  </a:lnTo>
                  <a:lnTo>
                    <a:pt x="20637" y="266701"/>
                  </a:lnTo>
                  <a:lnTo>
                    <a:pt x="17462" y="265113"/>
                  </a:lnTo>
                  <a:close/>
                  <a:moveTo>
                    <a:pt x="20637" y="255588"/>
                  </a:moveTo>
                  <a:lnTo>
                    <a:pt x="22225" y="255588"/>
                  </a:lnTo>
                  <a:lnTo>
                    <a:pt x="22225" y="258763"/>
                  </a:lnTo>
                  <a:lnTo>
                    <a:pt x="20637" y="260351"/>
                  </a:lnTo>
                  <a:lnTo>
                    <a:pt x="17462" y="260351"/>
                  </a:lnTo>
                  <a:lnTo>
                    <a:pt x="20637" y="258763"/>
                  </a:lnTo>
                  <a:close/>
                  <a:moveTo>
                    <a:pt x="14287" y="250826"/>
                  </a:moveTo>
                  <a:lnTo>
                    <a:pt x="15875" y="250826"/>
                  </a:lnTo>
                  <a:lnTo>
                    <a:pt x="15875" y="254001"/>
                  </a:lnTo>
                  <a:close/>
                  <a:moveTo>
                    <a:pt x="14287" y="247651"/>
                  </a:moveTo>
                  <a:lnTo>
                    <a:pt x="15875" y="247651"/>
                  </a:lnTo>
                  <a:lnTo>
                    <a:pt x="15875" y="249238"/>
                  </a:lnTo>
                  <a:lnTo>
                    <a:pt x="14287" y="249238"/>
                  </a:lnTo>
                  <a:close/>
                  <a:moveTo>
                    <a:pt x="11112" y="242888"/>
                  </a:moveTo>
                  <a:lnTo>
                    <a:pt x="14287" y="244476"/>
                  </a:lnTo>
                  <a:lnTo>
                    <a:pt x="11112" y="244476"/>
                  </a:lnTo>
                  <a:close/>
                  <a:moveTo>
                    <a:pt x="9525" y="238126"/>
                  </a:moveTo>
                  <a:lnTo>
                    <a:pt x="11112" y="238126"/>
                  </a:lnTo>
                  <a:lnTo>
                    <a:pt x="11112" y="239713"/>
                  </a:lnTo>
                  <a:lnTo>
                    <a:pt x="11112" y="242888"/>
                  </a:lnTo>
                  <a:lnTo>
                    <a:pt x="9525" y="239713"/>
                  </a:lnTo>
                  <a:close/>
                  <a:moveTo>
                    <a:pt x="196850" y="55563"/>
                  </a:moveTo>
                  <a:lnTo>
                    <a:pt x="198438" y="55563"/>
                  </a:lnTo>
                  <a:lnTo>
                    <a:pt x="201613" y="55563"/>
                  </a:lnTo>
                  <a:lnTo>
                    <a:pt x="203200" y="55563"/>
                  </a:lnTo>
                  <a:lnTo>
                    <a:pt x="206376" y="55563"/>
                  </a:lnTo>
                  <a:lnTo>
                    <a:pt x="207963" y="55563"/>
                  </a:lnTo>
                  <a:lnTo>
                    <a:pt x="211138" y="55563"/>
                  </a:lnTo>
                  <a:lnTo>
                    <a:pt x="207963" y="57151"/>
                  </a:lnTo>
                  <a:lnTo>
                    <a:pt x="206376" y="57151"/>
                  </a:lnTo>
                  <a:lnTo>
                    <a:pt x="201613" y="57151"/>
                  </a:lnTo>
                  <a:close/>
                  <a:moveTo>
                    <a:pt x="57150" y="52388"/>
                  </a:moveTo>
                  <a:lnTo>
                    <a:pt x="58737" y="55563"/>
                  </a:lnTo>
                  <a:lnTo>
                    <a:pt x="57150" y="55563"/>
                  </a:lnTo>
                  <a:close/>
                  <a:moveTo>
                    <a:pt x="165100" y="36513"/>
                  </a:moveTo>
                  <a:lnTo>
                    <a:pt x="168275" y="36513"/>
                  </a:lnTo>
                  <a:lnTo>
                    <a:pt x="165100" y="39688"/>
                  </a:lnTo>
                  <a:close/>
                  <a:moveTo>
                    <a:pt x="165100" y="31750"/>
                  </a:moveTo>
                  <a:lnTo>
                    <a:pt x="168275" y="31750"/>
                  </a:lnTo>
                  <a:lnTo>
                    <a:pt x="165100" y="34925"/>
                  </a:lnTo>
                  <a:close/>
                  <a:moveTo>
                    <a:pt x="160338" y="30163"/>
                  </a:moveTo>
                  <a:lnTo>
                    <a:pt x="163513" y="31750"/>
                  </a:lnTo>
                  <a:lnTo>
                    <a:pt x="160338" y="31750"/>
                  </a:lnTo>
                  <a:close/>
                  <a:moveTo>
                    <a:pt x="160338" y="26988"/>
                  </a:moveTo>
                  <a:lnTo>
                    <a:pt x="163513" y="26988"/>
                  </a:lnTo>
                  <a:lnTo>
                    <a:pt x="160338" y="30163"/>
                  </a:lnTo>
                  <a:close/>
                  <a:moveTo>
                    <a:pt x="160338" y="20638"/>
                  </a:moveTo>
                  <a:lnTo>
                    <a:pt x="163513" y="20638"/>
                  </a:lnTo>
                  <a:lnTo>
                    <a:pt x="163513" y="23813"/>
                  </a:lnTo>
                  <a:lnTo>
                    <a:pt x="160338" y="23813"/>
                  </a:lnTo>
                  <a:close/>
                  <a:moveTo>
                    <a:pt x="107950" y="9525"/>
                  </a:moveTo>
                  <a:lnTo>
                    <a:pt x="111125" y="9525"/>
                  </a:lnTo>
                  <a:lnTo>
                    <a:pt x="111125" y="11113"/>
                  </a:lnTo>
                  <a:lnTo>
                    <a:pt x="107950" y="14288"/>
                  </a:lnTo>
                  <a:lnTo>
                    <a:pt x="107950" y="11113"/>
                  </a:lnTo>
                  <a:close/>
                  <a:moveTo>
                    <a:pt x="106362" y="7938"/>
                  </a:moveTo>
                  <a:lnTo>
                    <a:pt x="107950" y="9525"/>
                  </a:lnTo>
                  <a:lnTo>
                    <a:pt x="106362" y="11113"/>
                  </a:lnTo>
                  <a:lnTo>
                    <a:pt x="106362" y="14288"/>
                  </a:lnTo>
                  <a:lnTo>
                    <a:pt x="106363" y="14288"/>
                  </a:lnTo>
                  <a:lnTo>
                    <a:pt x="107950" y="14288"/>
                  </a:lnTo>
                  <a:lnTo>
                    <a:pt x="106363" y="15875"/>
                  </a:lnTo>
                  <a:lnTo>
                    <a:pt x="106363" y="15876"/>
                  </a:lnTo>
                  <a:lnTo>
                    <a:pt x="106362" y="15876"/>
                  </a:lnTo>
                  <a:lnTo>
                    <a:pt x="106362" y="19050"/>
                  </a:lnTo>
                  <a:lnTo>
                    <a:pt x="104776" y="20637"/>
                  </a:lnTo>
                  <a:lnTo>
                    <a:pt x="104776" y="20638"/>
                  </a:lnTo>
                  <a:lnTo>
                    <a:pt x="104775" y="20638"/>
                  </a:lnTo>
                  <a:lnTo>
                    <a:pt x="104775" y="20638"/>
                  </a:lnTo>
                  <a:lnTo>
                    <a:pt x="104775" y="23813"/>
                  </a:lnTo>
                  <a:lnTo>
                    <a:pt x="104775" y="25400"/>
                  </a:lnTo>
                  <a:lnTo>
                    <a:pt x="101600" y="26988"/>
                  </a:lnTo>
                  <a:lnTo>
                    <a:pt x="100012" y="30163"/>
                  </a:lnTo>
                  <a:lnTo>
                    <a:pt x="101600" y="30163"/>
                  </a:lnTo>
                  <a:lnTo>
                    <a:pt x="104775" y="30163"/>
                  </a:lnTo>
                  <a:lnTo>
                    <a:pt x="104775" y="26988"/>
                  </a:lnTo>
                  <a:lnTo>
                    <a:pt x="106362" y="26988"/>
                  </a:lnTo>
                  <a:lnTo>
                    <a:pt x="106362" y="25400"/>
                  </a:lnTo>
                  <a:lnTo>
                    <a:pt x="107950" y="25400"/>
                  </a:lnTo>
                  <a:lnTo>
                    <a:pt x="111125" y="25400"/>
                  </a:lnTo>
                  <a:lnTo>
                    <a:pt x="111125" y="26988"/>
                  </a:lnTo>
                  <a:lnTo>
                    <a:pt x="112712" y="26988"/>
                  </a:lnTo>
                  <a:lnTo>
                    <a:pt x="112712" y="25400"/>
                  </a:lnTo>
                  <a:lnTo>
                    <a:pt x="115887" y="23813"/>
                  </a:lnTo>
                  <a:lnTo>
                    <a:pt x="117475" y="23813"/>
                  </a:lnTo>
                  <a:lnTo>
                    <a:pt x="120650" y="23813"/>
                  </a:lnTo>
                  <a:lnTo>
                    <a:pt x="120650" y="20638"/>
                  </a:lnTo>
                  <a:lnTo>
                    <a:pt x="122237" y="19050"/>
                  </a:lnTo>
                  <a:lnTo>
                    <a:pt x="123825" y="19050"/>
                  </a:lnTo>
                  <a:lnTo>
                    <a:pt x="127000" y="15875"/>
                  </a:lnTo>
                  <a:lnTo>
                    <a:pt x="127000" y="19050"/>
                  </a:lnTo>
                  <a:lnTo>
                    <a:pt x="128587" y="19050"/>
                  </a:lnTo>
                  <a:lnTo>
                    <a:pt x="128587" y="15875"/>
                  </a:lnTo>
                  <a:lnTo>
                    <a:pt x="131762" y="15875"/>
                  </a:lnTo>
                  <a:lnTo>
                    <a:pt x="133350" y="15875"/>
                  </a:lnTo>
                  <a:lnTo>
                    <a:pt x="136525" y="15875"/>
                  </a:lnTo>
                  <a:lnTo>
                    <a:pt x="138112" y="15875"/>
                  </a:lnTo>
                  <a:lnTo>
                    <a:pt x="139700" y="15875"/>
                  </a:lnTo>
                  <a:lnTo>
                    <a:pt x="139700" y="14288"/>
                  </a:lnTo>
                  <a:lnTo>
                    <a:pt x="142875" y="14288"/>
                  </a:lnTo>
                  <a:lnTo>
                    <a:pt x="142875" y="11113"/>
                  </a:lnTo>
                  <a:lnTo>
                    <a:pt x="144463" y="9525"/>
                  </a:lnTo>
                  <a:lnTo>
                    <a:pt x="147638" y="9525"/>
                  </a:lnTo>
                  <a:lnTo>
                    <a:pt x="147638" y="14288"/>
                  </a:lnTo>
                  <a:lnTo>
                    <a:pt x="144463" y="14288"/>
                  </a:lnTo>
                  <a:lnTo>
                    <a:pt x="144463" y="15875"/>
                  </a:lnTo>
                  <a:lnTo>
                    <a:pt x="147638" y="15875"/>
                  </a:lnTo>
                  <a:lnTo>
                    <a:pt x="147638" y="14288"/>
                  </a:lnTo>
                  <a:lnTo>
                    <a:pt x="149225" y="14288"/>
                  </a:lnTo>
                  <a:lnTo>
                    <a:pt x="152400" y="14288"/>
                  </a:lnTo>
                  <a:lnTo>
                    <a:pt x="152400" y="11113"/>
                  </a:lnTo>
                  <a:lnTo>
                    <a:pt x="153988" y="11113"/>
                  </a:lnTo>
                  <a:lnTo>
                    <a:pt x="153988" y="14288"/>
                  </a:lnTo>
                  <a:lnTo>
                    <a:pt x="153988" y="15875"/>
                  </a:lnTo>
                  <a:lnTo>
                    <a:pt x="153988" y="19050"/>
                  </a:lnTo>
                  <a:lnTo>
                    <a:pt x="153988" y="20638"/>
                  </a:lnTo>
                  <a:lnTo>
                    <a:pt x="152400" y="23813"/>
                  </a:lnTo>
                  <a:lnTo>
                    <a:pt x="152400" y="25400"/>
                  </a:lnTo>
                  <a:lnTo>
                    <a:pt x="153988" y="25400"/>
                  </a:lnTo>
                  <a:lnTo>
                    <a:pt x="155575" y="25400"/>
                  </a:lnTo>
                  <a:lnTo>
                    <a:pt x="158750" y="25400"/>
                  </a:lnTo>
                  <a:lnTo>
                    <a:pt x="158750" y="23813"/>
                  </a:lnTo>
                  <a:lnTo>
                    <a:pt x="160338" y="23813"/>
                  </a:lnTo>
                  <a:lnTo>
                    <a:pt x="160338" y="25400"/>
                  </a:lnTo>
                  <a:lnTo>
                    <a:pt x="160338" y="25401"/>
                  </a:lnTo>
                  <a:lnTo>
                    <a:pt x="160337" y="25401"/>
                  </a:lnTo>
                  <a:lnTo>
                    <a:pt x="158750" y="26988"/>
                  </a:lnTo>
                  <a:lnTo>
                    <a:pt x="158750" y="30163"/>
                  </a:lnTo>
                  <a:lnTo>
                    <a:pt x="155575" y="31750"/>
                  </a:lnTo>
                  <a:lnTo>
                    <a:pt x="158750" y="31750"/>
                  </a:lnTo>
                  <a:lnTo>
                    <a:pt x="160338" y="31750"/>
                  </a:lnTo>
                  <a:lnTo>
                    <a:pt x="163513" y="34925"/>
                  </a:lnTo>
                  <a:lnTo>
                    <a:pt x="165100" y="34925"/>
                  </a:lnTo>
                  <a:lnTo>
                    <a:pt x="165100" y="36513"/>
                  </a:lnTo>
                  <a:lnTo>
                    <a:pt x="163513" y="36513"/>
                  </a:lnTo>
                  <a:lnTo>
                    <a:pt x="163513" y="39688"/>
                  </a:lnTo>
                  <a:lnTo>
                    <a:pt x="160338" y="39688"/>
                  </a:lnTo>
                  <a:lnTo>
                    <a:pt x="160338" y="41275"/>
                  </a:lnTo>
                  <a:lnTo>
                    <a:pt x="163513" y="41275"/>
                  </a:lnTo>
                  <a:lnTo>
                    <a:pt x="163513" y="41275"/>
                  </a:lnTo>
                  <a:lnTo>
                    <a:pt x="163513" y="39688"/>
                  </a:lnTo>
                  <a:lnTo>
                    <a:pt x="165100" y="39688"/>
                  </a:lnTo>
                  <a:lnTo>
                    <a:pt x="165100" y="41275"/>
                  </a:lnTo>
                  <a:lnTo>
                    <a:pt x="165100" y="41275"/>
                  </a:lnTo>
                  <a:lnTo>
                    <a:pt x="165100" y="42863"/>
                  </a:lnTo>
                  <a:lnTo>
                    <a:pt x="163513" y="46038"/>
                  </a:lnTo>
                  <a:lnTo>
                    <a:pt x="160338" y="46038"/>
                  </a:lnTo>
                  <a:lnTo>
                    <a:pt x="160338" y="47625"/>
                  </a:lnTo>
                  <a:lnTo>
                    <a:pt x="163513" y="46038"/>
                  </a:lnTo>
                  <a:lnTo>
                    <a:pt x="163513" y="47625"/>
                  </a:lnTo>
                  <a:lnTo>
                    <a:pt x="165100" y="47625"/>
                  </a:lnTo>
                  <a:lnTo>
                    <a:pt x="165100" y="50800"/>
                  </a:lnTo>
                  <a:lnTo>
                    <a:pt x="163513" y="50800"/>
                  </a:lnTo>
                  <a:lnTo>
                    <a:pt x="160338" y="50800"/>
                  </a:lnTo>
                  <a:lnTo>
                    <a:pt x="160338" y="52388"/>
                  </a:lnTo>
                  <a:lnTo>
                    <a:pt x="158750" y="52388"/>
                  </a:lnTo>
                  <a:lnTo>
                    <a:pt x="158750" y="55563"/>
                  </a:lnTo>
                  <a:lnTo>
                    <a:pt x="158750" y="57150"/>
                  </a:lnTo>
                  <a:lnTo>
                    <a:pt x="160338" y="57150"/>
                  </a:lnTo>
                  <a:lnTo>
                    <a:pt x="160338" y="58738"/>
                  </a:lnTo>
                  <a:lnTo>
                    <a:pt x="163513" y="58738"/>
                  </a:lnTo>
                  <a:lnTo>
                    <a:pt x="163513" y="57150"/>
                  </a:lnTo>
                  <a:lnTo>
                    <a:pt x="165100" y="57150"/>
                  </a:lnTo>
                  <a:lnTo>
                    <a:pt x="168275" y="55563"/>
                  </a:lnTo>
                  <a:lnTo>
                    <a:pt x="169863" y="52388"/>
                  </a:lnTo>
                  <a:lnTo>
                    <a:pt x="169863" y="55563"/>
                  </a:lnTo>
                  <a:lnTo>
                    <a:pt x="169863" y="57150"/>
                  </a:lnTo>
                  <a:lnTo>
                    <a:pt x="169863" y="58738"/>
                  </a:lnTo>
                  <a:lnTo>
                    <a:pt x="168275" y="61913"/>
                  </a:lnTo>
                  <a:lnTo>
                    <a:pt x="169863" y="63501"/>
                  </a:lnTo>
                  <a:lnTo>
                    <a:pt x="168275" y="63501"/>
                  </a:lnTo>
                  <a:lnTo>
                    <a:pt x="168275" y="66676"/>
                  </a:lnTo>
                  <a:lnTo>
                    <a:pt x="165100" y="68263"/>
                  </a:lnTo>
                  <a:lnTo>
                    <a:pt x="165100" y="69851"/>
                  </a:lnTo>
                  <a:lnTo>
                    <a:pt x="165100" y="73026"/>
                  </a:lnTo>
                  <a:lnTo>
                    <a:pt x="168275" y="73026"/>
                  </a:lnTo>
                  <a:lnTo>
                    <a:pt x="169863" y="73026"/>
                  </a:lnTo>
                  <a:lnTo>
                    <a:pt x="171450" y="73026"/>
                  </a:lnTo>
                  <a:lnTo>
                    <a:pt x="174625" y="69851"/>
                  </a:lnTo>
                  <a:lnTo>
                    <a:pt x="171450" y="74613"/>
                  </a:lnTo>
                  <a:lnTo>
                    <a:pt x="169863" y="74613"/>
                  </a:lnTo>
                  <a:lnTo>
                    <a:pt x="169863" y="77788"/>
                  </a:lnTo>
                  <a:lnTo>
                    <a:pt x="168275" y="77788"/>
                  </a:lnTo>
                  <a:lnTo>
                    <a:pt x="168275" y="79376"/>
                  </a:lnTo>
                  <a:lnTo>
                    <a:pt x="165100" y="79376"/>
                  </a:lnTo>
                  <a:lnTo>
                    <a:pt x="165100" y="82551"/>
                  </a:lnTo>
                  <a:lnTo>
                    <a:pt x="163513" y="82551"/>
                  </a:lnTo>
                  <a:lnTo>
                    <a:pt x="163513" y="84138"/>
                  </a:lnTo>
                  <a:lnTo>
                    <a:pt x="163513" y="85726"/>
                  </a:lnTo>
                  <a:lnTo>
                    <a:pt x="160338" y="85726"/>
                  </a:lnTo>
                  <a:lnTo>
                    <a:pt x="160338" y="88901"/>
                  </a:lnTo>
                  <a:lnTo>
                    <a:pt x="160338" y="90488"/>
                  </a:lnTo>
                  <a:lnTo>
                    <a:pt x="158750" y="90488"/>
                  </a:lnTo>
                  <a:lnTo>
                    <a:pt x="158750" y="93663"/>
                  </a:lnTo>
                  <a:lnTo>
                    <a:pt x="158750" y="95251"/>
                  </a:lnTo>
                  <a:lnTo>
                    <a:pt x="160338" y="95251"/>
                  </a:lnTo>
                  <a:lnTo>
                    <a:pt x="163513" y="93663"/>
                  </a:lnTo>
                  <a:lnTo>
                    <a:pt x="165100" y="93663"/>
                  </a:lnTo>
                  <a:lnTo>
                    <a:pt x="168275" y="93663"/>
                  </a:lnTo>
                  <a:lnTo>
                    <a:pt x="168275" y="90488"/>
                  </a:lnTo>
                  <a:lnTo>
                    <a:pt x="169863" y="90488"/>
                  </a:lnTo>
                  <a:lnTo>
                    <a:pt x="179388" y="88901"/>
                  </a:lnTo>
                  <a:lnTo>
                    <a:pt x="185738" y="85726"/>
                  </a:lnTo>
                  <a:lnTo>
                    <a:pt x="187325" y="85726"/>
                  </a:lnTo>
                  <a:lnTo>
                    <a:pt x="190500" y="85726"/>
                  </a:lnTo>
                  <a:lnTo>
                    <a:pt x="190500" y="84138"/>
                  </a:lnTo>
                  <a:lnTo>
                    <a:pt x="192088" y="84138"/>
                  </a:lnTo>
                  <a:lnTo>
                    <a:pt x="195263" y="84138"/>
                  </a:lnTo>
                  <a:lnTo>
                    <a:pt x="196851" y="84138"/>
                  </a:lnTo>
                  <a:lnTo>
                    <a:pt x="196851" y="82551"/>
                  </a:lnTo>
                  <a:lnTo>
                    <a:pt x="198438" y="82551"/>
                  </a:lnTo>
                  <a:lnTo>
                    <a:pt x="201613" y="82551"/>
                  </a:lnTo>
                  <a:lnTo>
                    <a:pt x="203201" y="82551"/>
                  </a:lnTo>
                  <a:lnTo>
                    <a:pt x="206376" y="79376"/>
                  </a:lnTo>
                  <a:lnTo>
                    <a:pt x="203201" y="79376"/>
                  </a:lnTo>
                  <a:lnTo>
                    <a:pt x="201613" y="79376"/>
                  </a:lnTo>
                  <a:lnTo>
                    <a:pt x="201613" y="77788"/>
                  </a:lnTo>
                  <a:lnTo>
                    <a:pt x="203201" y="77788"/>
                  </a:lnTo>
                  <a:lnTo>
                    <a:pt x="206376" y="77788"/>
                  </a:lnTo>
                  <a:lnTo>
                    <a:pt x="211138" y="77788"/>
                  </a:lnTo>
                  <a:lnTo>
                    <a:pt x="214313" y="77788"/>
                  </a:lnTo>
                  <a:lnTo>
                    <a:pt x="217488" y="77788"/>
                  </a:lnTo>
                  <a:lnTo>
                    <a:pt x="219076" y="74613"/>
                  </a:lnTo>
                  <a:lnTo>
                    <a:pt x="219076" y="77788"/>
                  </a:lnTo>
                  <a:lnTo>
                    <a:pt x="222251" y="77788"/>
                  </a:lnTo>
                  <a:lnTo>
                    <a:pt x="223838" y="77788"/>
                  </a:lnTo>
                  <a:lnTo>
                    <a:pt x="227013" y="77788"/>
                  </a:lnTo>
                  <a:lnTo>
                    <a:pt x="228601" y="74613"/>
                  </a:lnTo>
                  <a:lnTo>
                    <a:pt x="230188" y="74613"/>
                  </a:lnTo>
                  <a:lnTo>
                    <a:pt x="233363" y="74613"/>
                  </a:lnTo>
                  <a:lnTo>
                    <a:pt x="234951" y="74613"/>
                  </a:lnTo>
                  <a:lnTo>
                    <a:pt x="234951" y="77788"/>
                  </a:lnTo>
                  <a:lnTo>
                    <a:pt x="238126" y="77788"/>
                  </a:lnTo>
                  <a:lnTo>
                    <a:pt x="239713" y="77788"/>
                  </a:lnTo>
                  <a:lnTo>
                    <a:pt x="244476" y="79376"/>
                  </a:lnTo>
                  <a:lnTo>
                    <a:pt x="246063" y="79376"/>
                  </a:lnTo>
                  <a:lnTo>
                    <a:pt x="249238" y="79376"/>
                  </a:lnTo>
                  <a:lnTo>
                    <a:pt x="249238" y="77788"/>
                  </a:lnTo>
                  <a:lnTo>
                    <a:pt x="246063" y="74613"/>
                  </a:lnTo>
                  <a:lnTo>
                    <a:pt x="246063" y="73026"/>
                  </a:lnTo>
                  <a:lnTo>
                    <a:pt x="246063" y="69851"/>
                  </a:lnTo>
                  <a:lnTo>
                    <a:pt x="244476" y="69851"/>
                  </a:lnTo>
                  <a:lnTo>
                    <a:pt x="244476" y="68263"/>
                  </a:lnTo>
                  <a:lnTo>
                    <a:pt x="242888" y="68263"/>
                  </a:lnTo>
                  <a:lnTo>
                    <a:pt x="242888" y="66676"/>
                  </a:lnTo>
                  <a:lnTo>
                    <a:pt x="239713" y="66676"/>
                  </a:lnTo>
                  <a:lnTo>
                    <a:pt x="238126" y="63501"/>
                  </a:lnTo>
                  <a:lnTo>
                    <a:pt x="238126" y="61913"/>
                  </a:lnTo>
                  <a:lnTo>
                    <a:pt x="234951" y="61913"/>
                  </a:lnTo>
                  <a:lnTo>
                    <a:pt x="234951" y="58738"/>
                  </a:lnTo>
                  <a:lnTo>
                    <a:pt x="233363" y="58738"/>
                  </a:lnTo>
                  <a:lnTo>
                    <a:pt x="230188" y="57150"/>
                  </a:lnTo>
                  <a:lnTo>
                    <a:pt x="228601" y="57150"/>
                  </a:lnTo>
                  <a:lnTo>
                    <a:pt x="228601" y="55563"/>
                  </a:lnTo>
                  <a:lnTo>
                    <a:pt x="227013" y="55563"/>
                  </a:lnTo>
                  <a:lnTo>
                    <a:pt x="227013" y="57150"/>
                  </a:lnTo>
                  <a:lnTo>
                    <a:pt x="225426" y="57150"/>
                  </a:lnTo>
                  <a:lnTo>
                    <a:pt x="225426" y="58738"/>
                  </a:lnTo>
                  <a:lnTo>
                    <a:pt x="223838" y="58738"/>
                  </a:lnTo>
                  <a:lnTo>
                    <a:pt x="223838" y="57150"/>
                  </a:lnTo>
                  <a:lnTo>
                    <a:pt x="223838" y="57150"/>
                  </a:lnTo>
                  <a:lnTo>
                    <a:pt x="223838" y="55563"/>
                  </a:lnTo>
                  <a:lnTo>
                    <a:pt x="222251" y="55563"/>
                  </a:lnTo>
                  <a:lnTo>
                    <a:pt x="219076" y="55563"/>
                  </a:lnTo>
                  <a:lnTo>
                    <a:pt x="217488" y="55563"/>
                  </a:lnTo>
                  <a:lnTo>
                    <a:pt x="214313" y="55563"/>
                  </a:lnTo>
                  <a:lnTo>
                    <a:pt x="217488" y="52388"/>
                  </a:lnTo>
                  <a:lnTo>
                    <a:pt x="219076" y="52388"/>
                  </a:lnTo>
                  <a:lnTo>
                    <a:pt x="222251" y="52388"/>
                  </a:lnTo>
                  <a:lnTo>
                    <a:pt x="217488" y="50800"/>
                  </a:lnTo>
                  <a:lnTo>
                    <a:pt x="214313" y="50800"/>
                  </a:lnTo>
                  <a:lnTo>
                    <a:pt x="214313" y="52388"/>
                  </a:lnTo>
                  <a:lnTo>
                    <a:pt x="212725" y="52388"/>
                  </a:lnTo>
                  <a:lnTo>
                    <a:pt x="212725" y="50800"/>
                  </a:lnTo>
                  <a:lnTo>
                    <a:pt x="211138" y="50800"/>
                  </a:lnTo>
                  <a:lnTo>
                    <a:pt x="211138" y="49213"/>
                  </a:lnTo>
                  <a:lnTo>
                    <a:pt x="211138" y="47625"/>
                  </a:lnTo>
                  <a:lnTo>
                    <a:pt x="211138" y="47625"/>
                  </a:lnTo>
                  <a:lnTo>
                    <a:pt x="212726" y="47625"/>
                  </a:lnTo>
                  <a:lnTo>
                    <a:pt x="212726" y="47625"/>
                  </a:lnTo>
                  <a:lnTo>
                    <a:pt x="214313" y="47625"/>
                  </a:lnTo>
                  <a:lnTo>
                    <a:pt x="219076" y="47625"/>
                  </a:lnTo>
                  <a:lnTo>
                    <a:pt x="222251" y="46038"/>
                  </a:lnTo>
                  <a:lnTo>
                    <a:pt x="223838" y="46038"/>
                  </a:lnTo>
                  <a:lnTo>
                    <a:pt x="223838" y="47625"/>
                  </a:lnTo>
                  <a:lnTo>
                    <a:pt x="227013" y="47625"/>
                  </a:lnTo>
                  <a:lnTo>
                    <a:pt x="228601" y="47625"/>
                  </a:lnTo>
                  <a:lnTo>
                    <a:pt x="230188" y="47625"/>
                  </a:lnTo>
                  <a:lnTo>
                    <a:pt x="230188" y="50800"/>
                  </a:lnTo>
                  <a:lnTo>
                    <a:pt x="233363" y="47625"/>
                  </a:lnTo>
                  <a:lnTo>
                    <a:pt x="233363" y="50800"/>
                  </a:lnTo>
                  <a:lnTo>
                    <a:pt x="234951" y="50800"/>
                  </a:lnTo>
                  <a:lnTo>
                    <a:pt x="238126" y="50800"/>
                  </a:lnTo>
                  <a:lnTo>
                    <a:pt x="238126" y="52388"/>
                  </a:lnTo>
                  <a:lnTo>
                    <a:pt x="239713" y="52388"/>
                  </a:lnTo>
                  <a:lnTo>
                    <a:pt x="242888" y="52388"/>
                  </a:lnTo>
                  <a:lnTo>
                    <a:pt x="244476" y="55563"/>
                  </a:lnTo>
                  <a:lnTo>
                    <a:pt x="246063" y="55563"/>
                  </a:lnTo>
                  <a:lnTo>
                    <a:pt x="254001" y="57150"/>
                  </a:lnTo>
                  <a:lnTo>
                    <a:pt x="254001" y="58738"/>
                  </a:lnTo>
                  <a:lnTo>
                    <a:pt x="255588" y="58738"/>
                  </a:lnTo>
                  <a:lnTo>
                    <a:pt x="255588" y="61913"/>
                  </a:lnTo>
                  <a:lnTo>
                    <a:pt x="258763" y="63501"/>
                  </a:lnTo>
                  <a:lnTo>
                    <a:pt x="260351" y="68263"/>
                  </a:lnTo>
                  <a:lnTo>
                    <a:pt x="261938" y="68263"/>
                  </a:lnTo>
                  <a:lnTo>
                    <a:pt x="261938" y="69851"/>
                  </a:lnTo>
                  <a:lnTo>
                    <a:pt x="265113" y="69851"/>
                  </a:lnTo>
                  <a:lnTo>
                    <a:pt x="266701" y="73026"/>
                  </a:lnTo>
                  <a:lnTo>
                    <a:pt x="269876" y="73026"/>
                  </a:lnTo>
                  <a:lnTo>
                    <a:pt x="269876" y="74613"/>
                  </a:lnTo>
                  <a:lnTo>
                    <a:pt x="266701" y="74613"/>
                  </a:lnTo>
                  <a:lnTo>
                    <a:pt x="266701" y="77788"/>
                  </a:lnTo>
                  <a:lnTo>
                    <a:pt x="269876" y="77788"/>
                  </a:lnTo>
                  <a:lnTo>
                    <a:pt x="269876" y="79376"/>
                  </a:lnTo>
                  <a:lnTo>
                    <a:pt x="271463" y="79376"/>
                  </a:lnTo>
                  <a:lnTo>
                    <a:pt x="271463" y="82551"/>
                  </a:lnTo>
                  <a:lnTo>
                    <a:pt x="271463" y="84138"/>
                  </a:lnTo>
                  <a:lnTo>
                    <a:pt x="271463" y="85726"/>
                  </a:lnTo>
                  <a:lnTo>
                    <a:pt x="271463" y="88901"/>
                  </a:lnTo>
                  <a:lnTo>
                    <a:pt x="273051" y="90488"/>
                  </a:lnTo>
                  <a:lnTo>
                    <a:pt x="273051" y="93663"/>
                  </a:lnTo>
                  <a:lnTo>
                    <a:pt x="273051" y="95251"/>
                  </a:lnTo>
                  <a:lnTo>
                    <a:pt x="271463" y="93663"/>
                  </a:lnTo>
                  <a:lnTo>
                    <a:pt x="269876" y="95251"/>
                  </a:lnTo>
                  <a:lnTo>
                    <a:pt x="269876" y="98426"/>
                  </a:lnTo>
                  <a:lnTo>
                    <a:pt x="271463" y="98426"/>
                  </a:lnTo>
                  <a:lnTo>
                    <a:pt x="271463" y="100013"/>
                  </a:lnTo>
                  <a:lnTo>
                    <a:pt x="273051" y="100013"/>
                  </a:lnTo>
                  <a:lnTo>
                    <a:pt x="276226" y="101601"/>
                  </a:lnTo>
                  <a:lnTo>
                    <a:pt x="276226" y="104776"/>
                  </a:lnTo>
                  <a:lnTo>
                    <a:pt x="277813" y="104776"/>
                  </a:lnTo>
                  <a:lnTo>
                    <a:pt x="277813" y="106363"/>
                  </a:lnTo>
                  <a:lnTo>
                    <a:pt x="280988" y="106363"/>
                  </a:lnTo>
                  <a:lnTo>
                    <a:pt x="280988" y="109538"/>
                  </a:lnTo>
                  <a:lnTo>
                    <a:pt x="282576" y="109538"/>
                  </a:lnTo>
                  <a:lnTo>
                    <a:pt x="282576" y="111126"/>
                  </a:lnTo>
                  <a:lnTo>
                    <a:pt x="282576" y="114301"/>
                  </a:lnTo>
                  <a:lnTo>
                    <a:pt x="285751" y="115888"/>
                  </a:lnTo>
                  <a:lnTo>
                    <a:pt x="285751" y="117476"/>
                  </a:lnTo>
                  <a:lnTo>
                    <a:pt x="285751" y="120651"/>
                  </a:lnTo>
                  <a:lnTo>
                    <a:pt x="285751" y="122238"/>
                  </a:lnTo>
                  <a:lnTo>
                    <a:pt x="287338" y="122238"/>
                  </a:lnTo>
                  <a:lnTo>
                    <a:pt x="287338" y="125413"/>
                  </a:lnTo>
                  <a:lnTo>
                    <a:pt x="287338" y="127001"/>
                  </a:lnTo>
                  <a:lnTo>
                    <a:pt x="287338" y="130176"/>
                  </a:lnTo>
                  <a:lnTo>
                    <a:pt x="287338" y="131763"/>
                  </a:lnTo>
                  <a:lnTo>
                    <a:pt x="288926" y="133351"/>
                  </a:lnTo>
                  <a:lnTo>
                    <a:pt x="288926" y="136526"/>
                  </a:lnTo>
                  <a:lnTo>
                    <a:pt x="288926" y="138113"/>
                  </a:lnTo>
                  <a:lnTo>
                    <a:pt x="288926" y="141288"/>
                  </a:lnTo>
                  <a:lnTo>
                    <a:pt x="288926" y="142876"/>
                  </a:lnTo>
                  <a:lnTo>
                    <a:pt x="292101" y="142876"/>
                  </a:lnTo>
                  <a:lnTo>
                    <a:pt x="292101" y="144463"/>
                  </a:lnTo>
                  <a:lnTo>
                    <a:pt x="292101" y="147638"/>
                  </a:lnTo>
                  <a:lnTo>
                    <a:pt x="292101" y="149226"/>
                  </a:lnTo>
                  <a:lnTo>
                    <a:pt x="292101" y="152401"/>
                  </a:lnTo>
                  <a:lnTo>
                    <a:pt x="292101" y="153988"/>
                  </a:lnTo>
                  <a:lnTo>
                    <a:pt x="292101" y="158751"/>
                  </a:lnTo>
                  <a:lnTo>
                    <a:pt x="293688" y="163513"/>
                  </a:lnTo>
                  <a:lnTo>
                    <a:pt x="293688" y="165101"/>
                  </a:lnTo>
                  <a:lnTo>
                    <a:pt x="293688" y="168276"/>
                  </a:lnTo>
                  <a:lnTo>
                    <a:pt x="293688" y="173038"/>
                  </a:lnTo>
                  <a:lnTo>
                    <a:pt x="292101" y="176213"/>
                  </a:lnTo>
                  <a:lnTo>
                    <a:pt x="292101" y="188913"/>
                  </a:lnTo>
                  <a:lnTo>
                    <a:pt x="292101" y="192088"/>
                  </a:lnTo>
                  <a:lnTo>
                    <a:pt x="292101" y="195263"/>
                  </a:lnTo>
                  <a:lnTo>
                    <a:pt x="288926" y="196851"/>
                  </a:lnTo>
                  <a:lnTo>
                    <a:pt x="288926" y="200026"/>
                  </a:lnTo>
                  <a:lnTo>
                    <a:pt x="288926" y="201613"/>
                  </a:lnTo>
                  <a:lnTo>
                    <a:pt x="288926" y="204788"/>
                  </a:lnTo>
                  <a:lnTo>
                    <a:pt x="288926" y="206376"/>
                  </a:lnTo>
                  <a:lnTo>
                    <a:pt x="287338" y="207963"/>
                  </a:lnTo>
                  <a:lnTo>
                    <a:pt x="287338" y="212726"/>
                  </a:lnTo>
                  <a:lnTo>
                    <a:pt x="285751" y="217488"/>
                  </a:lnTo>
                  <a:lnTo>
                    <a:pt x="287338" y="219076"/>
                  </a:lnTo>
                  <a:lnTo>
                    <a:pt x="285751" y="222251"/>
                  </a:lnTo>
                  <a:lnTo>
                    <a:pt x="285751" y="223838"/>
                  </a:lnTo>
                  <a:lnTo>
                    <a:pt x="282576" y="223838"/>
                  </a:lnTo>
                  <a:lnTo>
                    <a:pt x="282576" y="227013"/>
                  </a:lnTo>
                  <a:lnTo>
                    <a:pt x="282576" y="228601"/>
                  </a:lnTo>
                  <a:lnTo>
                    <a:pt x="280988" y="231776"/>
                  </a:lnTo>
                  <a:lnTo>
                    <a:pt x="280988" y="233363"/>
                  </a:lnTo>
                  <a:lnTo>
                    <a:pt x="280988" y="234951"/>
                  </a:lnTo>
                  <a:lnTo>
                    <a:pt x="277813" y="234951"/>
                  </a:lnTo>
                  <a:lnTo>
                    <a:pt x="277813" y="238126"/>
                  </a:lnTo>
                  <a:lnTo>
                    <a:pt x="277813" y="239713"/>
                  </a:lnTo>
                  <a:lnTo>
                    <a:pt x="276226" y="242888"/>
                  </a:lnTo>
                  <a:lnTo>
                    <a:pt x="276226" y="244476"/>
                  </a:lnTo>
                  <a:lnTo>
                    <a:pt x="273051" y="249238"/>
                  </a:lnTo>
                  <a:lnTo>
                    <a:pt x="271463" y="254001"/>
                  </a:lnTo>
                  <a:lnTo>
                    <a:pt x="269876" y="258763"/>
                  </a:lnTo>
                  <a:lnTo>
                    <a:pt x="266701" y="263526"/>
                  </a:lnTo>
                  <a:lnTo>
                    <a:pt x="265113" y="265113"/>
                  </a:lnTo>
                  <a:lnTo>
                    <a:pt x="261938" y="269876"/>
                  </a:lnTo>
                  <a:lnTo>
                    <a:pt x="261938" y="271463"/>
                  </a:lnTo>
                  <a:lnTo>
                    <a:pt x="260351" y="276226"/>
                  </a:lnTo>
                  <a:lnTo>
                    <a:pt x="255588" y="282576"/>
                  </a:lnTo>
                  <a:lnTo>
                    <a:pt x="249238" y="287338"/>
                  </a:lnTo>
                  <a:lnTo>
                    <a:pt x="246063" y="292101"/>
                  </a:lnTo>
                  <a:lnTo>
                    <a:pt x="244476" y="293688"/>
                  </a:lnTo>
                  <a:lnTo>
                    <a:pt x="239713" y="296863"/>
                  </a:lnTo>
                  <a:lnTo>
                    <a:pt x="238126" y="298451"/>
                  </a:lnTo>
                  <a:lnTo>
                    <a:pt x="234951" y="298451"/>
                  </a:lnTo>
                  <a:lnTo>
                    <a:pt x="234951" y="301626"/>
                  </a:lnTo>
                  <a:lnTo>
                    <a:pt x="233363" y="301626"/>
                  </a:lnTo>
                  <a:lnTo>
                    <a:pt x="230188" y="301626"/>
                  </a:lnTo>
                  <a:lnTo>
                    <a:pt x="228601" y="303213"/>
                  </a:lnTo>
                  <a:lnTo>
                    <a:pt x="228601" y="306388"/>
                  </a:lnTo>
                  <a:lnTo>
                    <a:pt x="223838" y="306388"/>
                  </a:lnTo>
                  <a:lnTo>
                    <a:pt x="222251" y="307976"/>
                  </a:lnTo>
                  <a:lnTo>
                    <a:pt x="219076" y="309563"/>
                  </a:lnTo>
                  <a:lnTo>
                    <a:pt x="217488" y="312738"/>
                  </a:lnTo>
                  <a:lnTo>
                    <a:pt x="212726" y="314326"/>
                  </a:lnTo>
                  <a:lnTo>
                    <a:pt x="211138" y="317501"/>
                  </a:lnTo>
                  <a:lnTo>
                    <a:pt x="207963" y="319088"/>
                  </a:lnTo>
                  <a:lnTo>
                    <a:pt x="206376" y="319088"/>
                  </a:lnTo>
                  <a:lnTo>
                    <a:pt x="203201" y="319088"/>
                  </a:lnTo>
                  <a:lnTo>
                    <a:pt x="203201" y="322263"/>
                  </a:lnTo>
                  <a:lnTo>
                    <a:pt x="201613" y="323851"/>
                  </a:lnTo>
                  <a:lnTo>
                    <a:pt x="198438" y="323851"/>
                  </a:lnTo>
                  <a:lnTo>
                    <a:pt x="196851" y="325438"/>
                  </a:lnTo>
                  <a:lnTo>
                    <a:pt x="192088" y="325438"/>
                  </a:lnTo>
                  <a:lnTo>
                    <a:pt x="187325" y="328613"/>
                  </a:lnTo>
                  <a:lnTo>
                    <a:pt x="182563" y="330201"/>
                  </a:lnTo>
                  <a:lnTo>
                    <a:pt x="180975" y="330201"/>
                  </a:lnTo>
                  <a:lnTo>
                    <a:pt x="179388" y="333376"/>
                  </a:lnTo>
                  <a:lnTo>
                    <a:pt x="176213" y="333376"/>
                  </a:lnTo>
                  <a:lnTo>
                    <a:pt x="174625" y="333376"/>
                  </a:lnTo>
                  <a:lnTo>
                    <a:pt x="171450" y="334963"/>
                  </a:lnTo>
                  <a:lnTo>
                    <a:pt x="169863" y="334963"/>
                  </a:lnTo>
                  <a:lnTo>
                    <a:pt x="169863" y="333376"/>
                  </a:lnTo>
                  <a:lnTo>
                    <a:pt x="171450" y="330201"/>
                  </a:lnTo>
                  <a:lnTo>
                    <a:pt x="174625" y="330201"/>
                  </a:lnTo>
                  <a:lnTo>
                    <a:pt x="176213" y="328613"/>
                  </a:lnTo>
                  <a:lnTo>
                    <a:pt x="174625" y="328613"/>
                  </a:lnTo>
                  <a:lnTo>
                    <a:pt x="171450" y="328613"/>
                  </a:lnTo>
                  <a:lnTo>
                    <a:pt x="169863" y="328613"/>
                  </a:lnTo>
                  <a:lnTo>
                    <a:pt x="168275" y="328613"/>
                  </a:lnTo>
                  <a:lnTo>
                    <a:pt x="168275" y="330201"/>
                  </a:lnTo>
                  <a:lnTo>
                    <a:pt x="165100" y="330201"/>
                  </a:lnTo>
                  <a:lnTo>
                    <a:pt x="165100" y="333376"/>
                  </a:lnTo>
                  <a:lnTo>
                    <a:pt x="165100" y="334963"/>
                  </a:lnTo>
                  <a:lnTo>
                    <a:pt x="163513" y="334963"/>
                  </a:lnTo>
                  <a:lnTo>
                    <a:pt x="160338" y="334963"/>
                  </a:lnTo>
                  <a:lnTo>
                    <a:pt x="158750" y="334963"/>
                  </a:lnTo>
                  <a:lnTo>
                    <a:pt x="155575" y="334963"/>
                  </a:lnTo>
                  <a:lnTo>
                    <a:pt x="153988" y="334963"/>
                  </a:lnTo>
                  <a:lnTo>
                    <a:pt x="152400" y="333376"/>
                  </a:lnTo>
                  <a:lnTo>
                    <a:pt x="149225" y="333376"/>
                  </a:lnTo>
                  <a:lnTo>
                    <a:pt x="147638" y="333376"/>
                  </a:lnTo>
                  <a:lnTo>
                    <a:pt x="144463" y="333376"/>
                  </a:lnTo>
                  <a:lnTo>
                    <a:pt x="142875" y="333376"/>
                  </a:lnTo>
                  <a:lnTo>
                    <a:pt x="139700" y="333376"/>
                  </a:lnTo>
                  <a:lnTo>
                    <a:pt x="138112" y="334963"/>
                  </a:lnTo>
                  <a:lnTo>
                    <a:pt x="136525" y="333376"/>
                  </a:lnTo>
                  <a:lnTo>
                    <a:pt x="133350" y="333376"/>
                  </a:lnTo>
                  <a:lnTo>
                    <a:pt x="133350" y="330201"/>
                  </a:lnTo>
                  <a:lnTo>
                    <a:pt x="131762" y="330201"/>
                  </a:lnTo>
                  <a:lnTo>
                    <a:pt x="128587" y="330201"/>
                  </a:lnTo>
                  <a:lnTo>
                    <a:pt x="127000" y="330201"/>
                  </a:lnTo>
                  <a:lnTo>
                    <a:pt x="127000" y="328613"/>
                  </a:lnTo>
                  <a:lnTo>
                    <a:pt x="123825" y="328613"/>
                  </a:lnTo>
                  <a:lnTo>
                    <a:pt x="122237" y="328613"/>
                  </a:lnTo>
                  <a:lnTo>
                    <a:pt x="122237" y="325438"/>
                  </a:lnTo>
                  <a:lnTo>
                    <a:pt x="120650" y="325438"/>
                  </a:lnTo>
                  <a:lnTo>
                    <a:pt x="117475" y="323851"/>
                  </a:lnTo>
                  <a:lnTo>
                    <a:pt x="115887" y="322263"/>
                  </a:lnTo>
                  <a:lnTo>
                    <a:pt x="112712" y="322263"/>
                  </a:lnTo>
                  <a:lnTo>
                    <a:pt x="111125" y="322263"/>
                  </a:lnTo>
                  <a:lnTo>
                    <a:pt x="107950" y="322263"/>
                  </a:lnTo>
                  <a:lnTo>
                    <a:pt x="106362" y="322263"/>
                  </a:lnTo>
                  <a:lnTo>
                    <a:pt x="104775" y="322263"/>
                  </a:lnTo>
                  <a:lnTo>
                    <a:pt x="104775" y="319088"/>
                  </a:lnTo>
                  <a:lnTo>
                    <a:pt x="101600" y="319088"/>
                  </a:lnTo>
                  <a:lnTo>
                    <a:pt x="100012" y="319088"/>
                  </a:lnTo>
                  <a:lnTo>
                    <a:pt x="96837" y="319088"/>
                  </a:lnTo>
                  <a:lnTo>
                    <a:pt x="96837" y="317501"/>
                  </a:lnTo>
                  <a:lnTo>
                    <a:pt x="96837" y="314326"/>
                  </a:lnTo>
                  <a:lnTo>
                    <a:pt x="95250" y="314326"/>
                  </a:lnTo>
                  <a:lnTo>
                    <a:pt x="93662" y="312738"/>
                  </a:lnTo>
                  <a:lnTo>
                    <a:pt x="93662" y="314326"/>
                  </a:lnTo>
                  <a:lnTo>
                    <a:pt x="90487" y="314326"/>
                  </a:lnTo>
                  <a:lnTo>
                    <a:pt x="90487" y="312738"/>
                  </a:lnTo>
                  <a:lnTo>
                    <a:pt x="88900" y="312738"/>
                  </a:lnTo>
                  <a:lnTo>
                    <a:pt x="88900" y="314326"/>
                  </a:lnTo>
                  <a:lnTo>
                    <a:pt x="85725" y="314326"/>
                  </a:lnTo>
                  <a:lnTo>
                    <a:pt x="85725" y="312738"/>
                  </a:lnTo>
                  <a:lnTo>
                    <a:pt x="84137" y="312738"/>
                  </a:lnTo>
                  <a:lnTo>
                    <a:pt x="80962" y="312738"/>
                  </a:lnTo>
                  <a:lnTo>
                    <a:pt x="80962" y="309563"/>
                  </a:lnTo>
                  <a:lnTo>
                    <a:pt x="80962" y="307976"/>
                  </a:lnTo>
                  <a:lnTo>
                    <a:pt x="79375" y="309563"/>
                  </a:lnTo>
                  <a:lnTo>
                    <a:pt x="77787" y="307976"/>
                  </a:lnTo>
                  <a:lnTo>
                    <a:pt x="74612" y="306388"/>
                  </a:lnTo>
                  <a:lnTo>
                    <a:pt x="73025" y="303213"/>
                  </a:lnTo>
                  <a:lnTo>
                    <a:pt x="74612" y="303213"/>
                  </a:lnTo>
                  <a:lnTo>
                    <a:pt x="77787" y="303213"/>
                  </a:lnTo>
                  <a:lnTo>
                    <a:pt x="79375" y="303213"/>
                  </a:lnTo>
                  <a:lnTo>
                    <a:pt x="79375" y="301626"/>
                  </a:lnTo>
                  <a:lnTo>
                    <a:pt x="77787" y="301626"/>
                  </a:lnTo>
                  <a:lnTo>
                    <a:pt x="74612" y="298451"/>
                  </a:lnTo>
                  <a:lnTo>
                    <a:pt x="73025" y="298451"/>
                  </a:lnTo>
                  <a:lnTo>
                    <a:pt x="73025" y="296863"/>
                  </a:lnTo>
                  <a:lnTo>
                    <a:pt x="69850" y="296863"/>
                  </a:lnTo>
                  <a:lnTo>
                    <a:pt x="69850" y="298451"/>
                  </a:lnTo>
                  <a:lnTo>
                    <a:pt x="73025" y="298451"/>
                  </a:lnTo>
                  <a:lnTo>
                    <a:pt x="73025" y="301626"/>
                  </a:lnTo>
                  <a:lnTo>
                    <a:pt x="69850" y="301626"/>
                  </a:lnTo>
                  <a:lnTo>
                    <a:pt x="68262" y="301626"/>
                  </a:lnTo>
                  <a:lnTo>
                    <a:pt x="65087" y="298451"/>
                  </a:lnTo>
                  <a:lnTo>
                    <a:pt x="65087" y="296863"/>
                  </a:lnTo>
                  <a:lnTo>
                    <a:pt x="63500" y="296863"/>
                  </a:lnTo>
                  <a:lnTo>
                    <a:pt x="61912" y="296863"/>
                  </a:lnTo>
                  <a:lnTo>
                    <a:pt x="61912" y="293688"/>
                  </a:lnTo>
                  <a:lnTo>
                    <a:pt x="58737" y="293688"/>
                  </a:lnTo>
                  <a:lnTo>
                    <a:pt x="57150" y="293688"/>
                  </a:lnTo>
                  <a:lnTo>
                    <a:pt x="57150" y="296863"/>
                  </a:lnTo>
                  <a:lnTo>
                    <a:pt x="53975" y="293688"/>
                  </a:lnTo>
                  <a:lnTo>
                    <a:pt x="53975" y="292101"/>
                  </a:lnTo>
                  <a:lnTo>
                    <a:pt x="52387" y="292101"/>
                  </a:lnTo>
                  <a:lnTo>
                    <a:pt x="52387" y="290513"/>
                  </a:lnTo>
                  <a:lnTo>
                    <a:pt x="52387" y="287338"/>
                  </a:lnTo>
                  <a:lnTo>
                    <a:pt x="52387" y="285751"/>
                  </a:lnTo>
                  <a:lnTo>
                    <a:pt x="49212" y="287338"/>
                  </a:lnTo>
                  <a:lnTo>
                    <a:pt x="47625" y="285751"/>
                  </a:lnTo>
                  <a:lnTo>
                    <a:pt x="46037" y="285751"/>
                  </a:lnTo>
                  <a:lnTo>
                    <a:pt x="46037" y="282576"/>
                  </a:lnTo>
                  <a:lnTo>
                    <a:pt x="42862" y="282576"/>
                  </a:lnTo>
                  <a:lnTo>
                    <a:pt x="41275" y="280988"/>
                  </a:lnTo>
                  <a:lnTo>
                    <a:pt x="38100" y="280988"/>
                  </a:lnTo>
                  <a:lnTo>
                    <a:pt x="36512" y="279401"/>
                  </a:lnTo>
                  <a:lnTo>
                    <a:pt x="36512" y="276226"/>
                  </a:lnTo>
                  <a:lnTo>
                    <a:pt x="33337" y="274638"/>
                  </a:lnTo>
                  <a:lnTo>
                    <a:pt x="36512" y="271463"/>
                  </a:lnTo>
                  <a:lnTo>
                    <a:pt x="33337" y="271463"/>
                  </a:lnTo>
                  <a:lnTo>
                    <a:pt x="31750" y="271463"/>
                  </a:lnTo>
                  <a:lnTo>
                    <a:pt x="30162" y="269876"/>
                  </a:lnTo>
                  <a:lnTo>
                    <a:pt x="30162" y="266701"/>
                  </a:lnTo>
                  <a:lnTo>
                    <a:pt x="26987" y="265113"/>
                  </a:lnTo>
                  <a:lnTo>
                    <a:pt x="26987" y="263526"/>
                  </a:lnTo>
                  <a:lnTo>
                    <a:pt x="26987" y="260351"/>
                  </a:lnTo>
                  <a:lnTo>
                    <a:pt x="25400" y="260351"/>
                  </a:lnTo>
                  <a:lnTo>
                    <a:pt x="26987" y="258763"/>
                  </a:lnTo>
                  <a:lnTo>
                    <a:pt x="25400" y="258763"/>
                  </a:lnTo>
                  <a:lnTo>
                    <a:pt x="25400" y="255588"/>
                  </a:lnTo>
                  <a:lnTo>
                    <a:pt x="22225" y="255588"/>
                  </a:lnTo>
                  <a:lnTo>
                    <a:pt x="22225" y="254001"/>
                  </a:lnTo>
                  <a:lnTo>
                    <a:pt x="20637" y="255588"/>
                  </a:lnTo>
                  <a:lnTo>
                    <a:pt x="17462" y="254001"/>
                  </a:lnTo>
                  <a:lnTo>
                    <a:pt x="17462" y="250826"/>
                  </a:lnTo>
                  <a:lnTo>
                    <a:pt x="17462" y="249238"/>
                  </a:lnTo>
                  <a:lnTo>
                    <a:pt x="15875" y="247651"/>
                  </a:lnTo>
                  <a:lnTo>
                    <a:pt x="15875" y="244476"/>
                  </a:lnTo>
                  <a:lnTo>
                    <a:pt x="15875" y="242888"/>
                  </a:lnTo>
                  <a:lnTo>
                    <a:pt x="15875" y="239713"/>
                  </a:lnTo>
                  <a:lnTo>
                    <a:pt x="15875" y="238126"/>
                  </a:lnTo>
                  <a:lnTo>
                    <a:pt x="14287" y="238126"/>
                  </a:lnTo>
                  <a:lnTo>
                    <a:pt x="14287" y="234951"/>
                  </a:lnTo>
                  <a:lnTo>
                    <a:pt x="11112" y="234951"/>
                  </a:lnTo>
                  <a:lnTo>
                    <a:pt x="11112" y="233363"/>
                  </a:lnTo>
                  <a:lnTo>
                    <a:pt x="9525" y="231776"/>
                  </a:lnTo>
                  <a:lnTo>
                    <a:pt x="9525" y="228601"/>
                  </a:lnTo>
                  <a:lnTo>
                    <a:pt x="6350" y="222251"/>
                  </a:lnTo>
                  <a:lnTo>
                    <a:pt x="4762" y="217488"/>
                  </a:lnTo>
                  <a:lnTo>
                    <a:pt x="3175" y="215901"/>
                  </a:lnTo>
                  <a:lnTo>
                    <a:pt x="3175" y="212726"/>
                  </a:lnTo>
                  <a:lnTo>
                    <a:pt x="3175" y="211138"/>
                  </a:lnTo>
                  <a:lnTo>
                    <a:pt x="3175" y="207963"/>
                  </a:lnTo>
                  <a:lnTo>
                    <a:pt x="0" y="206376"/>
                  </a:lnTo>
                  <a:lnTo>
                    <a:pt x="3175" y="206376"/>
                  </a:lnTo>
                  <a:lnTo>
                    <a:pt x="3175" y="204788"/>
                  </a:lnTo>
                  <a:lnTo>
                    <a:pt x="3175" y="201613"/>
                  </a:lnTo>
                  <a:lnTo>
                    <a:pt x="3175" y="200026"/>
                  </a:lnTo>
                  <a:lnTo>
                    <a:pt x="3175" y="196851"/>
                  </a:lnTo>
                  <a:lnTo>
                    <a:pt x="3175" y="195263"/>
                  </a:lnTo>
                  <a:lnTo>
                    <a:pt x="3175" y="192088"/>
                  </a:lnTo>
                  <a:lnTo>
                    <a:pt x="3175" y="188913"/>
                  </a:lnTo>
                  <a:lnTo>
                    <a:pt x="3175" y="185738"/>
                  </a:lnTo>
                  <a:lnTo>
                    <a:pt x="3175" y="184151"/>
                  </a:lnTo>
                  <a:lnTo>
                    <a:pt x="4762" y="184151"/>
                  </a:lnTo>
                  <a:lnTo>
                    <a:pt x="4762" y="180976"/>
                  </a:lnTo>
                  <a:lnTo>
                    <a:pt x="3175" y="180976"/>
                  </a:lnTo>
                  <a:lnTo>
                    <a:pt x="4762" y="179388"/>
                  </a:lnTo>
                  <a:lnTo>
                    <a:pt x="4762" y="176213"/>
                  </a:lnTo>
                  <a:lnTo>
                    <a:pt x="3175" y="176213"/>
                  </a:lnTo>
                  <a:lnTo>
                    <a:pt x="3175" y="174626"/>
                  </a:lnTo>
                  <a:lnTo>
                    <a:pt x="3175" y="173038"/>
                  </a:lnTo>
                  <a:lnTo>
                    <a:pt x="4762" y="173038"/>
                  </a:lnTo>
                  <a:lnTo>
                    <a:pt x="4762" y="169863"/>
                  </a:lnTo>
                  <a:lnTo>
                    <a:pt x="4762" y="168276"/>
                  </a:lnTo>
                  <a:lnTo>
                    <a:pt x="4762" y="165101"/>
                  </a:lnTo>
                  <a:lnTo>
                    <a:pt x="4762" y="163513"/>
                  </a:lnTo>
                  <a:lnTo>
                    <a:pt x="4762" y="160338"/>
                  </a:lnTo>
                  <a:lnTo>
                    <a:pt x="4762" y="158751"/>
                  </a:lnTo>
                  <a:lnTo>
                    <a:pt x="4762" y="157163"/>
                  </a:lnTo>
                  <a:lnTo>
                    <a:pt x="4762" y="153988"/>
                  </a:lnTo>
                  <a:lnTo>
                    <a:pt x="6350" y="152401"/>
                  </a:lnTo>
                  <a:lnTo>
                    <a:pt x="6350" y="149226"/>
                  </a:lnTo>
                  <a:lnTo>
                    <a:pt x="6350" y="147638"/>
                  </a:lnTo>
                  <a:lnTo>
                    <a:pt x="4762" y="147638"/>
                  </a:lnTo>
                  <a:lnTo>
                    <a:pt x="6350" y="144463"/>
                  </a:lnTo>
                  <a:lnTo>
                    <a:pt x="6350" y="142876"/>
                  </a:lnTo>
                  <a:lnTo>
                    <a:pt x="6350" y="141288"/>
                  </a:lnTo>
                  <a:lnTo>
                    <a:pt x="9525" y="141288"/>
                  </a:lnTo>
                  <a:lnTo>
                    <a:pt x="9525" y="138113"/>
                  </a:lnTo>
                  <a:lnTo>
                    <a:pt x="11112" y="138113"/>
                  </a:lnTo>
                  <a:lnTo>
                    <a:pt x="11112" y="136526"/>
                  </a:lnTo>
                  <a:lnTo>
                    <a:pt x="14287" y="136526"/>
                  </a:lnTo>
                  <a:lnTo>
                    <a:pt x="14287" y="133351"/>
                  </a:lnTo>
                  <a:lnTo>
                    <a:pt x="14287" y="131763"/>
                  </a:lnTo>
                  <a:lnTo>
                    <a:pt x="14287" y="130176"/>
                  </a:lnTo>
                  <a:lnTo>
                    <a:pt x="15875" y="127001"/>
                  </a:lnTo>
                  <a:lnTo>
                    <a:pt x="15875" y="125413"/>
                  </a:lnTo>
                  <a:lnTo>
                    <a:pt x="17462" y="125413"/>
                  </a:lnTo>
                  <a:lnTo>
                    <a:pt x="17462" y="122238"/>
                  </a:lnTo>
                  <a:lnTo>
                    <a:pt x="20637" y="127001"/>
                  </a:lnTo>
                  <a:lnTo>
                    <a:pt x="20637" y="125413"/>
                  </a:lnTo>
                  <a:lnTo>
                    <a:pt x="20637" y="122238"/>
                  </a:lnTo>
                  <a:lnTo>
                    <a:pt x="20637" y="120651"/>
                  </a:lnTo>
                  <a:lnTo>
                    <a:pt x="22225" y="120651"/>
                  </a:lnTo>
                  <a:lnTo>
                    <a:pt x="22225" y="117476"/>
                  </a:lnTo>
                  <a:lnTo>
                    <a:pt x="22225" y="115888"/>
                  </a:lnTo>
                  <a:lnTo>
                    <a:pt x="22225" y="114301"/>
                  </a:lnTo>
                  <a:lnTo>
                    <a:pt x="25400" y="114301"/>
                  </a:lnTo>
                  <a:lnTo>
                    <a:pt x="25400" y="111126"/>
                  </a:lnTo>
                  <a:lnTo>
                    <a:pt x="25400" y="109538"/>
                  </a:lnTo>
                  <a:lnTo>
                    <a:pt x="26987" y="109538"/>
                  </a:lnTo>
                  <a:lnTo>
                    <a:pt x="26987" y="106363"/>
                  </a:lnTo>
                  <a:lnTo>
                    <a:pt x="26987" y="104776"/>
                  </a:lnTo>
                  <a:lnTo>
                    <a:pt x="26987" y="101601"/>
                  </a:lnTo>
                  <a:lnTo>
                    <a:pt x="26987" y="100013"/>
                  </a:lnTo>
                  <a:lnTo>
                    <a:pt x="30162" y="100013"/>
                  </a:lnTo>
                  <a:lnTo>
                    <a:pt x="30162" y="93663"/>
                  </a:lnTo>
                  <a:lnTo>
                    <a:pt x="31750" y="93663"/>
                  </a:lnTo>
                  <a:lnTo>
                    <a:pt x="31750" y="90488"/>
                  </a:lnTo>
                  <a:lnTo>
                    <a:pt x="31750" y="88901"/>
                  </a:lnTo>
                  <a:lnTo>
                    <a:pt x="33337" y="88901"/>
                  </a:lnTo>
                  <a:lnTo>
                    <a:pt x="33337" y="85726"/>
                  </a:lnTo>
                  <a:lnTo>
                    <a:pt x="36512" y="85726"/>
                  </a:lnTo>
                  <a:lnTo>
                    <a:pt x="36512" y="88901"/>
                  </a:lnTo>
                  <a:lnTo>
                    <a:pt x="38100" y="88901"/>
                  </a:lnTo>
                  <a:lnTo>
                    <a:pt x="38100" y="85726"/>
                  </a:lnTo>
                  <a:lnTo>
                    <a:pt x="41275" y="85726"/>
                  </a:lnTo>
                  <a:lnTo>
                    <a:pt x="41275" y="84138"/>
                  </a:lnTo>
                  <a:lnTo>
                    <a:pt x="41275" y="82551"/>
                  </a:lnTo>
                  <a:lnTo>
                    <a:pt x="42862" y="82551"/>
                  </a:lnTo>
                  <a:lnTo>
                    <a:pt x="42862" y="79376"/>
                  </a:lnTo>
                  <a:lnTo>
                    <a:pt x="46037" y="77788"/>
                  </a:lnTo>
                  <a:lnTo>
                    <a:pt x="46037" y="74613"/>
                  </a:lnTo>
                  <a:lnTo>
                    <a:pt x="46037" y="73026"/>
                  </a:lnTo>
                  <a:lnTo>
                    <a:pt x="47625" y="73026"/>
                  </a:lnTo>
                  <a:lnTo>
                    <a:pt x="47625" y="69851"/>
                  </a:lnTo>
                  <a:lnTo>
                    <a:pt x="47625" y="68263"/>
                  </a:lnTo>
                  <a:lnTo>
                    <a:pt x="49212" y="68263"/>
                  </a:lnTo>
                  <a:lnTo>
                    <a:pt x="49212" y="66676"/>
                  </a:lnTo>
                  <a:lnTo>
                    <a:pt x="49212" y="63501"/>
                  </a:lnTo>
                  <a:lnTo>
                    <a:pt x="52387" y="61913"/>
                  </a:lnTo>
                  <a:lnTo>
                    <a:pt x="52387" y="58738"/>
                  </a:lnTo>
                  <a:lnTo>
                    <a:pt x="53975" y="58738"/>
                  </a:lnTo>
                  <a:lnTo>
                    <a:pt x="53975" y="57150"/>
                  </a:lnTo>
                  <a:lnTo>
                    <a:pt x="53975" y="55563"/>
                  </a:lnTo>
                  <a:lnTo>
                    <a:pt x="57150" y="55563"/>
                  </a:lnTo>
                  <a:lnTo>
                    <a:pt x="57150" y="57150"/>
                  </a:lnTo>
                  <a:lnTo>
                    <a:pt x="58737" y="57150"/>
                  </a:lnTo>
                  <a:lnTo>
                    <a:pt x="58737" y="55563"/>
                  </a:lnTo>
                  <a:lnTo>
                    <a:pt x="61912" y="55563"/>
                  </a:lnTo>
                  <a:lnTo>
                    <a:pt x="61912" y="52388"/>
                  </a:lnTo>
                  <a:lnTo>
                    <a:pt x="63500" y="52388"/>
                  </a:lnTo>
                  <a:lnTo>
                    <a:pt x="63500" y="50800"/>
                  </a:lnTo>
                  <a:lnTo>
                    <a:pt x="65087" y="50800"/>
                  </a:lnTo>
                  <a:lnTo>
                    <a:pt x="65087" y="47625"/>
                  </a:lnTo>
                  <a:lnTo>
                    <a:pt x="68262" y="46038"/>
                  </a:lnTo>
                  <a:lnTo>
                    <a:pt x="68262" y="42863"/>
                  </a:lnTo>
                  <a:lnTo>
                    <a:pt x="69850" y="41275"/>
                  </a:lnTo>
                  <a:lnTo>
                    <a:pt x="69850" y="39688"/>
                  </a:lnTo>
                  <a:lnTo>
                    <a:pt x="73025" y="39688"/>
                  </a:lnTo>
                  <a:lnTo>
                    <a:pt x="73025" y="36513"/>
                  </a:lnTo>
                  <a:lnTo>
                    <a:pt x="74612" y="34925"/>
                  </a:lnTo>
                  <a:lnTo>
                    <a:pt x="74612" y="31750"/>
                  </a:lnTo>
                  <a:lnTo>
                    <a:pt x="77787" y="31750"/>
                  </a:lnTo>
                  <a:lnTo>
                    <a:pt x="79375" y="31750"/>
                  </a:lnTo>
                  <a:lnTo>
                    <a:pt x="79375" y="30163"/>
                  </a:lnTo>
                  <a:lnTo>
                    <a:pt x="79375" y="26988"/>
                  </a:lnTo>
                  <a:lnTo>
                    <a:pt x="80962" y="30163"/>
                  </a:lnTo>
                  <a:lnTo>
                    <a:pt x="80962" y="25400"/>
                  </a:lnTo>
                  <a:lnTo>
                    <a:pt x="80962" y="23813"/>
                  </a:lnTo>
                  <a:lnTo>
                    <a:pt x="84137" y="23813"/>
                  </a:lnTo>
                  <a:lnTo>
                    <a:pt x="85725" y="20638"/>
                  </a:lnTo>
                  <a:lnTo>
                    <a:pt x="85725" y="19050"/>
                  </a:lnTo>
                  <a:lnTo>
                    <a:pt x="88900" y="19050"/>
                  </a:lnTo>
                  <a:lnTo>
                    <a:pt x="88900" y="20638"/>
                  </a:lnTo>
                  <a:lnTo>
                    <a:pt x="90487" y="19050"/>
                  </a:lnTo>
                  <a:lnTo>
                    <a:pt x="93662" y="15875"/>
                  </a:lnTo>
                  <a:lnTo>
                    <a:pt x="95250" y="11113"/>
                  </a:lnTo>
                  <a:lnTo>
                    <a:pt x="95250" y="14288"/>
                  </a:lnTo>
                  <a:lnTo>
                    <a:pt x="95250" y="15875"/>
                  </a:lnTo>
                  <a:lnTo>
                    <a:pt x="96837" y="15875"/>
                  </a:lnTo>
                  <a:lnTo>
                    <a:pt x="100012" y="15875"/>
                  </a:lnTo>
                  <a:lnTo>
                    <a:pt x="100012" y="14288"/>
                  </a:lnTo>
                  <a:lnTo>
                    <a:pt x="101600" y="11113"/>
                  </a:lnTo>
                  <a:lnTo>
                    <a:pt x="101600" y="9525"/>
                  </a:lnTo>
                  <a:lnTo>
                    <a:pt x="104775" y="9525"/>
                  </a:lnTo>
                  <a:lnTo>
                    <a:pt x="106362" y="9525"/>
                  </a:lnTo>
                  <a:close/>
                  <a:moveTo>
                    <a:pt x="111125" y="3175"/>
                  </a:moveTo>
                  <a:lnTo>
                    <a:pt x="112713" y="3175"/>
                  </a:lnTo>
                  <a:lnTo>
                    <a:pt x="115888" y="3175"/>
                  </a:lnTo>
                  <a:lnTo>
                    <a:pt x="115888" y="4763"/>
                  </a:lnTo>
                  <a:lnTo>
                    <a:pt x="112713" y="4763"/>
                  </a:lnTo>
                  <a:lnTo>
                    <a:pt x="111125" y="4763"/>
                  </a:lnTo>
                  <a:close/>
                  <a:moveTo>
                    <a:pt x="117476" y="0"/>
                  </a:moveTo>
                  <a:lnTo>
                    <a:pt x="117476" y="3175"/>
                  </a:lnTo>
                  <a:lnTo>
                    <a:pt x="115888" y="3175"/>
                  </a:lnTo>
                  <a:close/>
                </a:path>
              </a:pathLst>
            </a:custGeom>
            <a:blipFill>
              <a:blip r:embed="rId4"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46E86DB-C8F3-4EC5-AF10-B459ECFA9AD3}"/>
                </a:ext>
              </a:extLst>
            </p:cNvPr>
            <p:cNvSpPr txBox="1"/>
            <p:nvPr/>
          </p:nvSpPr>
          <p:spPr>
            <a:xfrm>
              <a:off x="370763" y="228258"/>
              <a:ext cx="1015663" cy="78483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壹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6556A02-3A60-4526-BC9C-72513A356C37}"/>
                </a:ext>
              </a:extLst>
            </p:cNvPr>
            <p:cNvSpPr txBox="1"/>
            <p:nvPr/>
          </p:nvSpPr>
          <p:spPr>
            <a:xfrm>
              <a:off x="1253640" y="215986"/>
              <a:ext cx="219803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工作汇报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F0A5099B-6DEC-4267-85BD-A10D02CA5314}"/>
              </a:ext>
            </a:extLst>
          </p:cNvPr>
          <p:cNvSpPr txBox="1"/>
          <p:nvPr/>
        </p:nvSpPr>
        <p:spPr>
          <a:xfrm>
            <a:off x="1055687" y="4247001"/>
            <a:ext cx="10080626" cy="1030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C6142415-0F8A-4A36-AF49-6A9F9EC8DD76}"/>
              </a:ext>
            </a:extLst>
          </p:cNvPr>
          <p:cNvSpPr/>
          <p:nvPr/>
        </p:nvSpPr>
        <p:spPr>
          <a:xfrm>
            <a:off x="0" y="4178156"/>
            <a:ext cx="12192000" cy="2679845"/>
          </a:xfrm>
          <a:custGeom>
            <a:avLst/>
            <a:gdLst>
              <a:gd name="connsiteX0" fmla="*/ 11666195 w 12192000"/>
              <a:gd name="connsiteY0" fmla="*/ 647040 h 2679845"/>
              <a:gd name="connsiteX1" fmla="*/ 11722235 w 12192000"/>
              <a:gd name="connsiteY1" fmla="*/ 649871 h 2679845"/>
              <a:gd name="connsiteX2" fmla="*/ 11686094 w 12192000"/>
              <a:gd name="connsiteY2" fmla="*/ 649871 h 2679845"/>
              <a:gd name="connsiteX3" fmla="*/ 11658807 w 12192000"/>
              <a:gd name="connsiteY3" fmla="*/ 645989 h 2679845"/>
              <a:gd name="connsiteX4" fmla="*/ 11666195 w 12192000"/>
              <a:gd name="connsiteY4" fmla="*/ 647040 h 2679845"/>
              <a:gd name="connsiteX5" fmla="*/ 11656315 w 12192000"/>
              <a:gd name="connsiteY5" fmla="*/ 646541 h 2679845"/>
              <a:gd name="connsiteX6" fmla="*/ 6448548 w 12192000"/>
              <a:gd name="connsiteY6" fmla="*/ 72620 h 2679845"/>
              <a:gd name="connsiteX7" fmla="*/ 6656720 w 12192000"/>
              <a:gd name="connsiteY7" fmla="*/ 97849 h 2679845"/>
              <a:gd name="connsiteX8" fmla="*/ 6656720 w 12192000"/>
              <a:gd name="connsiteY8" fmla="*/ 111650 h 2679845"/>
              <a:gd name="connsiteX9" fmla="*/ 6853326 w 12192000"/>
              <a:gd name="connsiteY9" fmla="*/ 139251 h 2679845"/>
              <a:gd name="connsiteX10" fmla="*/ 6853326 w 12192000"/>
              <a:gd name="connsiteY10" fmla="*/ 125450 h 2679845"/>
              <a:gd name="connsiteX11" fmla="*/ 6934282 w 12192000"/>
              <a:gd name="connsiteY11" fmla="*/ 139251 h 2679845"/>
              <a:gd name="connsiteX12" fmla="*/ 6876457 w 12192000"/>
              <a:gd name="connsiteY12" fmla="*/ 139251 h 2679845"/>
              <a:gd name="connsiteX13" fmla="*/ 6992108 w 12192000"/>
              <a:gd name="connsiteY13" fmla="*/ 166852 h 2679845"/>
              <a:gd name="connsiteX14" fmla="*/ 6795501 w 12192000"/>
              <a:gd name="connsiteY14" fmla="*/ 166852 h 2679845"/>
              <a:gd name="connsiteX15" fmla="*/ 7142454 w 12192000"/>
              <a:gd name="connsiteY15" fmla="*/ 208253 h 2679845"/>
              <a:gd name="connsiteX16" fmla="*/ 6795501 w 12192000"/>
              <a:gd name="connsiteY16" fmla="*/ 208253 h 2679845"/>
              <a:gd name="connsiteX17" fmla="*/ 6818631 w 12192000"/>
              <a:gd name="connsiteY17" fmla="*/ 194453 h 2679845"/>
              <a:gd name="connsiteX18" fmla="*/ 6714545 w 12192000"/>
              <a:gd name="connsiteY18" fmla="*/ 194453 h 2679845"/>
              <a:gd name="connsiteX19" fmla="*/ 6702980 w 12192000"/>
              <a:gd name="connsiteY19" fmla="*/ 180652 h 2679845"/>
              <a:gd name="connsiteX20" fmla="*/ 6587329 w 12192000"/>
              <a:gd name="connsiteY20" fmla="*/ 180652 h 2679845"/>
              <a:gd name="connsiteX21" fmla="*/ 6228811 w 12192000"/>
              <a:gd name="connsiteY21" fmla="*/ 166852 h 2679845"/>
              <a:gd name="connsiteX22" fmla="*/ 6298201 w 12192000"/>
              <a:gd name="connsiteY22" fmla="*/ 166852 h 2679845"/>
              <a:gd name="connsiteX23" fmla="*/ 6448548 w 12192000"/>
              <a:gd name="connsiteY23" fmla="*/ 166852 h 2679845"/>
              <a:gd name="connsiteX24" fmla="*/ 6066899 w 12192000"/>
              <a:gd name="connsiteY24" fmla="*/ 125450 h 2679845"/>
              <a:gd name="connsiteX25" fmla="*/ 6460113 w 12192000"/>
              <a:gd name="connsiteY25" fmla="*/ 153051 h 2679845"/>
              <a:gd name="connsiteX26" fmla="*/ 6448548 w 12192000"/>
              <a:gd name="connsiteY26" fmla="*/ 125450 h 2679845"/>
              <a:gd name="connsiteX27" fmla="*/ 6506373 w 12192000"/>
              <a:gd name="connsiteY27" fmla="*/ 125450 h 2679845"/>
              <a:gd name="connsiteX28" fmla="*/ 6390722 w 12192000"/>
              <a:gd name="connsiteY28" fmla="*/ 84049 h 2679845"/>
              <a:gd name="connsiteX29" fmla="*/ 6448548 w 12192000"/>
              <a:gd name="connsiteY29" fmla="*/ 72620 h 2679845"/>
              <a:gd name="connsiteX30" fmla="*/ 8581512 w 12192000"/>
              <a:gd name="connsiteY30" fmla="*/ 25412 h 2679845"/>
              <a:gd name="connsiteX31" fmla="*/ 8588091 w 12192000"/>
              <a:gd name="connsiteY31" fmla="*/ 28846 h 2679845"/>
              <a:gd name="connsiteX32" fmla="*/ 8579085 w 12192000"/>
              <a:gd name="connsiteY32" fmla="*/ 25915 h 2679845"/>
              <a:gd name="connsiteX33" fmla="*/ 8566949 w 12192000"/>
              <a:gd name="connsiteY33" fmla="*/ 23024 h 2679845"/>
              <a:gd name="connsiteX34" fmla="*/ 8572189 w 12192000"/>
              <a:gd name="connsiteY34" fmla="*/ 23671 h 2679845"/>
              <a:gd name="connsiteX35" fmla="*/ 8579085 w 12192000"/>
              <a:gd name="connsiteY35" fmla="*/ 25915 h 2679845"/>
              <a:gd name="connsiteX36" fmla="*/ 8564961 w 12192000"/>
              <a:gd name="connsiteY36" fmla="*/ 28846 h 2679845"/>
              <a:gd name="connsiteX37" fmla="*/ 8566949 w 12192000"/>
              <a:gd name="connsiteY37" fmla="*/ 23024 h 2679845"/>
              <a:gd name="connsiteX38" fmla="*/ 8715308 w 12192000"/>
              <a:gd name="connsiteY38" fmla="*/ 1245 h 2679845"/>
              <a:gd name="connsiteX39" fmla="*/ 8923479 w 12192000"/>
              <a:gd name="connsiteY39" fmla="*/ 28846 h 2679845"/>
              <a:gd name="connsiteX40" fmla="*/ 8888785 w 12192000"/>
              <a:gd name="connsiteY40" fmla="*/ 42647 h 2679845"/>
              <a:gd name="connsiteX41" fmla="*/ 9096957 w 12192000"/>
              <a:gd name="connsiteY41" fmla="*/ 70248 h 2679845"/>
              <a:gd name="connsiteX42" fmla="*/ 9490170 w 12192000"/>
              <a:gd name="connsiteY42" fmla="*/ 70248 h 2679845"/>
              <a:gd name="connsiteX43" fmla="*/ 9536430 w 12192000"/>
              <a:gd name="connsiteY43" fmla="*/ 70248 h 2679845"/>
              <a:gd name="connsiteX44" fmla="*/ 9594256 w 12192000"/>
              <a:gd name="connsiteY44" fmla="*/ 97849 h 2679845"/>
              <a:gd name="connsiteX45" fmla="*/ 9860253 w 12192000"/>
              <a:gd name="connsiteY45" fmla="*/ 97849 h 2679845"/>
              <a:gd name="connsiteX46" fmla="*/ 9860253 w 12192000"/>
              <a:gd name="connsiteY46" fmla="*/ 125450 h 2679845"/>
              <a:gd name="connsiteX47" fmla="*/ 9756167 w 12192000"/>
              <a:gd name="connsiteY47" fmla="*/ 125450 h 2679845"/>
              <a:gd name="connsiteX48" fmla="*/ 9837123 w 12192000"/>
              <a:gd name="connsiteY48" fmla="*/ 139251 h 2679845"/>
              <a:gd name="connsiteX49" fmla="*/ 9779297 w 12192000"/>
              <a:gd name="connsiteY49" fmla="*/ 153051 h 2679845"/>
              <a:gd name="connsiteX50" fmla="*/ 9964339 w 12192000"/>
              <a:gd name="connsiteY50" fmla="*/ 166852 h 2679845"/>
              <a:gd name="connsiteX51" fmla="*/ 9906513 w 12192000"/>
              <a:gd name="connsiteY51" fmla="*/ 153051 h 2679845"/>
              <a:gd name="connsiteX52" fmla="*/ 10056860 w 12192000"/>
              <a:gd name="connsiteY52" fmla="*/ 153051 h 2679845"/>
              <a:gd name="connsiteX53" fmla="*/ 10091555 w 12192000"/>
              <a:gd name="connsiteY53" fmla="*/ 180652 h 2679845"/>
              <a:gd name="connsiteX54" fmla="*/ 9906513 w 12192000"/>
              <a:gd name="connsiteY54" fmla="*/ 180652 h 2679845"/>
              <a:gd name="connsiteX55" fmla="*/ 10056860 w 12192000"/>
              <a:gd name="connsiteY55" fmla="*/ 222054 h 2679845"/>
              <a:gd name="connsiteX56" fmla="*/ 10056860 w 12192000"/>
              <a:gd name="connsiteY56" fmla="*/ 208253 h 2679845"/>
              <a:gd name="connsiteX57" fmla="*/ 10426943 w 12192000"/>
              <a:gd name="connsiteY57" fmla="*/ 249655 h 2679845"/>
              <a:gd name="connsiteX58" fmla="*/ 9929644 w 12192000"/>
              <a:gd name="connsiteY58" fmla="*/ 249655 h 2679845"/>
              <a:gd name="connsiteX59" fmla="*/ 10207206 w 12192000"/>
              <a:gd name="connsiteY59" fmla="*/ 277256 h 2679845"/>
              <a:gd name="connsiteX60" fmla="*/ 10241901 w 12192000"/>
              <a:gd name="connsiteY60" fmla="*/ 291057 h 2679845"/>
              <a:gd name="connsiteX61" fmla="*/ 10091555 w 12192000"/>
              <a:gd name="connsiteY61" fmla="*/ 304857 h 2679845"/>
              <a:gd name="connsiteX62" fmla="*/ 10704506 w 12192000"/>
              <a:gd name="connsiteY62" fmla="*/ 346259 h 2679845"/>
              <a:gd name="connsiteX63" fmla="*/ 10265032 w 12192000"/>
              <a:gd name="connsiteY63" fmla="*/ 360060 h 2679845"/>
              <a:gd name="connsiteX64" fmla="*/ 10912677 w 12192000"/>
              <a:gd name="connsiteY64" fmla="*/ 387661 h 2679845"/>
              <a:gd name="connsiteX65" fmla="*/ 10820157 w 12192000"/>
              <a:gd name="connsiteY65" fmla="*/ 401461 h 2679845"/>
              <a:gd name="connsiteX66" fmla="*/ 10820157 w 12192000"/>
              <a:gd name="connsiteY66" fmla="*/ 415262 h 2679845"/>
              <a:gd name="connsiteX67" fmla="*/ 10727636 w 12192000"/>
              <a:gd name="connsiteY67" fmla="*/ 401461 h 2679845"/>
              <a:gd name="connsiteX68" fmla="*/ 10496334 w 12192000"/>
              <a:gd name="connsiteY68" fmla="*/ 429062 h 2679845"/>
              <a:gd name="connsiteX69" fmla="*/ 10253467 w 12192000"/>
              <a:gd name="connsiteY69" fmla="*/ 401461 h 2679845"/>
              <a:gd name="connsiteX70" fmla="*/ 10380683 w 12192000"/>
              <a:gd name="connsiteY70" fmla="*/ 429062 h 2679845"/>
              <a:gd name="connsiteX71" fmla="*/ 10646680 w 12192000"/>
              <a:gd name="connsiteY71" fmla="*/ 442863 h 2679845"/>
              <a:gd name="connsiteX72" fmla="*/ 10635115 w 12192000"/>
              <a:gd name="connsiteY72" fmla="*/ 456663 h 2679845"/>
              <a:gd name="connsiteX73" fmla="*/ 10739201 w 12192000"/>
              <a:gd name="connsiteY73" fmla="*/ 456663 h 2679845"/>
              <a:gd name="connsiteX74" fmla="*/ 10658245 w 12192000"/>
              <a:gd name="connsiteY74" fmla="*/ 442863 h 2679845"/>
              <a:gd name="connsiteX75" fmla="*/ 10820157 w 12192000"/>
              <a:gd name="connsiteY75" fmla="*/ 442863 h 2679845"/>
              <a:gd name="connsiteX76" fmla="*/ 10785461 w 12192000"/>
              <a:gd name="connsiteY76" fmla="*/ 442863 h 2679845"/>
              <a:gd name="connsiteX77" fmla="*/ 11305891 w 12192000"/>
              <a:gd name="connsiteY77" fmla="*/ 511866 h 2679845"/>
              <a:gd name="connsiteX78" fmla="*/ 11271196 w 12192000"/>
              <a:gd name="connsiteY78" fmla="*/ 484264 h 2679845"/>
              <a:gd name="connsiteX79" fmla="*/ 11467803 w 12192000"/>
              <a:gd name="connsiteY79" fmla="*/ 511866 h 2679845"/>
              <a:gd name="connsiteX80" fmla="*/ 11329021 w 12192000"/>
              <a:gd name="connsiteY80" fmla="*/ 511866 h 2679845"/>
              <a:gd name="connsiteX81" fmla="*/ 11398412 w 12192000"/>
              <a:gd name="connsiteY81" fmla="*/ 539467 h 2679845"/>
              <a:gd name="connsiteX82" fmla="*/ 11039894 w 12192000"/>
              <a:gd name="connsiteY82" fmla="*/ 525666 h 2679845"/>
              <a:gd name="connsiteX83" fmla="*/ 11305891 w 12192000"/>
              <a:gd name="connsiteY83" fmla="*/ 553267 h 2679845"/>
              <a:gd name="connsiteX84" fmla="*/ 11224935 w 12192000"/>
              <a:gd name="connsiteY84" fmla="*/ 567068 h 2679845"/>
              <a:gd name="connsiteX85" fmla="*/ 11444672 w 12192000"/>
              <a:gd name="connsiteY85" fmla="*/ 594669 h 2679845"/>
              <a:gd name="connsiteX86" fmla="*/ 10993633 w 12192000"/>
              <a:gd name="connsiteY86" fmla="*/ 567068 h 2679845"/>
              <a:gd name="connsiteX87" fmla="*/ 11074589 w 12192000"/>
              <a:gd name="connsiteY87" fmla="*/ 594669 h 2679845"/>
              <a:gd name="connsiteX88" fmla="*/ 11028329 w 12192000"/>
              <a:gd name="connsiteY88" fmla="*/ 594669 h 2679845"/>
              <a:gd name="connsiteX89" fmla="*/ 11120849 w 12192000"/>
              <a:gd name="connsiteY89" fmla="*/ 608469 h 2679845"/>
              <a:gd name="connsiteX90" fmla="*/ 11132415 w 12192000"/>
              <a:gd name="connsiteY90" fmla="*/ 622270 h 2679845"/>
              <a:gd name="connsiteX91" fmla="*/ 11449009 w 12192000"/>
              <a:gd name="connsiteY91" fmla="*/ 636070 h 2679845"/>
              <a:gd name="connsiteX92" fmla="*/ 11656315 w 12192000"/>
              <a:gd name="connsiteY92" fmla="*/ 646541 h 2679845"/>
              <a:gd name="connsiteX93" fmla="*/ 11641279 w 12192000"/>
              <a:gd name="connsiteY93" fmla="*/ 649871 h 2679845"/>
              <a:gd name="connsiteX94" fmla="*/ 11722235 w 12192000"/>
              <a:gd name="connsiteY94" fmla="*/ 677472 h 2679845"/>
              <a:gd name="connsiteX95" fmla="*/ 11224935 w 12192000"/>
              <a:gd name="connsiteY95" fmla="*/ 677472 h 2679845"/>
              <a:gd name="connsiteX96" fmla="*/ 11710670 w 12192000"/>
              <a:gd name="connsiteY96" fmla="*/ 718874 h 2679845"/>
              <a:gd name="connsiteX97" fmla="*/ 11409977 w 12192000"/>
              <a:gd name="connsiteY97" fmla="*/ 732674 h 2679845"/>
              <a:gd name="connsiteX98" fmla="*/ 11814756 w 12192000"/>
              <a:gd name="connsiteY98" fmla="*/ 760275 h 2679845"/>
              <a:gd name="connsiteX99" fmla="*/ 11849451 w 12192000"/>
              <a:gd name="connsiteY99" fmla="*/ 787876 h 2679845"/>
              <a:gd name="connsiteX100" fmla="*/ 11710670 w 12192000"/>
              <a:gd name="connsiteY100" fmla="*/ 787876 h 2679845"/>
              <a:gd name="connsiteX101" fmla="*/ 11713057 w 12192000"/>
              <a:gd name="connsiteY101" fmla="*/ 784214 h 2679845"/>
              <a:gd name="connsiteX102" fmla="*/ 11745365 w 12192000"/>
              <a:gd name="connsiteY102" fmla="*/ 787876 h 2679845"/>
              <a:gd name="connsiteX103" fmla="*/ 11714465 w 12192000"/>
              <a:gd name="connsiteY103" fmla="*/ 782054 h 2679845"/>
              <a:gd name="connsiteX104" fmla="*/ 11713057 w 12192000"/>
              <a:gd name="connsiteY104" fmla="*/ 784214 h 2679845"/>
              <a:gd name="connsiteX105" fmla="*/ 11640737 w 12192000"/>
              <a:gd name="connsiteY105" fmla="*/ 776016 h 2679845"/>
              <a:gd name="connsiteX106" fmla="*/ 11294326 w 12192000"/>
              <a:gd name="connsiteY106" fmla="*/ 774076 h 2679845"/>
              <a:gd name="connsiteX107" fmla="*/ 11259631 w 12192000"/>
              <a:gd name="connsiteY107" fmla="*/ 801677 h 2679845"/>
              <a:gd name="connsiteX108" fmla="*/ 11167110 w 12192000"/>
              <a:gd name="connsiteY108" fmla="*/ 801677 h 2679845"/>
              <a:gd name="connsiteX109" fmla="*/ 11409977 w 12192000"/>
              <a:gd name="connsiteY109" fmla="*/ 843078 h 2679845"/>
              <a:gd name="connsiteX110" fmla="*/ 11282761 w 12192000"/>
              <a:gd name="connsiteY110" fmla="*/ 815477 h 2679845"/>
              <a:gd name="connsiteX111" fmla="*/ 11352151 w 12192000"/>
              <a:gd name="connsiteY111" fmla="*/ 801677 h 2679845"/>
              <a:gd name="connsiteX112" fmla="*/ 11664409 w 12192000"/>
              <a:gd name="connsiteY112" fmla="*/ 856879 h 2679845"/>
              <a:gd name="connsiteX113" fmla="*/ 11652844 w 12192000"/>
              <a:gd name="connsiteY113" fmla="*/ 843078 h 2679845"/>
              <a:gd name="connsiteX114" fmla="*/ 11907277 w 12192000"/>
              <a:gd name="connsiteY114" fmla="*/ 856879 h 2679845"/>
              <a:gd name="connsiteX115" fmla="*/ 11699105 w 12192000"/>
              <a:gd name="connsiteY115" fmla="*/ 856879 h 2679845"/>
              <a:gd name="connsiteX116" fmla="*/ 11791625 w 12192000"/>
              <a:gd name="connsiteY116" fmla="*/ 870680 h 2679845"/>
              <a:gd name="connsiteX117" fmla="*/ 11537193 w 12192000"/>
              <a:gd name="connsiteY117" fmla="*/ 884480 h 2679845"/>
              <a:gd name="connsiteX118" fmla="*/ 12173274 w 12192000"/>
              <a:gd name="connsiteY118" fmla="*/ 912081 h 2679845"/>
              <a:gd name="connsiteX119" fmla="*/ 11872581 w 12192000"/>
              <a:gd name="connsiteY119" fmla="*/ 912081 h 2679845"/>
              <a:gd name="connsiteX120" fmla="*/ 11884146 w 12192000"/>
              <a:gd name="connsiteY120" fmla="*/ 925882 h 2679845"/>
              <a:gd name="connsiteX121" fmla="*/ 11282761 w 12192000"/>
              <a:gd name="connsiteY121" fmla="*/ 939682 h 2679845"/>
              <a:gd name="connsiteX122" fmla="*/ 11444672 w 12192000"/>
              <a:gd name="connsiteY122" fmla="*/ 953483 h 2679845"/>
              <a:gd name="connsiteX123" fmla="*/ 11548758 w 12192000"/>
              <a:gd name="connsiteY123" fmla="*/ 939682 h 2679845"/>
              <a:gd name="connsiteX124" fmla="*/ 11618149 w 12192000"/>
              <a:gd name="connsiteY124" fmla="*/ 967283 h 2679845"/>
              <a:gd name="connsiteX125" fmla="*/ 11571889 w 12192000"/>
              <a:gd name="connsiteY125" fmla="*/ 953483 h 2679845"/>
              <a:gd name="connsiteX126" fmla="*/ 12034493 w 12192000"/>
              <a:gd name="connsiteY126" fmla="*/ 953483 h 2679845"/>
              <a:gd name="connsiteX127" fmla="*/ 11965102 w 12192000"/>
              <a:gd name="connsiteY127" fmla="*/ 939682 h 2679845"/>
              <a:gd name="connsiteX128" fmla="*/ 12092318 w 12192000"/>
              <a:gd name="connsiteY128" fmla="*/ 939682 h 2679845"/>
              <a:gd name="connsiteX129" fmla="*/ 12069188 w 12192000"/>
              <a:gd name="connsiteY129" fmla="*/ 925882 h 2679845"/>
              <a:gd name="connsiteX130" fmla="*/ 12168937 w 12192000"/>
              <a:gd name="connsiteY130" fmla="*/ 920707 h 2679845"/>
              <a:gd name="connsiteX131" fmla="*/ 12192000 w 12192000"/>
              <a:gd name="connsiteY131" fmla="*/ 921808 h 2679845"/>
              <a:gd name="connsiteX132" fmla="*/ 12192000 w 12192000"/>
              <a:gd name="connsiteY132" fmla="*/ 932838 h 2679845"/>
              <a:gd name="connsiteX133" fmla="*/ 12148879 w 12192000"/>
              <a:gd name="connsiteY133" fmla="*/ 933645 h 2679845"/>
              <a:gd name="connsiteX134" fmla="*/ 12103883 w 12192000"/>
              <a:gd name="connsiteY134" fmla="*/ 939682 h 2679845"/>
              <a:gd name="connsiteX135" fmla="*/ 12173274 w 12192000"/>
              <a:gd name="connsiteY135" fmla="*/ 953483 h 2679845"/>
              <a:gd name="connsiteX136" fmla="*/ 12192000 w 12192000"/>
              <a:gd name="connsiteY136" fmla="*/ 957207 h 2679845"/>
              <a:gd name="connsiteX137" fmla="*/ 12192000 w 12192000"/>
              <a:gd name="connsiteY137" fmla="*/ 980407 h 2679845"/>
              <a:gd name="connsiteX138" fmla="*/ 12173274 w 12192000"/>
              <a:gd name="connsiteY138" fmla="*/ 981084 h 2679845"/>
              <a:gd name="connsiteX139" fmla="*/ 12190621 w 12192000"/>
              <a:gd name="connsiteY139" fmla="*/ 982809 h 2679845"/>
              <a:gd name="connsiteX140" fmla="*/ 12192000 w 12192000"/>
              <a:gd name="connsiteY140" fmla="*/ 983769 h 2679845"/>
              <a:gd name="connsiteX141" fmla="*/ 12192000 w 12192000"/>
              <a:gd name="connsiteY141" fmla="*/ 998481 h 2679845"/>
              <a:gd name="connsiteX142" fmla="*/ 12177927 w 12192000"/>
              <a:gd name="connsiteY142" fmla="*/ 1001650 h 2679845"/>
              <a:gd name="connsiteX143" fmla="*/ 11884146 w 12192000"/>
              <a:gd name="connsiteY143" fmla="*/ 981084 h 2679845"/>
              <a:gd name="connsiteX144" fmla="*/ 11930407 w 12192000"/>
              <a:gd name="connsiteY144" fmla="*/ 994884 h 2679845"/>
              <a:gd name="connsiteX145" fmla="*/ 11629714 w 12192000"/>
              <a:gd name="connsiteY145" fmla="*/ 1008685 h 2679845"/>
              <a:gd name="connsiteX146" fmla="*/ 12085090 w 12192000"/>
              <a:gd name="connsiteY146" fmla="*/ 1012566 h 2679845"/>
              <a:gd name="connsiteX147" fmla="*/ 12192000 w 12192000"/>
              <a:gd name="connsiteY147" fmla="*/ 1019296 h 2679845"/>
              <a:gd name="connsiteX148" fmla="*/ 12192000 w 12192000"/>
              <a:gd name="connsiteY148" fmla="*/ 1102965 h 2679845"/>
              <a:gd name="connsiteX149" fmla="*/ 12147252 w 12192000"/>
              <a:gd name="connsiteY149" fmla="*/ 1100114 h 2679845"/>
              <a:gd name="connsiteX150" fmla="*/ 11930407 w 12192000"/>
              <a:gd name="connsiteY150" fmla="*/ 1105289 h 2679845"/>
              <a:gd name="connsiteX151" fmla="*/ 12163155 w 12192000"/>
              <a:gd name="connsiteY151" fmla="*/ 1117364 h 2679845"/>
              <a:gd name="connsiteX152" fmla="*/ 12192000 w 12192000"/>
              <a:gd name="connsiteY152" fmla="*/ 1117570 h 2679845"/>
              <a:gd name="connsiteX153" fmla="*/ 12192000 w 12192000"/>
              <a:gd name="connsiteY153" fmla="*/ 1131078 h 2679845"/>
              <a:gd name="connsiteX154" fmla="*/ 12134241 w 12192000"/>
              <a:gd name="connsiteY154" fmla="*/ 1131165 h 2679845"/>
              <a:gd name="connsiteX155" fmla="*/ 11872581 w 12192000"/>
              <a:gd name="connsiteY155" fmla="*/ 1132890 h 2679845"/>
              <a:gd name="connsiteX156" fmla="*/ 12084186 w 12192000"/>
              <a:gd name="connsiteY156" fmla="*/ 1144966 h 2679845"/>
              <a:gd name="connsiteX157" fmla="*/ 12192000 w 12192000"/>
              <a:gd name="connsiteY157" fmla="*/ 1145907 h 2679845"/>
              <a:gd name="connsiteX158" fmla="*/ 12192000 w 12192000"/>
              <a:gd name="connsiteY158" fmla="*/ 1317137 h 2679845"/>
              <a:gd name="connsiteX159" fmla="*/ 12173274 w 12192000"/>
              <a:gd name="connsiteY159" fmla="*/ 1312297 h 2679845"/>
              <a:gd name="connsiteX160" fmla="*/ 12127013 w 12192000"/>
              <a:gd name="connsiteY160" fmla="*/ 1312297 h 2679845"/>
              <a:gd name="connsiteX161" fmla="*/ 12173274 w 12192000"/>
              <a:gd name="connsiteY161" fmla="*/ 1339898 h 2679845"/>
              <a:gd name="connsiteX162" fmla="*/ 12192000 w 12192000"/>
              <a:gd name="connsiteY162" fmla="*/ 1340575 h 2679845"/>
              <a:gd name="connsiteX163" fmla="*/ 12192000 w 12192000"/>
              <a:gd name="connsiteY163" fmla="*/ 2650550 h 2679845"/>
              <a:gd name="connsiteX164" fmla="*/ 12184839 w 12192000"/>
              <a:gd name="connsiteY164" fmla="*/ 2650949 h 2679845"/>
              <a:gd name="connsiteX165" fmla="*/ 12192000 w 12192000"/>
              <a:gd name="connsiteY165" fmla="*/ 2658426 h 2679845"/>
              <a:gd name="connsiteX166" fmla="*/ 12192000 w 12192000"/>
              <a:gd name="connsiteY166" fmla="*/ 2664956 h 2679845"/>
              <a:gd name="connsiteX167" fmla="*/ 11908180 w 12192000"/>
              <a:gd name="connsiteY167" fmla="*/ 2668631 h 2679845"/>
              <a:gd name="connsiteX168" fmla="*/ 11028329 w 12192000"/>
              <a:gd name="connsiteY168" fmla="*/ 2664749 h 2679845"/>
              <a:gd name="connsiteX169" fmla="*/ 10750766 w 12192000"/>
              <a:gd name="connsiteY169" fmla="*/ 2664749 h 2679845"/>
              <a:gd name="connsiteX170" fmla="*/ 10727636 w 12192000"/>
              <a:gd name="connsiteY170" fmla="*/ 2678550 h 2679845"/>
              <a:gd name="connsiteX171" fmla="*/ 10577289 w 12192000"/>
              <a:gd name="connsiteY171" fmla="*/ 2678550 h 2679845"/>
              <a:gd name="connsiteX172" fmla="*/ 10669810 w 12192000"/>
              <a:gd name="connsiteY172" fmla="*/ 2664749 h 2679845"/>
              <a:gd name="connsiteX173" fmla="*/ 10496334 w 12192000"/>
              <a:gd name="connsiteY173" fmla="*/ 2678550 h 2679845"/>
              <a:gd name="connsiteX174" fmla="*/ 9829895 w 12192000"/>
              <a:gd name="connsiteY174" fmla="*/ 2666474 h 2679845"/>
              <a:gd name="connsiteX175" fmla="*/ 9231317 w 12192000"/>
              <a:gd name="connsiteY175" fmla="*/ 2664862 h 2679845"/>
              <a:gd name="connsiteX176" fmla="*/ 9226005 w 12192000"/>
              <a:gd name="connsiteY176" fmla="*/ 2679845 h 2679845"/>
              <a:gd name="connsiteX177" fmla="*/ 0 w 12192000"/>
              <a:gd name="connsiteY177" fmla="*/ 2679845 h 2679845"/>
              <a:gd name="connsiteX178" fmla="*/ 0 w 12192000"/>
              <a:gd name="connsiteY178" fmla="*/ 947895 h 2679845"/>
              <a:gd name="connsiteX179" fmla="*/ 53045 w 12192000"/>
              <a:gd name="connsiteY179" fmla="*/ 953483 h 2679845"/>
              <a:gd name="connsiteX180" fmla="*/ 793212 w 12192000"/>
              <a:gd name="connsiteY180" fmla="*/ 939682 h 2679845"/>
              <a:gd name="connsiteX181" fmla="*/ 966689 w 12192000"/>
              <a:gd name="connsiteY181" fmla="*/ 953483 h 2679845"/>
              <a:gd name="connsiteX182" fmla="*/ 931993 w 12192000"/>
              <a:gd name="connsiteY182" fmla="*/ 939682 h 2679845"/>
              <a:gd name="connsiteX183" fmla="*/ 2007548 w 12192000"/>
              <a:gd name="connsiteY183" fmla="*/ 939682 h 2679845"/>
              <a:gd name="connsiteX184" fmla="*/ 1753116 w 12192000"/>
              <a:gd name="connsiteY184" fmla="*/ 967283 h 2679845"/>
              <a:gd name="connsiteX185" fmla="*/ 1498683 w 12192000"/>
              <a:gd name="connsiteY185" fmla="*/ 967283 h 2679845"/>
              <a:gd name="connsiteX186" fmla="*/ 955123 w 12192000"/>
              <a:gd name="connsiteY186" fmla="*/ 981084 h 2679845"/>
              <a:gd name="connsiteX187" fmla="*/ 874168 w 12192000"/>
              <a:gd name="connsiteY187" fmla="*/ 994885 h 2679845"/>
              <a:gd name="connsiteX188" fmla="*/ 862603 w 12192000"/>
              <a:gd name="connsiteY188" fmla="*/ 981084 h 2679845"/>
              <a:gd name="connsiteX189" fmla="*/ 284347 w 12192000"/>
              <a:gd name="connsiteY189" fmla="*/ 1008685 h 2679845"/>
              <a:gd name="connsiteX190" fmla="*/ 342173 w 12192000"/>
              <a:gd name="connsiteY190" fmla="*/ 1008685 h 2679845"/>
              <a:gd name="connsiteX191" fmla="*/ 122436 w 12192000"/>
              <a:gd name="connsiteY191" fmla="*/ 1022486 h 2679845"/>
              <a:gd name="connsiteX192" fmla="*/ 226522 w 12192000"/>
              <a:gd name="connsiteY192" fmla="*/ 1036286 h 2679845"/>
              <a:gd name="connsiteX193" fmla="*/ 214957 w 12192000"/>
              <a:gd name="connsiteY193" fmla="*/ 1050087 h 2679845"/>
              <a:gd name="connsiteX194" fmla="*/ 423129 w 12192000"/>
              <a:gd name="connsiteY194" fmla="*/ 1050087 h 2679845"/>
              <a:gd name="connsiteX195" fmla="*/ 330608 w 12192000"/>
              <a:gd name="connsiteY195" fmla="*/ 1036286 h 2679845"/>
              <a:gd name="connsiteX196" fmla="*/ 561910 w 12192000"/>
              <a:gd name="connsiteY196" fmla="*/ 1036286 h 2679845"/>
              <a:gd name="connsiteX197" fmla="*/ 1718420 w 12192000"/>
              <a:gd name="connsiteY197" fmla="*/ 1050087 h 2679845"/>
              <a:gd name="connsiteX198" fmla="*/ 1926592 w 12192000"/>
              <a:gd name="connsiteY198" fmla="*/ 1050087 h 2679845"/>
              <a:gd name="connsiteX199" fmla="*/ 1857201 w 12192000"/>
              <a:gd name="connsiteY199" fmla="*/ 1050087 h 2679845"/>
              <a:gd name="connsiteX200" fmla="*/ 1857201 w 12192000"/>
              <a:gd name="connsiteY200" fmla="*/ 1091488 h 2679845"/>
              <a:gd name="connsiteX201" fmla="*/ 1729985 w 12192000"/>
              <a:gd name="connsiteY201" fmla="*/ 1105289 h 2679845"/>
              <a:gd name="connsiteX202" fmla="*/ 1961287 w 12192000"/>
              <a:gd name="connsiteY202" fmla="*/ 1132890 h 2679845"/>
              <a:gd name="connsiteX203" fmla="*/ 1995983 w 12192000"/>
              <a:gd name="connsiteY203" fmla="*/ 1160491 h 2679845"/>
              <a:gd name="connsiteX204" fmla="*/ 2019113 w 12192000"/>
              <a:gd name="connsiteY204" fmla="*/ 1146690 h 2679845"/>
              <a:gd name="connsiteX205" fmla="*/ 2134764 w 12192000"/>
              <a:gd name="connsiteY205" fmla="*/ 1160491 h 2679845"/>
              <a:gd name="connsiteX206" fmla="*/ 1915027 w 12192000"/>
              <a:gd name="connsiteY206" fmla="*/ 1174291 h 2679845"/>
              <a:gd name="connsiteX207" fmla="*/ 1915027 w 12192000"/>
              <a:gd name="connsiteY207" fmla="*/ 1188092 h 2679845"/>
              <a:gd name="connsiteX208" fmla="*/ 1417728 w 12192000"/>
              <a:gd name="connsiteY208" fmla="*/ 1201892 h 2679845"/>
              <a:gd name="connsiteX209" fmla="*/ 1834071 w 12192000"/>
              <a:gd name="connsiteY209" fmla="*/ 1229494 h 2679845"/>
              <a:gd name="connsiteX210" fmla="*/ 1799376 w 12192000"/>
              <a:gd name="connsiteY210" fmla="*/ 1243294 h 2679845"/>
              <a:gd name="connsiteX211" fmla="*/ 2042243 w 12192000"/>
              <a:gd name="connsiteY211" fmla="*/ 1270895 h 2679845"/>
              <a:gd name="connsiteX212" fmla="*/ 1868767 w 12192000"/>
              <a:gd name="connsiteY212" fmla="*/ 1286421 h 2679845"/>
              <a:gd name="connsiteX213" fmla="*/ 1842942 w 12192000"/>
              <a:gd name="connsiteY213" fmla="*/ 1288154 h 2679845"/>
              <a:gd name="connsiteX214" fmla="*/ 2144871 w 12192000"/>
              <a:gd name="connsiteY214" fmla="*/ 1297235 h 2679845"/>
              <a:gd name="connsiteX215" fmla="*/ 2241742 w 12192000"/>
              <a:gd name="connsiteY215" fmla="*/ 1291596 h 2679845"/>
              <a:gd name="connsiteX216" fmla="*/ 2377631 w 12192000"/>
              <a:gd name="connsiteY216" fmla="*/ 1284696 h 2679845"/>
              <a:gd name="connsiteX217" fmla="*/ 2678324 w 12192000"/>
              <a:gd name="connsiteY217" fmla="*/ 1270895 h 2679845"/>
              <a:gd name="connsiteX218" fmla="*/ 3094668 w 12192000"/>
              <a:gd name="connsiteY218" fmla="*/ 1284696 h 2679845"/>
              <a:gd name="connsiteX219" fmla="*/ 3487881 w 12192000"/>
              <a:gd name="connsiteY219" fmla="*/ 1257095 h 2679845"/>
              <a:gd name="connsiteX220" fmla="*/ 3406925 w 12192000"/>
              <a:gd name="connsiteY220" fmla="*/ 1229494 h 2679845"/>
              <a:gd name="connsiteX221" fmla="*/ 3337535 w 12192000"/>
              <a:gd name="connsiteY221" fmla="*/ 1243294 h 2679845"/>
              <a:gd name="connsiteX222" fmla="*/ 2863366 w 12192000"/>
              <a:gd name="connsiteY222" fmla="*/ 1229494 h 2679845"/>
              <a:gd name="connsiteX223" fmla="*/ 3106233 w 12192000"/>
              <a:gd name="connsiteY223" fmla="*/ 1215693 h 2679845"/>
              <a:gd name="connsiteX224" fmla="*/ 3291274 w 12192000"/>
              <a:gd name="connsiteY224" fmla="*/ 1201892 h 2679845"/>
              <a:gd name="connsiteX225" fmla="*/ 3349100 w 12192000"/>
              <a:gd name="connsiteY225" fmla="*/ 1215693 h 2679845"/>
              <a:gd name="connsiteX226" fmla="*/ 3476316 w 12192000"/>
              <a:gd name="connsiteY226" fmla="*/ 1215693 h 2679845"/>
              <a:gd name="connsiteX227" fmla="*/ 3525468 w 12192000"/>
              <a:gd name="connsiteY227" fmla="*/ 1191542 h 2679845"/>
              <a:gd name="connsiteX228" fmla="*/ 3542275 w 12192000"/>
              <a:gd name="connsiteY228" fmla="*/ 1186366 h 2679845"/>
              <a:gd name="connsiteX229" fmla="*/ 3591967 w 12192000"/>
              <a:gd name="connsiteY229" fmla="*/ 1188092 h 2679845"/>
              <a:gd name="connsiteX230" fmla="*/ 3547875 w 12192000"/>
              <a:gd name="connsiteY230" fmla="*/ 1184642 h 2679845"/>
              <a:gd name="connsiteX231" fmla="*/ 3542275 w 12192000"/>
              <a:gd name="connsiteY231" fmla="*/ 1186366 h 2679845"/>
              <a:gd name="connsiteX232" fmla="*/ 3418130 w 12192000"/>
              <a:gd name="connsiteY232" fmla="*/ 1182054 h 2679845"/>
              <a:gd name="connsiteX233" fmla="*/ 2874931 w 12192000"/>
              <a:gd name="connsiteY233" fmla="*/ 1174291 h 2679845"/>
              <a:gd name="connsiteX234" fmla="*/ 3083102 w 12192000"/>
              <a:gd name="connsiteY234" fmla="*/ 1160491 h 2679845"/>
              <a:gd name="connsiteX235" fmla="*/ 2944321 w 12192000"/>
              <a:gd name="connsiteY235" fmla="*/ 1160491 h 2679845"/>
              <a:gd name="connsiteX236" fmla="*/ 2979017 w 12192000"/>
              <a:gd name="connsiteY236" fmla="*/ 1132890 h 2679845"/>
              <a:gd name="connsiteX237" fmla="*/ 3152493 w 12192000"/>
              <a:gd name="connsiteY237" fmla="*/ 1132890 h 2679845"/>
              <a:gd name="connsiteX238" fmla="*/ 3048407 w 12192000"/>
              <a:gd name="connsiteY238" fmla="*/ 1119089 h 2679845"/>
              <a:gd name="connsiteX239" fmla="*/ 3476316 w 12192000"/>
              <a:gd name="connsiteY239" fmla="*/ 1091488 h 2679845"/>
              <a:gd name="connsiteX240" fmla="*/ 3487881 w 12192000"/>
              <a:gd name="connsiteY240" fmla="*/ 1077688 h 2679845"/>
              <a:gd name="connsiteX241" fmla="*/ 3534142 w 12192000"/>
              <a:gd name="connsiteY241" fmla="*/ 1091488 h 2679845"/>
              <a:gd name="connsiteX242" fmla="*/ 3557272 w 12192000"/>
              <a:gd name="connsiteY242" fmla="*/ 1077688 h 2679845"/>
              <a:gd name="connsiteX243" fmla="*/ 3511011 w 12192000"/>
              <a:gd name="connsiteY243" fmla="*/ 1077688 h 2679845"/>
              <a:gd name="connsiteX244" fmla="*/ 3615097 w 12192000"/>
              <a:gd name="connsiteY244" fmla="*/ 1063887 h 2679845"/>
              <a:gd name="connsiteX245" fmla="*/ 3337535 w 12192000"/>
              <a:gd name="connsiteY245" fmla="*/ 1022485 h 2679845"/>
              <a:gd name="connsiteX246" fmla="*/ 3487881 w 12192000"/>
              <a:gd name="connsiteY246" fmla="*/ 1036286 h 2679845"/>
              <a:gd name="connsiteX247" fmla="*/ 3580402 w 12192000"/>
              <a:gd name="connsiteY247" fmla="*/ 1036286 h 2679845"/>
              <a:gd name="connsiteX248" fmla="*/ 3603532 w 12192000"/>
              <a:gd name="connsiteY248" fmla="*/ 1008685 h 2679845"/>
              <a:gd name="connsiteX249" fmla="*/ 4332136 w 12192000"/>
              <a:gd name="connsiteY249" fmla="*/ 994884 h 2679845"/>
              <a:gd name="connsiteX250" fmla="*/ 4309005 w 12192000"/>
              <a:gd name="connsiteY250" fmla="*/ 1008685 h 2679845"/>
              <a:gd name="connsiteX251" fmla="*/ 5164823 w 12192000"/>
              <a:gd name="connsiteY251" fmla="*/ 981084 h 2679845"/>
              <a:gd name="connsiteX252" fmla="*/ 5211083 w 12192000"/>
              <a:gd name="connsiteY252" fmla="*/ 1008685 h 2679845"/>
              <a:gd name="connsiteX253" fmla="*/ 5789337 w 12192000"/>
              <a:gd name="connsiteY253" fmla="*/ 981084 h 2679845"/>
              <a:gd name="connsiteX254" fmla="*/ 5234212 w 12192000"/>
              <a:gd name="connsiteY254" fmla="*/ 967283 h 2679845"/>
              <a:gd name="connsiteX255" fmla="*/ 5315169 w 12192000"/>
              <a:gd name="connsiteY255" fmla="*/ 967283 h 2679845"/>
              <a:gd name="connsiteX256" fmla="*/ 3846399 w 12192000"/>
              <a:gd name="connsiteY256" fmla="*/ 967283 h 2679845"/>
              <a:gd name="connsiteX257" fmla="*/ 3834834 w 12192000"/>
              <a:gd name="connsiteY257" fmla="*/ 981084 h 2679845"/>
              <a:gd name="connsiteX258" fmla="*/ 3730748 w 12192000"/>
              <a:gd name="connsiteY258" fmla="*/ 953483 h 2679845"/>
              <a:gd name="connsiteX259" fmla="*/ 3892660 w 12192000"/>
              <a:gd name="connsiteY259" fmla="*/ 939682 h 2679845"/>
              <a:gd name="connsiteX260" fmla="*/ 3476316 w 12192000"/>
              <a:gd name="connsiteY260" fmla="*/ 939682 h 2679845"/>
              <a:gd name="connsiteX261" fmla="*/ 4228048 w 12192000"/>
              <a:gd name="connsiteY261" fmla="*/ 912081 h 2679845"/>
              <a:gd name="connsiteX262" fmla="*/ 3927355 w 12192000"/>
              <a:gd name="connsiteY262" fmla="*/ 898281 h 2679845"/>
              <a:gd name="connsiteX263" fmla="*/ 3938920 w 12192000"/>
              <a:gd name="connsiteY263" fmla="*/ 898281 h 2679845"/>
              <a:gd name="connsiteX264" fmla="*/ 3788574 w 12192000"/>
              <a:gd name="connsiteY264" fmla="*/ 884480 h 2679845"/>
              <a:gd name="connsiteX265" fmla="*/ 3892660 w 12192000"/>
              <a:gd name="connsiteY265" fmla="*/ 870680 h 2679845"/>
              <a:gd name="connsiteX266" fmla="*/ 4216485 w 12192000"/>
              <a:gd name="connsiteY266" fmla="*/ 870680 h 2679845"/>
              <a:gd name="connsiteX267" fmla="*/ 4066136 w 12192000"/>
              <a:gd name="connsiteY267" fmla="*/ 884480 h 2679845"/>
              <a:gd name="connsiteX268" fmla="*/ 4216485 w 12192000"/>
              <a:gd name="connsiteY268" fmla="*/ 884480 h 2679845"/>
              <a:gd name="connsiteX269" fmla="*/ 4251179 w 12192000"/>
              <a:gd name="connsiteY269" fmla="*/ 912081 h 2679845"/>
              <a:gd name="connsiteX270" fmla="*/ 4424654 w 12192000"/>
              <a:gd name="connsiteY270" fmla="*/ 912081 h 2679845"/>
              <a:gd name="connsiteX271" fmla="*/ 4389960 w 12192000"/>
              <a:gd name="connsiteY271" fmla="*/ 898281 h 2679845"/>
              <a:gd name="connsiteX272" fmla="*/ 4679087 w 12192000"/>
              <a:gd name="connsiteY272" fmla="*/ 898281 h 2679845"/>
              <a:gd name="connsiteX273" fmla="*/ 4644392 w 12192000"/>
              <a:gd name="connsiteY273" fmla="*/ 884480 h 2679845"/>
              <a:gd name="connsiteX274" fmla="*/ 4898826 w 12192000"/>
              <a:gd name="connsiteY274" fmla="*/ 884480 h 2679845"/>
              <a:gd name="connsiteX275" fmla="*/ 4725349 w 12192000"/>
              <a:gd name="connsiteY275" fmla="*/ 884480 h 2679845"/>
              <a:gd name="connsiteX276" fmla="*/ 4748477 w 12192000"/>
              <a:gd name="connsiteY276" fmla="*/ 856879 h 2679845"/>
              <a:gd name="connsiteX277" fmla="*/ 4517177 w 12192000"/>
              <a:gd name="connsiteY277" fmla="*/ 829278 h 2679845"/>
              <a:gd name="connsiteX278" fmla="*/ 5731513 w 12192000"/>
              <a:gd name="connsiteY278" fmla="*/ 801677 h 2679845"/>
              <a:gd name="connsiteX279" fmla="*/ 6217246 w 12192000"/>
              <a:gd name="connsiteY279" fmla="*/ 801677 h 2679845"/>
              <a:gd name="connsiteX280" fmla="*/ 6772371 w 12192000"/>
              <a:gd name="connsiteY280" fmla="*/ 801677 h 2679845"/>
              <a:gd name="connsiteX281" fmla="*/ 7466277 w 12192000"/>
              <a:gd name="connsiteY281" fmla="*/ 815477 h 2679845"/>
              <a:gd name="connsiteX282" fmla="*/ 7720709 w 12192000"/>
              <a:gd name="connsiteY282" fmla="*/ 787876 h 2679845"/>
              <a:gd name="connsiteX283" fmla="*/ 7766970 w 12192000"/>
              <a:gd name="connsiteY283" fmla="*/ 801677 h 2679845"/>
              <a:gd name="connsiteX284" fmla="*/ 7871056 w 12192000"/>
              <a:gd name="connsiteY284" fmla="*/ 787876 h 2679845"/>
              <a:gd name="connsiteX285" fmla="*/ 7813230 w 12192000"/>
              <a:gd name="connsiteY285" fmla="*/ 760275 h 2679845"/>
              <a:gd name="connsiteX286" fmla="*/ 7928881 w 12192000"/>
              <a:gd name="connsiteY286" fmla="*/ 760275 h 2679845"/>
              <a:gd name="connsiteX287" fmla="*/ 7813230 w 12192000"/>
              <a:gd name="connsiteY287" fmla="*/ 746475 h 2679845"/>
              <a:gd name="connsiteX288" fmla="*/ 7952011 w 12192000"/>
              <a:gd name="connsiteY288" fmla="*/ 760275 h 2679845"/>
              <a:gd name="connsiteX289" fmla="*/ 7975142 w 12192000"/>
              <a:gd name="connsiteY289" fmla="*/ 774076 h 2679845"/>
              <a:gd name="connsiteX290" fmla="*/ 7905751 w 12192000"/>
              <a:gd name="connsiteY290" fmla="*/ 787876 h 2679845"/>
              <a:gd name="connsiteX291" fmla="*/ 7998272 w 12192000"/>
              <a:gd name="connsiteY291" fmla="*/ 801677 h 2679845"/>
              <a:gd name="connsiteX292" fmla="*/ 7986707 w 12192000"/>
              <a:gd name="connsiteY292" fmla="*/ 774076 h 2679845"/>
              <a:gd name="connsiteX293" fmla="*/ 8137053 w 12192000"/>
              <a:gd name="connsiteY293" fmla="*/ 787876 h 2679845"/>
              <a:gd name="connsiteX294" fmla="*/ 7998272 w 12192000"/>
              <a:gd name="connsiteY294" fmla="*/ 760275 h 2679845"/>
              <a:gd name="connsiteX295" fmla="*/ 8056097 w 12192000"/>
              <a:gd name="connsiteY295" fmla="*/ 760275 h 2679845"/>
              <a:gd name="connsiteX296" fmla="*/ 8067662 w 12192000"/>
              <a:gd name="connsiteY296" fmla="*/ 746475 h 2679845"/>
              <a:gd name="connsiteX297" fmla="*/ 8252704 w 12192000"/>
              <a:gd name="connsiteY297" fmla="*/ 732674 h 2679845"/>
              <a:gd name="connsiteX298" fmla="*/ 8032967 w 12192000"/>
              <a:gd name="connsiteY298" fmla="*/ 732674 h 2679845"/>
              <a:gd name="connsiteX299" fmla="*/ 7651319 w 12192000"/>
              <a:gd name="connsiteY299" fmla="*/ 718874 h 2679845"/>
              <a:gd name="connsiteX300" fmla="*/ 7662884 w 12192000"/>
              <a:gd name="connsiteY300" fmla="*/ 705073 h 2679845"/>
              <a:gd name="connsiteX301" fmla="*/ 7275340 w 12192000"/>
              <a:gd name="connsiteY301" fmla="*/ 703187 h 2679845"/>
              <a:gd name="connsiteX302" fmla="*/ 7213762 w 12192000"/>
              <a:gd name="connsiteY302" fmla="*/ 691633 h 2679845"/>
              <a:gd name="connsiteX303" fmla="*/ 7223410 w 12192000"/>
              <a:gd name="connsiteY303" fmla="*/ 691273 h 2679845"/>
              <a:gd name="connsiteX304" fmla="*/ 7211845 w 12192000"/>
              <a:gd name="connsiteY304" fmla="*/ 691273 h 2679845"/>
              <a:gd name="connsiteX305" fmla="*/ 7213762 w 12192000"/>
              <a:gd name="connsiteY305" fmla="*/ 691633 h 2679845"/>
              <a:gd name="connsiteX306" fmla="*/ 7119324 w 12192000"/>
              <a:gd name="connsiteY306" fmla="*/ 695154 h 2679845"/>
              <a:gd name="connsiteX307" fmla="*/ 6807066 w 12192000"/>
              <a:gd name="connsiteY307" fmla="*/ 691273 h 2679845"/>
              <a:gd name="connsiteX308" fmla="*/ 6379157 w 12192000"/>
              <a:gd name="connsiteY308" fmla="*/ 677472 h 2679845"/>
              <a:gd name="connsiteX309" fmla="*/ 6251941 w 12192000"/>
              <a:gd name="connsiteY309" fmla="*/ 677472 h 2679845"/>
              <a:gd name="connsiteX310" fmla="*/ 6448548 w 12192000"/>
              <a:gd name="connsiteY310" fmla="*/ 663671 h 2679845"/>
              <a:gd name="connsiteX311" fmla="*/ 6448548 w 12192000"/>
              <a:gd name="connsiteY311" fmla="*/ 649871 h 2679845"/>
              <a:gd name="connsiteX312" fmla="*/ 6633589 w 12192000"/>
              <a:gd name="connsiteY312" fmla="*/ 663671 h 2679845"/>
              <a:gd name="connsiteX313" fmla="*/ 6853326 w 12192000"/>
              <a:gd name="connsiteY313" fmla="*/ 663671 h 2679845"/>
              <a:gd name="connsiteX314" fmla="*/ 6934282 w 12192000"/>
              <a:gd name="connsiteY314" fmla="*/ 663671 h 2679845"/>
              <a:gd name="connsiteX315" fmla="*/ 6911152 w 12192000"/>
              <a:gd name="connsiteY315" fmla="*/ 663671 h 2679845"/>
              <a:gd name="connsiteX316" fmla="*/ 7281235 w 12192000"/>
              <a:gd name="connsiteY316" fmla="*/ 677472 h 2679845"/>
              <a:gd name="connsiteX317" fmla="*/ 7119324 w 12192000"/>
              <a:gd name="connsiteY317" fmla="*/ 663671 h 2679845"/>
              <a:gd name="connsiteX318" fmla="*/ 7674449 w 12192000"/>
              <a:gd name="connsiteY318" fmla="*/ 649871 h 2679845"/>
              <a:gd name="connsiteX319" fmla="*/ 7200280 w 12192000"/>
              <a:gd name="connsiteY319" fmla="*/ 636070 h 2679845"/>
              <a:gd name="connsiteX320" fmla="*/ 7963576 w 12192000"/>
              <a:gd name="connsiteY320" fmla="*/ 622270 h 2679845"/>
              <a:gd name="connsiteX321" fmla="*/ 7489407 w 12192000"/>
              <a:gd name="connsiteY321" fmla="*/ 622270 h 2679845"/>
              <a:gd name="connsiteX322" fmla="*/ 7246540 w 12192000"/>
              <a:gd name="connsiteY322" fmla="*/ 594669 h 2679845"/>
              <a:gd name="connsiteX323" fmla="*/ 6517938 w 12192000"/>
              <a:gd name="connsiteY323" fmla="*/ 580868 h 2679845"/>
              <a:gd name="connsiteX324" fmla="*/ 6529504 w 12192000"/>
              <a:gd name="connsiteY324" fmla="*/ 594669 h 2679845"/>
              <a:gd name="connsiteX325" fmla="*/ 6332897 w 12192000"/>
              <a:gd name="connsiteY325" fmla="*/ 608469 h 2679845"/>
              <a:gd name="connsiteX326" fmla="*/ 6506373 w 12192000"/>
              <a:gd name="connsiteY326" fmla="*/ 594669 h 2679845"/>
              <a:gd name="connsiteX327" fmla="*/ 6460113 w 12192000"/>
              <a:gd name="connsiteY327" fmla="*/ 553267 h 2679845"/>
              <a:gd name="connsiteX328" fmla="*/ 5581167 w 12192000"/>
              <a:gd name="connsiteY328" fmla="*/ 580868 h 2679845"/>
              <a:gd name="connsiteX329" fmla="*/ 5534905 w 12192000"/>
              <a:gd name="connsiteY329" fmla="*/ 567068 h 2679845"/>
              <a:gd name="connsiteX330" fmla="*/ 4794740 w 12192000"/>
              <a:gd name="connsiteY330" fmla="*/ 539467 h 2679845"/>
              <a:gd name="connsiteX331" fmla="*/ 4968215 w 12192000"/>
              <a:gd name="connsiteY331" fmla="*/ 525666 h 2679845"/>
              <a:gd name="connsiteX332" fmla="*/ 4910391 w 12192000"/>
              <a:gd name="connsiteY332" fmla="*/ 511866 h 2679845"/>
              <a:gd name="connsiteX333" fmla="*/ 5014477 w 12192000"/>
              <a:gd name="connsiteY333" fmla="*/ 484264 h 2679845"/>
              <a:gd name="connsiteX334" fmla="*/ 4979780 w 12192000"/>
              <a:gd name="connsiteY334" fmla="*/ 498065 h 2679845"/>
              <a:gd name="connsiteX335" fmla="*/ 5187952 w 12192000"/>
              <a:gd name="connsiteY335" fmla="*/ 511866 h 2679845"/>
              <a:gd name="connsiteX336" fmla="*/ 5164823 w 12192000"/>
              <a:gd name="connsiteY336" fmla="*/ 539467 h 2679845"/>
              <a:gd name="connsiteX337" fmla="*/ 5095432 w 12192000"/>
              <a:gd name="connsiteY337" fmla="*/ 525666 h 2679845"/>
              <a:gd name="connsiteX338" fmla="*/ 5106996 w 12192000"/>
              <a:gd name="connsiteY338" fmla="*/ 539467 h 2679845"/>
              <a:gd name="connsiteX339" fmla="*/ 5349864 w 12192000"/>
              <a:gd name="connsiteY339" fmla="*/ 539467 h 2679845"/>
              <a:gd name="connsiteX340" fmla="*/ 5303604 w 12192000"/>
              <a:gd name="connsiteY340" fmla="*/ 525666 h 2679845"/>
              <a:gd name="connsiteX341" fmla="*/ 5558035 w 12192000"/>
              <a:gd name="connsiteY341" fmla="*/ 525666 h 2679845"/>
              <a:gd name="connsiteX342" fmla="*/ 5361429 w 12192000"/>
              <a:gd name="connsiteY342" fmla="*/ 525666 h 2679845"/>
              <a:gd name="connsiteX343" fmla="*/ 5696818 w 12192000"/>
              <a:gd name="connsiteY343" fmla="*/ 511866 h 2679845"/>
              <a:gd name="connsiteX344" fmla="*/ 5523341 w 12192000"/>
              <a:gd name="connsiteY344" fmla="*/ 498065 h 2679845"/>
              <a:gd name="connsiteX345" fmla="*/ 5835597 w 12192000"/>
              <a:gd name="connsiteY345" fmla="*/ 484264 h 2679845"/>
              <a:gd name="connsiteX346" fmla="*/ 5650556 w 12192000"/>
              <a:gd name="connsiteY346" fmla="*/ 470464 h 2679845"/>
              <a:gd name="connsiteX347" fmla="*/ 5928118 w 12192000"/>
              <a:gd name="connsiteY347" fmla="*/ 456663 h 2679845"/>
              <a:gd name="connsiteX348" fmla="*/ 5396124 w 12192000"/>
              <a:gd name="connsiteY348" fmla="*/ 429062 h 2679845"/>
              <a:gd name="connsiteX349" fmla="*/ 5627427 w 12192000"/>
              <a:gd name="connsiteY349" fmla="*/ 415262 h 2679845"/>
              <a:gd name="connsiteX350" fmla="*/ 4979780 w 12192000"/>
              <a:gd name="connsiteY350" fmla="*/ 401461 h 2679845"/>
              <a:gd name="connsiteX351" fmla="*/ 5257344 w 12192000"/>
              <a:gd name="connsiteY351" fmla="*/ 373860 h 2679845"/>
              <a:gd name="connsiteX352" fmla="*/ 5176387 w 12192000"/>
              <a:gd name="connsiteY352" fmla="*/ 346259 h 2679845"/>
              <a:gd name="connsiteX353" fmla="*/ 5812467 w 12192000"/>
              <a:gd name="connsiteY353" fmla="*/ 346259 h 2679845"/>
              <a:gd name="connsiteX354" fmla="*/ 5488644 w 12192000"/>
              <a:gd name="connsiteY354" fmla="*/ 332458 h 2679845"/>
              <a:gd name="connsiteX355" fmla="*/ 5673687 w 12192000"/>
              <a:gd name="connsiteY355" fmla="*/ 318658 h 2679845"/>
              <a:gd name="connsiteX356" fmla="*/ 5592732 w 12192000"/>
              <a:gd name="connsiteY356" fmla="*/ 291057 h 2679845"/>
              <a:gd name="connsiteX357" fmla="*/ 5962813 w 12192000"/>
              <a:gd name="connsiteY357" fmla="*/ 291057 h 2679845"/>
              <a:gd name="connsiteX358" fmla="*/ 5928118 w 12192000"/>
              <a:gd name="connsiteY358" fmla="*/ 277256 h 2679845"/>
              <a:gd name="connsiteX359" fmla="*/ 6009074 w 12192000"/>
              <a:gd name="connsiteY359" fmla="*/ 277256 h 2679845"/>
              <a:gd name="connsiteX360" fmla="*/ 5974379 w 12192000"/>
              <a:gd name="connsiteY360" fmla="*/ 277256 h 2679845"/>
              <a:gd name="connsiteX361" fmla="*/ 6436983 w 12192000"/>
              <a:gd name="connsiteY361" fmla="*/ 318658 h 2679845"/>
              <a:gd name="connsiteX362" fmla="*/ 6402287 w 12192000"/>
              <a:gd name="connsiteY362" fmla="*/ 304857 h 2679845"/>
              <a:gd name="connsiteX363" fmla="*/ 6737675 w 12192000"/>
              <a:gd name="connsiteY363" fmla="*/ 291057 h 2679845"/>
              <a:gd name="connsiteX364" fmla="*/ 7096194 w 12192000"/>
              <a:gd name="connsiteY364" fmla="*/ 304857 h 2679845"/>
              <a:gd name="connsiteX365" fmla="*/ 7026803 w 12192000"/>
              <a:gd name="connsiteY365" fmla="*/ 277256 h 2679845"/>
              <a:gd name="connsiteX366" fmla="*/ 7362191 w 12192000"/>
              <a:gd name="connsiteY366" fmla="*/ 291057 h 2679845"/>
              <a:gd name="connsiteX367" fmla="*/ 7327496 w 12192000"/>
              <a:gd name="connsiteY367" fmla="*/ 277256 h 2679845"/>
              <a:gd name="connsiteX368" fmla="*/ 7593493 w 12192000"/>
              <a:gd name="connsiteY368" fmla="*/ 263456 h 2679845"/>
              <a:gd name="connsiteX369" fmla="*/ 7489407 w 12192000"/>
              <a:gd name="connsiteY369" fmla="*/ 249655 h 2679845"/>
              <a:gd name="connsiteX370" fmla="*/ 7686014 w 12192000"/>
              <a:gd name="connsiteY370" fmla="*/ 249655 h 2679845"/>
              <a:gd name="connsiteX371" fmla="*/ 6945847 w 12192000"/>
              <a:gd name="connsiteY371" fmla="*/ 222054 h 2679845"/>
              <a:gd name="connsiteX372" fmla="*/ 7223410 w 12192000"/>
              <a:gd name="connsiteY372" fmla="*/ 194453 h 2679845"/>
              <a:gd name="connsiteX373" fmla="*/ 7362191 w 12192000"/>
              <a:gd name="connsiteY373" fmla="*/ 208253 h 2679845"/>
              <a:gd name="connsiteX374" fmla="*/ 7304365 w 12192000"/>
              <a:gd name="connsiteY374" fmla="*/ 166852 h 2679845"/>
              <a:gd name="connsiteX375" fmla="*/ 7049933 w 12192000"/>
              <a:gd name="connsiteY375" fmla="*/ 166852 h 2679845"/>
              <a:gd name="connsiteX376" fmla="*/ 6992108 w 12192000"/>
              <a:gd name="connsiteY376" fmla="*/ 166852 h 2679845"/>
              <a:gd name="connsiteX377" fmla="*/ 7119324 w 12192000"/>
              <a:gd name="connsiteY377" fmla="*/ 153051 h 2679845"/>
              <a:gd name="connsiteX378" fmla="*/ 7038368 w 12192000"/>
              <a:gd name="connsiteY378" fmla="*/ 125450 h 2679845"/>
              <a:gd name="connsiteX379" fmla="*/ 7119324 w 12192000"/>
              <a:gd name="connsiteY379" fmla="*/ 125450 h 2679845"/>
              <a:gd name="connsiteX380" fmla="*/ 7119324 w 12192000"/>
              <a:gd name="connsiteY380" fmla="*/ 139251 h 2679845"/>
              <a:gd name="connsiteX381" fmla="*/ 7315931 w 12192000"/>
              <a:gd name="connsiteY381" fmla="*/ 111650 h 2679845"/>
              <a:gd name="connsiteX382" fmla="*/ 7431582 w 12192000"/>
              <a:gd name="connsiteY382" fmla="*/ 125450 h 2679845"/>
              <a:gd name="connsiteX383" fmla="*/ 7339061 w 12192000"/>
              <a:gd name="connsiteY383" fmla="*/ 125450 h 2679845"/>
              <a:gd name="connsiteX384" fmla="*/ 7431582 w 12192000"/>
              <a:gd name="connsiteY384" fmla="*/ 139251 h 2679845"/>
              <a:gd name="connsiteX385" fmla="*/ 7431582 w 12192000"/>
              <a:gd name="connsiteY385" fmla="*/ 125450 h 2679845"/>
              <a:gd name="connsiteX386" fmla="*/ 7512537 w 12192000"/>
              <a:gd name="connsiteY386" fmla="*/ 139251 h 2679845"/>
              <a:gd name="connsiteX387" fmla="*/ 7443147 w 12192000"/>
              <a:gd name="connsiteY387" fmla="*/ 125450 h 2679845"/>
              <a:gd name="connsiteX388" fmla="*/ 7489407 w 12192000"/>
              <a:gd name="connsiteY388" fmla="*/ 111650 h 2679845"/>
              <a:gd name="connsiteX389" fmla="*/ 7454712 w 12192000"/>
              <a:gd name="connsiteY389" fmla="*/ 97849 h 2679845"/>
              <a:gd name="connsiteX390" fmla="*/ 7558798 w 12192000"/>
              <a:gd name="connsiteY390" fmla="*/ 97849 h 2679845"/>
              <a:gd name="connsiteX391" fmla="*/ 7535668 w 12192000"/>
              <a:gd name="connsiteY391" fmla="*/ 111650 h 2679845"/>
              <a:gd name="connsiteX392" fmla="*/ 7720709 w 12192000"/>
              <a:gd name="connsiteY392" fmla="*/ 125450 h 2679845"/>
              <a:gd name="connsiteX393" fmla="*/ 7686014 w 12192000"/>
              <a:gd name="connsiteY393" fmla="*/ 125450 h 2679845"/>
              <a:gd name="connsiteX394" fmla="*/ 7824795 w 12192000"/>
              <a:gd name="connsiteY394" fmla="*/ 111650 h 2679845"/>
              <a:gd name="connsiteX395" fmla="*/ 7628188 w 12192000"/>
              <a:gd name="connsiteY395" fmla="*/ 97849 h 2679845"/>
              <a:gd name="connsiteX396" fmla="*/ 7720709 w 12192000"/>
              <a:gd name="connsiteY396" fmla="*/ 70248 h 2679845"/>
              <a:gd name="connsiteX397" fmla="*/ 8044532 w 12192000"/>
              <a:gd name="connsiteY397" fmla="*/ 70248 h 2679845"/>
              <a:gd name="connsiteX398" fmla="*/ 8113923 w 12192000"/>
              <a:gd name="connsiteY398" fmla="*/ 70248 h 2679845"/>
              <a:gd name="connsiteX399" fmla="*/ 8160183 w 12192000"/>
              <a:gd name="connsiteY399" fmla="*/ 97849 h 2679845"/>
              <a:gd name="connsiteX400" fmla="*/ 7917316 w 12192000"/>
              <a:gd name="connsiteY400" fmla="*/ 97849 h 2679845"/>
              <a:gd name="connsiteX401" fmla="*/ 8194878 w 12192000"/>
              <a:gd name="connsiteY401" fmla="*/ 97849 h 2679845"/>
              <a:gd name="connsiteX402" fmla="*/ 8298964 w 12192000"/>
              <a:gd name="connsiteY402" fmla="*/ 97849 h 2679845"/>
              <a:gd name="connsiteX403" fmla="*/ 8194878 w 12192000"/>
              <a:gd name="connsiteY403" fmla="*/ 84049 h 2679845"/>
              <a:gd name="connsiteX404" fmla="*/ 8322095 w 12192000"/>
              <a:gd name="connsiteY404" fmla="*/ 56448 h 2679845"/>
              <a:gd name="connsiteX405" fmla="*/ 8252704 w 12192000"/>
              <a:gd name="connsiteY405" fmla="*/ 28846 h 2679845"/>
              <a:gd name="connsiteX406" fmla="*/ 8079227 w 12192000"/>
              <a:gd name="connsiteY406" fmla="*/ 15046 h 2679845"/>
              <a:gd name="connsiteX407" fmla="*/ 8310530 w 12192000"/>
              <a:gd name="connsiteY407" fmla="*/ 15046 h 2679845"/>
              <a:gd name="connsiteX408" fmla="*/ 8322095 w 12192000"/>
              <a:gd name="connsiteY408" fmla="*/ 42647 h 2679845"/>
              <a:gd name="connsiteX409" fmla="*/ 8645917 w 12192000"/>
              <a:gd name="connsiteY409" fmla="*/ 70248 h 2679845"/>
              <a:gd name="connsiteX410" fmla="*/ 8634352 w 12192000"/>
              <a:gd name="connsiteY410" fmla="*/ 42647 h 2679845"/>
              <a:gd name="connsiteX411" fmla="*/ 8796263 w 12192000"/>
              <a:gd name="connsiteY411" fmla="*/ 42647 h 2679845"/>
              <a:gd name="connsiteX412" fmla="*/ 8715308 w 12192000"/>
              <a:gd name="connsiteY412" fmla="*/ 28846 h 2679845"/>
              <a:gd name="connsiteX413" fmla="*/ 8703743 w 12192000"/>
              <a:gd name="connsiteY413" fmla="*/ 15046 h 2679845"/>
              <a:gd name="connsiteX414" fmla="*/ 8645917 w 12192000"/>
              <a:gd name="connsiteY414" fmla="*/ 15046 h 2679845"/>
              <a:gd name="connsiteX415" fmla="*/ 8703743 w 12192000"/>
              <a:gd name="connsiteY415" fmla="*/ 28846 h 2679845"/>
              <a:gd name="connsiteX416" fmla="*/ 8622787 w 12192000"/>
              <a:gd name="connsiteY416" fmla="*/ 15046 h 2679845"/>
              <a:gd name="connsiteX417" fmla="*/ 8598211 w 12192000"/>
              <a:gd name="connsiteY417" fmla="*/ 21946 h 2679845"/>
              <a:gd name="connsiteX418" fmla="*/ 8581512 w 12192000"/>
              <a:gd name="connsiteY418" fmla="*/ 25412 h 2679845"/>
              <a:gd name="connsiteX419" fmla="*/ 8564961 w 12192000"/>
              <a:gd name="connsiteY419" fmla="*/ 16771 h 2679845"/>
              <a:gd name="connsiteX420" fmla="*/ 8541831 w 12192000"/>
              <a:gd name="connsiteY420" fmla="*/ 15046 h 2679845"/>
              <a:gd name="connsiteX421" fmla="*/ 8715308 w 12192000"/>
              <a:gd name="connsiteY421" fmla="*/ 1245 h 2679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</a:cxnLst>
            <a:rect l="l" t="t" r="r" b="b"/>
            <a:pathLst>
              <a:path w="12192000" h="2679845">
                <a:moveTo>
                  <a:pt x="11666195" y="647040"/>
                </a:moveTo>
                <a:lnTo>
                  <a:pt x="11722235" y="649871"/>
                </a:lnTo>
                <a:cubicBezTo>
                  <a:pt x="11722235" y="656771"/>
                  <a:pt x="11704887" y="653321"/>
                  <a:pt x="11686094" y="649871"/>
                </a:cubicBezTo>
                <a:close/>
                <a:moveTo>
                  <a:pt x="11658807" y="645989"/>
                </a:moveTo>
                <a:lnTo>
                  <a:pt x="11666195" y="647040"/>
                </a:lnTo>
                <a:lnTo>
                  <a:pt x="11656315" y="646541"/>
                </a:lnTo>
                <a:close/>
                <a:moveTo>
                  <a:pt x="6448548" y="72620"/>
                </a:moveTo>
                <a:cubicBezTo>
                  <a:pt x="6511433" y="69386"/>
                  <a:pt x="6587329" y="87499"/>
                  <a:pt x="6656720" y="97849"/>
                </a:cubicBezTo>
                <a:cubicBezTo>
                  <a:pt x="6679850" y="111650"/>
                  <a:pt x="6656720" y="97849"/>
                  <a:pt x="6656720" y="111650"/>
                </a:cubicBezTo>
                <a:cubicBezTo>
                  <a:pt x="6714545" y="125450"/>
                  <a:pt x="6772371" y="139251"/>
                  <a:pt x="6853326" y="139251"/>
                </a:cubicBezTo>
                <a:cubicBezTo>
                  <a:pt x="6876457" y="139251"/>
                  <a:pt x="6830196" y="125450"/>
                  <a:pt x="6853326" y="125450"/>
                </a:cubicBezTo>
                <a:cubicBezTo>
                  <a:pt x="6899587" y="125450"/>
                  <a:pt x="6911152" y="125450"/>
                  <a:pt x="6934282" y="139251"/>
                </a:cubicBezTo>
                <a:cubicBezTo>
                  <a:pt x="6934282" y="153051"/>
                  <a:pt x="6899587" y="139251"/>
                  <a:pt x="6876457" y="139251"/>
                </a:cubicBezTo>
                <a:cubicBezTo>
                  <a:pt x="6922717" y="153051"/>
                  <a:pt x="6980543" y="139251"/>
                  <a:pt x="6992108" y="166852"/>
                </a:cubicBezTo>
                <a:lnTo>
                  <a:pt x="6795501" y="166852"/>
                </a:lnTo>
                <a:cubicBezTo>
                  <a:pt x="6876457" y="194453"/>
                  <a:pt x="7049933" y="166852"/>
                  <a:pt x="7142454" y="208253"/>
                </a:cubicBezTo>
                <a:cubicBezTo>
                  <a:pt x="7038368" y="208253"/>
                  <a:pt x="6899587" y="208253"/>
                  <a:pt x="6795501" y="208253"/>
                </a:cubicBezTo>
                <a:cubicBezTo>
                  <a:pt x="6795501" y="194453"/>
                  <a:pt x="6830196" y="208253"/>
                  <a:pt x="6818631" y="194453"/>
                </a:cubicBezTo>
                <a:cubicBezTo>
                  <a:pt x="6807066" y="180652"/>
                  <a:pt x="6737675" y="194453"/>
                  <a:pt x="6714545" y="194453"/>
                </a:cubicBezTo>
                <a:cubicBezTo>
                  <a:pt x="6702980" y="194453"/>
                  <a:pt x="6702980" y="180652"/>
                  <a:pt x="6702980" y="180652"/>
                </a:cubicBezTo>
                <a:cubicBezTo>
                  <a:pt x="6656720" y="180652"/>
                  <a:pt x="6587329" y="166852"/>
                  <a:pt x="6587329" y="180652"/>
                </a:cubicBezTo>
                <a:cubicBezTo>
                  <a:pt x="6483243" y="153051"/>
                  <a:pt x="6367592" y="194453"/>
                  <a:pt x="6228811" y="166852"/>
                </a:cubicBezTo>
                <a:cubicBezTo>
                  <a:pt x="6298201" y="166852"/>
                  <a:pt x="6251941" y="139251"/>
                  <a:pt x="6298201" y="166852"/>
                </a:cubicBezTo>
                <a:cubicBezTo>
                  <a:pt x="6344462" y="153051"/>
                  <a:pt x="6344462" y="153051"/>
                  <a:pt x="6448548" y="166852"/>
                </a:cubicBezTo>
                <a:cubicBezTo>
                  <a:pt x="6356027" y="139251"/>
                  <a:pt x="6182550" y="139251"/>
                  <a:pt x="6066899" y="125450"/>
                </a:cubicBezTo>
                <a:cubicBezTo>
                  <a:pt x="6170985" y="111650"/>
                  <a:pt x="6332897" y="125450"/>
                  <a:pt x="6460113" y="153051"/>
                </a:cubicBezTo>
                <a:cubicBezTo>
                  <a:pt x="6471678" y="139251"/>
                  <a:pt x="6425418" y="139251"/>
                  <a:pt x="6448548" y="125450"/>
                </a:cubicBezTo>
                <a:cubicBezTo>
                  <a:pt x="6460113" y="125450"/>
                  <a:pt x="6494808" y="125450"/>
                  <a:pt x="6506373" y="125450"/>
                </a:cubicBezTo>
                <a:cubicBezTo>
                  <a:pt x="6494808" y="97849"/>
                  <a:pt x="6460113" y="84049"/>
                  <a:pt x="6390722" y="84049"/>
                </a:cubicBezTo>
                <a:cubicBezTo>
                  <a:pt x="6408070" y="77149"/>
                  <a:pt x="6427586" y="73698"/>
                  <a:pt x="6448548" y="72620"/>
                </a:cubicBezTo>
                <a:close/>
                <a:moveTo>
                  <a:pt x="8581512" y="25412"/>
                </a:moveTo>
                <a:lnTo>
                  <a:pt x="8588091" y="28846"/>
                </a:lnTo>
                <a:lnTo>
                  <a:pt x="8579085" y="25915"/>
                </a:lnTo>
                <a:close/>
                <a:moveTo>
                  <a:pt x="8566949" y="23024"/>
                </a:moveTo>
                <a:cubicBezTo>
                  <a:pt x="8568214" y="22377"/>
                  <a:pt x="8570021" y="22809"/>
                  <a:pt x="8572189" y="23671"/>
                </a:cubicBezTo>
                <a:lnTo>
                  <a:pt x="8579085" y="25915"/>
                </a:lnTo>
                <a:lnTo>
                  <a:pt x="8564961" y="28846"/>
                </a:lnTo>
                <a:cubicBezTo>
                  <a:pt x="8564961" y="25396"/>
                  <a:pt x="8565684" y="23671"/>
                  <a:pt x="8566949" y="23024"/>
                </a:cubicBezTo>
                <a:close/>
                <a:moveTo>
                  <a:pt x="8715308" y="1245"/>
                </a:moveTo>
                <a:cubicBezTo>
                  <a:pt x="8776025" y="4696"/>
                  <a:pt x="8842524" y="15046"/>
                  <a:pt x="8923479" y="28846"/>
                </a:cubicBezTo>
                <a:cubicBezTo>
                  <a:pt x="8923479" y="42647"/>
                  <a:pt x="8888785" y="28846"/>
                  <a:pt x="8888785" y="42647"/>
                </a:cubicBezTo>
                <a:cubicBezTo>
                  <a:pt x="8946610" y="70248"/>
                  <a:pt x="9039131" y="56448"/>
                  <a:pt x="9096957" y="70248"/>
                </a:cubicBezTo>
                <a:cubicBezTo>
                  <a:pt x="9166347" y="28846"/>
                  <a:pt x="9420779" y="97849"/>
                  <a:pt x="9490170" y="70248"/>
                </a:cubicBezTo>
                <a:cubicBezTo>
                  <a:pt x="9501735" y="70248"/>
                  <a:pt x="9513300" y="70248"/>
                  <a:pt x="9536430" y="70248"/>
                </a:cubicBezTo>
                <a:cubicBezTo>
                  <a:pt x="9571125" y="84049"/>
                  <a:pt x="9524865" y="84049"/>
                  <a:pt x="9594256" y="97849"/>
                </a:cubicBezTo>
                <a:cubicBezTo>
                  <a:pt x="9571125" y="56448"/>
                  <a:pt x="9779297" y="111650"/>
                  <a:pt x="9860253" y="97849"/>
                </a:cubicBezTo>
                <a:cubicBezTo>
                  <a:pt x="9837123" y="111650"/>
                  <a:pt x="9813993" y="111650"/>
                  <a:pt x="9860253" y="125450"/>
                </a:cubicBezTo>
                <a:cubicBezTo>
                  <a:pt x="9860253" y="139251"/>
                  <a:pt x="9767732" y="111650"/>
                  <a:pt x="9756167" y="125450"/>
                </a:cubicBezTo>
                <a:cubicBezTo>
                  <a:pt x="9767732" y="153051"/>
                  <a:pt x="9802427" y="139251"/>
                  <a:pt x="9837123" y="139251"/>
                </a:cubicBezTo>
                <a:cubicBezTo>
                  <a:pt x="9825558" y="153051"/>
                  <a:pt x="9790863" y="153051"/>
                  <a:pt x="9779297" y="153051"/>
                </a:cubicBezTo>
                <a:cubicBezTo>
                  <a:pt x="9825558" y="166852"/>
                  <a:pt x="9883383" y="153051"/>
                  <a:pt x="9964339" y="166852"/>
                </a:cubicBezTo>
                <a:cubicBezTo>
                  <a:pt x="9975904" y="153051"/>
                  <a:pt x="9929644" y="166852"/>
                  <a:pt x="9906513" y="153051"/>
                </a:cubicBezTo>
                <a:cubicBezTo>
                  <a:pt x="9941209" y="139251"/>
                  <a:pt x="9987469" y="153051"/>
                  <a:pt x="10056860" y="153051"/>
                </a:cubicBezTo>
                <a:cubicBezTo>
                  <a:pt x="10056860" y="166852"/>
                  <a:pt x="10068425" y="180652"/>
                  <a:pt x="10091555" y="180652"/>
                </a:cubicBezTo>
                <a:cubicBezTo>
                  <a:pt x="10022165" y="180652"/>
                  <a:pt x="9975904" y="194453"/>
                  <a:pt x="9906513" y="180652"/>
                </a:cubicBezTo>
                <a:cubicBezTo>
                  <a:pt x="9906513" y="208253"/>
                  <a:pt x="10056860" y="194453"/>
                  <a:pt x="10056860" y="222054"/>
                </a:cubicBezTo>
                <a:cubicBezTo>
                  <a:pt x="10103120" y="222054"/>
                  <a:pt x="10056860" y="222054"/>
                  <a:pt x="10056860" y="208253"/>
                </a:cubicBezTo>
                <a:cubicBezTo>
                  <a:pt x="10184076" y="222054"/>
                  <a:pt x="10288162" y="222054"/>
                  <a:pt x="10426943" y="249655"/>
                </a:cubicBezTo>
                <a:cubicBezTo>
                  <a:pt x="10265032" y="249655"/>
                  <a:pt x="10091555" y="249655"/>
                  <a:pt x="9929644" y="249655"/>
                </a:cubicBezTo>
                <a:cubicBezTo>
                  <a:pt x="9929644" y="304857"/>
                  <a:pt x="10126251" y="291057"/>
                  <a:pt x="10207206" y="277256"/>
                </a:cubicBezTo>
                <a:cubicBezTo>
                  <a:pt x="10230337" y="277256"/>
                  <a:pt x="10207206" y="291057"/>
                  <a:pt x="10241901" y="291057"/>
                </a:cubicBezTo>
                <a:cubicBezTo>
                  <a:pt x="10195641" y="304857"/>
                  <a:pt x="10137815" y="291057"/>
                  <a:pt x="10091555" y="304857"/>
                </a:cubicBezTo>
                <a:cubicBezTo>
                  <a:pt x="10288162" y="304857"/>
                  <a:pt x="10473203" y="318658"/>
                  <a:pt x="10704506" y="346259"/>
                </a:cubicBezTo>
                <a:cubicBezTo>
                  <a:pt x="10565725" y="373860"/>
                  <a:pt x="10403813" y="346259"/>
                  <a:pt x="10265032" y="360060"/>
                </a:cubicBezTo>
                <a:cubicBezTo>
                  <a:pt x="10484769" y="387661"/>
                  <a:pt x="10704506" y="360060"/>
                  <a:pt x="10912677" y="387661"/>
                </a:cubicBezTo>
                <a:cubicBezTo>
                  <a:pt x="10877982" y="387661"/>
                  <a:pt x="10866417" y="401461"/>
                  <a:pt x="10820157" y="401461"/>
                </a:cubicBezTo>
                <a:cubicBezTo>
                  <a:pt x="10808591" y="401461"/>
                  <a:pt x="10808591" y="401461"/>
                  <a:pt x="10820157" y="415262"/>
                </a:cubicBezTo>
                <a:cubicBezTo>
                  <a:pt x="10820157" y="415262"/>
                  <a:pt x="10692941" y="415262"/>
                  <a:pt x="10727636" y="401461"/>
                </a:cubicBezTo>
                <a:cubicBezTo>
                  <a:pt x="10623550" y="415262"/>
                  <a:pt x="10519464" y="373860"/>
                  <a:pt x="10496334" y="429062"/>
                </a:cubicBezTo>
                <a:cubicBezTo>
                  <a:pt x="10415378" y="415262"/>
                  <a:pt x="10334422" y="429062"/>
                  <a:pt x="10253467" y="401461"/>
                </a:cubicBezTo>
                <a:cubicBezTo>
                  <a:pt x="10253467" y="429062"/>
                  <a:pt x="10357553" y="456663"/>
                  <a:pt x="10380683" y="429062"/>
                </a:cubicBezTo>
                <a:cubicBezTo>
                  <a:pt x="10484769" y="442863"/>
                  <a:pt x="10565725" y="442863"/>
                  <a:pt x="10646680" y="442863"/>
                </a:cubicBezTo>
                <a:cubicBezTo>
                  <a:pt x="10669810" y="442863"/>
                  <a:pt x="10646680" y="456663"/>
                  <a:pt x="10635115" y="456663"/>
                </a:cubicBezTo>
                <a:cubicBezTo>
                  <a:pt x="10681375" y="470464"/>
                  <a:pt x="10692941" y="442863"/>
                  <a:pt x="10739201" y="456663"/>
                </a:cubicBezTo>
                <a:cubicBezTo>
                  <a:pt x="10727636" y="442863"/>
                  <a:pt x="10692941" y="442863"/>
                  <a:pt x="10658245" y="442863"/>
                </a:cubicBezTo>
                <a:cubicBezTo>
                  <a:pt x="10681375" y="415262"/>
                  <a:pt x="10773896" y="429062"/>
                  <a:pt x="10820157" y="442863"/>
                </a:cubicBezTo>
                <a:cubicBezTo>
                  <a:pt x="10820157" y="442863"/>
                  <a:pt x="10808591" y="442863"/>
                  <a:pt x="10785461" y="442863"/>
                </a:cubicBezTo>
                <a:cubicBezTo>
                  <a:pt x="10982068" y="511866"/>
                  <a:pt x="11143979" y="484264"/>
                  <a:pt x="11305891" y="511866"/>
                </a:cubicBezTo>
                <a:cubicBezTo>
                  <a:pt x="11329021" y="498065"/>
                  <a:pt x="11248065" y="511866"/>
                  <a:pt x="11271196" y="484264"/>
                </a:cubicBezTo>
                <a:cubicBezTo>
                  <a:pt x="11340586" y="498065"/>
                  <a:pt x="11386847" y="511866"/>
                  <a:pt x="11467803" y="511866"/>
                </a:cubicBezTo>
                <a:cubicBezTo>
                  <a:pt x="11456237" y="525666"/>
                  <a:pt x="11375282" y="511866"/>
                  <a:pt x="11329021" y="511866"/>
                </a:cubicBezTo>
                <a:cubicBezTo>
                  <a:pt x="11317456" y="525666"/>
                  <a:pt x="11398412" y="525666"/>
                  <a:pt x="11398412" y="539467"/>
                </a:cubicBezTo>
                <a:cubicBezTo>
                  <a:pt x="11248065" y="511866"/>
                  <a:pt x="11155545" y="525666"/>
                  <a:pt x="11039894" y="525666"/>
                </a:cubicBezTo>
                <a:cubicBezTo>
                  <a:pt x="11120849" y="539467"/>
                  <a:pt x="11224935" y="525666"/>
                  <a:pt x="11305891" y="553267"/>
                </a:cubicBezTo>
                <a:cubicBezTo>
                  <a:pt x="11305891" y="567068"/>
                  <a:pt x="11259631" y="567068"/>
                  <a:pt x="11224935" y="567068"/>
                </a:cubicBezTo>
                <a:cubicBezTo>
                  <a:pt x="11305891" y="594669"/>
                  <a:pt x="11363717" y="580868"/>
                  <a:pt x="11444672" y="594669"/>
                </a:cubicBezTo>
                <a:cubicBezTo>
                  <a:pt x="11305891" y="636070"/>
                  <a:pt x="11155545" y="553267"/>
                  <a:pt x="10993633" y="567068"/>
                </a:cubicBezTo>
                <a:cubicBezTo>
                  <a:pt x="11005198" y="580868"/>
                  <a:pt x="11063024" y="580868"/>
                  <a:pt x="11074589" y="594669"/>
                </a:cubicBezTo>
                <a:cubicBezTo>
                  <a:pt x="11086154" y="608469"/>
                  <a:pt x="11028329" y="580868"/>
                  <a:pt x="11028329" y="594669"/>
                </a:cubicBezTo>
                <a:cubicBezTo>
                  <a:pt x="11039894" y="608469"/>
                  <a:pt x="11074589" y="594669"/>
                  <a:pt x="11120849" y="608469"/>
                </a:cubicBezTo>
                <a:cubicBezTo>
                  <a:pt x="11120849" y="608469"/>
                  <a:pt x="11132415" y="622270"/>
                  <a:pt x="11132415" y="622270"/>
                </a:cubicBezTo>
                <a:cubicBezTo>
                  <a:pt x="11242283" y="629170"/>
                  <a:pt x="11349260" y="632620"/>
                  <a:pt x="11449009" y="636070"/>
                </a:cubicBezTo>
                <a:lnTo>
                  <a:pt x="11656315" y="646541"/>
                </a:lnTo>
                <a:lnTo>
                  <a:pt x="11641279" y="649871"/>
                </a:lnTo>
                <a:cubicBezTo>
                  <a:pt x="11652844" y="663671"/>
                  <a:pt x="11687539" y="663671"/>
                  <a:pt x="11722235" y="677472"/>
                </a:cubicBezTo>
                <a:cubicBezTo>
                  <a:pt x="11560323" y="677472"/>
                  <a:pt x="11375282" y="677472"/>
                  <a:pt x="11224935" y="677472"/>
                </a:cubicBezTo>
                <a:cubicBezTo>
                  <a:pt x="11386847" y="718874"/>
                  <a:pt x="11583453" y="677472"/>
                  <a:pt x="11710670" y="718874"/>
                </a:cubicBezTo>
                <a:cubicBezTo>
                  <a:pt x="11641279" y="732674"/>
                  <a:pt x="11514063" y="718874"/>
                  <a:pt x="11409977" y="732674"/>
                </a:cubicBezTo>
                <a:cubicBezTo>
                  <a:pt x="11525628" y="746475"/>
                  <a:pt x="11675974" y="760275"/>
                  <a:pt x="11814756" y="760275"/>
                </a:cubicBezTo>
                <a:cubicBezTo>
                  <a:pt x="11780060" y="774076"/>
                  <a:pt x="11826321" y="787876"/>
                  <a:pt x="11849451" y="787876"/>
                </a:cubicBezTo>
                <a:cubicBezTo>
                  <a:pt x="11837886" y="801677"/>
                  <a:pt x="11768495" y="801677"/>
                  <a:pt x="11710670" y="787876"/>
                </a:cubicBezTo>
                <a:lnTo>
                  <a:pt x="11713057" y="784214"/>
                </a:lnTo>
                <a:lnTo>
                  <a:pt x="11745365" y="787876"/>
                </a:lnTo>
                <a:cubicBezTo>
                  <a:pt x="11736691" y="787876"/>
                  <a:pt x="11721512" y="780114"/>
                  <a:pt x="11714465" y="782054"/>
                </a:cubicBezTo>
                <a:lnTo>
                  <a:pt x="11713057" y="784214"/>
                </a:lnTo>
                <a:lnTo>
                  <a:pt x="11640737" y="776016"/>
                </a:lnTo>
                <a:cubicBezTo>
                  <a:pt x="11522014" y="771488"/>
                  <a:pt x="11372391" y="784426"/>
                  <a:pt x="11294326" y="774076"/>
                </a:cubicBezTo>
                <a:cubicBezTo>
                  <a:pt x="11294326" y="787876"/>
                  <a:pt x="11259631" y="787876"/>
                  <a:pt x="11259631" y="801677"/>
                </a:cubicBezTo>
                <a:cubicBezTo>
                  <a:pt x="11224935" y="801677"/>
                  <a:pt x="11201805" y="801677"/>
                  <a:pt x="11167110" y="801677"/>
                </a:cubicBezTo>
                <a:cubicBezTo>
                  <a:pt x="11224935" y="815477"/>
                  <a:pt x="11340586" y="843078"/>
                  <a:pt x="11409977" y="843078"/>
                </a:cubicBezTo>
                <a:cubicBezTo>
                  <a:pt x="11386847" y="829278"/>
                  <a:pt x="11305891" y="829278"/>
                  <a:pt x="11282761" y="815477"/>
                </a:cubicBezTo>
                <a:cubicBezTo>
                  <a:pt x="11282761" y="787876"/>
                  <a:pt x="11352151" y="829278"/>
                  <a:pt x="11352151" y="801677"/>
                </a:cubicBezTo>
                <a:cubicBezTo>
                  <a:pt x="11444672" y="843078"/>
                  <a:pt x="11583453" y="829278"/>
                  <a:pt x="11664409" y="856879"/>
                </a:cubicBezTo>
                <a:cubicBezTo>
                  <a:pt x="11687539" y="856879"/>
                  <a:pt x="11664409" y="843078"/>
                  <a:pt x="11652844" y="843078"/>
                </a:cubicBezTo>
                <a:cubicBezTo>
                  <a:pt x="11733800" y="843078"/>
                  <a:pt x="11849451" y="815477"/>
                  <a:pt x="11907277" y="856879"/>
                </a:cubicBezTo>
                <a:cubicBezTo>
                  <a:pt x="11826321" y="843078"/>
                  <a:pt x="11756930" y="856879"/>
                  <a:pt x="11699105" y="856879"/>
                </a:cubicBezTo>
                <a:cubicBezTo>
                  <a:pt x="11699105" y="884480"/>
                  <a:pt x="11756930" y="856879"/>
                  <a:pt x="11791625" y="870680"/>
                </a:cubicBezTo>
                <a:cubicBezTo>
                  <a:pt x="11722235" y="898281"/>
                  <a:pt x="11629714" y="884480"/>
                  <a:pt x="11537193" y="884480"/>
                </a:cubicBezTo>
                <a:cubicBezTo>
                  <a:pt x="11745365" y="912081"/>
                  <a:pt x="11930407" y="870680"/>
                  <a:pt x="12173274" y="912081"/>
                </a:cubicBezTo>
                <a:cubicBezTo>
                  <a:pt x="12080753" y="925882"/>
                  <a:pt x="11965102" y="898281"/>
                  <a:pt x="11872581" y="912081"/>
                </a:cubicBezTo>
                <a:cubicBezTo>
                  <a:pt x="11884146" y="912081"/>
                  <a:pt x="11884146" y="925882"/>
                  <a:pt x="11884146" y="925882"/>
                </a:cubicBezTo>
                <a:cubicBezTo>
                  <a:pt x="11675974" y="912081"/>
                  <a:pt x="11525628" y="953483"/>
                  <a:pt x="11282761" y="939682"/>
                </a:cubicBezTo>
                <a:cubicBezTo>
                  <a:pt x="11329021" y="953483"/>
                  <a:pt x="11421542" y="939682"/>
                  <a:pt x="11444672" y="953483"/>
                </a:cubicBezTo>
                <a:cubicBezTo>
                  <a:pt x="11502498" y="953483"/>
                  <a:pt x="11502498" y="953483"/>
                  <a:pt x="11548758" y="939682"/>
                </a:cubicBezTo>
                <a:cubicBezTo>
                  <a:pt x="11537193" y="967283"/>
                  <a:pt x="11583453" y="967283"/>
                  <a:pt x="11618149" y="967283"/>
                </a:cubicBezTo>
                <a:cubicBezTo>
                  <a:pt x="11618149" y="953483"/>
                  <a:pt x="11560323" y="967283"/>
                  <a:pt x="11571889" y="953483"/>
                </a:cubicBezTo>
                <a:cubicBezTo>
                  <a:pt x="11710670" y="953483"/>
                  <a:pt x="11895711" y="967283"/>
                  <a:pt x="12034493" y="953483"/>
                </a:cubicBezTo>
                <a:cubicBezTo>
                  <a:pt x="12022927" y="939682"/>
                  <a:pt x="11988232" y="967283"/>
                  <a:pt x="11965102" y="939682"/>
                </a:cubicBezTo>
                <a:cubicBezTo>
                  <a:pt x="11988232" y="939682"/>
                  <a:pt x="12046058" y="939682"/>
                  <a:pt x="12092318" y="939682"/>
                </a:cubicBezTo>
                <a:cubicBezTo>
                  <a:pt x="12103883" y="939682"/>
                  <a:pt x="12080753" y="925882"/>
                  <a:pt x="12069188" y="925882"/>
                </a:cubicBezTo>
                <a:cubicBezTo>
                  <a:pt x="12103883" y="918982"/>
                  <a:pt x="12135687" y="918982"/>
                  <a:pt x="12168937" y="920707"/>
                </a:cubicBezTo>
                <a:lnTo>
                  <a:pt x="12192000" y="921808"/>
                </a:lnTo>
                <a:lnTo>
                  <a:pt x="12192000" y="932838"/>
                </a:lnTo>
                <a:lnTo>
                  <a:pt x="12148879" y="933645"/>
                </a:lnTo>
                <a:cubicBezTo>
                  <a:pt x="12133519" y="934507"/>
                  <a:pt x="12118340" y="936232"/>
                  <a:pt x="12103883" y="939682"/>
                </a:cubicBezTo>
                <a:cubicBezTo>
                  <a:pt x="12127014" y="946583"/>
                  <a:pt x="12150144" y="950033"/>
                  <a:pt x="12173274" y="953483"/>
                </a:cubicBezTo>
                <a:lnTo>
                  <a:pt x="12192000" y="957207"/>
                </a:lnTo>
                <a:lnTo>
                  <a:pt x="12192000" y="980407"/>
                </a:lnTo>
                <a:lnTo>
                  <a:pt x="12173274" y="981084"/>
                </a:lnTo>
                <a:cubicBezTo>
                  <a:pt x="12173274" y="981084"/>
                  <a:pt x="12181948" y="981084"/>
                  <a:pt x="12190621" y="982809"/>
                </a:cubicBezTo>
                <a:lnTo>
                  <a:pt x="12192000" y="983769"/>
                </a:lnTo>
                <a:lnTo>
                  <a:pt x="12192000" y="998481"/>
                </a:lnTo>
                <a:lnTo>
                  <a:pt x="12177927" y="1001650"/>
                </a:lnTo>
                <a:cubicBezTo>
                  <a:pt x="12099185" y="1009763"/>
                  <a:pt x="11965102" y="969008"/>
                  <a:pt x="11884146" y="981084"/>
                </a:cubicBezTo>
                <a:cubicBezTo>
                  <a:pt x="11872581" y="994884"/>
                  <a:pt x="11941972" y="981084"/>
                  <a:pt x="11930407" y="994884"/>
                </a:cubicBezTo>
                <a:cubicBezTo>
                  <a:pt x="11837886" y="1008685"/>
                  <a:pt x="11710670" y="994884"/>
                  <a:pt x="11629714" y="1008685"/>
                </a:cubicBezTo>
                <a:cubicBezTo>
                  <a:pt x="11794517" y="1029386"/>
                  <a:pt x="11933298" y="1011273"/>
                  <a:pt x="12085090" y="1012566"/>
                </a:cubicBezTo>
                <a:lnTo>
                  <a:pt x="12192000" y="1019296"/>
                </a:lnTo>
                <a:lnTo>
                  <a:pt x="12192000" y="1102965"/>
                </a:lnTo>
                <a:lnTo>
                  <a:pt x="12147252" y="1100114"/>
                </a:lnTo>
                <a:cubicBezTo>
                  <a:pt x="12069188" y="1094939"/>
                  <a:pt x="11988232" y="1091489"/>
                  <a:pt x="11930407" y="1105289"/>
                </a:cubicBezTo>
                <a:cubicBezTo>
                  <a:pt x="12005580" y="1112189"/>
                  <a:pt x="12083644" y="1115639"/>
                  <a:pt x="12163155" y="1117364"/>
                </a:cubicBezTo>
                <a:lnTo>
                  <a:pt x="12192000" y="1117570"/>
                </a:lnTo>
                <a:lnTo>
                  <a:pt x="12192000" y="1131078"/>
                </a:lnTo>
                <a:lnTo>
                  <a:pt x="12134241" y="1131165"/>
                </a:lnTo>
                <a:cubicBezTo>
                  <a:pt x="12037383" y="1129440"/>
                  <a:pt x="11941971" y="1125990"/>
                  <a:pt x="11872581" y="1132890"/>
                </a:cubicBezTo>
                <a:cubicBezTo>
                  <a:pt x="11947754" y="1139790"/>
                  <a:pt x="12017145" y="1143241"/>
                  <a:pt x="12084186" y="1144966"/>
                </a:cubicBezTo>
                <a:lnTo>
                  <a:pt x="12192000" y="1145907"/>
                </a:lnTo>
                <a:lnTo>
                  <a:pt x="12192000" y="1317137"/>
                </a:lnTo>
                <a:lnTo>
                  <a:pt x="12173274" y="1312297"/>
                </a:lnTo>
                <a:cubicBezTo>
                  <a:pt x="12150144" y="1298496"/>
                  <a:pt x="12138579" y="1312297"/>
                  <a:pt x="12127013" y="1312297"/>
                </a:cubicBezTo>
                <a:cubicBezTo>
                  <a:pt x="12127013" y="1326097"/>
                  <a:pt x="12161709" y="1339898"/>
                  <a:pt x="12173274" y="1339898"/>
                </a:cubicBezTo>
                <a:lnTo>
                  <a:pt x="12192000" y="1340575"/>
                </a:lnTo>
                <a:lnTo>
                  <a:pt x="12192000" y="2650550"/>
                </a:lnTo>
                <a:lnTo>
                  <a:pt x="12184839" y="2650949"/>
                </a:lnTo>
                <a:lnTo>
                  <a:pt x="12192000" y="2658426"/>
                </a:lnTo>
                <a:lnTo>
                  <a:pt x="12192000" y="2664956"/>
                </a:lnTo>
                <a:lnTo>
                  <a:pt x="11908180" y="2668631"/>
                </a:lnTo>
                <a:cubicBezTo>
                  <a:pt x="11611644" y="2675100"/>
                  <a:pt x="11323239" y="2685450"/>
                  <a:pt x="11028329" y="2664749"/>
                </a:cubicBezTo>
                <a:cubicBezTo>
                  <a:pt x="10958938" y="2678550"/>
                  <a:pt x="10889547" y="2678550"/>
                  <a:pt x="10750766" y="2664749"/>
                </a:cubicBezTo>
                <a:cubicBezTo>
                  <a:pt x="10739201" y="2664749"/>
                  <a:pt x="10750766" y="2678550"/>
                  <a:pt x="10727636" y="2678550"/>
                </a:cubicBezTo>
                <a:cubicBezTo>
                  <a:pt x="10669810" y="2678550"/>
                  <a:pt x="10635115" y="2678550"/>
                  <a:pt x="10577289" y="2678550"/>
                </a:cubicBezTo>
                <a:cubicBezTo>
                  <a:pt x="10577289" y="2664749"/>
                  <a:pt x="10669810" y="2678550"/>
                  <a:pt x="10669810" y="2664749"/>
                </a:cubicBezTo>
                <a:cubicBezTo>
                  <a:pt x="10600420" y="2664749"/>
                  <a:pt x="10380683" y="2650949"/>
                  <a:pt x="10496334" y="2678550"/>
                </a:cubicBezTo>
                <a:cubicBezTo>
                  <a:pt x="10265032" y="2671649"/>
                  <a:pt x="10045295" y="2668199"/>
                  <a:pt x="9829895" y="2666474"/>
                </a:cubicBezTo>
                <a:lnTo>
                  <a:pt x="9231317" y="2664862"/>
                </a:lnTo>
                <a:lnTo>
                  <a:pt x="9226005" y="2679845"/>
                </a:lnTo>
                <a:lnTo>
                  <a:pt x="0" y="2679845"/>
                </a:lnTo>
                <a:lnTo>
                  <a:pt x="0" y="947895"/>
                </a:lnTo>
                <a:lnTo>
                  <a:pt x="53045" y="953483"/>
                </a:lnTo>
                <a:cubicBezTo>
                  <a:pt x="261217" y="925882"/>
                  <a:pt x="596605" y="967283"/>
                  <a:pt x="793212" y="939682"/>
                </a:cubicBezTo>
                <a:cubicBezTo>
                  <a:pt x="862603" y="953483"/>
                  <a:pt x="897298" y="939682"/>
                  <a:pt x="966689" y="953483"/>
                </a:cubicBezTo>
                <a:cubicBezTo>
                  <a:pt x="966689" y="939682"/>
                  <a:pt x="920428" y="953483"/>
                  <a:pt x="931993" y="939682"/>
                </a:cubicBezTo>
                <a:cubicBezTo>
                  <a:pt x="1290511" y="953483"/>
                  <a:pt x="1683725" y="912081"/>
                  <a:pt x="2007548" y="939682"/>
                </a:cubicBezTo>
                <a:cubicBezTo>
                  <a:pt x="1972853" y="981084"/>
                  <a:pt x="1845636" y="953483"/>
                  <a:pt x="1753116" y="967283"/>
                </a:cubicBezTo>
                <a:cubicBezTo>
                  <a:pt x="1695290" y="981084"/>
                  <a:pt x="1591204" y="967283"/>
                  <a:pt x="1498683" y="967283"/>
                </a:cubicBezTo>
                <a:cubicBezTo>
                  <a:pt x="1359902" y="994884"/>
                  <a:pt x="1174860" y="994884"/>
                  <a:pt x="955123" y="981084"/>
                </a:cubicBezTo>
                <a:cubicBezTo>
                  <a:pt x="931993" y="981084"/>
                  <a:pt x="897298" y="981084"/>
                  <a:pt x="874168" y="994885"/>
                </a:cubicBezTo>
                <a:cubicBezTo>
                  <a:pt x="862603" y="994885"/>
                  <a:pt x="874168" y="981084"/>
                  <a:pt x="862603" y="981084"/>
                </a:cubicBezTo>
                <a:cubicBezTo>
                  <a:pt x="665996" y="981084"/>
                  <a:pt x="457824" y="981084"/>
                  <a:pt x="284347" y="1008685"/>
                </a:cubicBezTo>
                <a:cubicBezTo>
                  <a:pt x="295913" y="1022486"/>
                  <a:pt x="342173" y="994885"/>
                  <a:pt x="342173" y="1008685"/>
                </a:cubicBezTo>
                <a:cubicBezTo>
                  <a:pt x="307478" y="1050087"/>
                  <a:pt x="180261" y="994885"/>
                  <a:pt x="122436" y="1022486"/>
                </a:cubicBezTo>
                <a:cubicBezTo>
                  <a:pt x="157131" y="1036286"/>
                  <a:pt x="203392" y="1022486"/>
                  <a:pt x="226522" y="1036286"/>
                </a:cubicBezTo>
                <a:cubicBezTo>
                  <a:pt x="214957" y="1036286"/>
                  <a:pt x="214957" y="1050087"/>
                  <a:pt x="214957" y="1050087"/>
                </a:cubicBezTo>
                <a:cubicBezTo>
                  <a:pt x="284347" y="1063887"/>
                  <a:pt x="342173" y="1050087"/>
                  <a:pt x="423129" y="1050087"/>
                </a:cubicBezTo>
                <a:cubicBezTo>
                  <a:pt x="399998" y="1036286"/>
                  <a:pt x="342173" y="1050087"/>
                  <a:pt x="330608" y="1036286"/>
                </a:cubicBezTo>
                <a:cubicBezTo>
                  <a:pt x="388433" y="1022486"/>
                  <a:pt x="492519" y="1036286"/>
                  <a:pt x="561910" y="1036286"/>
                </a:cubicBezTo>
                <a:cubicBezTo>
                  <a:pt x="931993" y="1036286"/>
                  <a:pt x="1290511" y="1022485"/>
                  <a:pt x="1718420" y="1050087"/>
                </a:cubicBezTo>
                <a:cubicBezTo>
                  <a:pt x="1776246" y="1036286"/>
                  <a:pt x="1845636" y="1036286"/>
                  <a:pt x="1926592" y="1050087"/>
                </a:cubicBezTo>
                <a:cubicBezTo>
                  <a:pt x="1915027" y="1063887"/>
                  <a:pt x="1891897" y="1063887"/>
                  <a:pt x="1857201" y="1050087"/>
                </a:cubicBezTo>
                <a:cubicBezTo>
                  <a:pt x="1834071" y="1063887"/>
                  <a:pt x="1880332" y="1077688"/>
                  <a:pt x="1857201" y="1091488"/>
                </a:cubicBezTo>
                <a:cubicBezTo>
                  <a:pt x="1787811" y="1077688"/>
                  <a:pt x="1764681" y="1091488"/>
                  <a:pt x="1729985" y="1105289"/>
                </a:cubicBezTo>
                <a:cubicBezTo>
                  <a:pt x="1787811" y="1119089"/>
                  <a:pt x="1891897" y="1132890"/>
                  <a:pt x="1961287" y="1132890"/>
                </a:cubicBezTo>
                <a:cubicBezTo>
                  <a:pt x="1995983" y="1132890"/>
                  <a:pt x="1961287" y="1146690"/>
                  <a:pt x="1995983" y="1160491"/>
                </a:cubicBezTo>
                <a:cubicBezTo>
                  <a:pt x="2007548" y="1160491"/>
                  <a:pt x="2019113" y="1146690"/>
                  <a:pt x="2019113" y="1146690"/>
                </a:cubicBezTo>
                <a:cubicBezTo>
                  <a:pt x="2019113" y="1160491"/>
                  <a:pt x="2088504" y="1160491"/>
                  <a:pt x="2134764" y="1160491"/>
                </a:cubicBezTo>
                <a:cubicBezTo>
                  <a:pt x="2100069" y="1188092"/>
                  <a:pt x="1995983" y="1160491"/>
                  <a:pt x="1915027" y="1174291"/>
                </a:cubicBezTo>
                <a:cubicBezTo>
                  <a:pt x="1891897" y="1174291"/>
                  <a:pt x="1915027" y="1174291"/>
                  <a:pt x="1915027" y="1188092"/>
                </a:cubicBezTo>
                <a:cubicBezTo>
                  <a:pt x="1764681" y="1201892"/>
                  <a:pt x="1556509" y="1201892"/>
                  <a:pt x="1417728" y="1201892"/>
                </a:cubicBezTo>
                <a:cubicBezTo>
                  <a:pt x="1544944" y="1229494"/>
                  <a:pt x="1729985" y="1215693"/>
                  <a:pt x="1834071" y="1229494"/>
                </a:cubicBezTo>
                <a:cubicBezTo>
                  <a:pt x="1834071" y="1243294"/>
                  <a:pt x="1799376" y="1243294"/>
                  <a:pt x="1799376" y="1243294"/>
                </a:cubicBezTo>
                <a:cubicBezTo>
                  <a:pt x="1857201" y="1257095"/>
                  <a:pt x="1961287" y="1243294"/>
                  <a:pt x="2042243" y="1270895"/>
                </a:cubicBezTo>
                <a:cubicBezTo>
                  <a:pt x="2001765" y="1284696"/>
                  <a:pt x="1932375" y="1284696"/>
                  <a:pt x="1868767" y="1286421"/>
                </a:cubicBezTo>
                <a:lnTo>
                  <a:pt x="1842942" y="1288154"/>
                </a:lnTo>
                <a:lnTo>
                  <a:pt x="2144871" y="1297235"/>
                </a:lnTo>
                <a:lnTo>
                  <a:pt x="2241742" y="1291596"/>
                </a:lnTo>
                <a:cubicBezTo>
                  <a:pt x="2279328" y="1288146"/>
                  <a:pt x="2319806" y="1284696"/>
                  <a:pt x="2377631" y="1284696"/>
                </a:cubicBezTo>
                <a:cubicBezTo>
                  <a:pt x="2481717" y="1284696"/>
                  <a:pt x="2585803" y="1270895"/>
                  <a:pt x="2678324" y="1270895"/>
                </a:cubicBezTo>
                <a:cubicBezTo>
                  <a:pt x="2805540" y="1270895"/>
                  <a:pt x="2955886" y="1270895"/>
                  <a:pt x="3094668" y="1284696"/>
                </a:cubicBezTo>
                <a:cubicBezTo>
                  <a:pt x="3221884" y="1284696"/>
                  <a:pt x="3360665" y="1270895"/>
                  <a:pt x="3487881" y="1257095"/>
                </a:cubicBezTo>
                <a:cubicBezTo>
                  <a:pt x="3476316" y="1243294"/>
                  <a:pt x="3372230" y="1243294"/>
                  <a:pt x="3406925" y="1229494"/>
                </a:cubicBezTo>
                <a:cubicBezTo>
                  <a:pt x="3383795" y="1229494"/>
                  <a:pt x="3279709" y="1229494"/>
                  <a:pt x="3337535" y="1243294"/>
                </a:cubicBezTo>
                <a:cubicBezTo>
                  <a:pt x="3175623" y="1257095"/>
                  <a:pt x="3013712" y="1215693"/>
                  <a:pt x="2863366" y="1229494"/>
                </a:cubicBezTo>
                <a:cubicBezTo>
                  <a:pt x="2921191" y="1215693"/>
                  <a:pt x="3025277" y="1201892"/>
                  <a:pt x="3106233" y="1215693"/>
                </a:cubicBezTo>
                <a:cubicBezTo>
                  <a:pt x="3164058" y="1215693"/>
                  <a:pt x="3210319" y="1188092"/>
                  <a:pt x="3291274" y="1201892"/>
                </a:cubicBezTo>
                <a:cubicBezTo>
                  <a:pt x="3302839" y="1201892"/>
                  <a:pt x="3325970" y="1215693"/>
                  <a:pt x="3349100" y="1215693"/>
                </a:cubicBezTo>
                <a:cubicBezTo>
                  <a:pt x="3395360" y="1215693"/>
                  <a:pt x="3453186" y="1201892"/>
                  <a:pt x="3476316" y="1215693"/>
                </a:cubicBezTo>
                <a:cubicBezTo>
                  <a:pt x="3505229" y="1208793"/>
                  <a:pt x="3513903" y="1198442"/>
                  <a:pt x="3525468" y="1191542"/>
                </a:cubicBezTo>
                <a:lnTo>
                  <a:pt x="3542275" y="1186366"/>
                </a:lnTo>
                <a:lnTo>
                  <a:pt x="3591967" y="1188092"/>
                </a:lnTo>
                <a:cubicBezTo>
                  <a:pt x="3571728" y="1184642"/>
                  <a:pt x="3557995" y="1183779"/>
                  <a:pt x="3547875" y="1184642"/>
                </a:cubicBezTo>
                <a:lnTo>
                  <a:pt x="3542275" y="1186366"/>
                </a:lnTo>
                <a:lnTo>
                  <a:pt x="3418130" y="1182054"/>
                </a:lnTo>
                <a:cubicBezTo>
                  <a:pt x="3243569" y="1179467"/>
                  <a:pt x="3065755" y="1184642"/>
                  <a:pt x="2874931" y="1174291"/>
                </a:cubicBezTo>
                <a:cubicBezTo>
                  <a:pt x="2932756" y="1160491"/>
                  <a:pt x="3025277" y="1174291"/>
                  <a:pt x="3083102" y="1160491"/>
                </a:cubicBezTo>
                <a:cubicBezTo>
                  <a:pt x="3048407" y="1160491"/>
                  <a:pt x="2944321" y="1146690"/>
                  <a:pt x="2944321" y="1160491"/>
                </a:cubicBezTo>
                <a:cubicBezTo>
                  <a:pt x="2909626" y="1146690"/>
                  <a:pt x="3013712" y="1146690"/>
                  <a:pt x="2979017" y="1132890"/>
                </a:cubicBezTo>
                <a:cubicBezTo>
                  <a:pt x="3013712" y="1146690"/>
                  <a:pt x="3106233" y="1146690"/>
                  <a:pt x="3152493" y="1132890"/>
                </a:cubicBezTo>
                <a:cubicBezTo>
                  <a:pt x="3129363" y="1132890"/>
                  <a:pt x="3083102" y="1119089"/>
                  <a:pt x="3048407" y="1119089"/>
                </a:cubicBezTo>
                <a:cubicBezTo>
                  <a:pt x="3175623" y="1105289"/>
                  <a:pt x="3337535" y="1105289"/>
                  <a:pt x="3476316" y="1091488"/>
                </a:cubicBezTo>
                <a:cubicBezTo>
                  <a:pt x="3499446" y="1091488"/>
                  <a:pt x="3476316" y="1077688"/>
                  <a:pt x="3487881" y="1077688"/>
                </a:cubicBezTo>
                <a:cubicBezTo>
                  <a:pt x="3511011" y="1077688"/>
                  <a:pt x="3499446" y="1091488"/>
                  <a:pt x="3534142" y="1091488"/>
                </a:cubicBezTo>
                <a:cubicBezTo>
                  <a:pt x="3568837" y="1091488"/>
                  <a:pt x="3534142" y="1091488"/>
                  <a:pt x="3557272" y="1077688"/>
                </a:cubicBezTo>
                <a:cubicBezTo>
                  <a:pt x="3545707" y="1063887"/>
                  <a:pt x="3534142" y="1091488"/>
                  <a:pt x="3511011" y="1077688"/>
                </a:cubicBezTo>
                <a:cubicBezTo>
                  <a:pt x="3522576" y="1063887"/>
                  <a:pt x="3603532" y="1077688"/>
                  <a:pt x="3615097" y="1063887"/>
                </a:cubicBezTo>
                <a:cubicBezTo>
                  <a:pt x="3522576" y="1050087"/>
                  <a:pt x="3418490" y="1050087"/>
                  <a:pt x="3337535" y="1022485"/>
                </a:cubicBezTo>
                <a:cubicBezTo>
                  <a:pt x="3349100" y="1008685"/>
                  <a:pt x="3453186" y="1008685"/>
                  <a:pt x="3487881" y="1036286"/>
                </a:cubicBezTo>
                <a:cubicBezTo>
                  <a:pt x="3534142" y="1036286"/>
                  <a:pt x="3534142" y="1022485"/>
                  <a:pt x="3580402" y="1036286"/>
                </a:cubicBezTo>
                <a:cubicBezTo>
                  <a:pt x="3603532" y="1036286"/>
                  <a:pt x="3591967" y="1022485"/>
                  <a:pt x="3603532" y="1008685"/>
                </a:cubicBezTo>
                <a:cubicBezTo>
                  <a:pt x="3846399" y="1008685"/>
                  <a:pt x="4112397" y="1008685"/>
                  <a:pt x="4332136" y="994884"/>
                </a:cubicBezTo>
                <a:cubicBezTo>
                  <a:pt x="4332136" y="994884"/>
                  <a:pt x="4297438" y="994884"/>
                  <a:pt x="4309005" y="1008685"/>
                </a:cubicBezTo>
                <a:cubicBezTo>
                  <a:pt x="4598131" y="1008685"/>
                  <a:pt x="4898826" y="1008685"/>
                  <a:pt x="5164823" y="981084"/>
                </a:cubicBezTo>
                <a:cubicBezTo>
                  <a:pt x="5199518" y="981084"/>
                  <a:pt x="5187952" y="994884"/>
                  <a:pt x="5211083" y="1008685"/>
                </a:cubicBezTo>
                <a:cubicBezTo>
                  <a:pt x="5407690" y="1008685"/>
                  <a:pt x="5592732" y="994884"/>
                  <a:pt x="5789337" y="981084"/>
                </a:cubicBezTo>
                <a:cubicBezTo>
                  <a:pt x="5592732" y="953483"/>
                  <a:pt x="5430819" y="994884"/>
                  <a:pt x="5234212" y="967283"/>
                </a:cubicBezTo>
                <a:cubicBezTo>
                  <a:pt x="5245778" y="967283"/>
                  <a:pt x="5292038" y="967283"/>
                  <a:pt x="5315169" y="967283"/>
                </a:cubicBezTo>
                <a:cubicBezTo>
                  <a:pt x="4817869" y="953483"/>
                  <a:pt x="4343700" y="981084"/>
                  <a:pt x="3846399" y="967283"/>
                </a:cubicBezTo>
                <a:cubicBezTo>
                  <a:pt x="3811704" y="967283"/>
                  <a:pt x="3846399" y="981084"/>
                  <a:pt x="3834834" y="981084"/>
                </a:cubicBezTo>
                <a:cubicBezTo>
                  <a:pt x="3811704" y="967283"/>
                  <a:pt x="3777009" y="981084"/>
                  <a:pt x="3730748" y="953483"/>
                </a:cubicBezTo>
                <a:cubicBezTo>
                  <a:pt x="3788574" y="953483"/>
                  <a:pt x="3846399" y="953483"/>
                  <a:pt x="3892660" y="939682"/>
                </a:cubicBezTo>
                <a:cubicBezTo>
                  <a:pt x="3765444" y="925882"/>
                  <a:pt x="3638227" y="953483"/>
                  <a:pt x="3476316" y="939682"/>
                </a:cubicBezTo>
                <a:cubicBezTo>
                  <a:pt x="3719183" y="912081"/>
                  <a:pt x="4019876" y="939682"/>
                  <a:pt x="4228048" y="912081"/>
                </a:cubicBezTo>
                <a:cubicBezTo>
                  <a:pt x="4135527" y="898281"/>
                  <a:pt x="4031441" y="925882"/>
                  <a:pt x="3927355" y="898281"/>
                </a:cubicBezTo>
                <a:lnTo>
                  <a:pt x="3938920" y="898281"/>
                </a:lnTo>
                <a:cubicBezTo>
                  <a:pt x="3892660" y="898281"/>
                  <a:pt x="3823269" y="884480"/>
                  <a:pt x="3788574" y="884480"/>
                </a:cubicBezTo>
                <a:cubicBezTo>
                  <a:pt x="3753878" y="870680"/>
                  <a:pt x="3857964" y="870680"/>
                  <a:pt x="3892660" y="870680"/>
                </a:cubicBezTo>
                <a:cubicBezTo>
                  <a:pt x="3985181" y="870680"/>
                  <a:pt x="4123962" y="856879"/>
                  <a:pt x="4216485" y="870680"/>
                </a:cubicBezTo>
                <a:cubicBezTo>
                  <a:pt x="4181787" y="884480"/>
                  <a:pt x="4112397" y="884480"/>
                  <a:pt x="4066136" y="884480"/>
                </a:cubicBezTo>
                <a:cubicBezTo>
                  <a:pt x="4100832" y="898281"/>
                  <a:pt x="4170222" y="884480"/>
                  <a:pt x="4216485" y="884480"/>
                </a:cubicBezTo>
                <a:cubicBezTo>
                  <a:pt x="4239614" y="898281"/>
                  <a:pt x="4251179" y="898281"/>
                  <a:pt x="4251179" y="912081"/>
                </a:cubicBezTo>
                <a:cubicBezTo>
                  <a:pt x="4309005" y="912081"/>
                  <a:pt x="4366831" y="912081"/>
                  <a:pt x="4424654" y="912081"/>
                </a:cubicBezTo>
                <a:cubicBezTo>
                  <a:pt x="4424654" y="898281"/>
                  <a:pt x="4378394" y="912081"/>
                  <a:pt x="4389960" y="898281"/>
                </a:cubicBezTo>
                <a:cubicBezTo>
                  <a:pt x="4505611" y="898281"/>
                  <a:pt x="4563437" y="884480"/>
                  <a:pt x="4679087" y="898281"/>
                </a:cubicBezTo>
                <a:cubicBezTo>
                  <a:pt x="4702217" y="884480"/>
                  <a:pt x="4621263" y="898281"/>
                  <a:pt x="4644392" y="884480"/>
                </a:cubicBezTo>
                <a:cubicBezTo>
                  <a:pt x="4736914" y="912081"/>
                  <a:pt x="4829434" y="884480"/>
                  <a:pt x="4898826" y="884480"/>
                </a:cubicBezTo>
                <a:cubicBezTo>
                  <a:pt x="4829434" y="856879"/>
                  <a:pt x="4771609" y="898281"/>
                  <a:pt x="4725349" y="884480"/>
                </a:cubicBezTo>
                <a:cubicBezTo>
                  <a:pt x="4690654" y="870680"/>
                  <a:pt x="4748477" y="870680"/>
                  <a:pt x="4748477" y="856879"/>
                </a:cubicBezTo>
                <a:cubicBezTo>
                  <a:pt x="4713783" y="843078"/>
                  <a:pt x="4586568" y="843078"/>
                  <a:pt x="4517177" y="829278"/>
                </a:cubicBezTo>
                <a:cubicBezTo>
                  <a:pt x="4887260" y="787876"/>
                  <a:pt x="5384558" y="843078"/>
                  <a:pt x="5731513" y="801677"/>
                </a:cubicBezTo>
                <a:cubicBezTo>
                  <a:pt x="5858728" y="815477"/>
                  <a:pt x="6078465" y="815477"/>
                  <a:pt x="6217246" y="801677"/>
                </a:cubicBezTo>
                <a:cubicBezTo>
                  <a:pt x="6356027" y="801677"/>
                  <a:pt x="6587329" y="801677"/>
                  <a:pt x="6772371" y="801677"/>
                </a:cubicBezTo>
                <a:cubicBezTo>
                  <a:pt x="7015238" y="801677"/>
                  <a:pt x="7200280" y="787876"/>
                  <a:pt x="7466277" y="815477"/>
                </a:cubicBezTo>
                <a:cubicBezTo>
                  <a:pt x="7512537" y="787876"/>
                  <a:pt x="7662884" y="815477"/>
                  <a:pt x="7720709" y="787876"/>
                </a:cubicBezTo>
                <a:cubicBezTo>
                  <a:pt x="7732274" y="787876"/>
                  <a:pt x="7755405" y="801677"/>
                  <a:pt x="7766970" y="801677"/>
                </a:cubicBezTo>
                <a:cubicBezTo>
                  <a:pt x="7859490" y="801677"/>
                  <a:pt x="7766970" y="774076"/>
                  <a:pt x="7871056" y="787876"/>
                </a:cubicBezTo>
                <a:cubicBezTo>
                  <a:pt x="7871056" y="774076"/>
                  <a:pt x="7801665" y="787876"/>
                  <a:pt x="7813230" y="760275"/>
                </a:cubicBezTo>
                <a:cubicBezTo>
                  <a:pt x="7847925" y="760275"/>
                  <a:pt x="7905751" y="774076"/>
                  <a:pt x="7928881" y="760275"/>
                </a:cubicBezTo>
                <a:cubicBezTo>
                  <a:pt x="7928881" y="760275"/>
                  <a:pt x="7847925" y="760275"/>
                  <a:pt x="7813230" y="746475"/>
                </a:cubicBezTo>
                <a:cubicBezTo>
                  <a:pt x="7859490" y="732674"/>
                  <a:pt x="7894186" y="746475"/>
                  <a:pt x="7952011" y="760275"/>
                </a:cubicBezTo>
                <a:cubicBezTo>
                  <a:pt x="7963576" y="774076"/>
                  <a:pt x="7928881" y="774076"/>
                  <a:pt x="7975142" y="774076"/>
                </a:cubicBezTo>
                <a:cubicBezTo>
                  <a:pt x="7963576" y="787876"/>
                  <a:pt x="7940446" y="787876"/>
                  <a:pt x="7905751" y="787876"/>
                </a:cubicBezTo>
                <a:cubicBezTo>
                  <a:pt x="7917316" y="801677"/>
                  <a:pt x="7975142" y="787876"/>
                  <a:pt x="7998272" y="801677"/>
                </a:cubicBezTo>
                <a:cubicBezTo>
                  <a:pt x="7998272" y="787876"/>
                  <a:pt x="7998272" y="787876"/>
                  <a:pt x="7986707" y="774076"/>
                </a:cubicBezTo>
                <a:cubicBezTo>
                  <a:pt x="8032967" y="774076"/>
                  <a:pt x="8079227" y="774076"/>
                  <a:pt x="8137053" y="787876"/>
                </a:cubicBezTo>
                <a:cubicBezTo>
                  <a:pt x="8113923" y="760275"/>
                  <a:pt x="8021402" y="774076"/>
                  <a:pt x="7998272" y="760275"/>
                </a:cubicBezTo>
                <a:cubicBezTo>
                  <a:pt x="8009837" y="760275"/>
                  <a:pt x="8032967" y="760275"/>
                  <a:pt x="8056097" y="760275"/>
                </a:cubicBezTo>
                <a:cubicBezTo>
                  <a:pt x="8056097" y="746475"/>
                  <a:pt x="8044532" y="746475"/>
                  <a:pt x="8067662" y="746475"/>
                </a:cubicBezTo>
                <a:cubicBezTo>
                  <a:pt x="8137053" y="746475"/>
                  <a:pt x="8206444" y="746475"/>
                  <a:pt x="8252704" y="732674"/>
                </a:cubicBezTo>
                <a:cubicBezTo>
                  <a:pt x="8183313" y="718874"/>
                  <a:pt x="8056097" y="718874"/>
                  <a:pt x="8032967" y="732674"/>
                </a:cubicBezTo>
                <a:cubicBezTo>
                  <a:pt x="7882621" y="718874"/>
                  <a:pt x="7755405" y="732674"/>
                  <a:pt x="7651319" y="718874"/>
                </a:cubicBezTo>
                <a:cubicBezTo>
                  <a:pt x="7651319" y="718874"/>
                  <a:pt x="7662884" y="705073"/>
                  <a:pt x="7662884" y="705073"/>
                </a:cubicBezTo>
                <a:cubicBezTo>
                  <a:pt x="7541450" y="692998"/>
                  <a:pt x="7420017" y="723186"/>
                  <a:pt x="7275340" y="703187"/>
                </a:cubicBezTo>
                <a:lnTo>
                  <a:pt x="7213762" y="691633"/>
                </a:lnTo>
                <a:lnTo>
                  <a:pt x="7223410" y="691273"/>
                </a:lnTo>
                <a:cubicBezTo>
                  <a:pt x="7223410" y="691273"/>
                  <a:pt x="7211845" y="691273"/>
                  <a:pt x="7211845" y="691273"/>
                </a:cubicBezTo>
                <a:lnTo>
                  <a:pt x="7213762" y="691633"/>
                </a:lnTo>
                <a:lnTo>
                  <a:pt x="7119324" y="695154"/>
                </a:lnTo>
                <a:cubicBezTo>
                  <a:pt x="7015238" y="693860"/>
                  <a:pt x="6911152" y="680922"/>
                  <a:pt x="6807066" y="691273"/>
                </a:cubicBezTo>
                <a:cubicBezTo>
                  <a:pt x="6691415" y="677472"/>
                  <a:pt x="6506373" y="677472"/>
                  <a:pt x="6379157" y="677472"/>
                </a:cubicBezTo>
                <a:cubicBezTo>
                  <a:pt x="6344462" y="677472"/>
                  <a:pt x="6275071" y="705073"/>
                  <a:pt x="6251941" y="677472"/>
                </a:cubicBezTo>
                <a:cubicBezTo>
                  <a:pt x="6344462" y="677472"/>
                  <a:pt x="6379157" y="663671"/>
                  <a:pt x="6448548" y="663671"/>
                </a:cubicBezTo>
                <a:cubicBezTo>
                  <a:pt x="6460113" y="663671"/>
                  <a:pt x="6436983" y="663671"/>
                  <a:pt x="6448548" y="649871"/>
                </a:cubicBezTo>
                <a:cubicBezTo>
                  <a:pt x="6517938" y="649871"/>
                  <a:pt x="6575764" y="677472"/>
                  <a:pt x="6633589" y="663671"/>
                </a:cubicBezTo>
                <a:cubicBezTo>
                  <a:pt x="6575764" y="649871"/>
                  <a:pt x="6795501" y="663671"/>
                  <a:pt x="6853326" y="663671"/>
                </a:cubicBezTo>
                <a:cubicBezTo>
                  <a:pt x="6818631" y="649871"/>
                  <a:pt x="6911152" y="649871"/>
                  <a:pt x="6934282" y="663671"/>
                </a:cubicBezTo>
                <a:cubicBezTo>
                  <a:pt x="6934282" y="663671"/>
                  <a:pt x="6911152" y="663671"/>
                  <a:pt x="6911152" y="663671"/>
                </a:cubicBezTo>
                <a:cubicBezTo>
                  <a:pt x="7015238" y="677472"/>
                  <a:pt x="7142454" y="663671"/>
                  <a:pt x="7281235" y="677472"/>
                </a:cubicBezTo>
                <a:cubicBezTo>
                  <a:pt x="7234975" y="649871"/>
                  <a:pt x="7177149" y="677472"/>
                  <a:pt x="7119324" y="663671"/>
                </a:cubicBezTo>
                <a:cubicBezTo>
                  <a:pt x="7281235" y="649871"/>
                  <a:pt x="7500972" y="663671"/>
                  <a:pt x="7674449" y="649871"/>
                </a:cubicBezTo>
                <a:cubicBezTo>
                  <a:pt x="7558798" y="636070"/>
                  <a:pt x="7350626" y="663671"/>
                  <a:pt x="7200280" y="636070"/>
                </a:cubicBezTo>
                <a:cubicBezTo>
                  <a:pt x="7431582" y="622270"/>
                  <a:pt x="7720709" y="636070"/>
                  <a:pt x="7963576" y="622270"/>
                </a:cubicBezTo>
                <a:cubicBezTo>
                  <a:pt x="7801665" y="594669"/>
                  <a:pt x="7662884" y="622270"/>
                  <a:pt x="7489407" y="622270"/>
                </a:cubicBezTo>
                <a:cubicBezTo>
                  <a:pt x="7408451" y="608469"/>
                  <a:pt x="7327496" y="594669"/>
                  <a:pt x="7246540" y="594669"/>
                </a:cubicBezTo>
                <a:cubicBezTo>
                  <a:pt x="7003673" y="580868"/>
                  <a:pt x="6760806" y="580868"/>
                  <a:pt x="6517938" y="580868"/>
                </a:cubicBezTo>
                <a:cubicBezTo>
                  <a:pt x="6517938" y="594669"/>
                  <a:pt x="6517938" y="594669"/>
                  <a:pt x="6529504" y="594669"/>
                </a:cubicBezTo>
                <a:cubicBezTo>
                  <a:pt x="6471678" y="608469"/>
                  <a:pt x="6425418" y="608469"/>
                  <a:pt x="6332897" y="608469"/>
                </a:cubicBezTo>
                <a:cubicBezTo>
                  <a:pt x="6344462" y="594669"/>
                  <a:pt x="6425418" y="580868"/>
                  <a:pt x="6506373" y="594669"/>
                </a:cubicBezTo>
                <a:cubicBezTo>
                  <a:pt x="6506373" y="567068"/>
                  <a:pt x="6436983" y="580868"/>
                  <a:pt x="6460113" y="553267"/>
                </a:cubicBezTo>
                <a:cubicBezTo>
                  <a:pt x="6147855" y="553267"/>
                  <a:pt x="5916553" y="594669"/>
                  <a:pt x="5581167" y="580868"/>
                </a:cubicBezTo>
                <a:cubicBezTo>
                  <a:pt x="5558035" y="580868"/>
                  <a:pt x="5558035" y="567068"/>
                  <a:pt x="5534905" y="567068"/>
                </a:cubicBezTo>
                <a:cubicBezTo>
                  <a:pt x="5280472" y="553267"/>
                  <a:pt x="5060737" y="567068"/>
                  <a:pt x="4794740" y="539467"/>
                </a:cubicBezTo>
                <a:cubicBezTo>
                  <a:pt x="4829434" y="511866"/>
                  <a:pt x="4933520" y="539467"/>
                  <a:pt x="4968215" y="525666"/>
                </a:cubicBezTo>
                <a:cubicBezTo>
                  <a:pt x="4956649" y="511866"/>
                  <a:pt x="4921955" y="525666"/>
                  <a:pt x="4910391" y="511866"/>
                </a:cubicBezTo>
                <a:cubicBezTo>
                  <a:pt x="4921955" y="498065"/>
                  <a:pt x="4979780" y="484264"/>
                  <a:pt x="5014477" y="484264"/>
                </a:cubicBezTo>
                <a:cubicBezTo>
                  <a:pt x="5026041" y="511866"/>
                  <a:pt x="4979780" y="498065"/>
                  <a:pt x="4979780" y="498065"/>
                </a:cubicBezTo>
                <a:cubicBezTo>
                  <a:pt x="5026041" y="525666"/>
                  <a:pt x="5095432" y="498065"/>
                  <a:pt x="5187952" y="511866"/>
                </a:cubicBezTo>
                <a:cubicBezTo>
                  <a:pt x="5187952" y="525666"/>
                  <a:pt x="5164823" y="511866"/>
                  <a:pt x="5164823" y="539467"/>
                </a:cubicBezTo>
                <a:cubicBezTo>
                  <a:pt x="5164823" y="539467"/>
                  <a:pt x="5164823" y="539467"/>
                  <a:pt x="5095432" y="525666"/>
                </a:cubicBezTo>
                <a:cubicBezTo>
                  <a:pt x="5060737" y="525666"/>
                  <a:pt x="5118561" y="539467"/>
                  <a:pt x="5106996" y="539467"/>
                </a:cubicBezTo>
                <a:cubicBezTo>
                  <a:pt x="5187952" y="539467"/>
                  <a:pt x="5292038" y="553267"/>
                  <a:pt x="5349864" y="539467"/>
                </a:cubicBezTo>
                <a:cubicBezTo>
                  <a:pt x="5349864" y="511866"/>
                  <a:pt x="5280472" y="539467"/>
                  <a:pt x="5303604" y="525666"/>
                </a:cubicBezTo>
                <a:cubicBezTo>
                  <a:pt x="5396124" y="525666"/>
                  <a:pt x="5442384" y="498065"/>
                  <a:pt x="5558035" y="525666"/>
                </a:cubicBezTo>
                <a:cubicBezTo>
                  <a:pt x="5523341" y="539467"/>
                  <a:pt x="5419255" y="525666"/>
                  <a:pt x="5361429" y="525666"/>
                </a:cubicBezTo>
                <a:cubicBezTo>
                  <a:pt x="5500210" y="553267"/>
                  <a:pt x="5638991" y="539467"/>
                  <a:pt x="5696818" y="511866"/>
                </a:cubicBezTo>
                <a:cubicBezTo>
                  <a:pt x="5638991" y="498065"/>
                  <a:pt x="5569601" y="511866"/>
                  <a:pt x="5523341" y="498065"/>
                </a:cubicBezTo>
                <a:cubicBezTo>
                  <a:pt x="5569601" y="470464"/>
                  <a:pt x="5743078" y="484264"/>
                  <a:pt x="5835597" y="484264"/>
                </a:cubicBezTo>
                <a:cubicBezTo>
                  <a:pt x="5754642" y="456663"/>
                  <a:pt x="5731513" y="484264"/>
                  <a:pt x="5650556" y="470464"/>
                </a:cubicBezTo>
                <a:cubicBezTo>
                  <a:pt x="5719947" y="442863"/>
                  <a:pt x="5835597" y="456663"/>
                  <a:pt x="5928118" y="456663"/>
                </a:cubicBezTo>
                <a:cubicBezTo>
                  <a:pt x="5743078" y="429062"/>
                  <a:pt x="5569601" y="442863"/>
                  <a:pt x="5396124" y="429062"/>
                </a:cubicBezTo>
                <a:cubicBezTo>
                  <a:pt x="5442384" y="415262"/>
                  <a:pt x="5569601" y="429062"/>
                  <a:pt x="5627427" y="415262"/>
                </a:cubicBezTo>
                <a:cubicBezTo>
                  <a:pt x="5430819" y="401461"/>
                  <a:pt x="5211083" y="415262"/>
                  <a:pt x="4979780" y="401461"/>
                </a:cubicBezTo>
                <a:cubicBezTo>
                  <a:pt x="5049172" y="373860"/>
                  <a:pt x="5164823" y="387661"/>
                  <a:pt x="5257344" y="373860"/>
                </a:cubicBezTo>
                <a:cubicBezTo>
                  <a:pt x="5257344" y="360060"/>
                  <a:pt x="5164823" y="373860"/>
                  <a:pt x="5176387" y="346259"/>
                </a:cubicBezTo>
                <a:cubicBezTo>
                  <a:pt x="5419255" y="360060"/>
                  <a:pt x="5592732" y="332458"/>
                  <a:pt x="5812467" y="346259"/>
                </a:cubicBezTo>
                <a:cubicBezTo>
                  <a:pt x="5731513" y="332458"/>
                  <a:pt x="5581167" y="346259"/>
                  <a:pt x="5488644" y="332458"/>
                </a:cubicBezTo>
                <a:cubicBezTo>
                  <a:pt x="5523341" y="318658"/>
                  <a:pt x="5615861" y="318658"/>
                  <a:pt x="5673687" y="318658"/>
                </a:cubicBezTo>
                <a:cubicBezTo>
                  <a:pt x="5673687" y="304857"/>
                  <a:pt x="5627427" y="304857"/>
                  <a:pt x="5592732" y="291057"/>
                </a:cubicBezTo>
                <a:cubicBezTo>
                  <a:pt x="5685253" y="277256"/>
                  <a:pt x="5847162" y="291057"/>
                  <a:pt x="5962813" y="291057"/>
                </a:cubicBezTo>
                <a:cubicBezTo>
                  <a:pt x="5974379" y="277256"/>
                  <a:pt x="5916553" y="291057"/>
                  <a:pt x="5928118" y="277256"/>
                </a:cubicBezTo>
                <a:cubicBezTo>
                  <a:pt x="5962813" y="277256"/>
                  <a:pt x="5962813" y="263456"/>
                  <a:pt x="6009074" y="277256"/>
                </a:cubicBezTo>
                <a:cubicBezTo>
                  <a:pt x="5997509" y="277256"/>
                  <a:pt x="5997509" y="277256"/>
                  <a:pt x="5974379" y="277256"/>
                </a:cubicBezTo>
                <a:cubicBezTo>
                  <a:pt x="6101595" y="291057"/>
                  <a:pt x="6275071" y="304857"/>
                  <a:pt x="6436983" y="318658"/>
                </a:cubicBezTo>
                <a:cubicBezTo>
                  <a:pt x="6436983" y="304857"/>
                  <a:pt x="6425418" y="304857"/>
                  <a:pt x="6402287" y="304857"/>
                </a:cubicBezTo>
                <a:cubicBezTo>
                  <a:pt x="6471678" y="277256"/>
                  <a:pt x="6656720" y="304857"/>
                  <a:pt x="6737675" y="291057"/>
                </a:cubicBezTo>
                <a:cubicBezTo>
                  <a:pt x="6864892" y="318658"/>
                  <a:pt x="6957412" y="291057"/>
                  <a:pt x="7096194" y="304857"/>
                </a:cubicBezTo>
                <a:cubicBezTo>
                  <a:pt x="7096194" y="291057"/>
                  <a:pt x="7061498" y="277256"/>
                  <a:pt x="7026803" y="277256"/>
                </a:cubicBezTo>
                <a:cubicBezTo>
                  <a:pt x="7130889" y="263456"/>
                  <a:pt x="7246540" y="277256"/>
                  <a:pt x="7362191" y="291057"/>
                </a:cubicBezTo>
                <a:cubicBezTo>
                  <a:pt x="7373756" y="277256"/>
                  <a:pt x="7315931" y="291057"/>
                  <a:pt x="7327496" y="277256"/>
                </a:cubicBezTo>
                <a:cubicBezTo>
                  <a:pt x="7420017" y="263456"/>
                  <a:pt x="7512537" y="277256"/>
                  <a:pt x="7593493" y="263456"/>
                </a:cubicBezTo>
                <a:cubicBezTo>
                  <a:pt x="7558798" y="249655"/>
                  <a:pt x="7535668" y="249655"/>
                  <a:pt x="7489407" y="249655"/>
                </a:cubicBezTo>
                <a:cubicBezTo>
                  <a:pt x="7524102" y="235855"/>
                  <a:pt x="7628188" y="249655"/>
                  <a:pt x="7686014" y="249655"/>
                </a:cubicBezTo>
                <a:cubicBezTo>
                  <a:pt x="7454712" y="222054"/>
                  <a:pt x="7142454" y="249655"/>
                  <a:pt x="6945847" y="222054"/>
                </a:cubicBezTo>
                <a:cubicBezTo>
                  <a:pt x="7038368" y="208253"/>
                  <a:pt x="7200280" y="235855"/>
                  <a:pt x="7223410" y="194453"/>
                </a:cubicBezTo>
                <a:cubicBezTo>
                  <a:pt x="7269670" y="194453"/>
                  <a:pt x="7304365" y="180652"/>
                  <a:pt x="7362191" y="208253"/>
                </a:cubicBezTo>
                <a:cubicBezTo>
                  <a:pt x="7350626" y="194453"/>
                  <a:pt x="7327496" y="180652"/>
                  <a:pt x="7304365" y="166852"/>
                </a:cubicBezTo>
                <a:cubicBezTo>
                  <a:pt x="7223410" y="166852"/>
                  <a:pt x="7136672" y="166852"/>
                  <a:pt x="7049933" y="166852"/>
                </a:cubicBezTo>
                <a:lnTo>
                  <a:pt x="6992108" y="166852"/>
                </a:lnTo>
                <a:cubicBezTo>
                  <a:pt x="7038368" y="153051"/>
                  <a:pt x="7061498" y="139251"/>
                  <a:pt x="7119324" y="153051"/>
                </a:cubicBezTo>
                <a:cubicBezTo>
                  <a:pt x="7107759" y="139251"/>
                  <a:pt x="7049933" y="139251"/>
                  <a:pt x="7038368" y="125450"/>
                </a:cubicBezTo>
                <a:cubicBezTo>
                  <a:pt x="7049933" y="111650"/>
                  <a:pt x="7084629" y="111650"/>
                  <a:pt x="7119324" y="125450"/>
                </a:cubicBezTo>
                <a:cubicBezTo>
                  <a:pt x="7130889" y="125450"/>
                  <a:pt x="7130889" y="139251"/>
                  <a:pt x="7119324" y="139251"/>
                </a:cubicBezTo>
                <a:cubicBezTo>
                  <a:pt x="7200280" y="125450"/>
                  <a:pt x="7315931" y="166852"/>
                  <a:pt x="7315931" y="111650"/>
                </a:cubicBezTo>
                <a:cubicBezTo>
                  <a:pt x="7362191" y="111650"/>
                  <a:pt x="7396886" y="111650"/>
                  <a:pt x="7431582" y="125450"/>
                </a:cubicBezTo>
                <a:cubicBezTo>
                  <a:pt x="7408451" y="139251"/>
                  <a:pt x="7385321" y="125450"/>
                  <a:pt x="7339061" y="125450"/>
                </a:cubicBezTo>
                <a:cubicBezTo>
                  <a:pt x="7350626" y="139251"/>
                  <a:pt x="7408451" y="125450"/>
                  <a:pt x="7431582" y="139251"/>
                </a:cubicBezTo>
                <a:cubicBezTo>
                  <a:pt x="7443147" y="139251"/>
                  <a:pt x="7420017" y="139251"/>
                  <a:pt x="7431582" y="125450"/>
                </a:cubicBezTo>
                <a:cubicBezTo>
                  <a:pt x="7454712" y="139251"/>
                  <a:pt x="7477842" y="139251"/>
                  <a:pt x="7512537" y="139251"/>
                </a:cubicBezTo>
                <a:cubicBezTo>
                  <a:pt x="7489407" y="125450"/>
                  <a:pt x="7489407" y="139251"/>
                  <a:pt x="7443147" y="125450"/>
                </a:cubicBezTo>
                <a:cubicBezTo>
                  <a:pt x="7454712" y="111650"/>
                  <a:pt x="7477842" y="111650"/>
                  <a:pt x="7489407" y="111650"/>
                </a:cubicBezTo>
                <a:cubicBezTo>
                  <a:pt x="7477842" y="97849"/>
                  <a:pt x="7477842" y="111650"/>
                  <a:pt x="7454712" y="97849"/>
                </a:cubicBezTo>
                <a:cubicBezTo>
                  <a:pt x="7477842" y="84049"/>
                  <a:pt x="7512537" y="84049"/>
                  <a:pt x="7558798" y="97849"/>
                </a:cubicBezTo>
                <a:cubicBezTo>
                  <a:pt x="7570363" y="111650"/>
                  <a:pt x="7535668" y="97849"/>
                  <a:pt x="7535668" y="111650"/>
                </a:cubicBezTo>
                <a:cubicBezTo>
                  <a:pt x="7581928" y="125450"/>
                  <a:pt x="7674449" y="139251"/>
                  <a:pt x="7720709" y="125450"/>
                </a:cubicBezTo>
                <a:cubicBezTo>
                  <a:pt x="7720709" y="125450"/>
                  <a:pt x="7697579" y="125450"/>
                  <a:pt x="7686014" y="125450"/>
                </a:cubicBezTo>
                <a:cubicBezTo>
                  <a:pt x="7720709" y="111650"/>
                  <a:pt x="7778535" y="111650"/>
                  <a:pt x="7824795" y="111650"/>
                </a:cubicBezTo>
                <a:cubicBezTo>
                  <a:pt x="7778535" y="97849"/>
                  <a:pt x="7709144" y="111650"/>
                  <a:pt x="7628188" y="97849"/>
                </a:cubicBezTo>
                <a:cubicBezTo>
                  <a:pt x="7662884" y="84049"/>
                  <a:pt x="7778535" y="97849"/>
                  <a:pt x="7720709" y="70248"/>
                </a:cubicBezTo>
                <a:cubicBezTo>
                  <a:pt x="7824795" y="70248"/>
                  <a:pt x="7975142" y="28846"/>
                  <a:pt x="8044532" y="70248"/>
                </a:cubicBezTo>
                <a:cubicBezTo>
                  <a:pt x="8079227" y="70248"/>
                  <a:pt x="8067662" y="70248"/>
                  <a:pt x="8113923" y="70248"/>
                </a:cubicBezTo>
                <a:cubicBezTo>
                  <a:pt x="8079227" y="84049"/>
                  <a:pt x="8171748" y="84049"/>
                  <a:pt x="8160183" y="97849"/>
                </a:cubicBezTo>
                <a:cubicBezTo>
                  <a:pt x="8067662" y="84049"/>
                  <a:pt x="7998272" y="97849"/>
                  <a:pt x="7917316" y="97849"/>
                </a:cubicBezTo>
                <a:cubicBezTo>
                  <a:pt x="7963576" y="125450"/>
                  <a:pt x="8125488" y="111650"/>
                  <a:pt x="8194878" y="97849"/>
                </a:cubicBezTo>
                <a:cubicBezTo>
                  <a:pt x="8241139" y="97849"/>
                  <a:pt x="8287399" y="111650"/>
                  <a:pt x="8298964" y="97849"/>
                </a:cubicBezTo>
                <a:cubicBezTo>
                  <a:pt x="8287399" y="84049"/>
                  <a:pt x="8206444" y="97849"/>
                  <a:pt x="8194878" y="84049"/>
                </a:cubicBezTo>
                <a:cubicBezTo>
                  <a:pt x="8218009" y="70248"/>
                  <a:pt x="8287399" y="70248"/>
                  <a:pt x="8322095" y="56448"/>
                </a:cubicBezTo>
                <a:cubicBezTo>
                  <a:pt x="8298964" y="42647"/>
                  <a:pt x="8287399" y="42647"/>
                  <a:pt x="8252704" y="28846"/>
                </a:cubicBezTo>
                <a:cubicBezTo>
                  <a:pt x="8194878" y="28846"/>
                  <a:pt x="8102358" y="56448"/>
                  <a:pt x="8079227" y="15046"/>
                </a:cubicBezTo>
                <a:cubicBezTo>
                  <a:pt x="8194878" y="28846"/>
                  <a:pt x="8194878" y="1245"/>
                  <a:pt x="8310530" y="15046"/>
                </a:cubicBezTo>
                <a:cubicBezTo>
                  <a:pt x="8310530" y="15046"/>
                  <a:pt x="8333660" y="28846"/>
                  <a:pt x="8322095" y="42647"/>
                </a:cubicBezTo>
                <a:cubicBezTo>
                  <a:pt x="8437745" y="42647"/>
                  <a:pt x="8530266" y="56448"/>
                  <a:pt x="8645917" y="70248"/>
                </a:cubicBezTo>
                <a:cubicBezTo>
                  <a:pt x="8669047" y="56448"/>
                  <a:pt x="8611222" y="56448"/>
                  <a:pt x="8634352" y="42647"/>
                </a:cubicBezTo>
                <a:cubicBezTo>
                  <a:pt x="8669047" y="42647"/>
                  <a:pt x="8738438" y="42647"/>
                  <a:pt x="8796263" y="42647"/>
                </a:cubicBezTo>
                <a:cubicBezTo>
                  <a:pt x="8773133" y="28846"/>
                  <a:pt x="8750003" y="42647"/>
                  <a:pt x="8715308" y="28846"/>
                </a:cubicBezTo>
                <a:cubicBezTo>
                  <a:pt x="8715308" y="28846"/>
                  <a:pt x="8703743" y="15046"/>
                  <a:pt x="8703743" y="15046"/>
                </a:cubicBezTo>
                <a:cubicBezTo>
                  <a:pt x="8680613" y="1245"/>
                  <a:pt x="8680613" y="15046"/>
                  <a:pt x="8645917" y="15046"/>
                </a:cubicBezTo>
                <a:cubicBezTo>
                  <a:pt x="8645917" y="15046"/>
                  <a:pt x="8703743" y="15046"/>
                  <a:pt x="8703743" y="28846"/>
                </a:cubicBezTo>
                <a:cubicBezTo>
                  <a:pt x="8669047" y="28846"/>
                  <a:pt x="8657483" y="28846"/>
                  <a:pt x="8622787" y="15046"/>
                </a:cubicBezTo>
                <a:cubicBezTo>
                  <a:pt x="8605439" y="15046"/>
                  <a:pt x="8602548" y="18496"/>
                  <a:pt x="8598211" y="21946"/>
                </a:cubicBezTo>
                <a:lnTo>
                  <a:pt x="8581512" y="25412"/>
                </a:lnTo>
                <a:lnTo>
                  <a:pt x="8564961" y="16771"/>
                </a:lnTo>
                <a:cubicBezTo>
                  <a:pt x="8553396" y="15046"/>
                  <a:pt x="8541831" y="15046"/>
                  <a:pt x="8541831" y="15046"/>
                </a:cubicBezTo>
                <a:cubicBezTo>
                  <a:pt x="8599657" y="1245"/>
                  <a:pt x="8654592" y="-2205"/>
                  <a:pt x="8715308" y="1245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600266" y="5223807"/>
            <a:ext cx="7562873" cy="1030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Text Placeholder 3"/>
          <p:cNvSpPr txBox="1"/>
          <p:nvPr/>
        </p:nvSpPr>
        <p:spPr>
          <a:xfrm>
            <a:off x="1055687" y="1588936"/>
            <a:ext cx="4662941" cy="2181816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828800" rt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2400" b="1" kern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400" b="1" kern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l" defTabSz="182880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32B7964-566C-4F51-9D53-448930FE8AC4}"/>
              </a:ext>
            </a:extLst>
          </p:cNvPr>
          <p:cNvGrpSpPr/>
          <p:nvPr/>
        </p:nvGrpSpPr>
        <p:grpSpPr>
          <a:xfrm>
            <a:off x="370763" y="215986"/>
            <a:ext cx="3080915" cy="804232"/>
            <a:chOff x="370763" y="215986"/>
            <a:chExt cx="3080915" cy="804232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0B1B0A9A-34F2-4CA1-BC68-C3D495964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548" y="270439"/>
              <a:ext cx="657389" cy="749779"/>
            </a:xfrm>
            <a:custGeom>
              <a:avLst/>
              <a:gdLst>
                <a:gd name="connsiteX0" fmla="*/ 142875 w 293688"/>
                <a:gd name="connsiteY0" fmla="*/ 333376 h 334963"/>
                <a:gd name="connsiteX1" fmla="*/ 144463 w 293688"/>
                <a:gd name="connsiteY1" fmla="*/ 334963 h 334963"/>
                <a:gd name="connsiteX2" fmla="*/ 142875 w 293688"/>
                <a:gd name="connsiteY2" fmla="*/ 334963 h 334963"/>
                <a:gd name="connsiteX3" fmla="*/ 163513 w 293688"/>
                <a:gd name="connsiteY3" fmla="*/ 330201 h 334963"/>
                <a:gd name="connsiteX4" fmla="*/ 160338 w 293688"/>
                <a:gd name="connsiteY4" fmla="*/ 333376 h 334963"/>
                <a:gd name="connsiteX5" fmla="*/ 163513 w 293688"/>
                <a:gd name="connsiteY5" fmla="*/ 333376 h 334963"/>
                <a:gd name="connsiteX6" fmla="*/ 93662 w 293688"/>
                <a:gd name="connsiteY6" fmla="*/ 314326 h 334963"/>
                <a:gd name="connsiteX7" fmla="*/ 95250 w 293688"/>
                <a:gd name="connsiteY7" fmla="*/ 314326 h 334963"/>
                <a:gd name="connsiteX8" fmla="*/ 95250 w 293688"/>
                <a:gd name="connsiteY8" fmla="*/ 317501 h 334963"/>
                <a:gd name="connsiteX9" fmla="*/ 88900 w 293688"/>
                <a:gd name="connsiteY9" fmla="*/ 314326 h 334963"/>
                <a:gd name="connsiteX10" fmla="*/ 90487 w 293688"/>
                <a:gd name="connsiteY10" fmla="*/ 317501 h 334963"/>
                <a:gd name="connsiteX11" fmla="*/ 88900 w 293688"/>
                <a:gd name="connsiteY11" fmla="*/ 317501 h 334963"/>
                <a:gd name="connsiteX12" fmla="*/ 74612 w 293688"/>
                <a:gd name="connsiteY12" fmla="*/ 301626 h 334963"/>
                <a:gd name="connsiteX13" fmla="*/ 77787 w 293688"/>
                <a:gd name="connsiteY13" fmla="*/ 301626 h 334963"/>
                <a:gd name="connsiteX14" fmla="*/ 74612 w 293688"/>
                <a:gd name="connsiteY14" fmla="*/ 303213 h 334963"/>
                <a:gd name="connsiteX15" fmla="*/ 20637 w 293688"/>
                <a:gd name="connsiteY15" fmla="*/ 263526 h 334963"/>
                <a:gd name="connsiteX16" fmla="*/ 20637 w 293688"/>
                <a:gd name="connsiteY16" fmla="*/ 265113 h 334963"/>
                <a:gd name="connsiteX17" fmla="*/ 20637 w 293688"/>
                <a:gd name="connsiteY17" fmla="*/ 266701 h 334963"/>
                <a:gd name="connsiteX18" fmla="*/ 17462 w 293688"/>
                <a:gd name="connsiteY18" fmla="*/ 265113 h 334963"/>
                <a:gd name="connsiteX19" fmla="*/ 20637 w 293688"/>
                <a:gd name="connsiteY19" fmla="*/ 255588 h 334963"/>
                <a:gd name="connsiteX20" fmla="*/ 22225 w 293688"/>
                <a:gd name="connsiteY20" fmla="*/ 255588 h 334963"/>
                <a:gd name="connsiteX21" fmla="*/ 22225 w 293688"/>
                <a:gd name="connsiteY21" fmla="*/ 258763 h 334963"/>
                <a:gd name="connsiteX22" fmla="*/ 20637 w 293688"/>
                <a:gd name="connsiteY22" fmla="*/ 260351 h 334963"/>
                <a:gd name="connsiteX23" fmla="*/ 17462 w 293688"/>
                <a:gd name="connsiteY23" fmla="*/ 260351 h 334963"/>
                <a:gd name="connsiteX24" fmla="*/ 20637 w 293688"/>
                <a:gd name="connsiteY24" fmla="*/ 258763 h 334963"/>
                <a:gd name="connsiteX25" fmla="*/ 14287 w 293688"/>
                <a:gd name="connsiteY25" fmla="*/ 250826 h 334963"/>
                <a:gd name="connsiteX26" fmla="*/ 15875 w 293688"/>
                <a:gd name="connsiteY26" fmla="*/ 250826 h 334963"/>
                <a:gd name="connsiteX27" fmla="*/ 15875 w 293688"/>
                <a:gd name="connsiteY27" fmla="*/ 254001 h 334963"/>
                <a:gd name="connsiteX28" fmla="*/ 14287 w 293688"/>
                <a:gd name="connsiteY28" fmla="*/ 247651 h 334963"/>
                <a:gd name="connsiteX29" fmla="*/ 15875 w 293688"/>
                <a:gd name="connsiteY29" fmla="*/ 247651 h 334963"/>
                <a:gd name="connsiteX30" fmla="*/ 15875 w 293688"/>
                <a:gd name="connsiteY30" fmla="*/ 249238 h 334963"/>
                <a:gd name="connsiteX31" fmla="*/ 14287 w 293688"/>
                <a:gd name="connsiteY31" fmla="*/ 249238 h 334963"/>
                <a:gd name="connsiteX32" fmla="*/ 11112 w 293688"/>
                <a:gd name="connsiteY32" fmla="*/ 242888 h 334963"/>
                <a:gd name="connsiteX33" fmla="*/ 14287 w 293688"/>
                <a:gd name="connsiteY33" fmla="*/ 244476 h 334963"/>
                <a:gd name="connsiteX34" fmla="*/ 11112 w 293688"/>
                <a:gd name="connsiteY34" fmla="*/ 244476 h 334963"/>
                <a:gd name="connsiteX35" fmla="*/ 9525 w 293688"/>
                <a:gd name="connsiteY35" fmla="*/ 238126 h 334963"/>
                <a:gd name="connsiteX36" fmla="*/ 11112 w 293688"/>
                <a:gd name="connsiteY36" fmla="*/ 238126 h 334963"/>
                <a:gd name="connsiteX37" fmla="*/ 11112 w 293688"/>
                <a:gd name="connsiteY37" fmla="*/ 239713 h 334963"/>
                <a:gd name="connsiteX38" fmla="*/ 11112 w 293688"/>
                <a:gd name="connsiteY38" fmla="*/ 242888 h 334963"/>
                <a:gd name="connsiteX39" fmla="*/ 9525 w 293688"/>
                <a:gd name="connsiteY39" fmla="*/ 239713 h 334963"/>
                <a:gd name="connsiteX40" fmla="*/ 196850 w 293688"/>
                <a:gd name="connsiteY40" fmla="*/ 55563 h 334963"/>
                <a:gd name="connsiteX41" fmla="*/ 198438 w 293688"/>
                <a:gd name="connsiteY41" fmla="*/ 55563 h 334963"/>
                <a:gd name="connsiteX42" fmla="*/ 201613 w 293688"/>
                <a:gd name="connsiteY42" fmla="*/ 55563 h 334963"/>
                <a:gd name="connsiteX43" fmla="*/ 203200 w 293688"/>
                <a:gd name="connsiteY43" fmla="*/ 55563 h 334963"/>
                <a:gd name="connsiteX44" fmla="*/ 206376 w 293688"/>
                <a:gd name="connsiteY44" fmla="*/ 55563 h 334963"/>
                <a:gd name="connsiteX45" fmla="*/ 207963 w 293688"/>
                <a:gd name="connsiteY45" fmla="*/ 55563 h 334963"/>
                <a:gd name="connsiteX46" fmla="*/ 211138 w 293688"/>
                <a:gd name="connsiteY46" fmla="*/ 55563 h 334963"/>
                <a:gd name="connsiteX47" fmla="*/ 207963 w 293688"/>
                <a:gd name="connsiteY47" fmla="*/ 57151 h 334963"/>
                <a:gd name="connsiteX48" fmla="*/ 206376 w 293688"/>
                <a:gd name="connsiteY48" fmla="*/ 57151 h 334963"/>
                <a:gd name="connsiteX49" fmla="*/ 201613 w 293688"/>
                <a:gd name="connsiteY49" fmla="*/ 57151 h 334963"/>
                <a:gd name="connsiteX50" fmla="*/ 57150 w 293688"/>
                <a:gd name="connsiteY50" fmla="*/ 52388 h 334963"/>
                <a:gd name="connsiteX51" fmla="*/ 58737 w 293688"/>
                <a:gd name="connsiteY51" fmla="*/ 55563 h 334963"/>
                <a:gd name="connsiteX52" fmla="*/ 57150 w 293688"/>
                <a:gd name="connsiteY52" fmla="*/ 55563 h 334963"/>
                <a:gd name="connsiteX53" fmla="*/ 165100 w 293688"/>
                <a:gd name="connsiteY53" fmla="*/ 36513 h 334963"/>
                <a:gd name="connsiteX54" fmla="*/ 168275 w 293688"/>
                <a:gd name="connsiteY54" fmla="*/ 36513 h 334963"/>
                <a:gd name="connsiteX55" fmla="*/ 165100 w 293688"/>
                <a:gd name="connsiteY55" fmla="*/ 39688 h 334963"/>
                <a:gd name="connsiteX56" fmla="*/ 165100 w 293688"/>
                <a:gd name="connsiteY56" fmla="*/ 31750 h 334963"/>
                <a:gd name="connsiteX57" fmla="*/ 168275 w 293688"/>
                <a:gd name="connsiteY57" fmla="*/ 31750 h 334963"/>
                <a:gd name="connsiteX58" fmla="*/ 165100 w 293688"/>
                <a:gd name="connsiteY58" fmla="*/ 34925 h 334963"/>
                <a:gd name="connsiteX59" fmla="*/ 160338 w 293688"/>
                <a:gd name="connsiteY59" fmla="*/ 30163 h 334963"/>
                <a:gd name="connsiteX60" fmla="*/ 163513 w 293688"/>
                <a:gd name="connsiteY60" fmla="*/ 31750 h 334963"/>
                <a:gd name="connsiteX61" fmla="*/ 160338 w 293688"/>
                <a:gd name="connsiteY61" fmla="*/ 31750 h 334963"/>
                <a:gd name="connsiteX62" fmla="*/ 160338 w 293688"/>
                <a:gd name="connsiteY62" fmla="*/ 26988 h 334963"/>
                <a:gd name="connsiteX63" fmla="*/ 163513 w 293688"/>
                <a:gd name="connsiteY63" fmla="*/ 26988 h 334963"/>
                <a:gd name="connsiteX64" fmla="*/ 160338 w 293688"/>
                <a:gd name="connsiteY64" fmla="*/ 30163 h 334963"/>
                <a:gd name="connsiteX65" fmla="*/ 160338 w 293688"/>
                <a:gd name="connsiteY65" fmla="*/ 20638 h 334963"/>
                <a:gd name="connsiteX66" fmla="*/ 163513 w 293688"/>
                <a:gd name="connsiteY66" fmla="*/ 20638 h 334963"/>
                <a:gd name="connsiteX67" fmla="*/ 163513 w 293688"/>
                <a:gd name="connsiteY67" fmla="*/ 23813 h 334963"/>
                <a:gd name="connsiteX68" fmla="*/ 160338 w 293688"/>
                <a:gd name="connsiteY68" fmla="*/ 23813 h 334963"/>
                <a:gd name="connsiteX69" fmla="*/ 107950 w 293688"/>
                <a:gd name="connsiteY69" fmla="*/ 9525 h 334963"/>
                <a:gd name="connsiteX70" fmla="*/ 111125 w 293688"/>
                <a:gd name="connsiteY70" fmla="*/ 9525 h 334963"/>
                <a:gd name="connsiteX71" fmla="*/ 111125 w 293688"/>
                <a:gd name="connsiteY71" fmla="*/ 11113 h 334963"/>
                <a:gd name="connsiteX72" fmla="*/ 107950 w 293688"/>
                <a:gd name="connsiteY72" fmla="*/ 14288 h 334963"/>
                <a:gd name="connsiteX73" fmla="*/ 107950 w 293688"/>
                <a:gd name="connsiteY73" fmla="*/ 11113 h 334963"/>
                <a:gd name="connsiteX74" fmla="*/ 106362 w 293688"/>
                <a:gd name="connsiteY74" fmla="*/ 7938 h 334963"/>
                <a:gd name="connsiteX75" fmla="*/ 107950 w 293688"/>
                <a:gd name="connsiteY75" fmla="*/ 9525 h 334963"/>
                <a:gd name="connsiteX76" fmla="*/ 106362 w 293688"/>
                <a:gd name="connsiteY76" fmla="*/ 11113 h 334963"/>
                <a:gd name="connsiteX77" fmla="*/ 106362 w 293688"/>
                <a:gd name="connsiteY77" fmla="*/ 14288 h 334963"/>
                <a:gd name="connsiteX78" fmla="*/ 106363 w 293688"/>
                <a:gd name="connsiteY78" fmla="*/ 14288 h 334963"/>
                <a:gd name="connsiteX79" fmla="*/ 107950 w 293688"/>
                <a:gd name="connsiteY79" fmla="*/ 14288 h 334963"/>
                <a:gd name="connsiteX80" fmla="*/ 106363 w 293688"/>
                <a:gd name="connsiteY80" fmla="*/ 15875 h 334963"/>
                <a:gd name="connsiteX81" fmla="*/ 106363 w 293688"/>
                <a:gd name="connsiteY81" fmla="*/ 15876 h 334963"/>
                <a:gd name="connsiteX82" fmla="*/ 106362 w 293688"/>
                <a:gd name="connsiteY82" fmla="*/ 15876 h 334963"/>
                <a:gd name="connsiteX83" fmla="*/ 106362 w 293688"/>
                <a:gd name="connsiteY83" fmla="*/ 19050 h 334963"/>
                <a:gd name="connsiteX84" fmla="*/ 104776 w 293688"/>
                <a:gd name="connsiteY84" fmla="*/ 20637 h 334963"/>
                <a:gd name="connsiteX85" fmla="*/ 104776 w 293688"/>
                <a:gd name="connsiteY85" fmla="*/ 20638 h 334963"/>
                <a:gd name="connsiteX86" fmla="*/ 104775 w 293688"/>
                <a:gd name="connsiteY86" fmla="*/ 20638 h 334963"/>
                <a:gd name="connsiteX87" fmla="*/ 104775 w 293688"/>
                <a:gd name="connsiteY87" fmla="*/ 20638 h 334963"/>
                <a:gd name="connsiteX88" fmla="*/ 104775 w 293688"/>
                <a:gd name="connsiteY88" fmla="*/ 23813 h 334963"/>
                <a:gd name="connsiteX89" fmla="*/ 104775 w 293688"/>
                <a:gd name="connsiteY89" fmla="*/ 25400 h 334963"/>
                <a:gd name="connsiteX90" fmla="*/ 101600 w 293688"/>
                <a:gd name="connsiteY90" fmla="*/ 26988 h 334963"/>
                <a:gd name="connsiteX91" fmla="*/ 100012 w 293688"/>
                <a:gd name="connsiteY91" fmla="*/ 30163 h 334963"/>
                <a:gd name="connsiteX92" fmla="*/ 101600 w 293688"/>
                <a:gd name="connsiteY92" fmla="*/ 30163 h 334963"/>
                <a:gd name="connsiteX93" fmla="*/ 104775 w 293688"/>
                <a:gd name="connsiteY93" fmla="*/ 30163 h 334963"/>
                <a:gd name="connsiteX94" fmla="*/ 104775 w 293688"/>
                <a:gd name="connsiteY94" fmla="*/ 26988 h 334963"/>
                <a:gd name="connsiteX95" fmla="*/ 106362 w 293688"/>
                <a:gd name="connsiteY95" fmla="*/ 26988 h 334963"/>
                <a:gd name="connsiteX96" fmla="*/ 106362 w 293688"/>
                <a:gd name="connsiteY96" fmla="*/ 25400 h 334963"/>
                <a:gd name="connsiteX97" fmla="*/ 107950 w 293688"/>
                <a:gd name="connsiteY97" fmla="*/ 25400 h 334963"/>
                <a:gd name="connsiteX98" fmla="*/ 111125 w 293688"/>
                <a:gd name="connsiteY98" fmla="*/ 25400 h 334963"/>
                <a:gd name="connsiteX99" fmla="*/ 111125 w 293688"/>
                <a:gd name="connsiteY99" fmla="*/ 26988 h 334963"/>
                <a:gd name="connsiteX100" fmla="*/ 112712 w 293688"/>
                <a:gd name="connsiteY100" fmla="*/ 26988 h 334963"/>
                <a:gd name="connsiteX101" fmla="*/ 112712 w 293688"/>
                <a:gd name="connsiteY101" fmla="*/ 25400 h 334963"/>
                <a:gd name="connsiteX102" fmla="*/ 115887 w 293688"/>
                <a:gd name="connsiteY102" fmla="*/ 23813 h 334963"/>
                <a:gd name="connsiteX103" fmla="*/ 117475 w 293688"/>
                <a:gd name="connsiteY103" fmla="*/ 23813 h 334963"/>
                <a:gd name="connsiteX104" fmla="*/ 120650 w 293688"/>
                <a:gd name="connsiteY104" fmla="*/ 23813 h 334963"/>
                <a:gd name="connsiteX105" fmla="*/ 120650 w 293688"/>
                <a:gd name="connsiteY105" fmla="*/ 20638 h 334963"/>
                <a:gd name="connsiteX106" fmla="*/ 122237 w 293688"/>
                <a:gd name="connsiteY106" fmla="*/ 19050 h 334963"/>
                <a:gd name="connsiteX107" fmla="*/ 123825 w 293688"/>
                <a:gd name="connsiteY107" fmla="*/ 19050 h 334963"/>
                <a:gd name="connsiteX108" fmla="*/ 127000 w 293688"/>
                <a:gd name="connsiteY108" fmla="*/ 15875 h 334963"/>
                <a:gd name="connsiteX109" fmla="*/ 127000 w 293688"/>
                <a:gd name="connsiteY109" fmla="*/ 19050 h 334963"/>
                <a:gd name="connsiteX110" fmla="*/ 128587 w 293688"/>
                <a:gd name="connsiteY110" fmla="*/ 19050 h 334963"/>
                <a:gd name="connsiteX111" fmla="*/ 128587 w 293688"/>
                <a:gd name="connsiteY111" fmla="*/ 15875 h 334963"/>
                <a:gd name="connsiteX112" fmla="*/ 131762 w 293688"/>
                <a:gd name="connsiteY112" fmla="*/ 15875 h 334963"/>
                <a:gd name="connsiteX113" fmla="*/ 133350 w 293688"/>
                <a:gd name="connsiteY113" fmla="*/ 15875 h 334963"/>
                <a:gd name="connsiteX114" fmla="*/ 136525 w 293688"/>
                <a:gd name="connsiteY114" fmla="*/ 15875 h 334963"/>
                <a:gd name="connsiteX115" fmla="*/ 138112 w 293688"/>
                <a:gd name="connsiteY115" fmla="*/ 15875 h 334963"/>
                <a:gd name="connsiteX116" fmla="*/ 139700 w 293688"/>
                <a:gd name="connsiteY116" fmla="*/ 15875 h 334963"/>
                <a:gd name="connsiteX117" fmla="*/ 139700 w 293688"/>
                <a:gd name="connsiteY117" fmla="*/ 14288 h 334963"/>
                <a:gd name="connsiteX118" fmla="*/ 142875 w 293688"/>
                <a:gd name="connsiteY118" fmla="*/ 14288 h 334963"/>
                <a:gd name="connsiteX119" fmla="*/ 142875 w 293688"/>
                <a:gd name="connsiteY119" fmla="*/ 11113 h 334963"/>
                <a:gd name="connsiteX120" fmla="*/ 144463 w 293688"/>
                <a:gd name="connsiteY120" fmla="*/ 9525 h 334963"/>
                <a:gd name="connsiteX121" fmla="*/ 147638 w 293688"/>
                <a:gd name="connsiteY121" fmla="*/ 9525 h 334963"/>
                <a:gd name="connsiteX122" fmla="*/ 147638 w 293688"/>
                <a:gd name="connsiteY122" fmla="*/ 14288 h 334963"/>
                <a:gd name="connsiteX123" fmla="*/ 144463 w 293688"/>
                <a:gd name="connsiteY123" fmla="*/ 14288 h 334963"/>
                <a:gd name="connsiteX124" fmla="*/ 144463 w 293688"/>
                <a:gd name="connsiteY124" fmla="*/ 15875 h 334963"/>
                <a:gd name="connsiteX125" fmla="*/ 147638 w 293688"/>
                <a:gd name="connsiteY125" fmla="*/ 15875 h 334963"/>
                <a:gd name="connsiteX126" fmla="*/ 147638 w 293688"/>
                <a:gd name="connsiteY126" fmla="*/ 14288 h 334963"/>
                <a:gd name="connsiteX127" fmla="*/ 149225 w 293688"/>
                <a:gd name="connsiteY127" fmla="*/ 14288 h 334963"/>
                <a:gd name="connsiteX128" fmla="*/ 152400 w 293688"/>
                <a:gd name="connsiteY128" fmla="*/ 14288 h 334963"/>
                <a:gd name="connsiteX129" fmla="*/ 152400 w 293688"/>
                <a:gd name="connsiteY129" fmla="*/ 11113 h 334963"/>
                <a:gd name="connsiteX130" fmla="*/ 153988 w 293688"/>
                <a:gd name="connsiteY130" fmla="*/ 11113 h 334963"/>
                <a:gd name="connsiteX131" fmla="*/ 153988 w 293688"/>
                <a:gd name="connsiteY131" fmla="*/ 14288 h 334963"/>
                <a:gd name="connsiteX132" fmla="*/ 153988 w 293688"/>
                <a:gd name="connsiteY132" fmla="*/ 15875 h 334963"/>
                <a:gd name="connsiteX133" fmla="*/ 153988 w 293688"/>
                <a:gd name="connsiteY133" fmla="*/ 19050 h 334963"/>
                <a:gd name="connsiteX134" fmla="*/ 153988 w 293688"/>
                <a:gd name="connsiteY134" fmla="*/ 20638 h 334963"/>
                <a:gd name="connsiteX135" fmla="*/ 152400 w 293688"/>
                <a:gd name="connsiteY135" fmla="*/ 23813 h 334963"/>
                <a:gd name="connsiteX136" fmla="*/ 152400 w 293688"/>
                <a:gd name="connsiteY136" fmla="*/ 25400 h 334963"/>
                <a:gd name="connsiteX137" fmla="*/ 153988 w 293688"/>
                <a:gd name="connsiteY137" fmla="*/ 25400 h 334963"/>
                <a:gd name="connsiteX138" fmla="*/ 155575 w 293688"/>
                <a:gd name="connsiteY138" fmla="*/ 25400 h 334963"/>
                <a:gd name="connsiteX139" fmla="*/ 158750 w 293688"/>
                <a:gd name="connsiteY139" fmla="*/ 25400 h 334963"/>
                <a:gd name="connsiteX140" fmla="*/ 158750 w 293688"/>
                <a:gd name="connsiteY140" fmla="*/ 23813 h 334963"/>
                <a:gd name="connsiteX141" fmla="*/ 160338 w 293688"/>
                <a:gd name="connsiteY141" fmla="*/ 23813 h 334963"/>
                <a:gd name="connsiteX142" fmla="*/ 160338 w 293688"/>
                <a:gd name="connsiteY142" fmla="*/ 25400 h 334963"/>
                <a:gd name="connsiteX143" fmla="*/ 160338 w 293688"/>
                <a:gd name="connsiteY143" fmla="*/ 25401 h 334963"/>
                <a:gd name="connsiteX144" fmla="*/ 160337 w 293688"/>
                <a:gd name="connsiteY144" fmla="*/ 25401 h 334963"/>
                <a:gd name="connsiteX145" fmla="*/ 158750 w 293688"/>
                <a:gd name="connsiteY145" fmla="*/ 26988 h 334963"/>
                <a:gd name="connsiteX146" fmla="*/ 158750 w 293688"/>
                <a:gd name="connsiteY146" fmla="*/ 30163 h 334963"/>
                <a:gd name="connsiteX147" fmla="*/ 155575 w 293688"/>
                <a:gd name="connsiteY147" fmla="*/ 31750 h 334963"/>
                <a:gd name="connsiteX148" fmla="*/ 158750 w 293688"/>
                <a:gd name="connsiteY148" fmla="*/ 31750 h 334963"/>
                <a:gd name="connsiteX149" fmla="*/ 160338 w 293688"/>
                <a:gd name="connsiteY149" fmla="*/ 31750 h 334963"/>
                <a:gd name="connsiteX150" fmla="*/ 163513 w 293688"/>
                <a:gd name="connsiteY150" fmla="*/ 34925 h 334963"/>
                <a:gd name="connsiteX151" fmla="*/ 165100 w 293688"/>
                <a:gd name="connsiteY151" fmla="*/ 34925 h 334963"/>
                <a:gd name="connsiteX152" fmla="*/ 165100 w 293688"/>
                <a:gd name="connsiteY152" fmla="*/ 36513 h 334963"/>
                <a:gd name="connsiteX153" fmla="*/ 163513 w 293688"/>
                <a:gd name="connsiteY153" fmla="*/ 36513 h 334963"/>
                <a:gd name="connsiteX154" fmla="*/ 163513 w 293688"/>
                <a:gd name="connsiteY154" fmla="*/ 39688 h 334963"/>
                <a:gd name="connsiteX155" fmla="*/ 160338 w 293688"/>
                <a:gd name="connsiteY155" fmla="*/ 39688 h 334963"/>
                <a:gd name="connsiteX156" fmla="*/ 160338 w 293688"/>
                <a:gd name="connsiteY156" fmla="*/ 41275 h 334963"/>
                <a:gd name="connsiteX157" fmla="*/ 163513 w 293688"/>
                <a:gd name="connsiteY157" fmla="*/ 41275 h 334963"/>
                <a:gd name="connsiteX158" fmla="*/ 163513 w 293688"/>
                <a:gd name="connsiteY158" fmla="*/ 41275 h 334963"/>
                <a:gd name="connsiteX159" fmla="*/ 163513 w 293688"/>
                <a:gd name="connsiteY159" fmla="*/ 39688 h 334963"/>
                <a:gd name="connsiteX160" fmla="*/ 165100 w 293688"/>
                <a:gd name="connsiteY160" fmla="*/ 39688 h 334963"/>
                <a:gd name="connsiteX161" fmla="*/ 165100 w 293688"/>
                <a:gd name="connsiteY161" fmla="*/ 41275 h 334963"/>
                <a:gd name="connsiteX162" fmla="*/ 165100 w 293688"/>
                <a:gd name="connsiteY162" fmla="*/ 41275 h 334963"/>
                <a:gd name="connsiteX163" fmla="*/ 165100 w 293688"/>
                <a:gd name="connsiteY163" fmla="*/ 42863 h 334963"/>
                <a:gd name="connsiteX164" fmla="*/ 163513 w 293688"/>
                <a:gd name="connsiteY164" fmla="*/ 46038 h 334963"/>
                <a:gd name="connsiteX165" fmla="*/ 160338 w 293688"/>
                <a:gd name="connsiteY165" fmla="*/ 46038 h 334963"/>
                <a:gd name="connsiteX166" fmla="*/ 160338 w 293688"/>
                <a:gd name="connsiteY166" fmla="*/ 47625 h 334963"/>
                <a:gd name="connsiteX167" fmla="*/ 163513 w 293688"/>
                <a:gd name="connsiteY167" fmla="*/ 46038 h 334963"/>
                <a:gd name="connsiteX168" fmla="*/ 163513 w 293688"/>
                <a:gd name="connsiteY168" fmla="*/ 47625 h 334963"/>
                <a:gd name="connsiteX169" fmla="*/ 165100 w 293688"/>
                <a:gd name="connsiteY169" fmla="*/ 47625 h 334963"/>
                <a:gd name="connsiteX170" fmla="*/ 165100 w 293688"/>
                <a:gd name="connsiteY170" fmla="*/ 50800 h 334963"/>
                <a:gd name="connsiteX171" fmla="*/ 163513 w 293688"/>
                <a:gd name="connsiteY171" fmla="*/ 50800 h 334963"/>
                <a:gd name="connsiteX172" fmla="*/ 160338 w 293688"/>
                <a:gd name="connsiteY172" fmla="*/ 50800 h 334963"/>
                <a:gd name="connsiteX173" fmla="*/ 160338 w 293688"/>
                <a:gd name="connsiteY173" fmla="*/ 52388 h 334963"/>
                <a:gd name="connsiteX174" fmla="*/ 158750 w 293688"/>
                <a:gd name="connsiteY174" fmla="*/ 52388 h 334963"/>
                <a:gd name="connsiteX175" fmla="*/ 158750 w 293688"/>
                <a:gd name="connsiteY175" fmla="*/ 55563 h 334963"/>
                <a:gd name="connsiteX176" fmla="*/ 158750 w 293688"/>
                <a:gd name="connsiteY176" fmla="*/ 57150 h 334963"/>
                <a:gd name="connsiteX177" fmla="*/ 160338 w 293688"/>
                <a:gd name="connsiteY177" fmla="*/ 57150 h 334963"/>
                <a:gd name="connsiteX178" fmla="*/ 160338 w 293688"/>
                <a:gd name="connsiteY178" fmla="*/ 58738 h 334963"/>
                <a:gd name="connsiteX179" fmla="*/ 163513 w 293688"/>
                <a:gd name="connsiteY179" fmla="*/ 58738 h 334963"/>
                <a:gd name="connsiteX180" fmla="*/ 163513 w 293688"/>
                <a:gd name="connsiteY180" fmla="*/ 57150 h 334963"/>
                <a:gd name="connsiteX181" fmla="*/ 165100 w 293688"/>
                <a:gd name="connsiteY181" fmla="*/ 57150 h 334963"/>
                <a:gd name="connsiteX182" fmla="*/ 168275 w 293688"/>
                <a:gd name="connsiteY182" fmla="*/ 55563 h 334963"/>
                <a:gd name="connsiteX183" fmla="*/ 169863 w 293688"/>
                <a:gd name="connsiteY183" fmla="*/ 52388 h 334963"/>
                <a:gd name="connsiteX184" fmla="*/ 169863 w 293688"/>
                <a:gd name="connsiteY184" fmla="*/ 55563 h 334963"/>
                <a:gd name="connsiteX185" fmla="*/ 169863 w 293688"/>
                <a:gd name="connsiteY185" fmla="*/ 57150 h 334963"/>
                <a:gd name="connsiteX186" fmla="*/ 169863 w 293688"/>
                <a:gd name="connsiteY186" fmla="*/ 58738 h 334963"/>
                <a:gd name="connsiteX187" fmla="*/ 168275 w 293688"/>
                <a:gd name="connsiteY187" fmla="*/ 61913 h 334963"/>
                <a:gd name="connsiteX188" fmla="*/ 169863 w 293688"/>
                <a:gd name="connsiteY188" fmla="*/ 63501 h 334963"/>
                <a:gd name="connsiteX189" fmla="*/ 168275 w 293688"/>
                <a:gd name="connsiteY189" fmla="*/ 63501 h 334963"/>
                <a:gd name="connsiteX190" fmla="*/ 168275 w 293688"/>
                <a:gd name="connsiteY190" fmla="*/ 66676 h 334963"/>
                <a:gd name="connsiteX191" fmla="*/ 165100 w 293688"/>
                <a:gd name="connsiteY191" fmla="*/ 68263 h 334963"/>
                <a:gd name="connsiteX192" fmla="*/ 165100 w 293688"/>
                <a:gd name="connsiteY192" fmla="*/ 69851 h 334963"/>
                <a:gd name="connsiteX193" fmla="*/ 165100 w 293688"/>
                <a:gd name="connsiteY193" fmla="*/ 73026 h 334963"/>
                <a:gd name="connsiteX194" fmla="*/ 168275 w 293688"/>
                <a:gd name="connsiteY194" fmla="*/ 73026 h 334963"/>
                <a:gd name="connsiteX195" fmla="*/ 169863 w 293688"/>
                <a:gd name="connsiteY195" fmla="*/ 73026 h 334963"/>
                <a:gd name="connsiteX196" fmla="*/ 171450 w 293688"/>
                <a:gd name="connsiteY196" fmla="*/ 73026 h 334963"/>
                <a:gd name="connsiteX197" fmla="*/ 174625 w 293688"/>
                <a:gd name="connsiteY197" fmla="*/ 69851 h 334963"/>
                <a:gd name="connsiteX198" fmla="*/ 171450 w 293688"/>
                <a:gd name="connsiteY198" fmla="*/ 74613 h 334963"/>
                <a:gd name="connsiteX199" fmla="*/ 169863 w 293688"/>
                <a:gd name="connsiteY199" fmla="*/ 74613 h 334963"/>
                <a:gd name="connsiteX200" fmla="*/ 169863 w 293688"/>
                <a:gd name="connsiteY200" fmla="*/ 77788 h 334963"/>
                <a:gd name="connsiteX201" fmla="*/ 168275 w 293688"/>
                <a:gd name="connsiteY201" fmla="*/ 77788 h 334963"/>
                <a:gd name="connsiteX202" fmla="*/ 168275 w 293688"/>
                <a:gd name="connsiteY202" fmla="*/ 79376 h 334963"/>
                <a:gd name="connsiteX203" fmla="*/ 165100 w 293688"/>
                <a:gd name="connsiteY203" fmla="*/ 79376 h 334963"/>
                <a:gd name="connsiteX204" fmla="*/ 165100 w 293688"/>
                <a:gd name="connsiteY204" fmla="*/ 82551 h 334963"/>
                <a:gd name="connsiteX205" fmla="*/ 163513 w 293688"/>
                <a:gd name="connsiteY205" fmla="*/ 82551 h 334963"/>
                <a:gd name="connsiteX206" fmla="*/ 163513 w 293688"/>
                <a:gd name="connsiteY206" fmla="*/ 84138 h 334963"/>
                <a:gd name="connsiteX207" fmla="*/ 163513 w 293688"/>
                <a:gd name="connsiteY207" fmla="*/ 85726 h 334963"/>
                <a:gd name="connsiteX208" fmla="*/ 160338 w 293688"/>
                <a:gd name="connsiteY208" fmla="*/ 85726 h 334963"/>
                <a:gd name="connsiteX209" fmla="*/ 160338 w 293688"/>
                <a:gd name="connsiteY209" fmla="*/ 88901 h 334963"/>
                <a:gd name="connsiteX210" fmla="*/ 160338 w 293688"/>
                <a:gd name="connsiteY210" fmla="*/ 90488 h 334963"/>
                <a:gd name="connsiteX211" fmla="*/ 158750 w 293688"/>
                <a:gd name="connsiteY211" fmla="*/ 90488 h 334963"/>
                <a:gd name="connsiteX212" fmla="*/ 158750 w 293688"/>
                <a:gd name="connsiteY212" fmla="*/ 93663 h 334963"/>
                <a:gd name="connsiteX213" fmla="*/ 158750 w 293688"/>
                <a:gd name="connsiteY213" fmla="*/ 95251 h 334963"/>
                <a:gd name="connsiteX214" fmla="*/ 160338 w 293688"/>
                <a:gd name="connsiteY214" fmla="*/ 95251 h 334963"/>
                <a:gd name="connsiteX215" fmla="*/ 163513 w 293688"/>
                <a:gd name="connsiteY215" fmla="*/ 93663 h 334963"/>
                <a:gd name="connsiteX216" fmla="*/ 165100 w 293688"/>
                <a:gd name="connsiteY216" fmla="*/ 93663 h 334963"/>
                <a:gd name="connsiteX217" fmla="*/ 168275 w 293688"/>
                <a:gd name="connsiteY217" fmla="*/ 93663 h 334963"/>
                <a:gd name="connsiteX218" fmla="*/ 168275 w 293688"/>
                <a:gd name="connsiteY218" fmla="*/ 90488 h 334963"/>
                <a:gd name="connsiteX219" fmla="*/ 169863 w 293688"/>
                <a:gd name="connsiteY219" fmla="*/ 90488 h 334963"/>
                <a:gd name="connsiteX220" fmla="*/ 179388 w 293688"/>
                <a:gd name="connsiteY220" fmla="*/ 88901 h 334963"/>
                <a:gd name="connsiteX221" fmla="*/ 185738 w 293688"/>
                <a:gd name="connsiteY221" fmla="*/ 85726 h 334963"/>
                <a:gd name="connsiteX222" fmla="*/ 187325 w 293688"/>
                <a:gd name="connsiteY222" fmla="*/ 85726 h 334963"/>
                <a:gd name="connsiteX223" fmla="*/ 190500 w 293688"/>
                <a:gd name="connsiteY223" fmla="*/ 85726 h 334963"/>
                <a:gd name="connsiteX224" fmla="*/ 190500 w 293688"/>
                <a:gd name="connsiteY224" fmla="*/ 84138 h 334963"/>
                <a:gd name="connsiteX225" fmla="*/ 192088 w 293688"/>
                <a:gd name="connsiteY225" fmla="*/ 84138 h 334963"/>
                <a:gd name="connsiteX226" fmla="*/ 195263 w 293688"/>
                <a:gd name="connsiteY226" fmla="*/ 84138 h 334963"/>
                <a:gd name="connsiteX227" fmla="*/ 196851 w 293688"/>
                <a:gd name="connsiteY227" fmla="*/ 84138 h 334963"/>
                <a:gd name="connsiteX228" fmla="*/ 196851 w 293688"/>
                <a:gd name="connsiteY228" fmla="*/ 82551 h 334963"/>
                <a:gd name="connsiteX229" fmla="*/ 198438 w 293688"/>
                <a:gd name="connsiteY229" fmla="*/ 82551 h 334963"/>
                <a:gd name="connsiteX230" fmla="*/ 201613 w 293688"/>
                <a:gd name="connsiteY230" fmla="*/ 82551 h 334963"/>
                <a:gd name="connsiteX231" fmla="*/ 203201 w 293688"/>
                <a:gd name="connsiteY231" fmla="*/ 82551 h 334963"/>
                <a:gd name="connsiteX232" fmla="*/ 206376 w 293688"/>
                <a:gd name="connsiteY232" fmla="*/ 79376 h 334963"/>
                <a:gd name="connsiteX233" fmla="*/ 203201 w 293688"/>
                <a:gd name="connsiteY233" fmla="*/ 79376 h 334963"/>
                <a:gd name="connsiteX234" fmla="*/ 201613 w 293688"/>
                <a:gd name="connsiteY234" fmla="*/ 79376 h 334963"/>
                <a:gd name="connsiteX235" fmla="*/ 201613 w 293688"/>
                <a:gd name="connsiteY235" fmla="*/ 77788 h 334963"/>
                <a:gd name="connsiteX236" fmla="*/ 203201 w 293688"/>
                <a:gd name="connsiteY236" fmla="*/ 77788 h 334963"/>
                <a:gd name="connsiteX237" fmla="*/ 206376 w 293688"/>
                <a:gd name="connsiteY237" fmla="*/ 77788 h 334963"/>
                <a:gd name="connsiteX238" fmla="*/ 211138 w 293688"/>
                <a:gd name="connsiteY238" fmla="*/ 77788 h 334963"/>
                <a:gd name="connsiteX239" fmla="*/ 214313 w 293688"/>
                <a:gd name="connsiteY239" fmla="*/ 77788 h 334963"/>
                <a:gd name="connsiteX240" fmla="*/ 217488 w 293688"/>
                <a:gd name="connsiteY240" fmla="*/ 77788 h 334963"/>
                <a:gd name="connsiteX241" fmla="*/ 219076 w 293688"/>
                <a:gd name="connsiteY241" fmla="*/ 74613 h 334963"/>
                <a:gd name="connsiteX242" fmla="*/ 219076 w 293688"/>
                <a:gd name="connsiteY242" fmla="*/ 77788 h 334963"/>
                <a:gd name="connsiteX243" fmla="*/ 222251 w 293688"/>
                <a:gd name="connsiteY243" fmla="*/ 77788 h 334963"/>
                <a:gd name="connsiteX244" fmla="*/ 223838 w 293688"/>
                <a:gd name="connsiteY244" fmla="*/ 77788 h 334963"/>
                <a:gd name="connsiteX245" fmla="*/ 227013 w 293688"/>
                <a:gd name="connsiteY245" fmla="*/ 77788 h 334963"/>
                <a:gd name="connsiteX246" fmla="*/ 228601 w 293688"/>
                <a:gd name="connsiteY246" fmla="*/ 74613 h 334963"/>
                <a:gd name="connsiteX247" fmla="*/ 230188 w 293688"/>
                <a:gd name="connsiteY247" fmla="*/ 74613 h 334963"/>
                <a:gd name="connsiteX248" fmla="*/ 233363 w 293688"/>
                <a:gd name="connsiteY248" fmla="*/ 74613 h 334963"/>
                <a:gd name="connsiteX249" fmla="*/ 234951 w 293688"/>
                <a:gd name="connsiteY249" fmla="*/ 74613 h 334963"/>
                <a:gd name="connsiteX250" fmla="*/ 234951 w 293688"/>
                <a:gd name="connsiteY250" fmla="*/ 77788 h 334963"/>
                <a:gd name="connsiteX251" fmla="*/ 238126 w 293688"/>
                <a:gd name="connsiteY251" fmla="*/ 77788 h 334963"/>
                <a:gd name="connsiteX252" fmla="*/ 239713 w 293688"/>
                <a:gd name="connsiteY252" fmla="*/ 77788 h 334963"/>
                <a:gd name="connsiteX253" fmla="*/ 244476 w 293688"/>
                <a:gd name="connsiteY253" fmla="*/ 79376 h 334963"/>
                <a:gd name="connsiteX254" fmla="*/ 246063 w 293688"/>
                <a:gd name="connsiteY254" fmla="*/ 79376 h 334963"/>
                <a:gd name="connsiteX255" fmla="*/ 249238 w 293688"/>
                <a:gd name="connsiteY255" fmla="*/ 79376 h 334963"/>
                <a:gd name="connsiteX256" fmla="*/ 249238 w 293688"/>
                <a:gd name="connsiteY256" fmla="*/ 77788 h 334963"/>
                <a:gd name="connsiteX257" fmla="*/ 246063 w 293688"/>
                <a:gd name="connsiteY257" fmla="*/ 74613 h 334963"/>
                <a:gd name="connsiteX258" fmla="*/ 246063 w 293688"/>
                <a:gd name="connsiteY258" fmla="*/ 73026 h 334963"/>
                <a:gd name="connsiteX259" fmla="*/ 246063 w 293688"/>
                <a:gd name="connsiteY259" fmla="*/ 69851 h 334963"/>
                <a:gd name="connsiteX260" fmla="*/ 244476 w 293688"/>
                <a:gd name="connsiteY260" fmla="*/ 69851 h 334963"/>
                <a:gd name="connsiteX261" fmla="*/ 244476 w 293688"/>
                <a:gd name="connsiteY261" fmla="*/ 68263 h 334963"/>
                <a:gd name="connsiteX262" fmla="*/ 242888 w 293688"/>
                <a:gd name="connsiteY262" fmla="*/ 68263 h 334963"/>
                <a:gd name="connsiteX263" fmla="*/ 242888 w 293688"/>
                <a:gd name="connsiteY263" fmla="*/ 66676 h 334963"/>
                <a:gd name="connsiteX264" fmla="*/ 239713 w 293688"/>
                <a:gd name="connsiteY264" fmla="*/ 66676 h 334963"/>
                <a:gd name="connsiteX265" fmla="*/ 238126 w 293688"/>
                <a:gd name="connsiteY265" fmla="*/ 63501 h 334963"/>
                <a:gd name="connsiteX266" fmla="*/ 238126 w 293688"/>
                <a:gd name="connsiteY266" fmla="*/ 61913 h 334963"/>
                <a:gd name="connsiteX267" fmla="*/ 234951 w 293688"/>
                <a:gd name="connsiteY267" fmla="*/ 61913 h 334963"/>
                <a:gd name="connsiteX268" fmla="*/ 234951 w 293688"/>
                <a:gd name="connsiteY268" fmla="*/ 58738 h 334963"/>
                <a:gd name="connsiteX269" fmla="*/ 233363 w 293688"/>
                <a:gd name="connsiteY269" fmla="*/ 58738 h 334963"/>
                <a:gd name="connsiteX270" fmla="*/ 230188 w 293688"/>
                <a:gd name="connsiteY270" fmla="*/ 57150 h 334963"/>
                <a:gd name="connsiteX271" fmla="*/ 228601 w 293688"/>
                <a:gd name="connsiteY271" fmla="*/ 57150 h 334963"/>
                <a:gd name="connsiteX272" fmla="*/ 228601 w 293688"/>
                <a:gd name="connsiteY272" fmla="*/ 55563 h 334963"/>
                <a:gd name="connsiteX273" fmla="*/ 227013 w 293688"/>
                <a:gd name="connsiteY273" fmla="*/ 55563 h 334963"/>
                <a:gd name="connsiteX274" fmla="*/ 227013 w 293688"/>
                <a:gd name="connsiteY274" fmla="*/ 57150 h 334963"/>
                <a:gd name="connsiteX275" fmla="*/ 225426 w 293688"/>
                <a:gd name="connsiteY275" fmla="*/ 57150 h 334963"/>
                <a:gd name="connsiteX276" fmla="*/ 225426 w 293688"/>
                <a:gd name="connsiteY276" fmla="*/ 58738 h 334963"/>
                <a:gd name="connsiteX277" fmla="*/ 223838 w 293688"/>
                <a:gd name="connsiteY277" fmla="*/ 58738 h 334963"/>
                <a:gd name="connsiteX278" fmla="*/ 223838 w 293688"/>
                <a:gd name="connsiteY278" fmla="*/ 57150 h 334963"/>
                <a:gd name="connsiteX279" fmla="*/ 223838 w 293688"/>
                <a:gd name="connsiteY279" fmla="*/ 57150 h 334963"/>
                <a:gd name="connsiteX280" fmla="*/ 223838 w 293688"/>
                <a:gd name="connsiteY280" fmla="*/ 55563 h 334963"/>
                <a:gd name="connsiteX281" fmla="*/ 222251 w 293688"/>
                <a:gd name="connsiteY281" fmla="*/ 55563 h 334963"/>
                <a:gd name="connsiteX282" fmla="*/ 219076 w 293688"/>
                <a:gd name="connsiteY282" fmla="*/ 55563 h 334963"/>
                <a:gd name="connsiteX283" fmla="*/ 217488 w 293688"/>
                <a:gd name="connsiteY283" fmla="*/ 55563 h 334963"/>
                <a:gd name="connsiteX284" fmla="*/ 214313 w 293688"/>
                <a:gd name="connsiteY284" fmla="*/ 55563 h 334963"/>
                <a:gd name="connsiteX285" fmla="*/ 217488 w 293688"/>
                <a:gd name="connsiteY285" fmla="*/ 52388 h 334963"/>
                <a:gd name="connsiteX286" fmla="*/ 219076 w 293688"/>
                <a:gd name="connsiteY286" fmla="*/ 52388 h 334963"/>
                <a:gd name="connsiteX287" fmla="*/ 222251 w 293688"/>
                <a:gd name="connsiteY287" fmla="*/ 52388 h 334963"/>
                <a:gd name="connsiteX288" fmla="*/ 217488 w 293688"/>
                <a:gd name="connsiteY288" fmla="*/ 50800 h 334963"/>
                <a:gd name="connsiteX289" fmla="*/ 214313 w 293688"/>
                <a:gd name="connsiteY289" fmla="*/ 50800 h 334963"/>
                <a:gd name="connsiteX290" fmla="*/ 214313 w 293688"/>
                <a:gd name="connsiteY290" fmla="*/ 52388 h 334963"/>
                <a:gd name="connsiteX291" fmla="*/ 212725 w 293688"/>
                <a:gd name="connsiteY291" fmla="*/ 52388 h 334963"/>
                <a:gd name="connsiteX292" fmla="*/ 212725 w 293688"/>
                <a:gd name="connsiteY292" fmla="*/ 50800 h 334963"/>
                <a:gd name="connsiteX293" fmla="*/ 211138 w 293688"/>
                <a:gd name="connsiteY293" fmla="*/ 50800 h 334963"/>
                <a:gd name="connsiteX294" fmla="*/ 211138 w 293688"/>
                <a:gd name="connsiteY294" fmla="*/ 49213 h 334963"/>
                <a:gd name="connsiteX295" fmla="*/ 211138 w 293688"/>
                <a:gd name="connsiteY295" fmla="*/ 47625 h 334963"/>
                <a:gd name="connsiteX296" fmla="*/ 211138 w 293688"/>
                <a:gd name="connsiteY296" fmla="*/ 47625 h 334963"/>
                <a:gd name="connsiteX297" fmla="*/ 212726 w 293688"/>
                <a:gd name="connsiteY297" fmla="*/ 47625 h 334963"/>
                <a:gd name="connsiteX298" fmla="*/ 212726 w 293688"/>
                <a:gd name="connsiteY298" fmla="*/ 47625 h 334963"/>
                <a:gd name="connsiteX299" fmla="*/ 214313 w 293688"/>
                <a:gd name="connsiteY299" fmla="*/ 47625 h 334963"/>
                <a:gd name="connsiteX300" fmla="*/ 219076 w 293688"/>
                <a:gd name="connsiteY300" fmla="*/ 47625 h 334963"/>
                <a:gd name="connsiteX301" fmla="*/ 222251 w 293688"/>
                <a:gd name="connsiteY301" fmla="*/ 46038 h 334963"/>
                <a:gd name="connsiteX302" fmla="*/ 223838 w 293688"/>
                <a:gd name="connsiteY302" fmla="*/ 46038 h 334963"/>
                <a:gd name="connsiteX303" fmla="*/ 223838 w 293688"/>
                <a:gd name="connsiteY303" fmla="*/ 47625 h 334963"/>
                <a:gd name="connsiteX304" fmla="*/ 227013 w 293688"/>
                <a:gd name="connsiteY304" fmla="*/ 47625 h 334963"/>
                <a:gd name="connsiteX305" fmla="*/ 228601 w 293688"/>
                <a:gd name="connsiteY305" fmla="*/ 47625 h 334963"/>
                <a:gd name="connsiteX306" fmla="*/ 230188 w 293688"/>
                <a:gd name="connsiteY306" fmla="*/ 47625 h 334963"/>
                <a:gd name="connsiteX307" fmla="*/ 230188 w 293688"/>
                <a:gd name="connsiteY307" fmla="*/ 50800 h 334963"/>
                <a:gd name="connsiteX308" fmla="*/ 233363 w 293688"/>
                <a:gd name="connsiteY308" fmla="*/ 47625 h 334963"/>
                <a:gd name="connsiteX309" fmla="*/ 233363 w 293688"/>
                <a:gd name="connsiteY309" fmla="*/ 50800 h 334963"/>
                <a:gd name="connsiteX310" fmla="*/ 234951 w 293688"/>
                <a:gd name="connsiteY310" fmla="*/ 50800 h 334963"/>
                <a:gd name="connsiteX311" fmla="*/ 238126 w 293688"/>
                <a:gd name="connsiteY311" fmla="*/ 50800 h 334963"/>
                <a:gd name="connsiteX312" fmla="*/ 238126 w 293688"/>
                <a:gd name="connsiteY312" fmla="*/ 52388 h 334963"/>
                <a:gd name="connsiteX313" fmla="*/ 239713 w 293688"/>
                <a:gd name="connsiteY313" fmla="*/ 52388 h 334963"/>
                <a:gd name="connsiteX314" fmla="*/ 242888 w 293688"/>
                <a:gd name="connsiteY314" fmla="*/ 52388 h 334963"/>
                <a:gd name="connsiteX315" fmla="*/ 244476 w 293688"/>
                <a:gd name="connsiteY315" fmla="*/ 55563 h 334963"/>
                <a:gd name="connsiteX316" fmla="*/ 246063 w 293688"/>
                <a:gd name="connsiteY316" fmla="*/ 55563 h 334963"/>
                <a:gd name="connsiteX317" fmla="*/ 254001 w 293688"/>
                <a:gd name="connsiteY317" fmla="*/ 57150 h 334963"/>
                <a:gd name="connsiteX318" fmla="*/ 254001 w 293688"/>
                <a:gd name="connsiteY318" fmla="*/ 58738 h 334963"/>
                <a:gd name="connsiteX319" fmla="*/ 255588 w 293688"/>
                <a:gd name="connsiteY319" fmla="*/ 58738 h 334963"/>
                <a:gd name="connsiteX320" fmla="*/ 255588 w 293688"/>
                <a:gd name="connsiteY320" fmla="*/ 61913 h 334963"/>
                <a:gd name="connsiteX321" fmla="*/ 258763 w 293688"/>
                <a:gd name="connsiteY321" fmla="*/ 63501 h 334963"/>
                <a:gd name="connsiteX322" fmla="*/ 260351 w 293688"/>
                <a:gd name="connsiteY322" fmla="*/ 68263 h 334963"/>
                <a:gd name="connsiteX323" fmla="*/ 261938 w 293688"/>
                <a:gd name="connsiteY323" fmla="*/ 68263 h 334963"/>
                <a:gd name="connsiteX324" fmla="*/ 261938 w 293688"/>
                <a:gd name="connsiteY324" fmla="*/ 69851 h 334963"/>
                <a:gd name="connsiteX325" fmla="*/ 265113 w 293688"/>
                <a:gd name="connsiteY325" fmla="*/ 69851 h 334963"/>
                <a:gd name="connsiteX326" fmla="*/ 266701 w 293688"/>
                <a:gd name="connsiteY326" fmla="*/ 73026 h 334963"/>
                <a:gd name="connsiteX327" fmla="*/ 269876 w 293688"/>
                <a:gd name="connsiteY327" fmla="*/ 73026 h 334963"/>
                <a:gd name="connsiteX328" fmla="*/ 269876 w 293688"/>
                <a:gd name="connsiteY328" fmla="*/ 74613 h 334963"/>
                <a:gd name="connsiteX329" fmla="*/ 266701 w 293688"/>
                <a:gd name="connsiteY329" fmla="*/ 74613 h 334963"/>
                <a:gd name="connsiteX330" fmla="*/ 266701 w 293688"/>
                <a:gd name="connsiteY330" fmla="*/ 77788 h 334963"/>
                <a:gd name="connsiteX331" fmla="*/ 269876 w 293688"/>
                <a:gd name="connsiteY331" fmla="*/ 77788 h 334963"/>
                <a:gd name="connsiteX332" fmla="*/ 269876 w 293688"/>
                <a:gd name="connsiteY332" fmla="*/ 79376 h 334963"/>
                <a:gd name="connsiteX333" fmla="*/ 271463 w 293688"/>
                <a:gd name="connsiteY333" fmla="*/ 79376 h 334963"/>
                <a:gd name="connsiteX334" fmla="*/ 271463 w 293688"/>
                <a:gd name="connsiteY334" fmla="*/ 82551 h 334963"/>
                <a:gd name="connsiteX335" fmla="*/ 271463 w 293688"/>
                <a:gd name="connsiteY335" fmla="*/ 84138 h 334963"/>
                <a:gd name="connsiteX336" fmla="*/ 271463 w 293688"/>
                <a:gd name="connsiteY336" fmla="*/ 85726 h 334963"/>
                <a:gd name="connsiteX337" fmla="*/ 271463 w 293688"/>
                <a:gd name="connsiteY337" fmla="*/ 88901 h 334963"/>
                <a:gd name="connsiteX338" fmla="*/ 273051 w 293688"/>
                <a:gd name="connsiteY338" fmla="*/ 90488 h 334963"/>
                <a:gd name="connsiteX339" fmla="*/ 273051 w 293688"/>
                <a:gd name="connsiteY339" fmla="*/ 93663 h 334963"/>
                <a:gd name="connsiteX340" fmla="*/ 273051 w 293688"/>
                <a:gd name="connsiteY340" fmla="*/ 95251 h 334963"/>
                <a:gd name="connsiteX341" fmla="*/ 271463 w 293688"/>
                <a:gd name="connsiteY341" fmla="*/ 93663 h 334963"/>
                <a:gd name="connsiteX342" fmla="*/ 269876 w 293688"/>
                <a:gd name="connsiteY342" fmla="*/ 95251 h 334963"/>
                <a:gd name="connsiteX343" fmla="*/ 269876 w 293688"/>
                <a:gd name="connsiteY343" fmla="*/ 98426 h 334963"/>
                <a:gd name="connsiteX344" fmla="*/ 271463 w 293688"/>
                <a:gd name="connsiteY344" fmla="*/ 98426 h 334963"/>
                <a:gd name="connsiteX345" fmla="*/ 271463 w 293688"/>
                <a:gd name="connsiteY345" fmla="*/ 100013 h 334963"/>
                <a:gd name="connsiteX346" fmla="*/ 273051 w 293688"/>
                <a:gd name="connsiteY346" fmla="*/ 100013 h 334963"/>
                <a:gd name="connsiteX347" fmla="*/ 276226 w 293688"/>
                <a:gd name="connsiteY347" fmla="*/ 101601 h 334963"/>
                <a:gd name="connsiteX348" fmla="*/ 276226 w 293688"/>
                <a:gd name="connsiteY348" fmla="*/ 104776 h 334963"/>
                <a:gd name="connsiteX349" fmla="*/ 277813 w 293688"/>
                <a:gd name="connsiteY349" fmla="*/ 104776 h 334963"/>
                <a:gd name="connsiteX350" fmla="*/ 277813 w 293688"/>
                <a:gd name="connsiteY350" fmla="*/ 106363 h 334963"/>
                <a:gd name="connsiteX351" fmla="*/ 280988 w 293688"/>
                <a:gd name="connsiteY351" fmla="*/ 106363 h 334963"/>
                <a:gd name="connsiteX352" fmla="*/ 280988 w 293688"/>
                <a:gd name="connsiteY352" fmla="*/ 109538 h 334963"/>
                <a:gd name="connsiteX353" fmla="*/ 282576 w 293688"/>
                <a:gd name="connsiteY353" fmla="*/ 109538 h 334963"/>
                <a:gd name="connsiteX354" fmla="*/ 282576 w 293688"/>
                <a:gd name="connsiteY354" fmla="*/ 111126 h 334963"/>
                <a:gd name="connsiteX355" fmla="*/ 282576 w 293688"/>
                <a:gd name="connsiteY355" fmla="*/ 114301 h 334963"/>
                <a:gd name="connsiteX356" fmla="*/ 285751 w 293688"/>
                <a:gd name="connsiteY356" fmla="*/ 115888 h 334963"/>
                <a:gd name="connsiteX357" fmla="*/ 285751 w 293688"/>
                <a:gd name="connsiteY357" fmla="*/ 117476 h 334963"/>
                <a:gd name="connsiteX358" fmla="*/ 285751 w 293688"/>
                <a:gd name="connsiteY358" fmla="*/ 120651 h 334963"/>
                <a:gd name="connsiteX359" fmla="*/ 285751 w 293688"/>
                <a:gd name="connsiteY359" fmla="*/ 122238 h 334963"/>
                <a:gd name="connsiteX360" fmla="*/ 287338 w 293688"/>
                <a:gd name="connsiteY360" fmla="*/ 122238 h 334963"/>
                <a:gd name="connsiteX361" fmla="*/ 287338 w 293688"/>
                <a:gd name="connsiteY361" fmla="*/ 125413 h 334963"/>
                <a:gd name="connsiteX362" fmla="*/ 287338 w 293688"/>
                <a:gd name="connsiteY362" fmla="*/ 127001 h 334963"/>
                <a:gd name="connsiteX363" fmla="*/ 287338 w 293688"/>
                <a:gd name="connsiteY363" fmla="*/ 130176 h 334963"/>
                <a:gd name="connsiteX364" fmla="*/ 287338 w 293688"/>
                <a:gd name="connsiteY364" fmla="*/ 131763 h 334963"/>
                <a:gd name="connsiteX365" fmla="*/ 288926 w 293688"/>
                <a:gd name="connsiteY365" fmla="*/ 133351 h 334963"/>
                <a:gd name="connsiteX366" fmla="*/ 288926 w 293688"/>
                <a:gd name="connsiteY366" fmla="*/ 136526 h 334963"/>
                <a:gd name="connsiteX367" fmla="*/ 288926 w 293688"/>
                <a:gd name="connsiteY367" fmla="*/ 138113 h 334963"/>
                <a:gd name="connsiteX368" fmla="*/ 288926 w 293688"/>
                <a:gd name="connsiteY368" fmla="*/ 141288 h 334963"/>
                <a:gd name="connsiteX369" fmla="*/ 288926 w 293688"/>
                <a:gd name="connsiteY369" fmla="*/ 142876 h 334963"/>
                <a:gd name="connsiteX370" fmla="*/ 292101 w 293688"/>
                <a:gd name="connsiteY370" fmla="*/ 142876 h 334963"/>
                <a:gd name="connsiteX371" fmla="*/ 292101 w 293688"/>
                <a:gd name="connsiteY371" fmla="*/ 144463 h 334963"/>
                <a:gd name="connsiteX372" fmla="*/ 292101 w 293688"/>
                <a:gd name="connsiteY372" fmla="*/ 147638 h 334963"/>
                <a:gd name="connsiteX373" fmla="*/ 292101 w 293688"/>
                <a:gd name="connsiteY373" fmla="*/ 149226 h 334963"/>
                <a:gd name="connsiteX374" fmla="*/ 292101 w 293688"/>
                <a:gd name="connsiteY374" fmla="*/ 152401 h 334963"/>
                <a:gd name="connsiteX375" fmla="*/ 292101 w 293688"/>
                <a:gd name="connsiteY375" fmla="*/ 153988 h 334963"/>
                <a:gd name="connsiteX376" fmla="*/ 292101 w 293688"/>
                <a:gd name="connsiteY376" fmla="*/ 158751 h 334963"/>
                <a:gd name="connsiteX377" fmla="*/ 293688 w 293688"/>
                <a:gd name="connsiteY377" fmla="*/ 163513 h 334963"/>
                <a:gd name="connsiteX378" fmla="*/ 293688 w 293688"/>
                <a:gd name="connsiteY378" fmla="*/ 165101 h 334963"/>
                <a:gd name="connsiteX379" fmla="*/ 293688 w 293688"/>
                <a:gd name="connsiteY379" fmla="*/ 168276 h 334963"/>
                <a:gd name="connsiteX380" fmla="*/ 293688 w 293688"/>
                <a:gd name="connsiteY380" fmla="*/ 173038 h 334963"/>
                <a:gd name="connsiteX381" fmla="*/ 292101 w 293688"/>
                <a:gd name="connsiteY381" fmla="*/ 176213 h 334963"/>
                <a:gd name="connsiteX382" fmla="*/ 292101 w 293688"/>
                <a:gd name="connsiteY382" fmla="*/ 188913 h 334963"/>
                <a:gd name="connsiteX383" fmla="*/ 292101 w 293688"/>
                <a:gd name="connsiteY383" fmla="*/ 192088 h 334963"/>
                <a:gd name="connsiteX384" fmla="*/ 292101 w 293688"/>
                <a:gd name="connsiteY384" fmla="*/ 195263 h 334963"/>
                <a:gd name="connsiteX385" fmla="*/ 288926 w 293688"/>
                <a:gd name="connsiteY385" fmla="*/ 196851 h 334963"/>
                <a:gd name="connsiteX386" fmla="*/ 288926 w 293688"/>
                <a:gd name="connsiteY386" fmla="*/ 200026 h 334963"/>
                <a:gd name="connsiteX387" fmla="*/ 288926 w 293688"/>
                <a:gd name="connsiteY387" fmla="*/ 201613 h 334963"/>
                <a:gd name="connsiteX388" fmla="*/ 288926 w 293688"/>
                <a:gd name="connsiteY388" fmla="*/ 204788 h 334963"/>
                <a:gd name="connsiteX389" fmla="*/ 288926 w 293688"/>
                <a:gd name="connsiteY389" fmla="*/ 206376 h 334963"/>
                <a:gd name="connsiteX390" fmla="*/ 287338 w 293688"/>
                <a:gd name="connsiteY390" fmla="*/ 207963 h 334963"/>
                <a:gd name="connsiteX391" fmla="*/ 287338 w 293688"/>
                <a:gd name="connsiteY391" fmla="*/ 212726 h 334963"/>
                <a:gd name="connsiteX392" fmla="*/ 285751 w 293688"/>
                <a:gd name="connsiteY392" fmla="*/ 217488 h 334963"/>
                <a:gd name="connsiteX393" fmla="*/ 287338 w 293688"/>
                <a:gd name="connsiteY393" fmla="*/ 219076 h 334963"/>
                <a:gd name="connsiteX394" fmla="*/ 285751 w 293688"/>
                <a:gd name="connsiteY394" fmla="*/ 222251 h 334963"/>
                <a:gd name="connsiteX395" fmla="*/ 285751 w 293688"/>
                <a:gd name="connsiteY395" fmla="*/ 223838 h 334963"/>
                <a:gd name="connsiteX396" fmla="*/ 282576 w 293688"/>
                <a:gd name="connsiteY396" fmla="*/ 223838 h 334963"/>
                <a:gd name="connsiteX397" fmla="*/ 282576 w 293688"/>
                <a:gd name="connsiteY397" fmla="*/ 227013 h 334963"/>
                <a:gd name="connsiteX398" fmla="*/ 282576 w 293688"/>
                <a:gd name="connsiteY398" fmla="*/ 228601 h 334963"/>
                <a:gd name="connsiteX399" fmla="*/ 280988 w 293688"/>
                <a:gd name="connsiteY399" fmla="*/ 231776 h 334963"/>
                <a:gd name="connsiteX400" fmla="*/ 280988 w 293688"/>
                <a:gd name="connsiteY400" fmla="*/ 233363 h 334963"/>
                <a:gd name="connsiteX401" fmla="*/ 280988 w 293688"/>
                <a:gd name="connsiteY401" fmla="*/ 234951 h 334963"/>
                <a:gd name="connsiteX402" fmla="*/ 277813 w 293688"/>
                <a:gd name="connsiteY402" fmla="*/ 234951 h 334963"/>
                <a:gd name="connsiteX403" fmla="*/ 277813 w 293688"/>
                <a:gd name="connsiteY403" fmla="*/ 238126 h 334963"/>
                <a:gd name="connsiteX404" fmla="*/ 277813 w 293688"/>
                <a:gd name="connsiteY404" fmla="*/ 239713 h 334963"/>
                <a:gd name="connsiteX405" fmla="*/ 276226 w 293688"/>
                <a:gd name="connsiteY405" fmla="*/ 242888 h 334963"/>
                <a:gd name="connsiteX406" fmla="*/ 276226 w 293688"/>
                <a:gd name="connsiteY406" fmla="*/ 244476 h 334963"/>
                <a:gd name="connsiteX407" fmla="*/ 273051 w 293688"/>
                <a:gd name="connsiteY407" fmla="*/ 249238 h 334963"/>
                <a:gd name="connsiteX408" fmla="*/ 271463 w 293688"/>
                <a:gd name="connsiteY408" fmla="*/ 254001 h 334963"/>
                <a:gd name="connsiteX409" fmla="*/ 269876 w 293688"/>
                <a:gd name="connsiteY409" fmla="*/ 258763 h 334963"/>
                <a:gd name="connsiteX410" fmla="*/ 266701 w 293688"/>
                <a:gd name="connsiteY410" fmla="*/ 263526 h 334963"/>
                <a:gd name="connsiteX411" fmla="*/ 265113 w 293688"/>
                <a:gd name="connsiteY411" fmla="*/ 265113 h 334963"/>
                <a:gd name="connsiteX412" fmla="*/ 261938 w 293688"/>
                <a:gd name="connsiteY412" fmla="*/ 269876 h 334963"/>
                <a:gd name="connsiteX413" fmla="*/ 261938 w 293688"/>
                <a:gd name="connsiteY413" fmla="*/ 271463 h 334963"/>
                <a:gd name="connsiteX414" fmla="*/ 260351 w 293688"/>
                <a:gd name="connsiteY414" fmla="*/ 276226 h 334963"/>
                <a:gd name="connsiteX415" fmla="*/ 255588 w 293688"/>
                <a:gd name="connsiteY415" fmla="*/ 282576 h 334963"/>
                <a:gd name="connsiteX416" fmla="*/ 249238 w 293688"/>
                <a:gd name="connsiteY416" fmla="*/ 287338 h 334963"/>
                <a:gd name="connsiteX417" fmla="*/ 246063 w 293688"/>
                <a:gd name="connsiteY417" fmla="*/ 292101 h 334963"/>
                <a:gd name="connsiteX418" fmla="*/ 244476 w 293688"/>
                <a:gd name="connsiteY418" fmla="*/ 293688 h 334963"/>
                <a:gd name="connsiteX419" fmla="*/ 239713 w 293688"/>
                <a:gd name="connsiteY419" fmla="*/ 296863 h 334963"/>
                <a:gd name="connsiteX420" fmla="*/ 238126 w 293688"/>
                <a:gd name="connsiteY420" fmla="*/ 298451 h 334963"/>
                <a:gd name="connsiteX421" fmla="*/ 234951 w 293688"/>
                <a:gd name="connsiteY421" fmla="*/ 298451 h 334963"/>
                <a:gd name="connsiteX422" fmla="*/ 234951 w 293688"/>
                <a:gd name="connsiteY422" fmla="*/ 301626 h 334963"/>
                <a:gd name="connsiteX423" fmla="*/ 233363 w 293688"/>
                <a:gd name="connsiteY423" fmla="*/ 301626 h 334963"/>
                <a:gd name="connsiteX424" fmla="*/ 230188 w 293688"/>
                <a:gd name="connsiteY424" fmla="*/ 301626 h 334963"/>
                <a:gd name="connsiteX425" fmla="*/ 228601 w 293688"/>
                <a:gd name="connsiteY425" fmla="*/ 303213 h 334963"/>
                <a:gd name="connsiteX426" fmla="*/ 228601 w 293688"/>
                <a:gd name="connsiteY426" fmla="*/ 306388 h 334963"/>
                <a:gd name="connsiteX427" fmla="*/ 223838 w 293688"/>
                <a:gd name="connsiteY427" fmla="*/ 306388 h 334963"/>
                <a:gd name="connsiteX428" fmla="*/ 222251 w 293688"/>
                <a:gd name="connsiteY428" fmla="*/ 307976 h 334963"/>
                <a:gd name="connsiteX429" fmla="*/ 219076 w 293688"/>
                <a:gd name="connsiteY429" fmla="*/ 309563 h 334963"/>
                <a:gd name="connsiteX430" fmla="*/ 217488 w 293688"/>
                <a:gd name="connsiteY430" fmla="*/ 312738 h 334963"/>
                <a:gd name="connsiteX431" fmla="*/ 212726 w 293688"/>
                <a:gd name="connsiteY431" fmla="*/ 314326 h 334963"/>
                <a:gd name="connsiteX432" fmla="*/ 211138 w 293688"/>
                <a:gd name="connsiteY432" fmla="*/ 317501 h 334963"/>
                <a:gd name="connsiteX433" fmla="*/ 207963 w 293688"/>
                <a:gd name="connsiteY433" fmla="*/ 319088 h 334963"/>
                <a:gd name="connsiteX434" fmla="*/ 206376 w 293688"/>
                <a:gd name="connsiteY434" fmla="*/ 319088 h 334963"/>
                <a:gd name="connsiteX435" fmla="*/ 203201 w 293688"/>
                <a:gd name="connsiteY435" fmla="*/ 319088 h 334963"/>
                <a:gd name="connsiteX436" fmla="*/ 203201 w 293688"/>
                <a:gd name="connsiteY436" fmla="*/ 322263 h 334963"/>
                <a:gd name="connsiteX437" fmla="*/ 201613 w 293688"/>
                <a:gd name="connsiteY437" fmla="*/ 323851 h 334963"/>
                <a:gd name="connsiteX438" fmla="*/ 198438 w 293688"/>
                <a:gd name="connsiteY438" fmla="*/ 323851 h 334963"/>
                <a:gd name="connsiteX439" fmla="*/ 196851 w 293688"/>
                <a:gd name="connsiteY439" fmla="*/ 325438 h 334963"/>
                <a:gd name="connsiteX440" fmla="*/ 192088 w 293688"/>
                <a:gd name="connsiteY440" fmla="*/ 325438 h 334963"/>
                <a:gd name="connsiteX441" fmla="*/ 187325 w 293688"/>
                <a:gd name="connsiteY441" fmla="*/ 328613 h 334963"/>
                <a:gd name="connsiteX442" fmla="*/ 182563 w 293688"/>
                <a:gd name="connsiteY442" fmla="*/ 330201 h 334963"/>
                <a:gd name="connsiteX443" fmla="*/ 180975 w 293688"/>
                <a:gd name="connsiteY443" fmla="*/ 330201 h 334963"/>
                <a:gd name="connsiteX444" fmla="*/ 179388 w 293688"/>
                <a:gd name="connsiteY444" fmla="*/ 333376 h 334963"/>
                <a:gd name="connsiteX445" fmla="*/ 176213 w 293688"/>
                <a:gd name="connsiteY445" fmla="*/ 333376 h 334963"/>
                <a:gd name="connsiteX446" fmla="*/ 174625 w 293688"/>
                <a:gd name="connsiteY446" fmla="*/ 333376 h 334963"/>
                <a:gd name="connsiteX447" fmla="*/ 171450 w 293688"/>
                <a:gd name="connsiteY447" fmla="*/ 334963 h 334963"/>
                <a:gd name="connsiteX448" fmla="*/ 169863 w 293688"/>
                <a:gd name="connsiteY448" fmla="*/ 334963 h 334963"/>
                <a:gd name="connsiteX449" fmla="*/ 169863 w 293688"/>
                <a:gd name="connsiteY449" fmla="*/ 333376 h 334963"/>
                <a:gd name="connsiteX450" fmla="*/ 171450 w 293688"/>
                <a:gd name="connsiteY450" fmla="*/ 330201 h 334963"/>
                <a:gd name="connsiteX451" fmla="*/ 174625 w 293688"/>
                <a:gd name="connsiteY451" fmla="*/ 330201 h 334963"/>
                <a:gd name="connsiteX452" fmla="*/ 176213 w 293688"/>
                <a:gd name="connsiteY452" fmla="*/ 328613 h 334963"/>
                <a:gd name="connsiteX453" fmla="*/ 174625 w 293688"/>
                <a:gd name="connsiteY453" fmla="*/ 328613 h 334963"/>
                <a:gd name="connsiteX454" fmla="*/ 171450 w 293688"/>
                <a:gd name="connsiteY454" fmla="*/ 328613 h 334963"/>
                <a:gd name="connsiteX455" fmla="*/ 169863 w 293688"/>
                <a:gd name="connsiteY455" fmla="*/ 328613 h 334963"/>
                <a:gd name="connsiteX456" fmla="*/ 168275 w 293688"/>
                <a:gd name="connsiteY456" fmla="*/ 328613 h 334963"/>
                <a:gd name="connsiteX457" fmla="*/ 168275 w 293688"/>
                <a:gd name="connsiteY457" fmla="*/ 330201 h 334963"/>
                <a:gd name="connsiteX458" fmla="*/ 165100 w 293688"/>
                <a:gd name="connsiteY458" fmla="*/ 330201 h 334963"/>
                <a:gd name="connsiteX459" fmla="*/ 165100 w 293688"/>
                <a:gd name="connsiteY459" fmla="*/ 333376 h 334963"/>
                <a:gd name="connsiteX460" fmla="*/ 165100 w 293688"/>
                <a:gd name="connsiteY460" fmla="*/ 334963 h 334963"/>
                <a:gd name="connsiteX461" fmla="*/ 163513 w 293688"/>
                <a:gd name="connsiteY461" fmla="*/ 334963 h 334963"/>
                <a:gd name="connsiteX462" fmla="*/ 160338 w 293688"/>
                <a:gd name="connsiteY462" fmla="*/ 334963 h 334963"/>
                <a:gd name="connsiteX463" fmla="*/ 158750 w 293688"/>
                <a:gd name="connsiteY463" fmla="*/ 334963 h 334963"/>
                <a:gd name="connsiteX464" fmla="*/ 155575 w 293688"/>
                <a:gd name="connsiteY464" fmla="*/ 334963 h 334963"/>
                <a:gd name="connsiteX465" fmla="*/ 153988 w 293688"/>
                <a:gd name="connsiteY465" fmla="*/ 334963 h 334963"/>
                <a:gd name="connsiteX466" fmla="*/ 152400 w 293688"/>
                <a:gd name="connsiteY466" fmla="*/ 333376 h 334963"/>
                <a:gd name="connsiteX467" fmla="*/ 149225 w 293688"/>
                <a:gd name="connsiteY467" fmla="*/ 333376 h 334963"/>
                <a:gd name="connsiteX468" fmla="*/ 147638 w 293688"/>
                <a:gd name="connsiteY468" fmla="*/ 333376 h 334963"/>
                <a:gd name="connsiteX469" fmla="*/ 144463 w 293688"/>
                <a:gd name="connsiteY469" fmla="*/ 333376 h 334963"/>
                <a:gd name="connsiteX470" fmla="*/ 142875 w 293688"/>
                <a:gd name="connsiteY470" fmla="*/ 333376 h 334963"/>
                <a:gd name="connsiteX471" fmla="*/ 139700 w 293688"/>
                <a:gd name="connsiteY471" fmla="*/ 333376 h 334963"/>
                <a:gd name="connsiteX472" fmla="*/ 138112 w 293688"/>
                <a:gd name="connsiteY472" fmla="*/ 334963 h 334963"/>
                <a:gd name="connsiteX473" fmla="*/ 136525 w 293688"/>
                <a:gd name="connsiteY473" fmla="*/ 333376 h 334963"/>
                <a:gd name="connsiteX474" fmla="*/ 133350 w 293688"/>
                <a:gd name="connsiteY474" fmla="*/ 333376 h 334963"/>
                <a:gd name="connsiteX475" fmla="*/ 133350 w 293688"/>
                <a:gd name="connsiteY475" fmla="*/ 330201 h 334963"/>
                <a:gd name="connsiteX476" fmla="*/ 131762 w 293688"/>
                <a:gd name="connsiteY476" fmla="*/ 330201 h 334963"/>
                <a:gd name="connsiteX477" fmla="*/ 128587 w 293688"/>
                <a:gd name="connsiteY477" fmla="*/ 330201 h 334963"/>
                <a:gd name="connsiteX478" fmla="*/ 127000 w 293688"/>
                <a:gd name="connsiteY478" fmla="*/ 330201 h 334963"/>
                <a:gd name="connsiteX479" fmla="*/ 127000 w 293688"/>
                <a:gd name="connsiteY479" fmla="*/ 328613 h 334963"/>
                <a:gd name="connsiteX480" fmla="*/ 123825 w 293688"/>
                <a:gd name="connsiteY480" fmla="*/ 328613 h 334963"/>
                <a:gd name="connsiteX481" fmla="*/ 122237 w 293688"/>
                <a:gd name="connsiteY481" fmla="*/ 328613 h 334963"/>
                <a:gd name="connsiteX482" fmla="*/ 122237 w 293688"/>
                <a:gd name="connsiteY482" fmla="*/ 325438 h 334963"/>
                <a:gd name="connsiteX483" fmla="*/ 120650 w 293688"/>
                <a:gd name="connsiteY483" fmla="*/ 325438 h 334963"/>
                <a:gd name="connsiteX484" fmla="*/ 117475 w 293688"/>
                <a:gd name="connsiteY484" fmla="*/ 323851 h 334963"/>
                <a:gd name="connsiteX485" fmla="*/ 115887 w 293688"/>
                <a:gd name="connsiteY485" fmla="*/ 322263 h 334963"/>
                <a:gd name="connsiteX486" fmla="*/ 112712 w 293688"/>
                <a:gd name="connsiteY486" fmla="*/ 322263 h 334963"/>
                <a:gd name="connsiteX487" fmla="*/ 111125 w 293688"/>
                <a:gd name="connsiteY487" fmla="*/ 322263 h 334963"/>
                <a:gd name="connsiteX488" fmla="*/ 107950 w 293688"/>
                <a:gd name="connsiteY488" fmla="*/ 322263 h 334963"/>
                <a:gd name="connsiteX489" fmla="*/ 106362 w 293688"/>
                <a:gd name="connsiteY489" fmla="*/ 322263 h 334963"/>
                <a:gd name="connsiteX490" fmla="*/ 104775 w 293688"/>
                <a:gd name="connsiteY490" fmla="*/ 322263 h 334963"/>
                <a:gd name="connsiteX491" fmla="*/ 104775 w 293688"/>
                <a:gd name="connsiteY491" fmla="*/ 319088 h 334963"/>
                <a:gd name="connsiteX492" fmla="*/ 101600 w 293688"/>
                <a:gd name="connsiteY492" fmla="*/ 319088 h 334963"/>
                <a:gd name="connsiteX493" fmla="*/ 100012 w 293688"/>
                <a:gd name="connsiteY493" fmla="*/ 319088 h 334963"/>
                <a:gd name="connsiteX494" fmla="*/ 96837 w 293688"/>
                <a:gd name="connsiteY494" fmla="*/ 319088 h 334963"/>
                <a:gd name="connsiteX495" fmla="*/ 96837 w 293688"/>
                <a:gd name="connsiteY495" fmla="*/ 317501 h 334963"/>
                <a:gd name="connsiteX496" fmla="*/ 96837 w 293688"/>
                <a:gd name="connsiteY496" fmla="*/ 314326 h 334963"/>
                <a:gd name="connsiteX497" fmla="*/ 95250 w 293688"/>
                <a:gd name="connsiteY497" fmla="*/ 314326 h 334963"/>
                <a:gd name="connsiteX498" fmla="*/ 93662 w 293688"/>
                <a:gd name="connsiteY498" fmla="*/ 312738 h 334963"/>
                <a:gd name="connsiteX499" fmla="*/ 93662 w 293688"/>
                <a:gd name="connsiteY499" fmla="*/ 314326 h 334963"/>
                <a:gd name="connsiteX500" fmla="*/ 90487 w 293688"/>
                <a:gd name="connsiteY500" fmla="*/ 314326 h 334963"/>
                <a:gd name="connsiteX501" fmla="*/ 90487 w 293688"/>
                <a:gd name="connsiteY501" fmla="*/ 312738 h 334963"/>
                <a:gd name="connsiteX502" fmla="*/ 88900 w 293688"/>
                <a:gd name="connsiteY502" fmla="*/ 312738 h 334963"/>
                <a:gd name="connsiteX503" fmla="*/ 88900 w 293688"/>
                <a:gd name="connsiteY503" fmla="*/ 314326 h 334963"/>
                <a:gd name="connsiteX504" fmla="*/ 85725 w 293688"/>
                <a:gd name="connsiteY504" fmla="*/ 314326 h 334963"/>
                <a:gd name="connsiteX505" fmla="*/ 85725 w 293688"/>
                <a:gd name="connsiteY505" fmla="*/ 312738 h 334963"/>
                <a:gd name="connsiteX506" fmla="*/ 84137 w 293688"/>
                <a:gd name="connsiteY506" fmla="*/ 312738 h 334963"/>
                <a:gd name="connsiteX507" fmla="*/ 80962 w 293688"/>
                <a:gd name="connsiteY507" fmla="*/ 312738 h 334963"/>
                <a:gd name="connsiteX508" fmla="*/ 80962 w 293688"/>
                <a:gd name="connsiteY508" fmla="*/ 309563 h 334963"/>
                <a:gd name="connsiteX509" fmla="*/ 80962 w 293688"/>
                <a:gd name="connsiteY509" fmla="*/ 307976 h 334963"/>
                <a:gd name="connsiteX510" fmla="*/ 79375 w 293688"/>
                <a:gd name="connsiteY510" fmla="*/ 309563 h 334963"/>
                <a:gd name="connsiteX511" fmla="*/ 77787 w 293688"/>
                <a:gd name="connsiteY511" fmla="*/ 307976 h 334963"/>
                <a:gd name="connsiteX512" fmla="*/ 74612 w 293688"/>
                <a:gd name="connsiteY512" fmla="*/ 306388 h 334963"/>
                <a:gd name="connsiteX513" fmla="*/ 73025 w 293688"/>
                <a:gd name="connsiteY513" fmla="*/ 303213 h 334963"/>
                <a:gd name="connsiteX514" fmla="*/ 74612 w 293688"/>
                <a:gd name="connsiteY514" fmla="*/ 303213 h 334963"/>
                <a:gd name="connsiteX515" fmla="*/ 77787 w 293688"/>
                <a:gd name="connsiteY515" fmla="*/ 303213 h 334963"/>
                <a:gd name="connsiteX516" fmla="*/ 79375 w 293688"/>
                <a:gd name="connsiteY516" fmla="*/ 303213 h 334963"/>
                <a:gd name="connsiteX517" fmla="*/ 79375 w 293688"/>
                <a:gd name="connsiteY517" fmla="*/ 301626 h 334963"/>
                <a:gd name="connsiteX518" fmla="*/ 77787 w 293688"/>
                <a:gd name="connsiteY518" fmla="*/ 301626 h 334963"/>
                <a:gd name="connsiteX519" fmla="*/ 74612 w 293688"/>
                <a:gd name="connsiteY519" fmla="*/ 298451 h 334963"/>
                <a:gd name="connsiteX520" fmla="*/ 73025 w 293688"/>
                <a:gd name="connsiteY520" fmla="*/ 298451 h 334963"/>
                <a:gd name="connsiteX521" fmla="*/ 73025 w 293688"/>
                <a:gd name="connsiteY521" fmla="*/ 296863 h 334963"/>
                <a:gd name="connsiteX522" fmla="*/ 69850 w 293688"/>
                <a:gd name="connsiteY522" fmla="*/ 296863 h 334963"/>
                <a:gd name="connsiteX523" fmla="*/ 69850 w 293688"/>
                <a:gd name="connsiteY523" fmla="*/ 298451 h 334963"/>
                <a:gd name="connsiteX524" fmla="*/ 73025 w 293688"/>
                <a:gd name="connsiteY524" fmla="*/ 298451 h 334963"/>
                <a:gd name="connsiteX525" fmla="*/ 73025 w 293688"/>
                <a:gd name="connsiteY525" fmla="*/ 301626 h 334963"/>
                <a:gd name="connsiteX526" fmla="*/ 69850 w 293688"/>
                <a:gd name="connsiteY526" fmla="*/ 301626 h 334963"/>
                <a:gd name="connsiteX527" fmla="*/ 68262 w 293688"/>
                <a:gd name="connsiteY527" fmla="*/ 301626 h 334963"/>
                <a:gd name="connsiteX528" fmla="*/ 65087 w 293688"/>
                <a:gd name="connsiteY528" fmla="*/ 298451 h 334963"/>
                <a:gd name="connsiteX529" fmla="*/ 65087 w 293688"/>
                <a:gd name="connsiteY529" fmla="*/ 296863 h 334963"/>
                <a:gd name="connsiteX530" fmla="*/ 63500 w 293688"/>
                <a:gd name="connsiteY530" fmla="*/ 296863 h 334963"/>
                <a:gd name="connsiteX531" fmla="*/ 61912 w 293688"/>
                <a:gd name="connsiteY531" fmla="*/ 296863 h 334963"/>
                <a:gd name="connsiteX532" fmla="*/ 61912 w 293688"/>
                <a:gd name="connsiteY532" fmla="*/ 293688 h 334963"/>
                <a:gd name="connsiteX533" fmla="*/ 58737 w 293688"/>
                <a:gd name="connsiteY533" fmla="*/ 293688 h 334963"/>
                <a:gd name="connsiteX534" fmla="*/ 57150 w 293688"/>
                <a:gd name="connsiteY534" fmla="*/ 293688 h 334963"/>
                <a:gd name="connsiteX535" fmla="*/ 57150 w 293688"/>
                <a:gd name="connsiteY535" fmla="*/ 296863 h 334963"/>
                <a:gd name="connsiteX536" fmla="*/ 53975 w 293688"/>
                <a:gd name="connsiteY536" fmla="*/ 293688 h 334963"/>
                <a:gd name="connsiteX537" fmla="*/ 53975 w 293688"/>
                <a:gd name="connsiteY537" fmla="*/ 292101 h 334963"/>
                <a:gd name="connsiteX538" fmla="*/ 52387 w 293688"/>
                <a:gd name="connsiteY538" fmla="*/ 292101 h 334963"/>
                <a:gd name="connsiteX539" fmla="*/ 52387 w 293688"/>
                <a:gd name="connsiteY539" fmla="*/ 290513 h 334963"/>
                <a:gd name="connsiteX540" fmla="*/ 52387 w 293688"/>
                <a:gd name="connsiteY540" fmla="*/ 287338 h 334963"/>
                <a:gd name="connsiteX541" fmla="*/ 52387 w 293688"/>
                <a:gd name="connsiteY541" fmla="*/ 285751 h 334963"/>
                <a:gd name="connsiteX542" fmla="*/ 49212 w 293688"/>
                <a:gd name="connsiteY542" fmla="*/ 287338 h 334963"/>
                <a:gd name="connsiteX543" fmla="*/ 47625 w 293688"/>
                <a:gd name="connsiteY543" fmla="*/ 285751 h 334963"/>
                <a:gd name="connsiteX544" fmla="*/ 46037 w 293688"/>
                <a:gd name="connsiteY544" fmla="*/ 285751 h 334963"/>
                <a:gd name="connsiteX545" fmla="*/ 46037 w 293688"/>
                <a:gd name="connsiteY545" fmla="*/ 282576 h 334963"/>
                <a:gd name="connsiteX546" fmla="*/ 42862 w 293688"/>
                <a:gd name="connsiteY546" fmla="*/ 282576 h 334963"/>
                <a:gd name="connsiteX547" fmla="*/ 41275 w 293688"/>
                <a:gd name="connsiteY547" fmla="*/ 280988 h 334963"/>
                <a:gd name="connsiteX548" fmla="*/ 38100 w 293688"/>
                <a:gd name="connsiteY548" fmla="*/ 280988 h 334963"/>
                <a:gd name="connsiteX549" fmla="*/ 36512 w 293688"/>
                <a:gd name="connsiteY549" fmla="*/ 279401 h 334963"/>
                <a:gd name="connsiteX550" fmla="*/ 36512 w 293688"/>
                <a:gd name="connsiteY550" fmla="*/ 276226 h 334963"/>
                <a:gd name="connsiteX551" fmla="*/ 33337 w 293688"/>
                <a:gd name="connsiteY551" fmla="*/ 274638 h 334963"/>
                <a:gd name="connsiteX552" fmla="*/ 36512 w 293688"/>
                <a:gd name="connsiteY552" fmla="*/ 271463 h 334963"/>
                <a:gd name="connsiteX553" fmla="*/ 33337 w 293688"/>
                <a:gd name="connsiteY553" fmla="*/ 271463 h 334963"/>
                <a:gd name="connsiteX554" fmla="*/ 31750 w 293688"/>
                <a:gd name="connsiteY554" fmla="*/ 271463 h 334963"/>
                <a:gd name="connsiteX555" fmla="*/ 30162 w 293688"/>
                <a:gd name="connsiteY555" fmla="*/ 269876 h 334963"/>
                <a:gd name="connsiteX556" fmla="*/ 30162 w 293688"/>
                <a:gd name="connsiteY556" fmla="*/ 266701 h 334963"/>
                <a:gd name="connsiteX557" fmla="*/ 26987 w 293688"/>
                <a:gd name="connsiteY557" fmla="*/ 265113 h 334963"/>
                <a:gd name="connsiteX558" fmla="*/ 26987 w 293688"/>
                <a:gd name="connsiteY558" fmla="*/ 263526 h 334963"/>
                <a:gd name="connsiteX559" fmla="*/ 26987 w 293688"/>
                <a:gd name="connsiteY559" fmla="*/ 260351 h 334963"/>
                <a:gd name="connsiteX560" fmla="*/ 25400 w 293688"/>
                <a:gd name="connsiteY560" fmla="*/ 260351 h 334963"/>
                <a:gd name="connsiteX561" fmla="*/ 26987 w 293688"/>
                <a:gd name="connsiteY561" fmla="*/ 258763 h 334963"/>
                <a:gd name="connsiteX562" fmla="*/ 25400 w 293688"/>
                <a:gd name="connsiteY562" fmla="*/ 258763 h 334963"/>
                <a:gd name="connsiteX563" fmla="*/ 25400 w 293688"/>
                <a:gd name="connsiteY563" fmla="*/ 255588 h 334963"/>
                <a:gd name="connsiteX564" fmla="*/ 22225 w 293688"/>
                <a:gd name="connsiteY564" fmla="*/ 255588 h 334963"/>
                <a:gd name="connsiteX565" fmla="*/ 22225 w 293688"/>
                <a:gd name="connsiteY565" fmla="*/ 254001 h 334963"/>
                <a:gd name="connsiteX566" fmla="*/ 20637 w 293688"/>
                <a:gd name="connsiteY566" fmla="*/ 255588 h 334963"/>
                <a:gd name="connsiteX567" fmla="*/ 17462 w 293688"/>
                <a:gd name="connsiteY567" fmla="*/ 254001 h 334963"/>
                <a:gd name="connsiteX568" fmla="*/ 17462 w 293688"/>
                <a:gd name="connsiteY568" fmla="*/ 250826 h 334963"/>
                <a:gd name="connsiteX569" fmla="*/ 17462 w 293688"/>
                <a:gd name="connsiteY569" fmla="*/ 249238 h 334963"/>
                <a:gd name="connsiteX570" fmla="*/ 15875 w 293688"/>
                <a:gd name="connsiteY570" fmla="*/ 247651 h 334963"/>
                <a:gd name="connsiteX571" fmla="*/ 15875 w 293688"/>
                <a:gd name="connsiteY571" fmla="*/ 244476 h 334963"/>
                <a:gd name="connsiteX572" fmla="*/ 15875 w 293688"/>
                <a:gd name="connsiteY572" fmla="*/ 242888 h 334963"/>
                <a:gd name="connsiteX573" fmla="*/ 15875 w 293688"/>
                <a:gd name="connsiteY573" fmla="*/ 239713 h 334963"/>
                <a:gd name="connsiteX574" fmla="*/ 15875 w 293688"/>
                <a:gd name="connsiteY574" fmla="*/ 238126 h 334963"/>
                <a:gd name="connsiteX575" fmla="*/ 14287 w 293688"/>
                <a:gd name="connsiteY575" fmla="*/ 238126 h 334963"/>
                <a:gd name="connsiteX576" fmla="*/ 14287 w 293688"/>
                <a:gd name="connsiteY576" fmla="*/ 234951 h 334963"/>
                <a:gd name="connsiteX577" fmla="*/ 11112 w 293688"/>
                <a:gd name="connsiteY577" fmla="*/ 234951 h 334963"/>
                <a:gd name="connsiteX578" fmla="*/ 11112 w 293688"/>
                <a:gd name="connsiteY578" fmla="*/ 233363 h 334963"/>
                <a:gd name="connsiteX579" fmla="*/ 9525 w 293688"/>
                <a:gd name="connsiteY579" fmla="*/ 231776 h 334963"/>
                <a:gd name="connsiteX580" fmla="*/ 9525 w 293688"/>
                <a:gd name="connsiteY580" fmla="*/ 228601 h 334963"/>
                <a:gd name="connsiteX581" fmla="*/ 6350 w 293688"/>
                <a:gd name="connsiteY581" fmla="*/ 222251 h 334963"/>
                <a:gd name="connsiteX582" fmla="*/ 4762 w 293688"/>
                <a:gd name="connsiteY582" fmla="*/ 217488 h 334963"/>
                <a:gd name="connsiteX583" fmla="*/ 3175 w 293688"/>
                <a:gd name="connsiteY583" fmla="*/ 215901 h 334963"/>
                <a:gd name="connsiteX584" fmla="*/ 3175 w 293688"/>
                <a:gd name="connsiteY584" fmla="*/ 212726 h 334963"/>
                <a:gd name="connsiteX585" fmla="*/ 3175 w 293688"/>
                <a:gd name="connsiteY585" fmla="*/ 211138 h 334963"/>
                <a:gd name="connsiteX586" fmla="*/ 3175 w 293688"/>
                <a:gd name="connsiteY586" fmla="*/ 207963 h 334963"/>
                <a:gd name="connsiteX587" fmla="*/ 0 w 293688"/>
                <a:gd name="connsiteY587" fmla="*/ 206376 h 334963"/>
                <a:gd name="connsiteX588" fmla="*/ 3175 w 293688"/>
                <a:gd name="connsiteY588" fmla="*/ 206376 h 334963"/>
                <a:gd name="connsiteX589" fmla="*/ 3175 w 293688"/>
                <a:gd name="connsiteY589" fmla="*/ 204788 h 334963"/>
                <a:gd name="connsiteX590" fmla="*/ 3175 w 293688"/>
                <a:gd name="connsiteY590" fmla="*/ 201613 h 334963"/>
                <a:gd name="connsiteX591" fmla="*/ 3175 w 293688"/>
                <a:gd name="connsiteY591" fmla="*/ 200026 h 334963"/>
                <a:gd name="connsiteX592" fmla="*/ 3175 w 293688"/>
                <a:gd name="connsiteY592" fmla="*/ 196851 h 334963"/>
                <a:gd name="connsiteX593" fmla="*/ 3175 w 293688"/>
                <a:gd name="connsiteY593" fmla="*/ 195263 h 334963"/>
                <a:gd name="connsiteX594" fmla="*/ 3175 w 293688"/>
                <a:gd name="connsiteY594" fmla="*/ 192088 h 334963"/>
                <a:gd name="connsiteX595" fmla="*/ 3175 w 293688"/>
                <a:gd name="connsiteY595" fmla="*/ 188913 h 334963"/>
                <a:gd name="connsiteX596" fmla="*/ 3175 w 293688"/>
                <a:gd name="connsiteY596" fmla="*/ 185738 h 334963"/>
                <a:gd name="connsiteX597" fmla="*/ 3175 w 293688"/>
                <a:gd name="connsiteY597" fmla="*/ 184151 h 334963"/>
                <a:gd name="connsiteX598" fmla="*/ 4762 w 293688"/>
                <a:gd name="connsiteY598" fmla="*/ 184151 h 334963"/>
                <a:gd name="connsiteX599" fmla="*/ 4762 w 293688"/>
                <a:gd name="connsiteY599" fmla="*/ 180976 h 334963"/>
                <a:gd name="connsiteX600" fmla="*/ 3175 w 293688"/>
                <a:gd name="connsiteY600" fmla="*/ 180976 h 334963"/>
                <a:gd name="connsiteX601" fmla="*/ 4762 w 293688"/>
                <a:gd name="connsiteY601" fmla="*/ 179388 h 334963"/>
                <a:gd name="connsiteX602" fmla="*/ 4762 w 293688"/>
                <a:gd name="connsiteY602" fmla="*/ 176213 h 334963"/>
                <a:gd name="connsiteX603" fmla="*/ 3175 w 293688"/>
                <a:gd name="connsiteY603" fmla="*/ 176213 h 334963"/>
                <a:gd name="connsiteX604" fmla="*/ 3175 w 293688"/>
                <a:gd name="connsiteY604" fmla="*/ 174626 h 334963"/>
                <a:gd name="connsiteX605" fmla="*/ 3175 w 293688"/>
                <a:gd name="connsiteY605" fmla="*/ 173038 h 334963"/>
                <a:gd name="connsiteX606" fmla="*/ 4762 w 293688"/>
                <a:gd name="connsiteY606" fmla="*/ 173038 h 334963"/>
                <a:gd name="connsiteX607" fmla="*/ 4762 w 293688"/>
                <a:gd name="connsiteY607" fmla="*/ 169863 h 334963"/>
                <a:gd name="connsiteX608" fmla="*/ 4762 w 293688"/>
                <a:gd name="connsiteY608" fmla="*/ 168276 h 334963"/>
                <a:gd name="connsiteX609" fmla="*/ 4762 w 293688"/>
                <a:gd name="connsiteY609" fmla="*/ 165101 h 334963"/>
                <a:gd name="connsiteX610" fmla="*/ 4762 w 293688"/>
                <a:gd name="connsiteY610" fmla="*/ 163513 h 334963"/>
                <a:gd name="connsiteX611" fmla="*/ 4762 w 293688"/>
                <a:gd name="connsiteY611" fmla="*/ 160338 h 334963"/>
                <a:gd name="connsiteX612" fmla="*/ 4762 w 293688"/>
                <a:gd name="connsiteY612" fmla="*/ 158751 h 334963"/>
                <a:gd name="connsiteX613" fmla="*/ 4762 w 293688"/>
                <a:gd name="connsiteY613" fmla="*/ 157163 h 334963"/>
                <a:gd name="connsiteX614" fmla="*/ 4762 w 293688"/>
                <a:gd name="connsiteY614" fmla="*/ 153988 h 334963"/>
                <a:gd name="connsiteX615" fmla="*/ 6350 w 293688"/>
                <a:gd name="connsiteY615" fmla="*/ 152401 h 334963"/>
                <a:gd name="connsiteX616" fmla="*/ 6350 w 293688"/>
                <a:gd name="connsiteY616" fmla="*/ 149226 h 334963"/>
                <a:gd name="connsiteX617" fmla="*/ 6350 w 293688"/>
                <a:gd name="connsiteY617" fmla="*/ 147638 h 334963"/>
                <a:gd name="connsiteX618" fmla="*/ 4762 w 293688"/>
                <a:gd name="connsiteY618" fmla="*/ 147638 h 334963"/>
                <a:gd name="connsiteX619" fmla="*/ 6350 w 293688"/>
                <a:gd name="connsiteY619" fmla="*/ 144463 h 334963"/>
                <a:gd name="connsiteX620" fmla="*/ 6350 w 293688"/>
                <a:gd name="connsiteY620" fmla="*/ 142876 h 334963"/>
                <a:gd name="connsiteX621" fmla="*/ 6350 w 293688"/>
                <a:gd name="connsiteY621" fmla="*/ 141288 h 334963"/>
                <a:gd name="connsiteX622" fmla="*/ 9525 w 293688"/>
                <a:gd name="connsiteY622" fmla="*/ 141288 h 334963"/>
                <a:gd name="connsiteX623" fmla="*/ 9525 w 293688"/>
                <a:gd name="connsiteY623" fmla="*/ 138113 h 334963"/>
                <a:gd name="connsiteX624" fmla="*/ 11112 w 293688"/>
                <a:gd name="connsiteY624" fmla="*/ 138113 h 334963"/>
                <a:gd name="connsiteX625" fmla="*/ 11112 w 293688"/>
                <a:gd name="connsiteY625" fmla="*/ 136526 h 334963"/>
                <a:gd name="connsiteX626" fmla="*/ 14287 w 293688"/>
                <a:gd name="connsiteY626" fmla="*/ 136526 h 334963"/>
                <a:gd name="connsiteX627" fmla="*/ 14287 w 293688"/>
                <a:gd name="connsiteY627" fmla="*/ 133351 h 334963"/>
                <a:gd name="connsiteX628" fmla="*/ 14287 w 293688"/>
                <a:gd name="connsiteY628" fmla="*/ 131763 h 334963"/>
                <a:gd name="connsiteX629" fmla="*/ 14287 w 293688"/>
                <a:gd name="connsiteY629" fmla="*/ 130176 h 334963"/>
                <a:gd name="connsiteX630" fmla="*/ 15875 w 293688"/>
                <a:gd name="connsiteY630" fmla="*/ 127001 h 334963"/>
                <a:gd name="connsiteX631" fmla="*/ 15875 w 293688"/>
                <a:gd name="connsiteY631" fmla="*/ 125413 h 334963"/>
                <a:gd name="connsiteX632" fmla="*/ 17462 w 293688"/>
                <a:gd name="connsiteY632" fmla="*/ 125413 h 334963"/>
                <a:gd name="connsiteX633" fmla="*/ 17462 w 293688"/>
                <a:gd name="connsiteY633" fmla="*/ 122238 h 334963"/>
                <a:gd name="connsiteX634" fmla="*/ 20637 w 293688"/>
                <a:gd name="connsiteY634" fmla="*/ 127001 h 334963"/>
                <a:gd name="connsiteX635" fmla="*/ 20637 w 293688"/>
                <a:gd name="connsiteY635" fmla="*/ 125413 h 334963"/>
                <a:gd name="connsiteX636" fmla="*/ 20637 w 293688"/>
                <a:gd name="connsiteY636" fmla="*/ 122238 h 334963"/>
                <a:gd name="connsiteX637" fmla="*/ 20637 w 293688"/>
                <a:gd name="connsiteY637" fmla="*/ 120651 h 334963"/>
                <a:gd name="connsiteX638" fmla="*/ 22225 w 293688"/>
                <a:gd name="connsiteY638" fmla="*/ 120651 h 334963"/>
                <a:gd name="connsiteX639" fmla="*/ 22225 w 293688"/>
                <a:gd name="connsiteY639" fmla="*/ 117476 h 334963"/>
                <a:gd name="connsiteX640" fmla="*/ 22225 w 293688"/>
                <a:gd name="connsiteY640" fmla="*/ 115888 h 334963"/>
                <a:gd name="connsiteX641" fmla="*/ 22225 w 293688"/>
                <a:gd name="connsiteY641" fmla="*/ 114301 h 334963"/>
                <a:gd name="connsiteX642" fmla="*/ 25400 w 293688"/>
                <a:gd name="connsiteY642" fmla="*/ 114301 h 334963"/>
                <a:gd name="connsiteX643" fmla="*/ 25400 w 293688"/>
                <a:gd name="connsiteY643" fmla="*/ 111126 h 334963"/>
                <a:gd name="connsiteX644" fmla="*/ 25400 w 293688"/>
                <a:gd name="connsiteY644" fmla="*/ 109538 h 334963"/>
                <a:gd name="connsiteX645" fmla="*/ 26987 w 293688"/>
                <a:gd name="connsiteY645" fmla="*/ 109538 h 334963"/>
                <a:gd name="connsiteX646" fmla="*/ 26987 w 293688"/>
                <a:gd name="connsiteY646" fmla="*/ 106363 h 334963"/>
                <a:gd name="connsiteX647" fmla="*/ 26987 w 293688"/>
                <a:gd name="connsiteY647" fmla="*/ 104776 h 334963"/>
                <a:gd name="connsiteX648" fmla="*/ 26987 w 293688"/>
                <a:gd name="connsiteY648" fmla="*/ 101601 h 334963"/>
                <a:gd name="connsiteX649" fmla="*/ 26987 w 293688"/>
                <a:gd name="connsiteY649" fmla="*/ 100013 h 334963"/>
                <a:gd name="connsiteX650" fmla="*/ 30162 w 293688"/>
                <a:gd name="connsiteY650" fmla="*/ 100013 h 334963"/>
                <a:gd name="connsiteX651" fmla="*/ 30162 w 293688"/>
                <a:gd name="connsiteY651" fmla="*/ 93663 h 334963"/>
                <a:gd name="connsiteX652" fmla="*/ 31750 w 293688"/>
                <a:gd name="connsiteY652" fmla="*/ 93663 h 334963"/>
                <a:gd name="connsiteX653" fmla="*/ 31750 w 293688"/>
                <a:gd name="connsiteY653" fmla="*/ 90488 h 334963"/>
                <a:gd name="connsiteX654" fmla="*/ 31750 w 293688"/>
                <a:gd name="connsiteY654" fmla="*/ 88901 h 334963"/>
                <a:gd name="connsiteX655" fmla="*/ 33337 w 293688"/>
                <a:gd name="connsiteY655" fmla="*/ 88901 h 334963"/>
                <a:gd name="connsiteX656" fmla="*/ 33337 w 293688"/>
                <a:gd name="connsiteY656" fmla="*/ 85726 h 334963"/>
                <a:gd name="connsiteX657" fmla="*/ 36512 w 293688"/>
                <a:gd name="connsiteY657" fmla="*/ 85726 h 334963"/>
                <a:gd name="connsiteX658" fmla="*/ 36512 w 293688"/>
                <a:gd name="connsiteY658" fmla="*/ 88901 h 334963"/>
                <a:gd name="connsiteX659" fmla="*/ 38100 w 293688"/>
                <a:gd name="connsiteY659" fmla="*/ 88901 h 334963"/>
                <a:gd name="connsiteX660" fmla="*/ 38100 w 293688"/>
                <a:gd name="connsiteY660" fmla="*/ 85726 h 334963"/>
                <a:gd name="connsiteX661" fmla="*/ 41275 w 293688"/>
                <a:gd name="connsiteY661" fmla="*/ 85726 h 334963"/>
                <a:gd name="connsiteX662" fmla="*/ 41275 w 293688"/>
                <a:gd name="connsiteY662" fmla="*/ 84138 h 334963"/>
                <a:gd name="connsiteX663" fmla="*/ 41275 w 293688"/>
                <a:gd name="connsiteY663" fmla="*/ 82551 h 334963"/>
                <a:gd name="connsiteX664" fmla="*/ 42862 w 293688"/>
                <a:gd name="connsiteY664" fmla="*/ 82551 h 334963"/>
                <a:gd name="connsiteX665" fmla="*/ 42862 w 293688"/>
                <a:gd name="connsiteY665" fmla="*/ 79376 h 334963"/>
                <a:gd name="connsiteX666" fmla="*/ 46037 w 293688"/>
                <a:gd name="connsiteY666" fmla="*/ 77788 h 334963"/>
                <a:gd name="connsiteX667" fmla="*/ 46037 w 293688"/>
                <a:gd name="connsiteY667" fmla="*/ 74613 h 334963"/>
                <a:gd name="connsiteX668" fmla="*/ 46037 w 293688"/>
                <a:gd name="connsiteY668" fmla="*/ 73026 h 334963"/>
                <a:gd name="connsiteX669" fmla="*/ 47625 w 293688"/>
                <a:gd name="connsiteY669" fmla="*/ 73026 h 334963"/>
                <a:gd name="connsiteX670" fmla="*/ 47625 w 293688"/>
                <a:gd name="connsiteY670" fmla="*/ 69851 h 334963"/>
                <a:gd name="connsiteX671" fmla="*/ 47625 w 293688"/>
                <a:gd name="connsiteY671" fmla="*/ 68263 h 334963"/>
                <a:gd name="connsiteX672" fmla="*/ 49212 w 293688"/>
                <a:gd name="connsiteY672" fmla="*/ 68263 h 334963"/>
                <a:gd name="connsiteX673" fmla="*/ 49212 w 293688"/>
                <a:gd name="connsiteY673" fmla="*/ 66676 h 334963"/>
                <a:gd name="connsiteX674" fmla="*/ 49212 w 293688"/>
                <a:gd name="connsiteY674" fmla="*/ 63501 h 334963"/>
                <a:gd name="connsiteX675" fmla="*/ 52387 w 293688"/>
                <a:gd name="connsiteY675" fmla="*/ 61913 h 334963"/>
                <a:gd name="connsiteX676" fmla="*/ 52387 w 293688"/>
                <a:gd name="connsiteY676" fmla="*/ 58738 h 334963"/>
                <a:gd name="connsiteX677" fmla="*/ 53975 w 293688"/>
                <a:gd name="connsiteY677" fmla="*/ 58738 h 334963"/>
                <a:gd name="connsiteX678" fmla="*/ 53975 w 293688"/>
                <a:gd name="connsiteY678" fmla="*/ 57150 h 334963"/>
                <a:gd name="connsiteX679" fmla="*/ 53975 w 293688"/>
                <a:gd name="connsiteY679" fmla="*/ 55563 h 334963"/>
                <a:gd name="connsiteX680" fmla="*/ 57150 w 293688"/>
                <a:gd name="connsiteY680" fmla="*/ 55563 h 334963"/>
                <a:gd name="connsiteX681" fmla="*/ 57150 w 293688"/>
                <a:gd name="connsiteY681" fmla="*/ 57150 h 334963"/>
                <a:gd name="connsiteX682" fmla="*/ 58737 w 293688"/>
                <a:gd name="connsiteY682" fmla="*/ 57150 h 334963"/>
                <a:gd name="connsiteX683" fmla="*/ 58737 w 293688"/>
                <a:gd name="connsiteY683" fmla="*/ 55563 h 334963"/>
                <a:gd name="connsiteX684" fmla="*/ 61912 w 293688"/>
                <a:gd name="connsiteY684" fmla="*/ 55563 h 334963"/>
                <a:gd name="connsiteX685" fmla="*/ 61912 w 293688"/>
                <a:gd name="connsiteY685" fmla="*/ 52388 h 334963"/>
                <a:gd name="connsiteX686" fmla="*/ 63500 w 293688"/>
                <a:gd name="connsiteY686" fmla="*/ 52388 h 334963"/>
                <a:gd name="connsiteX687" fmla="*/ 63500 w 293688"/>
                <a:gd name="connsiteY687" fmla="*/ 50800 h 334963"/>
                <a:gd name="connsiteX688" fmla="*/ 65087 w 293688"/>
                <a:gd name="connsiteY688" fmla="*/ 50800 h 334963"/>
                <a:gd name="connsiteX689" fmla="*/ 65087 w 293688"/>
                <a:gd name="connsiteY689" fmla="*/ 47625 h 334963"/>
                <a:gd name="connsiteX690" fmla="*/ 68262 w 293688"/>
                <a:gd name="connsiteY690" fmla="*/ 46038 h 334963"/>
                <a:gd name="connsiteX691" fmla="*/ 68262 w 293688"/>
                <a:gd name="connsiteY691" fmla="*/ 42863 h 334963"/>
                <a:gd name="connsiteX692" fmla="*/ 69850 w 293688"/>
                <a:gd name="connsiteY692" fmla="*/ 41275 h 334963"/>
                <a:gd name="connsiteX693" fmla="*/ 69850 w 293688"/>
                <a:gd name="connsiteY693" fmla="*/ 39688 h 334963"/>
                <a:gd name="connsiteX694" fmla="*/ 73025 w 293688"/>
                <a:gd name="connsiteY694" fmla="*/ 39688 h 334963"/>
                <a:gd name="connsiteX695" fmla="*/ 73025 w 293688"/>
                <a:gd name="connsiteY695" fmla="*/ 36513 h 334963"/>
                <a:gd name="connsiteX696" fmla="*/ 74612 w 293688"/>
                <a:gd name="connsiteY696" fmla="*/ 34925 h 334963"/>
                <a:gd name="connsiteX697" fmla="*/ 74612 w 293688"/>
                <a:gd name="connsiteY697" fmla="*/ 31750 h 334963"/>
                <a:gd name="connsiteX698" fmla="*/ 77787 w 293688"/>
                <a:gd name="connsiteY698" fmla="*/ 31750 h 334963"/>
                <a:gd name="connsiteX699" fmla="*/ 79375 w 293688"/>
                <a:gd name="connsiteY699" fmla="*/ 31750 h 334963"/>
                <a:gd name="connsiteX700" fmla="*/ 79375 w 293688"/>
                <a:gd name="connsiteY700" fmla="*/ 30163 h 334963"/>
                <a:gd name="connsiteX701" fmla="*/ 79375 w 293688"/>
                <a:gd name="connsiteY701" fmla="*/ 26988 h 334963"/>
                <a:gd name="connsiteX702" fmla="*/ 80962 w 293688"/>
                <a:gd name="connsiteY702" fmla="*/ 30163 h 334963"/>
                <a:gd name="connsiteX703" fmla="*/ 80962 w 293688"/>
                <a:gd name="connsiteY703" fmla="*/ 25400 h 334963"/>
                <a:gd name="connsiteX704" fmla="*/ 80962 w 293688"/>
                <a:gd name="connsiteY704" fmla="*/ 23813 h 334963"/>
                <a:gd name="connsiteX705" fmla="*/ 84137 w 293688"/>
                <a:gd name="connsiteY705" fmla="*/ 23813 h 334963"/>
                <a:gd name="connsiteX706" fmla="*/ 85725 w 293688"/>
                <a:gd name="connsiteY706" fmla="*/ 20638 h 334963"/>
                <a:gd name="connsiteX707" fmla="*/ 85725 w 293688"/>
                <a:gd name="connsiteY707" fmla="*/ 19050 h 334963"/>
                <a:gd name="connsiteX708" fmla="*/ 88900 w 293688"/>
                <a:gd name="connsiteY708" fmla="*/ 19050 h 334963"/>
                <a:gd name="connsiteX709" fmla="*/ 88900 w 293688"/>
                <a:gd name="connsiteY709" fmla="*/ 20638 h 334963"/>
                <a:gd name="connsiteX710" fmla="*/ 90487 w 293688"/>
                <a:gd name="connsiteY710" fmla="*/ 19050 h 334963"/>
                <a:gd name="connsiteX711" fmla="*/ 93662 w 293688"/>
                <a:gd name="connsiteY711" fmla="*/ 15875 h 334963"/>
                <a:gd name="connsiteX712" fmla="*/ 95250 w 293688"/>
                <a:gd name="connsiteY712" fmla="*/ 11113 h 334963"/>
                <a:gd name="connsiteX713" fmla="*/ 95250 w 293688"/>
                <a:gd name="connsiteY713" fmla="*/ 14288 h 334963"/>
                <a:gd name="connsiteX714" fmla="*/ 95250 w 293688"/>
                <a:gd name="connsiteY714" fmla="*/ 15875 h 334963"/>
                <a:gd name="connsiteX715" fmla="*/ 96837 w 293688"/>
                <a:gd name="connsiteY715" fmla="*/ 15875 h 334963"/>
                <a:gd name="connsiteX716" fmla="*/ 100012 w 293688"/>
                <a:gd name="connsiteY716" fmla="*/ 15875 h 334963"/>
                <a:gd name="connsiteX717" fmla="*/ 100012 w 293688"/>
                <a:gd name="connsiteY717" fmla="*/ 14288 h 334963"/>
                <a:gd name="connsiteX718" fmla="*/ 101600 w 293688"/>
                <a:gd name="connsiteY718" fmla="*/ 11113 h 334963"/>
                <a:gd name="connsiteX719" fmla="*/ 101600 w 293688"/>
                <a:gd name="connsiteY719" fmla="*/ 9525 h 334963"/>
                <a:gd name="connsiteX720" fmla="*/ 104775 w 293688"/>
                <a:gd name="connsiteY720" fmla="*/ 9525 h 334963"/>
                <a:gd name="connsiteX721" fmla="*/ 106362 w 293688"/>
                <a:gd name="connsiteY721" fmla="*/ 9525 h 334963"/>
                <a:gd name="connsiteX722" fmla="*/ 111125 w 293688"/>
                <a:gd name="connsiteY722" fmla="*/ 3175 h 334963"/>
                <a:gd name="connsiteX723" fmla="*/ 112713 w 293688"/>
                <a:gd name="connsiteY723" fmla="*/ 3175 h 334963"/>
                <a:gd name="connsiteX724" fmla="*/ 115888 w 293688"/>
                <a:gd name="connsiteY724" fmla="*/ 3175 h 334963"/>
                <a:gd name="connsiteX725" fmla="*/ 115888 w 293688"/>
                <a:gd name="connsiteY725" fmla="*/ 4763 h 334963"/>
                <a:gd name="connsiteX726" fmla="*/ 112713 w 293688"/>
                <a:gd name="connsiteY726" fmla="*/ 4763 h 334963"/>
                <a:gd name="connsiteX727" fmla="*/ 111125 w 293688"/>
                <a:gd name="connsiteY727" fmla="*/ 4763 h 334963"/>
                <a:gd name="connsiteX728" fmla="*/ 117476 w 293688"/>
                <a:gd name="connsiteY728" fmla="*/ 0 h 334963"/>
                <a:gd name="connsiteX729" fmla="*/ 117476 w 293688"/>
                <a:gd name="connsiteY729" fmla="*/ 3175 h 334963"/>
                <a:gd name="connsiteX730" fmla="*/ 115888 w 293688"/>
                <a:gd name="connsiteY730" fmla="*/ 3175 h 33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</a:cxnLst>
              <a:rect l="l" t="t" r="r" b="b"/>
              <a:pathLst>
                <a:path w="293688" h="334963">
                  <a:moveTo>
                    <a:pt x="142875" y="333376"/>
                  </a:moveTo>
                  <a:lnTo>
                    <a:pt x="144463" y="334963"/>
                  </a:lnTo>
                  <a:lnTo>
                    <a:pt x="142875" y="334963"/>
                  </a:lnTo>
                  <a:close/>
                  <a:moveTo>
                    <a:pt x="163513" y="330201"/>
                  </a:moveTo>
                  <a:lnTo>
                    <a:pt x="160338" y="333376"/>
                  </a:lnTo>
                  <a:lnTo>
                    <a:pt x="163513" y="333376"/>
                  </a:lnTo>
                  <a:close/>
                  <a:moveTo>
                    <a:pt x="93662" y="314326"/>
                  </a:moveTo>
                  <a:lnTo>
                    <a:pt x="95250" y="314326"/>
                  </a:lnTo>
                  <a:lnTo>
                    <a:pt x="95250" y="317501"/>
                  </a:lnTo>
                  <a:close/>
                  <a:moveTo>
                    <a:pt x="88900" y="314326"/>
                  </a:moveTo>
                  <a:lnTo>
                    <a:pt x="90487" y="317501"/>
                  </a:lnTo>
                  <a:lnTo>
                    <a:pt x="88900" y="317501"/>
                  </a:lnTo>
                  <a:close/>
                  <a:moveTo>
                    <a:pt x="74612" y="301626"/>
                  </a:moveTo>
                  <a:lnTo>
                    <a:pt x="77787" y="301626"/>
                  </a:lnTo>
                  <a:lnTo>
                    <a:pt x="74612" y="303213"/>
                  </a:lnTo>
                  <a:close/>
                  <a:moveTo>
                    <a:pt x="20637" y="263526"/>
                  </a:moveTo>
                  <a:lnTo>
                    <a:pt x="20637" y="265113"/>
                  </a:lnTo>
                  <a:lnTo>
                    <a:pt x="20637" y="266701"/>
                  </a:lnTo>
                  <a:lnTo>
                    <a:pt x="17462" y="265113"/>
                  </a:lnTo>
                  <a:close/>
                  <a:moveTo>
                    <a:pt x="20637" y="255588"/>
                  </a:moveTo>
                  <a:lnTo>
                    <a:pt x="22225" y="255588"/>
                  </a:lnTo>
                  <a:lnTo>
                    <a:pt x="22225" y="258763"/>
                  </a:lnTo>
                  <a:lnTo>
                    <a:pt x="20637" y="260351"/>
                  </a:lnTo>
                  <a:lnTo>
                    <a:pt x="17462" y="260351"/>
                  </a:lnTo>
                  <a:lnTo>
                    <a:pt x="20637" y="258763"/>
                  </a:lnTo>
                  <a:close/>
                  <a:moveTo>
                    <a:pt x="14287" y="250826"/>
                  </a:moveTo>
                  <a:lnTo>
                    <a:pt x="15875" y="250826"/>
                  </a:lnTo>
                  <a:lnTo>
                    <a:pt x="15875" y="254001"/>
                  </a:lnTo>
                  <a:close/>
                  <a:moveTo>
                    <a:pt x="14287" y="247651"/>
                  </a:moveTo>
                  <a:lnTo>
                    <a:pt x="15875" y="247651"/>
                  </a:lnTo>
                  <a:lnTo>
                    <a:pt x="15875" y="249238"/>
                  </a:lnTo>
                  <a:lnTo>
                    <a:pt x="14287" y="249238"/>
                  </a:lnTo>
                  <a:close/>
                  <a:moveTo>
                    <a:pt x="11112" y="242888"/>
                  </a:moveTo>
                  <a:lnTo>
                    <a:pt x="14287" y="244476"/>
                  </a:lnTo>
                  <a:lnTo>
                    <a:pt x="11112" y="244476"/>
                  </a:lnTo>
                  <a:close/>
                  <a:moveTo>
                    <a:pt x="9525" y="238126"/>
                  </a:moveTo>
                  <a:lnTo>
                    <a:pt x="11112" y="238126"/>
                  </a:lnTo>
                  <a:lnTo>
                    <a:pt x="11112" y="239713"/>
                  </a:lnTo>
                  <a:lnTo>
                    <a:pt x="11112" y="242888"/>
                  </a:lnTo>
                  <a:lnTo>
                    <a:pt x="9525" y="239713"/>
                  </a:lnTo>
                  <a:close/>
                  <a:moveTo>
                    <a:pt x="196850" y="55563"/>
                  </a:moveTo>
                  <a:lnTo>
                    <a:pt x="198438" y="55563"/>
                  </a:lnTo>
                  <a:lnTo>
                    <a:pt x="201613" y="55563"/>
                  </a:lnTo>
                  <a:lnTo>
                    <a:pt x="203200" y="55563"/>
                  </a:lnTo>
                  <a:lnTo>
                    <a:pt x="206376" y="55563"/>
                  </a:lnTo>
                  <a:lnTo>
                    <a:pt x="207963" y="55563"/>
                  </a:lnTo>
                  <a:lnTo>
                    <a:pt x="211138" y="55563"/>
                  </a:lnTo>
                  <a:lnTo>
                    <a:pt x="207963" y="57151"/>
                  </a:lnTo>
                  <a:lnTo>
                    <a:pt x="206376" y="57151"/>
                  </a:lnTo>
                  <a:lnTo>
                    <a:pt x="201613" y="57151"/>
                  </a:lnTo>
                  <a:close/>
                  <a:moveTo>
                    <a:pt x="57150" y="52388"/>
                  </a:moveTo>
                  <a:lnTo>
                    <a:pt x="58737" y="55563"/>
                  </a:lnTo>
                  <a:lnTo>
                    <a:pt x="57150" y="55563"/>
                  </a:lnTo>
                  <a:close/>
                  <a:moveTo>
                    <a:pt x="165100" y="36513"/>
                  </a:moveTo>
                  <a:lnTo>
                    <a:pt x="168275" y="36513"/>
                  </a:lnTo>
                  <a:lnTo>
                    <a:pt x="165100" y="39688"/>
                  </a:lnTo>
                  <a:close/>
                  <a:moveTo>
                    <a:pt x="165100" y="31750"/>
                  </a:moveTo>
                  <a:lnTo>
                    <a:pt x="168275" y="31750"/>
                  </a:lnTo>
                  <a:lnTo>
                    <a:pt x="165100" y="34925"/>
                  </a:lnTo>
                  <a:close/>
                  <a:moveTo>
                    <a:pt x="160338" y="30163"/>
                  </a:moveTo>
                  <a:lnTo>
                    <a:pt x="163513" y="31750"/>
                  </a:lnTo>
                  <a:lnTo>
                    <a:pt x="160338" y="31750"/>
                  </a:lnTo>
                  <a:close/>
                  <a:moveTo>
                    <a:pt x="160338" y="26988"/>
                  </a:moveTo>
                  <a:lnTo>
                    <a:pt x="163513" y="26988"/>
                  </a:lnTo>
                  <a:lnTo>
                    <a:pt x="160338" y="30163"/>
                  </a:lnTo>
                  <a:close/>
                  <a:moveTo>
                    <a:pt x="160338" y="20638"/>
                  </a:moveTo>
                  <a:lnTo>
                    <a:pt x="163513" y="20638"/>
                  </a:lnTo>
                  <a:lnTo>
                    <a:pt x="163513" y="23813"/>
                  </a:lnTo>
                  <a:lnTo>
                    <a:pt x="160338" y="23813"/>
                  </a:lnTo>
                  <a:close/>
                  <a:moveTo>
                    <a:pt x="107950" y="9525"/>
                  </a:moveTo>
                  <a:lnTo>
                    <a:pt x="111125" y="9525"/>
                  </a:lnTo>
                  <a:lnTo>
                    <a:pt x="111125" y="11113"/>
                  </a:lnTo>
                  <a:lnTo>
                    <a:pt x="107950" y="14288"/>
                  </a:lnTo>
                  <a:lnTo>
                    <a:pt x="107950" y="11113"/>
                  </a:lnTo>
                  <a:close/>
                  <a:moveTo>
                    <a:pt x="106362" y="7938"/>
                  </a:moveTo>
                  <a:lnTo>
                    <a:pt x="107950" y="9525"/>
                  </a:lnTo>
                  <a:lnTo>
                    <a:pt x="106362" y="11113"/>
                  </a:lnTo>
                  <a:lnTo>
                    <a:pt x="106362" y="14288"/>
                  </a:lnTo>
                  <a:lnTo>
                    <a:pt x="106363" y="14288"/>
                  </a:lnTo>
                  <a:lnTo>
                    <a:pt x="107950" y="14288"/>
                  </a:lnTo>
                  <a:lnTo>
                    <a:pt x="106363" y="15875"/>
                  </a:lnTo>
                  <a:lnTo>
                    <a:pt x="106363" y="15876"/>
                  </a:lnTo>
                  <a:lnTo>
                    <a:pt x="106362" y="15876"/>
                  </a:lnTo>
                  <a:lnTo>
                    <a:pt x="106362" y="19050"/>
                  </a:lnTo>
                  <a:lnTo>
                    <a:pt x="104776" y="20637"/>
                  </a:lnTo>
                  <a:lnTo>
                    <a:pt x="104776" y="20638"/>
                  </a:lnTo>
                  <a:lnTo>
                    <a:pt x="104775" y="20638"/>
                  </a:lnTo>
                  <a:lnTo>
                    <a:pt x="104775" y="20638"/>
                  </a:lnTo>
                  <a:lnTo>
                    <a:pt x="104775" y="23813"/>
                  </a:lnTo>
                  <a:lnTo>
                    <a:pt x="104775" y="25400"/>
                  </a:lnTo>
                  <a:lnTo>
                    <a:pt x="101600" y="26988"/>
                  </a:lnTo>
                  <a:lnTo>
                    <a:pt x="100012" y="30163"/>
                  </a:lnTo>
                  <a:lnTo>
                    <a:pt x="101600" y="30163"/>
                  </a:lnTo>
                  <a:lnTo>
                    <a:pt x="104775" y="30163"/>
                  </a:lnTo>
                  <a:lnTo>
                    <a:pt x="104775" y="26988"/>
                  </a:lnTo>
                  <a:lnTo>
                    <a:pt x="106362" y="26988"/>
                  </a:lnTo>
                  <a:lnTo>
                    <a:pt x="106362" y="25400"/>
                  </a:lnTo>
                  <a:lnTo>
                    <a:pt x="107950" y="25400"/>
                  </a:lnTo>
                  <a:lnTo>
                    <a:pt x="111125" y="25400"/>
                  </a:lnTo>
                  <a:lnTo>
                    <a:pt x="111125" y="26988"/>
                  </a:lnTo>
                  <a:lnTo>
                    <a:pt x="112712" y="26988"/>
                  </a:lnTo>
                  <a:lnTo>
                    <a:pt x="112712" y="25400"/>
                  </a:lnTo>
                  <a:lnTo>
                    <a:pt x="115887" y="23813"/>
                  </a:lnTo>
                  <a:lnTo>
                    <a:pt x="117475" y="23813"/>
                  </a:lnTo>
                  <a:lnTo>
                    <a:pt x="120650" y="23813"/>
                  </a:lnTo>
                  <a:lnTo>
                    <a:pt x="120650" y="20638"/>
                  </a:lnTo>
                  <a:lnTo>
                    <a:pt x="122237" y="19050"/>
                  </a:lnTo>
                  <a:lnTo>
                    <a:pt x="123825" y="19050"/>
                  </a:lnTo>
                  <a:lnTo>
                    <a:pt x="127000" y="15875"/>
                  </a:lnTo>
                  <a:lnTo>
                    <a:pt x="127000" y="19050"/>
                  </a:lnTo>
                  <a:lnTo>
                    <a:pt x="128587" y="19050"/>
                  </a:lnTo>
                  <a:lnTo>
                    <a:pt x="128587" y="15875"/>
                  </a:lnTo>
                  <a:lnTo>
                    <a:pt x="131762" y="15875"/>
                  </a:lnTo>
                  <a:lnTo>
                    <a:pt x="133350" y="15875"/>
                  </a:lnTo>
                  <a:lnTo>
                    <a:pt x="136525" y="15875"/>
                  </a:lnTo>
                  <a:lnTo>
                    <a:pt x="138112" y="15875"/>
                  </a:lnTo>
                  <a:lnTo>
                    <a:pt x="139700" y="15875"/>
                  </a:lnTo>
                  <a:lnTo>
                    <a:pt x="139700" y="14288"/>
                  </a:lnTo>
                  <a:lnTo>
                    <a:pt x="142875" y="14288"/>
                  </a:lnTo>
                  <a:lnTo>
                    <a:pt x="142875" y="11113"/>
                  </a:lnTo>
                  <a:lnTo>
                    <a:pt x="144463" y="9525"/>
                  </a:lnTo>
                  <a:lnTo>
                    <a:pt x="147638" y="9525"/>
                  </a:lnTo>
                  <a:lnTo>
                    <a:pt x="147638" y="14288"/>
                  </a:lnTo>
                  <a:lnTo>
                    <a:pt x="144463" y="14288"/>
                  </a:lnTo>
                  <a:lnTo>
                    <a:pt x="144463" y="15875"/>
                  </a:lnTo>
                  <a:lnTo>
                    <a:pt x="147638" y="15875"/>
                  </a:lnTo>
                  <a:lnTo>
                    <a:pt x="147638" y="14288"/>
                  </a:lnTo>
                  <a:lnTo>
                    <a:pt x="149225" y="14288"/>
                  </a:lnTo>
                  <a:lnTo>
                    <a:pt x="152400" y="14288"/>
                  </a:lnTo>
                  <a:lnTo>
                    <a:pt x="152400" y="11113"/>
                  </a:lnTo>
                  <a:lnTo>
                    <a:pt x="153988" y="11113"/>
                  </a:lnTo>
                  <a:lnTo>
                    <a:pt x="153988" y="14288"/>
                  </a:lnTo>
                  <a:lnTo>
                    <a:pt x="153988" y="15875"/>
                  </a:lnTo>
                  <a:lnTo>
                    <a:pt x="153988" y="19050"/>
                  </a:lnTo>
                  <a:lnTo>
                    <a:pt x="153988" y="20638"/>
                  </a:lnTo>
                  <a:lnTo>
                    <a:pt x="152400" y="23813"/>
                  </a:lnTo>
                  <a:lnTo>
                    <a:pt x="152400" y="25400"/>
                  </a:lnTo>
                  <a:lnTo>
                    <a:pt x="153988" y="25400"/>
                  </a:lnTo>
                  <a:lnTo>
                    <a:pt x="155575" y="25400"/>
                  </a:lnTo>
                  <a:lnTo>
                    <a:pt x="158750" y="25400"/>
                  </a:lnTo>
                  <a:lnTo>
                    <a:pt x="158750" y="23813"/>
                  </a:lnTo>
                  <a:lnTo>
                    <a:pt x="160338" y="23813"/>
                  </a:lnTo>
                  <a:lnTo>
                    <a:pt x="160338" y="25400"/>
                  </a:lnTo>
                  <a:lnTo>
                    <a:pt x="160338" y="25401"/>
                  </a:lnTo>
                  <a:lnTo>
                    <a:pt x="160337" y="25401"/>
                  </a:lnTo>
                  <a:lnTo>
                    <a:pt x="158750" y="26988"/>
                  </a:lnTo>
                  <a:lnTo>
                    <a:pt x="158750" y="30163"/>
                  </a:lnTo>
                  <a:lnTo>
                    <a:pt x="155575" y="31750"/>
                  </a:lnTo>
                  <a:lnTo>
                    <a:pt x="158750" y="31750"/>
                  </a:lnTo>
                  <a:lnTo>
                    <a:pt x="160338" y="31750"/>
                  </a:lnTo>
                  <a:lnTo>
                    <a:pt x="163513" y="34925"/>
                  </a:lnTo>
                  <a:lnTo>
                    <a:pt x="165100" y="34925"/>
                  </a:lnTo>
                  <a:lnTo>
                    <a:pt x="165100" y="36513"/>
                  </a:lnTo>
                  <a:lnTo>
                    <a:pt x="163513" y="36513"/>
                  </a:lnTo>
                  <a:lnTo>
                    <a:pt x="163513" y="39688"/>
                  </a:lnTo>
                  <a:lnTo>
                    <a:pt x="160338" y="39688"/>
                  </a:lnTo>
                  <a:lnTo>
                    <a:pt x="160338" y="41275"/>
                  </a:lnTo>
                  <a:lnTo>
                    <a:pt x="163513" y="41275"/>
                  </a:lnTo>
                  <a:lnTo>
                    <a:pt x="163513" y="41275"/>
                  </a:lnTo>
                  <a:lnTo>
                    <a:pt x="163513" y="39688"/>
                  </a:lnTo>
                  <a:lnTo>
                    <a:pt x="165100" y="39688"/>
                  </a:lnTo>
                  <a:lnTo>
                    <a:pt x="165100" y="41275"/>
                  </a:lnTo>
                  <a:lnTo>
                    <a:pt x="165100" y="41275"/>
                  </a:lnTo>
                  <a:lnTo>
                    <a:pt x="165100" y="42863"/>
                  </a:lnTo>
                  <a:lnTo>
                    <a:pt x="163513" y="46038"/>
                  </a:lnTo>
                  <a:lnTo>
                    <a:pt x="160338" y="46038"/>
                  </a:lnTo>
                  <a:lnTo>
                    <a:pt x="160338" y="47625"/>
                  </a:lnTo>
                  <a:lnTo>
                    <a:pt x="163513" y="46038"/>
                  </a:lnTo>
                  <a:lnTo>
                    <a:pt x="163513" y="47625"/>
                  </a:lnTo>
                  <a:lnTo>
                    <a:pt x="165100" y="47625"/>
                  </a:lnTo>
                  <a:lnTo>
                    <a:pt x="165100" y="50800"/>
                  </a:lnTo>
                  <a:lnTo>
                    <a:pt x="163513" y="50800"/>
                  </a:lnTo>
                  <a:lnTo>
                    <a:pt x="160338" y="50800"/>
                  </a:lnTo>
                  <a:lnTo>
                    <a:pt x="160338" y="52388"/>
                  </a:lnTo>
                  <a:lnTo>
                    <a:pt x="158750" y="52388"/>
                  </a:lnTo>
                  <a:lnTo>
                    <a:pt x="158750" y="55563"/>
                  </a:lnTo>
                  <a:lnTo>
                    <a:pt x="158750" y="57150"/>
                  </a:lnTo>
                  <a:lnTo>
                    <a:pt x="160338" y="57150"/>
                  </a:lnTo>
                  <a:lnTo>
                    <a:pt x="160338" y="58738"/>
                  </a:lnTo>
                  <a:lnTo>
                    <a:pt x="163513" y="58738"/>
                  </a:lnTo>
                  <a:lnTo>
                    <a:pt x="163513" y="57150"/>
                  </a:lnTo>
                  <a:lnTo>
                    <a:pt x="165100" y="57150"/>
                  </a:lnTo>
                  <a:lnTo>
                    <a:pt x="168275" y="55563"/>
                  </a:lnTo>
                  <a:lnTo>
                    <a:pt x="169863" y="52388"/>
                  </a:lnTo>
                  <a:lnTo>
                    <a:pt x="169863" y="55563"/>
                  </a:lnTo>
                  <a:lnTo>
                    <a:pt x="169863" y="57150"/>
                  </a:lnTo>
                  <a:lnTo>
                    <a:pt x="169863" y="58738"/>
                  </a:lnTo>
                  <a:lnTo>
                    <a:pt x="168275" y="61913"/>
                  </a:lnTo>
                  <a:lnTo>
                    <a:pt x="169863" y="63501"/>
                  </a:lnTo>
                  <a:lnTo>
                    <a:pt x="168275" y="63501"/>
                  </a:lnTo>
                  <a:lnTo>
                    <a:pt x="168275" y="66676"/>
                  </a:lnTo>
                  <a:lnTo>
                    <a:pt x="165100" y="68263"/>
                  </a:lnTo>
                  <a:lnTo>
                    <a:pt x="165100" y="69851"/>
                  </a:lnTo>
                  <a:lnTo>
                    <a:pt x="165100" y="73026"/>
                  </a:lnTo>
                  <a:lnTo>
                    <a:pt x="168275" y="73026"/>
                  </a:lnTo>
                  <a:lnTo>
                    <a:pt x="169863" y="73026"/>
                  </a:lnTo>
                  <a:lnTo>
                    <a:pt x="171450" y="73026"/>
                  </a:lnTo>
                  <a:lnTo>
                    <a:pt x="174625" y="69851"/>
                  </a:lnTo>
                  <a:lnTo>
                    <a:pt x="171450" y="74613"/>
                  </a:lnTo>
                  <a:lnTo>
                    <a:pt x="169863" y="74613"/>
                  </a:lnTo>
                  <a:lnTo>
                    <a:pt x="169863" y="77788"/>
                  </a:lnTo>
                  <a:lnTo>
                    <a:pt x="168275" y="77788"/>
                  </a:lnTo>
                  <a:lnTo>
                    <a:pt x="168275" y="79376"/>
                  </a:lnTo>
                  <a:lnTo>
                    <a:pt x="165100" y="79376"/>
                  </a:lnTo>
                  <a:lnTo>
                    <a:pt x="165100" y="82551"/>
                  </a:lnTo>
                  <a:lnTo>
                    <a:pt x="163513" y="82551"/>
                  </a:lnTo>
                  <a:lnTo>
                    <a:pt x="163513" y="84138"/>
                  </a:lnTo>
                  <a:lnTo>
                    <a:pt x="163513" y="85726"/>
                  </a:lnTo>
                  <a:lnTo>
                    <a:pt x="160338" y="85726"/>
                  </a:lnTo>
                  <a:lnTo>
                    <a:pt x="160338" y="88901"/>
                  </a:lnTo>
                  <a:lnTo>
                    <a:pt x="160338" y="90488"/>
                  </a:lnTo>
                  <a:lnTo>
                    <a:pt x="158750" y="90488"/>
                  </a:lnTo>
                  <a:lnTo>
                    <a:pt x="158750" y="93663"/>
                  </a:lnTo>
                  <a:lnTo>
                    <a:pt x="158750" y="95251"/>
                  </a:lnTo>
                  <a:lnTo>
                    <a:pt x="160338" y="95251"/>
                  </a:lnTo>
                  <a:lnTo>
                    <a:pt x="163513" y="93663"/>
                  </a:lnTo>
                  <a:lnTo>
                    <a:pt x="165100" y="93663"/>
                  </a:lnTo>
                  <a:lnTo>
                    <a:pt x="168275" y="93663"/>
                  </a:lnTo>
                  <a:lnTo>
                    <a:pt x="168275" y="90488"/>
                  </a:lnTo>
                  <a:lnTo>
                    <a:pt x="169863" y="90488"/>
                  </a:lnTo>
                  <a:lnTo>
                    <a:pt x="179388" y="88901"/>
                  </a:lnTo>
                  <a:lnTo>
                    <a:pt x="185738" y="85726"/>
                  </a:lnTo>
                  <a:lnTo>
                    <a:pt x="187325" y="85726"/>
                  </a:lnTo>
                  <a:lnTo>
                    <a:pt x="190500" y="85726"/>
                  </a:lnTo>
                  <a:lnTo>
                    <a:pt x="190500" y="84138"/>
                  </a:lnTo>
                  <a:lnTo>
                    <a:pt x="192088" y="84138"/>
                  </a:lnTo>
                  <a:lnTo>
                    <a:pt x="195263" y="84138"/>
                  </a:lnTo>
                  <a:lnTo>
                    <a:pt x="196851" y="84138"/>
                  </a:lnTo>
                  <a:lnTo>
                    <a:pt x="196851" y="82551"/>
                  </a:lnTo>
                  <a:lnTo>
                    <a:pt x="198438" y="82551"/>
                  </a:lnTo>
                  <a:lnTo>
                    <a:pt x="201613" y="82551"/>
                  </a:lnTo>
                  <a:lnTo>
                    <a:pt x="203201" y="82551"/>
                  </a:lnTo>
                  <a:lnTo>
                    <a:pt x="206376" y="79376"/>
                  </a:lnTo>
                  <a:lnTo>
                    <a:pt x="203201" y="79376"/>
                  </a:lnTo>
                  <a:lnTo>
                    <a:pt x="201613" y="79376"/>
                  </a:lnTo>
                  <a:lnTo>
                    <a:pt x="201613" y="77788"/>
                  </a:lnTo>
                  <a:lnTo>
                    <a:pt x="203201" y="77788"/>
                  </a:lnTo>
                  <a:lnTo>
                    <a:pt x="206376" y="77788"/>
                  </a:lnTo>
                  <a:lnTo>
                    <a:pt x="211138" y="77788"/>
                  </a:lnTo>
                  <a:lnTo>
                    <a:pt x="214313" y="77788"/>
                  </a:lnTo>
                  <a:lnTo>
                    <a:pt x="217488" y="77788"/>
                  </a:lnTo>
                  <a:lnTo>
                    <a:pt x="219076" y="74613"/>
                  </a:lnTo>
                  <a:lnTo>
                    <a:pt x="219076" y="77788"/>
                  </a:lnTo>
                  <a:lnTo>
                    <a:pt x="222251" y="77788"/>
                  </a:lnTo>
                  <a:lnTo>
                    <a:pt x="223838" y="77788"/>
                  </a:lnTo>
                  <a:lnTo>
                    <a:pt x="227013" y="77788"/>
                  </a:lnTo>
                  <a:lnTo>
                    <a:pt x="228601" y="74613"/>
                  </a:lnTo>
                  <a:lnTo>
                    <a:pt x="230188" y="74613"/>
                  </a:lnTo>
                  <a:lnTo>
                    <a:pt x="233363" y="74613"/>
                  </a:lnTo>
                  <a:lnTo>
                    <a:pt x="234951" y="74613"/>
                  </a:lnTo>
                  <a:lnTo>
                    <a:pt x="234951" y="77788"/>
                  </a:lnTo>
                  <a:lnTo>
                    <a:pt x="238126" y="77788"/>
                  </a:lnTo>
                  <a:lnTo>
                    <a:pt x="239713" y="77788"/>
                  </a:lnTo>
                  <a:lnTo>
                    <a:pt x="244476" y="79376"/>
                  </a:lnTo>
                  <a:lnTo>
                    <a:pt x="246063" y="79376"/>
                  </a:lnTo>
                  <a:lnTo>
                    <a:pt x="249238" y="79376"/>
                  </a:lnTo>
                  <a:lnTo>
                    <a:pt x="249238" y="77788"/>
                  </a:lnTo>
                  <a:lnTo>
                    <a:pt x="246063" y="74613"/>
                  </a:lnTo>
                  <a:lnTo>
                    <a:pt x="246063" y="73026"/>
                  </a:lnTo>
                  <a:lnTo>
                    <a:pt x="246063" y="69851"/>
                  </a:lnTo>
                  <a:lnTo>
                    <a:pt x="244476" y="69851"/>
                  </a:lnTo>
                  <a:lnTo>
                    <a:pt x="244476" y="68263"/>
                  </a:lnTo>
                  <a:lnTo>
                    <a:pt x="242888" y="68263"/>
                  </a:lnTo>
                  <a:lnTo>
                    <a:pt x="242888" y="66676"/>
                  </a:lnTo>
                  <a:lnTo>
                    <a:pt x="239713" y="66676"/>
                  </a:lnTo>
                  <a:lnTo>
                    <a:pt x="238126" y="63501"/>
                  </a:lnTo>
                  <a:lnTo>
                    <a:pt x="238126" y="61913"/>
                  </a:lnTo>
                  <a:lnTo>
                    <a:pt x="234951" y="61913"/>
                  </a:lnTo>
                  <a:lnTo>
                    <a:pt x="234951" y="58738"/>
                  </a:lnTo>
                  <a:lnTo>
                    <a:pt x="233363" y="58738"/>
                  </a:lnTo>
                  <a:lnTo>
                    <a:pt x="230188" y="57150"/>
                  </a:lnTo>
                  <a:lnTo>
                    <a:pt x="228601" y="57150"/>
                  </a:lnTo>
                  <a:lnTo>
                    <a:pt x="228601" y="55563"/>
                  </a:lnTo>
                  <a:lnTo>
                    <a:pt x="227013" y="55563"/>
                  </a:lnTo>
                  <a:lnTo>
                    <a:pt x="227013" y="57150"/>
                  </a:lnTo>
                  <a:lnTo>
                    <a:pt x="225426" y="57150"/>
                  </a:lnTo>
                  <a:lnTo>
                    <a:pt x="225426" y="58738"/>
                  </a:lnTo>
                  <a:lnTo>
                    <a:pt x="223838" y="58738"/>
                  </a:lnTo>
                  <a:lnTo>
                    <a:pt x="223838" y="57150"/>
                  </a:lnTo>
                  <a:lnTo>
                    <a:pt x="223838" y="57150"/>
                  </a:lnTo>
                  <a:lnTo>
                    <a:pt x="223838" y="55563"/>
                  </a:lnTo>
                  <a:lnTo>
                    <a:pt x="222251" y="55563"/>
                  </a:lnTo>
                  <a:lnTo>
                    <a:pt x="219076" y="55563"/>
                  </a:lnTo>
                  <a:lnTo>
                    <a:pt x="217488" y="55563"/>
                  </a:lnTo>
                  <a:lnTo>
                    <a:pt x="214313" y="55563"/>
                  </a:lnTo>
                  <a:lnTo>
                    <a:pt x="217488" y="52388"/>
                  </a:lnTo>
                  <a:lnTo>
                    <a:pt x="219076" y="52388"/>
                  </a:lnTo>
                  <a:lnTo>
                    <a:pt x="222251" y="52388"/>
                  </a:lnTo>
                  <a:lnTo>
                    <a:pt x="217488" y="50800"/>
                  </a:lnTo>
                  <a:lnTo>
                    <a:pt x="214313" y="50800"/>
                  </a:lnTo>
                  <a:lnTo>
                    <a:pt x="214313" y="52388"/>
                  </a:lnTo>
                  <a:lnTo>
                    <a:pt x="212725" y="52388"/>
                  </a:lnTo>
                  <a:lnTo>
                    <a:pt x="212725" y="50800"/>
                  </a:lnTo>
                  <a:lnTo>
                    <a:pt x="211138" y="50800"/>
                  </a:lnTo>
                  <a:lnTo>
                    <a:pt x="211138" y="49213"/>
                  </a:lnTo>
                  <a:lnTo>
                    <a:pt x="211138" y="47625"/>
                  </a:lnTo>
                  <a:lnTo>
                    <a:pt x="211138" y="47625"/>
                  </a:lnTo>
                  <a:lnTo>
                    <a:pt x="212726" y="47625"/>
                  </a:lnTo>
                  <a:lnTo>
                    <a:pt x="212726" y="47625"/>
                  </a:lnTo>
                  <a:lnTo>
                    <a:pt x="214313" y="47625"/>
                  </a:lnTo>
                  <a:lnTo>
                    <a:pt x="219076" y="47625"/>
                  </a:lnTo>
                  <a:lnTo>
                    <a:pt x="222251" y="46038"/>
                  </a:lnTo>
                  <a:lnTo>
                    <a:pt x="223838" y="46038"/>
                  </a:lnTo>
                  <a:lnTo>
                    <a:pt x="223838" y="47625"/>
                  </a:lnTo>
                  <a:lnTo>
                    <a:pt x="227013" y="47625"/>
                  </a:lnTo>
                  <a:lnTo>
                    <a:pt x="228601" y="47625"/>
                  </a:lnTo>
                  <a:lnTo>
                    <a:pt x="230188" y="47625"/>
                  </a:lnTo>
                  <a:lnTo>
                    <a:pt x="230188" y="50800"/>
                  </a:lnTo>
                  <a:lnTo>
                    <a:pt x="233363" y="47625"/>
                  </a:lnTo>
                  <a:lnTo>
                    <a:pt x="233363" y="50800"/>
                  </a:lnTo>
                  <a:lnTo>
                    <a:pt x="234951" y="50800"/>
                  </a:lnTo>
                  <a:lnTo>
                    <a:pt x="238126" y="50800"/>
                  </a:lnTo>
                  <a:lnTo>
                    <a:pt x="238126" y="52388"/>
                  </a:lnTo>
                  <a:lnTo>
                    <a:pt x="239713" y="52388"/>
                  </a:lnTo>
                  <a:lnTo>
                    <a:pt x="242888" y="52388"/>
                  </a:lnTo>
                  <a:lnTo>
                    <a:pt x="244476" y="55563"/>
                  </a:lnTo>
                  <a:lnTo>
                    <a:pt x="246063" y="55563"/>
                  </a:lnTo>
                  <a:lnTo>
                    <a:pt x="254001" y="57150"/>
                  </a:lnTo>
                  <a:lnTo>
                    <a:pt x="254001" y="58738"/>
                  </a:lnTo>
                  <a:lnTo>
                    <a:pt x="255588" y="58738"/>
                  </a:lnTo>
                  <a:lnTo>
                    <a:pt x="255588" y="61913"/>
                  </a:lnTo>
                  <a:lnTo>
                    <a:pt x="258763" y="63501"/>
                  </a:lnTo>
                  <a:lnTo>
                    <a:pt x="260351" y="68263"/>
                  </a:lnTo>
                  <a:lnTo>
                    <a:pt x="261938" y="68263"/>
                  </a:lnTo>
                  <a:lnTo>
                    <a:pt x="261938" y="69851"/>
                  </a:lnTo>
                  <a:lnTo>
                    <a:pt x="265113" y="69851"/>
                  </a:lnTo>
                  <a:lnTo>
                    <a:pt x="266701" y="73026"/>
                  </a:lnTo>
                  <a:lnTo>
                    <a:pt x="269876" y="73026"/>
                  </a:lnTo>
                  <a:lnTo>
                    <a:pt x="269876" y="74613"/>
                  </a:lnTo>
                  <a:lnTo>
                    <a:pt x="266701" y="74613"/>
                  </a:lnTo>
                  <a:lnTo>
                    <a:pt x="266701" y="77788"/>
                  </a:lnTo>
                  <a:lnTo>
                    <a:pt x="269876" y="77788"/>
                  </a:lnTo>
                  <a:lnTo>
                    <a:pt x="269876" y="79376"/>
                  </a:lnTo>
                  <a:lnTo>
                    <a:pt x="271463" y="79376"/>
                  </a:lnTo>
                  <a:lnTo>
                    <a:pt x="271463" y="82551"/>
                  </a:lnTo>
                  <a:lnTo>
                    <a:pt x="271463" y="84138"/>
                  </a:lnTo>
                  <a:lnTo>
                    <a:pt x="271463" y="85726"/>
                  </a:lnTo>
                  <a:lnTo>
                    <a:pt x="271463" y="88901"/>
                  </a:lnTo>
                  <a:lnTo>
                    <a:pt x="273051" y="90488"/>
                  </a:lnTo>
                  <a:lnTo>
                    <a:pt x="273051" y="93663"/>
                  </a:lnTo>
                  <a:lnTo>
                    <a:pt x="273051" y="95251"/>
                  </a:lnTo>
                  <a:lnTo>
                    <a:pt x="271463" y="93663"/>
                  </a:lnTo>
                  <a:lnTo>
                    <a:pt x="269876" y="95251"/>
                  </a:lnTo>
                  <a:lnTo>
                    <a:pt x="269876" y="98426"/>
                  </a:lnTo>
                  <a:lnTo>
                    <a:pt x="271463" y="98426"/>
                  </a:lnTo>
                  <a:lnTo>
                    <a:pt x="271463" y="100013"/>
                  </a:lnTo>
                  <a:lnTo>
                    <a:pt x="273051" y="100013"/>
                  </a:lnTo>
                  <a:lnTo>
                    <a:pt x="276226" y="101601"/>
                  </a:lnTo>
                  <a:lnTo>
                    <a:pt x="276226" y="104776"/>
                  </a:lnTo>
                  <a:lnTo>
                    <a:pt x="277813" y="104776"/>
                  </a:lnTo>
                  <a:lnTo>
                    <a:pt x="277813" y="106363"/>
                  </a:lnTo>
                  <a:lnTo>
                    <a:pt x="280988" y="106363"/>
                  </a:lnTo>
                  <a:lnTo>
                    <a:pt x="280988" y="109538"/>
                  </a:lnTo>
                  <a:lnTo>
                    <a:pt x="282576" y="109538"/>
                  </a:lnTo>
                  <a:lnTo>
                    <a:pt x="282576" y="111126"/>
                  </a:lnTo>
                  <a:lnTo>
                    <a:pt x="282576" y="114301"/>
                  </a:lnTo>
                  <a:lnTo>
                    <a:pt x="285751" y="115888"/>
                  </a:lnTo>
                  <a:lnTo>
                    <a:pt x="285751" y="117476"/>
                  </a:lnTo>
                  <a:lnTo>
                    <a:pt x="285751" y="120651"/>
                  </a:lnTo>
                  <a:lnTo>
                    <a:pt x="285751" y="122238"/>
                  </a:lnTo>
                  <a:lnTo>
                    <a:pt x="287338" y="122238"/>
                  </a:lnTo>
                  <a:lnTo>
                    <a:pt x="287338" y="125413"/>
                  </a:lnTo>
                  <a:lnTo>
                    <a:pt x="287338" y="127001"/>
                  </a:lnTo>
                  <a:lnTo>
                    <a:pt x="287338" y="130176"/>
                  </a:lnTo>
                  <a:lnTo>
                    <a:pt x="287338" y="131763"/>
                  </a:lnTo>
                  <a:lnTo>
                    <a:pt x="288926" y="133351"/>
                  </a:lnTo>
                  <a:lnTo>
                    <a:pt x="288926" y="136526"/>
                  </a:lnTo>
                  <a:lnTo>
                    <a:pt x="288926" y="138113"/>
                  </a:lnTo>
                  <a:lnTo>
                    <a:pt x="288926" y="141288"/>
                  </a:lnTo>
                  <a:lnTo>
                    <a:pt x="288926" y="142876"/>
                  </a:lnTo>
                  <a:lnTo>
                    <a:pt x="292101" y="142876"/>
                  </a:lnTo>
                  <a:lnTo>
                    <a:pt x="292101" y="144463"/>
                  </a:lnTo>
                  <a:lnTo>
                    <a:pt x="292101" y="147638"/>
                  </a:lnTo>
                  <a:lnTo>
                    <a:pt x="292101" y="149226"/>
                  </a:lnTo>
                  <a:lnTo>
                    <a:pt x="292101" y="152401"/>
                  </a:lnTo>
                  <a:lnTo>
                    <a:pt x="292101" y="153988"/>
                  </a:lnTo>
                  <a:lnTo>
                    <a:pt x="292101" y="158751"/>
                  </a:lnTo>
                  <a:lnTo>
                    <a:pt x="293688" y="163513"/>
                  </a:lnTo>
                  <a:lnTo>
                    <a:pt x="293688" y="165101"/>
                  </a:lnTo>
                  <a:lnTo>
                    <a:pt x="293688" y="168276"/>
                  </a:lnTo>
                  <a:lnTo>
                    <a:pt x="293688" y="173038"/>
                  </a:lnTo>
                  <a:lnTo>
                    <a:pt x="292101" y="176213"/>
                  </a:lnTo>
                  <a:lnTo>
                    <a:pt x="292101" y="188913"/>
                  </a:lnTo>
                  <a:lnTo>
                    <a:pt x="292101" y="192088"/>
                  </a:lnTo>
                  <a:lnTo>
                    <a:pt x="292101" y="195263"/>
                  </a:lnTo>
                  <a:lnTo>
                    <a:pt x="288926" y="196851"/>
                  </a:lnTo>
                  <a:lnTo>
                    <a:pt x="288926" y="200026"/>
                  </a:lnTo>
                  <a:lnTo>
                    <a:pt x="288926" y="201613"/>
                  </a:lnTo>
                  <a:lnTo>
                    <a:pt x="288926" y="204788"/>
                  </a:lnTo>
                  <a:lnTo>
                    <a:pt x="288926" y="206376"/>
                  </a:lnTo>
                  <a:lnTo>
                    <a:pt x="287338" y="207963"/>
                  </a:lnTo>
                  <a:lnTo>
                    <a:pt x="287338" y="212726"/>
                  </a:lnTo>
                  <a:lnTo>
                    <a:pt x="285751" y="217488"/>
                  </a:lnTo>
                  <a:lnTo>
                    <a:pt x="287338" y="219076"/>
                  </a:lnTo>
                  <a:lnTo>
                    <a:pt x="285751" y="222251"/>
                  </a:lnTo>
                  <a:lnTo>
                    <a:pt x="285751" y="223838"/>
                  </a:lnTo>
                  <a:lnTo>
                    <a:pt x="282576" y="223838"/>
                  </a:lnTo>
                  <a:lnTo>
                    <a:pt x="282576" y="227013"/>
                  </a:lnTo>
                  <a:lnTo>
                    <a:pt x="282576" y="228601"/>
                  </a:lnTo>
                  <a:lnTo>
                    <a:pt x="280988" y="231776"/>
                  </a:lnTo>
                  <a:lnTo>
                    <a:pt x="280988" y="233363"/>
                  </a:lnTo>
                  <a:lnTo>
                    <a:pt x="280988" y="234951"/>
                  </a:lnTo>
                  <a:lnTo>
                    <a:pt x="277813" y="234951"/>
                  </a:lnTo>
                  <a:lnTo>
                    <a:pt x="277813" y="238126"/>
                  </a:lnTo>
                  <a:lnTo>
                    <a:pt x="277813" y="239713"/>
                  </a:lnTo>
                  <a:lnTo>
                    <a:pt x="276226" y="242888"/>
                  </a:lnTo>
                  <a:lnTo>
                    <a:pt x="276226" y="244476"/>
                  </a:lnTo>
                  <a:lnTo>
                    <a:pt x="273051" y="249238"/>
                  </a:lnTo>
                  <a:lnTo>
                    <a:pt x="271463" y="254001"/>
                  </a:lnTo>
                  <a:lnTo>
                    <a:pt x="269876" y="258763"/>
                  </a:lnTo>
                  <a:lnTo>
                    <a:pt x="266701" y="263526"/>
                  </a:lnTo>
                  <a:lnTo>
                    <a:pt x="265113" y="265113"/>
                  </a:lnTo>
                  <a:lnTo>
                    <a:pt x="261938" y="269876"/>
                  </a:lnTo>
                  <a:lnTo>
                    <a:pt x="261938" y="271463"/>
                  </a:lnTo>
                  <a:lnTo>
                    <a:pt x="260351" y="276226"/>
                  </a:lnTo>
                  <a:lnTo>
                    <a:pt x="255588" y="282576"/>
                  </a:lnTo>
                  <a:lnTo>
                    <a:pt x="249238" y="287338"/>
                  </a:lnTo>
                  <a:lnTo>
                    <a:pt x="246063" y="292101"/>
                  </a:lnTo>
                  <a:lnTo>
                    <a:pt x="244476" y="293688"/>
                  </a:lnTo>
                  <a:lnTo>
                    <a:pt x="239713" y="296863"/>
                  </a:lnTo>
                  <a:lnTo>
                    <a:pt x="238126" y="298451"/>
                  </a:lnTo>
                  <a:lnTo>
                    <a:pt x="234951" y="298451"/>
                  </a:lnTo>
                  <a:lnTo>
                    <a:pt x="234951" y="301626"/>
                  </a:lnTo>
                  <a:lnTo>
                    <a:pt x="233363" y="301626"/>
                  </a:lnTo>
                  <a:lnTo>
                    <a:pt x="230188" y="301626"/>
                  </a:lnTo>
                  <a:lnTo>
                    <a:pt x="228601" y="303213"/>
                  </a:lnTo>
                  <a:lnTo>
                    <a:pt x="228601" y="306388"/>
                  </a:lnTo>
                  <a:lnTo>
                    <a:pt x="223838" y="306388"/>
                  </a:lnTo>
                  <a:lnTo>
                    <a:pt x="222251" y="307976"/>
                  </a:lnTo>
                  <a:lnTo>
                    <a:pt x="219076" y="309563"/>
                  </a:lnTo>
                  <a:lnTo>
                    <a:pt x="217488" y="312738"/>
                  </a:lnTo>
                  <a:lnTo>
                    <a:pt x="212726" y="314326"/>
                  </a:lnTo>
                  <a:lnTo>
                    <a:pt x="211138" y="317501"/>
                  </a:lnTo>
                  <a:lnTo>
                    <a:pt x="207963" y="319088"/>
                  </a:lnTo>
                  <a:lnTo>
                    <a:pt x="206376" y="319088"/>
                  </a:lnTo>
                  <a:lnTo>
                    <a:pt x="203201" y="319088"/>
                  </a:lnTo>
                  <a:lnTo>
                    <a:pt x="203201" y="322263"/>
                  </a:lnTo>
                  <a:lnTo>
                    <a:pt x="201613" y="323851"/>
                  </a:lnTo>
                  <a:lnTo>
                    <a:pt x="198438" y="323851"/>
                  </a:lnTo>
                  <a:lnTo>
                    <a:pt x="196851" y="325438"/>
                  </a:lnTo>
                  <a:lnTo>
                    <a:pt x="192088" y="325438"/>
                  </a:lnTo>
                  <a:lnTo>
                    <a:pt x="187325" y="328613"/>
                  </a:lnTo>
                  <a:lnTo>
                    <a:pt x="182563" y="330201"/>
                  </a:lnTo>
                  <a:lnTo>
                    <a:pt x="180975" y="330201"/>
                  </a:lnTo>
                  <a:lnTo>
                    <a:pt x="179388" y="333376"/>
                  </a:lnTo>
                  <a:lnTo>
                    <a:pt x="176213" y="333376"/>
                  </a:lnTo>
                  <a:lnTo>
                    <a:pt x="174625" y="333376"/>
                  </a:lnTo>
                  <a:lnTo>
                    <a:pt x="171450" y="334963"/>
                  </a:lnTo>
                  <a:lnTo>
                    <a:pt x="169863" y="334963"/>
                  </a:lnTo>
                  <a:lnTo>
                    <a:pt x="169863" y="333376"/>
                  </a:lnTo>
                  <a:lnTo>
                    <a:pt x="171450" y="330201"/>
                  </a:lnTo>
                  <a:lnTo>
                    <a:pt x="174625" y="330201"/>
                  </a:lnTo>
                  <a:lnTo>
                    <a:pt x="176213" y="328613"/>
                  </a:lnTo>
                  <a:lnTo>
                    <a:pt x="174625" y="328613"/>
                  </a:lnTo>
                  <a:lnTo>
                    <a:pt x="171450" y="328613"/>
                  </a:lnTo>
                  <a:lnTo>
                    <a:pt x="169863" y="328613"/>
                  </a:lnTo>
                  <a:lnTo>
                    <a:pt x="168275" y="328613"/>
                  </a:lnTo>
                  <a:lnTo>
                    <a:pt x="168275" y="330201"/>
                  </a:lnTo>
                  <a:lnTo>
                    <a:pt x="165100" y="330201"/>
                  </a:lnTo>
                  <a:lnTo>
                    <a:pt x="165100" y="333376"/>
                  </a:lnTo>
                  <a:lnTo>
                    <a:pt x="165100" y="334963"/>
                  </a:lnTo>
                  <a:lnTo>
                    <a:pt x="163513" y="334963"/>
                  </a:lnTo>
                  <a:lnTo>
                    <a:pt x="160338" y="334963"/>
                  </a:lnTo>
                  <a:lnTo>
                    <a:pt x="158750" y="334963"/>
                  </a:lnTo>
                  <a:lnTo>
                    <a:pt x="155575" y="334963"/>
                  </a:lnTo>
                  <a:lnTo>
                    <a:pt x="153988" y="334963"/>
                  </a:lnTo>
                  <a:lnTo>
                    <a:pt x="152400" y="333376"/>
                  </a:lnTo>
                  <a:lnTo>
                    <a:pt x="149225" y="333376"/>
                  </a:lnTo>
                  <a:lnTo>
                    <a:pt x="147638" y="333376"/>
                  </a:lnTo>
                  <a:lnTo>
                    <a:pt x="144463" y="333376"/>
                  </a:lnTo>
                  <a:lnTo>
                    <a:pt x="142875" y="333376"/>
                  </a:lnTo>
                  <a:lnTo>
                    <a:pt x="139700" y="333376"/>
                  </a:lnTo>
                  <a:lnTo>
                    <a:pt x="138112" y="334963"/>
                  </a:lnTo>
                  <a:lnTo>
                    <a:pt x="136525" y="333376"/>
                  </a:lnTo>
                  <a:lnTo>
                    <a:pt x="133350" y="333376"/>
                  </a:lnTo>
                  <a:lnTo>
                    <a:pt x="133350" y="330201"/>
                  </a:lnTo>
                  <a:lnTo>
                    <a:pt x="131762" y="330201"/>
                  </a:lnTo>
                  <a:lnTo>
                    <a:pt x="128587" y="330201"/>
                  </a:lnTo>
                  <a:lnTo>
                    <a:pt x="127000" y="330201"/>
                  </a:lnTo>
                  <a:lnTo>
                    <a:pt x="127000" y="328613"/>
                  </a:lnTo>
                  <a:lnTo>
                    <a:pt x="123825" y="328613"/>
                  </a:lnTo>
                  <a:lnTo>
                    <a:pt x="122237" y="328613"/>
                  </a:lnTo>
                  <a:lnTo>
                    <a:pt x="122237" y="325438"/>
                  </a:lnTo>
                  <a:lnTo>
                    <a:pt x="120650" y="325438"/>
                  </a:lnTo>
                  <a:lnTo>
                    <a:pt x="117475" y="323851"/>
                  </a:lnTo>
                  <a:lnTo>
                    <a:pt x="115887" y="322263"/>
                  </a:lnTo>
                  <a:lnTo>
                    <a:pt x="112712" y="322263"/>
                  </a:lnTo>
                  <a:lnTo>
                    <a:pt x="111125" y="322263"/>
                  </a:lnTo>
                  <a:lnTo>
                    <a:pt x="107950" y="322263"/>
                  </a:lnTo>
                  <a:lnTo>
                    <a:pt x="106362" y="322263"/>
                  </a:lnTo>
                  <a:lnTo>
                    <a:pt x="104775" y="322263"/>
                  </a:lnTo>
                  <a:lnTo>
                    <a:pt x="104775" y="319088"/>
                  </a:lnTo>
                  <a:lnTo>
                    <a:pt x="101600" y="319088"/>
                  </a:lnTo>
                  <a:lnTo>
                    <a:pt x="100012" y="319088"/>
                  </a:lnTo>
                  <a:lnTo>
                    <a:pt x="96837" y="319088"/>
                  </a:lnTo>
                  <a:lnTo>
                    <a:pt x="96837" y="317501"/>
                  </a:lnTo>
                  <a:lnTo>
                    <a:pt x="96837" y="314326"/>
                  </a:lnTo>
                  <a:lnTo>
                    <a:pt x="95250" y="314326"/>
                  </a:lnTo>
                  <a:lnTo>
                    <a:pt x="93662" y="312738"/>
                  </a:lnTo>
                  <a:lnTo>
                    <a:pt x="93662" y="314326"/>
                  </a:lnTo>
                  <a:lnTo>
                    <a:pt x="90487" y="314326"/>
                  </a:lnTo>
                  <a:lnTo>
                    <a:pt x="90487" y="312738"/>
                  </a:lnTo>
                  <a:lnTo>
                    <a:pt x="88900" y="312738"/>
                  </a:lnTo>
                  <a:lnTo>
                    <a:pt x="88900" y="314326"/>
                  </a:lnTo>
                  <a:lnTo>
                    <a:pt x="85725" y="314326"/>
                  </a:lnTo>
                  <a:lnTo>
                    <a:pt x="85725" y="312738"/>
                  </a:lnTo>
                  <a:lnTo>
                    <a:pt x="84137" y="312738"/>
                  </a:lnTo>
                  <a:lnTo>
                    <a:pt x="80962" y="312738"/>
                  </a:lnTo>
                  <a:lnTo>
                    <a:pt x="80962" y="309563"/>
                  </a:lnTo>
                  <a:lnTo>
                    <a:pt x="80962" y="307976"/>
                  </a:lnTo>
                  <a:lnTo>
                    <a:pt x="79375" y="309563"/>
                  </a:lnTo>
                  <a:lnTo>
                    <a:pt x="77787" y="307976"/>
                  </a:lnTo>
                  <a:lnTo>
                    <a:pt x="74612" y="306388"/>
                  </a:lnTo>
                  <a:lnTo>
                    <a:pt x="73025" y="303213"/>
                  </a:lnTo>
                  <a:lnTo>
                    <a:pt x="74612" y="303213"/>
                  </a:lnTo>
                  <a:lnTo>
                    <a:pt x="77787" y="303213"/>
                  </a:lnTo>
                  <a:lnTo>
                    <a:pt x="79375" y="303213"/>
                  </a:lnTo>
                  <a:lnTo>
                    <a:pt x="79375" y="301626"/>
                  </a:lnTo>
                  <a:lnTo>
                    <a:pt x="77787" y="301626"/>
                  </a:lnTo>
                  <a:lnTo>
                    <a:pt x="74612" y="298451"/>
                  </a:lnTo>
                  <a:lnTo>
                    <a:pt x="73025" y="298451"/>
                  </a:lnTo>
                  <a:lnTo>
                    <a:pt x="73025" y="296863"/>
                  </a:lnTo>
                  <a:lnTo>
                    <a:pt x="69850" y="296863"/>
                  </a:lnTo>
                  <a:lnTo>
                    <a:pt x="69850" y="298451"/>
                  </a:lnTo>
                  <a:lnTo>
                    <a:pt x="73025" y="298451"/>
                  </a:lnTo>
                  <a:lnTo>
                    <a:pt x="73025" y="301626"/>
                  </a:lnTo>
                  <a:lnTo>
                    <a:pt x="69850" y="301626"/>
                  </a:lnTo>
                  <a:lnTo>
                    <a:pt x="68262" y="301626"/>
                  </a:lnTo>
                  <a:lnTo>
                    <a:pt x="65087" y="298451"/>
                  </a:lnTo>
                  <a:lnTo>
                    <a:pt x="65087" y="296863"/>
                  </a:lnTo>
                  <a:lnTo>
                    <a:pt x="63500" y="296863"/>
                  </a:lnTo>
                  <a:lnTo>
                    <a:pt x="61912" y="296863"/>
                  </a:lnTo>
                  <a:lnTo>
                    <a:pt x="61912" y="293688"/>
                  </a:lnTo>
                  <a:lnTo>
                    <a:pt x="58737" y="293688"/>
                  </a:lnTo>
                  <a:lnTo>
                    <a:pt x="57150" y="293688"/>
                  </a:lnTo>
                  <a:lnTo>
                    <a:pt x="57150" y="296863"/>
                  </a:lnTo>
                  <a:lnTo>
                    <a:pt x="53975" y="293688"/>
                  </a:lnTo>
                  <a:lnTo>
                    <a:pt x="53975" y="292101"/>
                  </a:lnTo>
                  <a:lnTo>
                    <a:pt x="52387" y="292101"/>
                  </a:lnTo>
                  <a:lnTo>
                    <a:pt x="52387" y="290513"/>
                  </a:lnTo>
                  <a:lnTo>
                    <a:pt x="52387" y="287338"/>
                  </a:lnTo>
                  <a:lnTo>
                    <a:pt x="52387" y="285751"/>
                  </a:lnTo>
                  <a:lnTo>
                    <a:pt x="49212" y="287338"/>
                  </a:lnTo>
                  <a:lnTo>
                    <a:pt x="47625" y="285751"/>
                  </a:lnTo>
                  <a:lnTo>
                    <a:pt x="46037" y="285751"/>
                  </a:lnTo>
                  <a:lnTo>
                    <a:pt x="46037" y="282576"/>
                  </a:lnTo>
                  <a:lnTo>
                    <a:pt x="42862" y="282576"/>
                  </a:lnTo>
                  <a:lnTo>
                    <a:pt x="41275" y="280988"/>
                  </a:lnTo>
                  <a:lnTo>
                    <a:pt x="38100" y="280988"/>
                  </a:lnTo>
                  <a:lnTo>
                    <a:pt x="36512" y="279401"/>
                  </a:lnTo>
                  <a:lnTo>
                    <a:pt x="36512" y="276226"/>
                  </a:lnTo>
                  <a:lnTo>
                    <a:pt x="33337" y="274638"/>
                  </a:lnTo>
                  <a:lnTo>
                    <a:pt x="36512" y="271463"/>
                  </a:lnTo>
                  <a:lnTo>
                    <a:pt x="33337" y="271463"/>
                  </a:lnTo>
                  <a:lnTo>
                    <a:pt x="31750" y="271463"/>
                  </a:lnTo>
                  <a:lnTo>
                    <a:pt x="30162" y="269876"/>
                  </a:lnTo>
                  <a:lnTo>
                    <a:pt x="30162" y="266701"/>
                  </a:lnTo>
                  <a:lnTo>
                    <a:pt x="26987" y="265113"/>
                  </a:lnTo>
                  <a:lnTo>
                    <a:pt x="26987" y="263526"/>
                  </a:lnTo>
                  <a:lnTo>
                    <a:pt x="26987" y="260351"/>
                  </a:lnTo>
                  <a:lnTo>
                    <a:pt x="25400" y="260351"/>
                  </a:lnTo>
                  <a:lnTo>
                    <a:pt x="26987" y="258763"/>
                  </a:lnTo>
                  <a:lnTo>
                    <a:pt x="25400" y="258763"/>
                  </a:lnTo>
                  <a:lnTo>
                    <a:pt x="25400" y="255588"/>
                  </a:lnTo>
                  <a:lnTo>
                    <a:pt x="22225" y="255588"/>
                  </a:lnTo>
                  <a:lnTo>
                    <a:pt x="22225" y="254001"/>
                  </a:lnTo>
                  <a:lnTo>
                    <a:pt x="20637" y="255588"/>
                  </a:lnTo>
                  <a:lnTo>
                    <a:pt x="17462" y="254001"/>
                  </a:lnTo>
                  <a:lnTo>
                    <a:pt x="17462" y="250826"/>
                  </a:lnTo>
                  <a:lnTo>
                    <a:pt x="17462" y="249238"/>
                  </a:lnTo>
                  <a:lnTo>
                    <a:pt x="15875" y="247651"/>
                  </a:lnTo>
                  <a:lnTo>
                    <a:pt x="15875" y="244476"/>
                  </a:lnTo>
                  <a:lnTo>
                    <a:pt x="15875" y="242888"/>
                  </a:lnTo>
                  <a:lnTo>
                    <a:pt x="15875" y="239713"/>
                  </a:lnTo>
                  <a:lnTo>
                    <a:pt x="15875" y="238126"/>
                  </a:lnTo>
                  <a:lnTo>
                    <a:pt x="14287" y="238126"/>
                  </a:lnTo>
                  <a:lnTo>
                    <a:pt x="14287" y="234951"/>
                  </a:lnTo>
                  <a:lnTo>
                    <a:pt x="11112" y="234951"/>
                  </a:lnTo>
                  <a:lnTo>
                    <a:pt x="11112" y="233363"/>
                  </a:lnTo>
                  <a:lnTo>
                    <a:pt x="9525" y="231776"/>
                  </a:lnTo>
                  <a:lnTo>
                    <a:pt x="9525" y="228601"/>
                  </a:lnTo>
                  <a:lnTo>
                    <a:pt x="6350" y="222251"/>
                  </a:lnTo>
                  <a:lnTo>
                    <a:pt x="4762" y="217488"/>
                  </a:lnTo>
                  <a:lnTo>
                    <a:pt x="3175" y="215901"/>
                  </a:lnTo>
                  <a:lnTo>
                    <a:pt x="3175" y="212726"/>
                  </a:lnTo>
                  <a:lnTo>
                    <a:pt x="3175" y="211138"/>
                  </a:lnTo>
                  <a:lnTo>
                    <a:pt x="3175" y="207963"/>
                  </a:lnTo>
                  <a:lnTo>
                    <a:pt x="0" y="206376"/>
                  </a:lnTo>
                  <a:lnTo>
                    <a:pt x="3175" y="206376"/>
                  </a:lnTo>
                  <a:lnTo>
                    <a:pt x="3175" y="204788"/>
                  </a:lnTo>
                  <a:lnTo>
                    <a:pt x="3175" y="201613"/>
                  </a:lnTo>
                  <a:lnTo>
                    <a:pt x="3175" y="200026"/>
                  </a:lnTo>
                  <a:lnTo>
                    <a:pt x="3175" y="196851"/>
                  </a:lnTo>
                  <a:lnTo>
                    <a:pt x="3175" y="195263"/>
                  </a:lnTo>
                  <a:lnTo>
                    <a:pt x="3175" y="192088"/>
                  </a:lnTo>
                  <a:lnTo>
                    <a:pt x="3175" y="188913"/>
                  </a:lnTo>
                  <a:lnTo>
                    <a:pt x="3175" y="185738"/>
                  </a:lnTo>
                  <a:lnTo>
                    <a:pt x="3175" y="184151"/>
                  </a:lnTo>
                  <a:lnTo>
                    <a:pt x="4762" y="184151"/>
                  </a:lnTo>
                  <a:lnTo>
                    <a:pt x="4762" y="180976"/>
                  </a:lnTo>
                  <a:lnTo>
                    <a:pt x="3175" y="180976"/>
                  </a:lnTo>
                  <a:lnTo>
                    <a:pt x="4762" y="179388"/>
                  </a:lnTo>
                  <a:lnTo>
                    <a:pt x="4762" y="176213"/>
                  </a:lnTo>
                  <a:lnTo>
                    <a:pt x="3175" y="176213"/>
                  </a:lnTo>
                  <a:lnTo>
                    <a:pt x="3175" y="174626"/>
                  </a:lnTo>
                  <a:lnTo>
                    <a:pt x="3175" y="173038"/>
                  </a:lnTo>
                  <a:lnTo>
                    <a:pt x="4762" y="173038"/>
                  </a:lnTo>
                  <a:lnTo>
                    <a:pt x="4762" y="169863"/>
                  </a:lnTo>
                  <a:lnTo>
                    <a:pt x="4762" y="168276"/>
                  </a:lnTo>
                  <a:lnTo>
                    <a:pt x="4762" y="165101"/>
                  </a:lnTo>
                  <a:lnTo>
                    <a:pt x="4762" y="163513"/>
                  </a:lnTo>
                  <a:lnTo>
                    <a:pt x="4762" y="160338"/>
                  </a:lnTo>
                  <a:lnTo>
                    <a:pt x="4762" y="158751"/>
                  </a:lnTo>
                  <a:lnTo>
                    <a:pt x="4762" y="157163"/>
                  </a:lnTo>
                  <a:lnTo>
                    <a:pt x="4762" y="153988"/>
                  </a:lnTo>
                  <a:lnTo>
                    <a:pt x="6350" y="152401"/>
                  </a:lnTo>
                  <a:lnTo>
                    <a:pt x="6350" y="149226"/>
                  </a:lnTo>
                  <a:lnTo>
                    <a:pt x="6350" y="147638"/>
                  </a:lnTo>
                  <a:lnTo>
                    <a:pt x="4762" y="147638"/>
                  </a:lnTo>
                  <a:lnTo>
                    <a:pt x="6350" y="144463"/>
                  </a:lnTo>
                  <a:lnTo>
                    <a:pt x="6350" y="142876"/>
                  </a:lnTo>
                  <a:lnTo>
                    <a:pt x="6350" y="141288"/>
                  </a:lnTo>
                  <a:lnTo>
                    <a:pt x="9525" y="141288"/>
                  </a:lnTo>
                  <a:lnTo>
                    <a:pt x="9525" y="138113"/>
                  </a:lnTo>
                  <a:lnTo>
                    <a:pt x="11112" y="138113"/>
                  </a:lnTo>
                  <a:lnTo>
                    <a:pt x="11112" y="136526"/>
                  </a:lnTo>
                  <a:lnTo>
                    <a:pt x="14287" y="136526"/>
                  </a:lnTo>
                  <a:lnTo>
                    <a:pt x="14287" y="133351"/>
                  </a:lnTo>
                  <a:lnTo>
                    <a:pt x="14287" y="131763"/>
                  </a:lnTo>
                  <a:lnTo>
                    <a:pt x="14287" y="130176"/>
                  </a:lnTo>
                  <a:lnTo>
                    <a:pt x="15875" y="127001"/>
                  </a:lnTo>
                  <a:lnTo>
                    <a:pt x="15875" y="125413"/>
                  </a:lnTo>
                  <a:lnTo>
                    <a:pt x="17462" y="125413"/>
                  </a:lnTo>
                  <a:lnTo>
                    <a:pt x="17462" y="122238"/>
                  </a:lnTo>
                  <a:lnTo>
                    <a:pt x="20637" y="127001"/>
                  </a:lnTo>
                  <a:lnTo>
                    <a:pt x="20637" y="125413"/>
                  </a:lnTo>
                  <a:lnTo>
                    <a:pt x="20637" y="122238"/>
                  </a:lnTo>
                  <a:lnTo>
                    <a:pt x="20637" y="120651"/>
                  </a:lnTo>
                  <a:lnTo>
                    <a:pt x="22225" y="120651"/>
                  </a:lnTo>
                  <a:lnTo>
                    <a:pt x="22225" y="117476"/>
                  </a:lnTo>
                  <a:lnTo>
                    <a:pt x="22225" y="115888"/>
                  </a:lnTo>
                  <a:lnTo>
                    <a:pt x="22225" y="114301"/>
                  </a:lnTo>
                  <a:lnTo>
                    <a:pt x="25400" y="114301"/>
                  </a:lnTo>
                  <a:lnTo>
                    <a:pt x="25400" y="111126"/>
                  </a:lnTo>
                  <a:lnTo>
                    <a:pt x="25400" y="109538"/>
                  </a:lnTo>
                  <a:lnTo>
                    <a:pt x="26987" y="109538"/>
                  </a:lnTo>
                  <a:lnTo>
                    <a:pt x="26987" y="106363"/>
                  </a:lnTo>
                  <a:lnTo>
                    <a:pt x="26987" y="104776"/>
                  </a:lnTo>
                  <a:lnTo>
                    <a:pt x="26987" y="101601"/>
                  </a:lnTo>
                  <a:lnTo>
                    <a:pt x="26987" y="100013"/>
                  </a:lnTo>
                  <a:lnTo>
                    <a:pt x="30162" y="100013"/>
                  </a:lnTo>
                  <a:lnTo>
                    <a:pt x="30162" y="93663"/>
                  </a:lnTo>
                  <a:lnTo>
                    <a:pt x="31750" y="93663"/>
                  </a:lnTo>
                  <a:lnTo>
                    <a:pt x="31750" y="90488"/>
                  </a:lnTo>
                  <a:lnTo>
                    <a:pt x="31750" y="88901"/>
                  </a:lnTo>
                  <a:lnTo>
                    <a:pt x="33337" y="88901"/>
                  </a:lnTo>
                  <a:lnTo>
                    <a:pt x="33337" y="85726"/>
                  </a:lnTo>
                  <a:lnTo>
                    <a:pt x="36512" y="85726"/>
                  </a:lnTo>
                  <a:lnTo>
                    <a:pt x="36512" y="88901"/>
                  </a:lnTo>
                  <a:lnTo>
                    <a:pt x="38100" y="88901"/>
                  </a:lnTo>
                  <a:lnTo>
                    <a:pt x="38100" y="85726"/>
                  </a:lnTo>
                  <a:lnTo>
                    <a:pt x="41275" y="85726"/>
                  </a:lnTo>
                  <a:lnTo>
                    <a:pt x="41275" y="84138"/>
                  </a:lnTo>
                  <a:lnTo>
                    <a:pt x="41275" y="82551"/>
                  </a:lnTo>
                  <a:lnTo>
                    <a:pt x="42862" y="82551"/>
                  </a:lnTo>
                  <a:lnTo>
                    <a:pt x="42862" y="79376"/>
                  </a:lnTo>
                  <a:lnTo>
                    <a:pt x="46037" y="77788"/>
                  </a:lnTo>
                  <a:lnTo>
                    <a:pt x="46037" y="74613"/>
                  </a:lnTo>
                  <a:lnTo>
                    <a:pt x="46037" y="73026"/>
                  </a:lnTo>
                  <a:lnTo>
                    <a:pt x="47625" y="73026"/>
                  </a:lnTo>
                  <a:lnTo>
                    <a:pt x="47625" y="69851"/>
                  </a:lnTo>
                  <a:lnTo>
                    <a:pt x="47625" y="68263"/>
                  </a:lnTo>
                  <a:lnTo>
                    <a:pt x="49212" y="68263"/>
                  </a:lnTo>
                  <a:lnTo>
                    <a:pt x="49212" y="66676"/>
                  </a:lnTo>
                  <a:lnTo>
                    <a:pt x="49212" y="63501"/>
                  </a:lnTo>
                  <a:lnTo>
                    <a:pt x="52387" y="61913"/>
                  </a:lnTo>
                  <a:lnTo>
                    <a:pt x="52387" y="58738"/>
                  </a:lnTo>
                  <a:lnTo>
                    <a:pt x="53975" y="58738"/>
                  </a:lnTo>
                  <a:lnTo>
                    <a:pt x="53975" y="57150"/>
                  </a:lnTo>
                  <a:lnTo>
                    <a:pt x="53975" y="55563"/>
                  </a:lnTo>
                  <a:lnTo>
                    <a:pt x="57150" y="55563"/>
                  </a:lnTo>
                  <a:lnTo>
                    <a:pt x="57150" y="57150"/>
                  </a:lnTo>
                  <a:lnTo>
                    <a:pt x="58737" y="57150"/>
                  </a:lnTo>
                  <a:lnTo>
                    <a:pt x="58737" y="55563"/>
                  </a:lnTo>
                  <a:lnTo>
                    <a:pt x="61912" y="55563"/>
                  </a:lnTo>
                  <a:lnTo>
                    <a:pt x="61912" y="52388"/>
                  </a:lnTo>
                  <a:lnTo>
                    <a:pt x="63500" y="52388"/>
                  </a:lnTo>
                  <a:lnTo>
                    <a:pt x="63500" y="50800"/>
                  </a:lnTo>
                  <a:lnTo>
                    <a:pt x="65087" y="50800"/>
                  </a:lnTo>
                  <a:lnTo>
                    <a:pt x="65087" y="47625"/>
                  </a:lnTo>
                  <a:lnTo>
                    <a:pt x="68262" y="46038"/>
                  </a:lnTo>
                  <a:lnTo>
                    <a:pt x="68262" y="42863"/>
                  </a:lnTo>
                  <a:lnTo>
                    <a:pt x="69850" y="41275"/>
                  </a:lnTo>
                  <a:lnTo>
                    <a:pt x="69850" y="39688"/>
                  </a:lnTo>
                  <a:lnTo>
                    <a:pt x="73025" y="39688"/>
                  </a:lnTo>
                  <a:lnTo>
                    <a:pt x="73025" y="36513"/>
                  </a:lnTo>
                  <a:lnTo>
                    <a:pt x="74612" y="34925"/>
                  </a:lnTo>
                  <a:lnTo>
                    <a:pt x="74612" y="31750"/>
                  </a:lnTo>
                  <a:lnTo>
                    <a:pt x="77787" y="31750"/>
                  </a:lnTo>
                  <a:lnTo>
                    <a:pt x="79375" y="31750"/>
                  </a:lnTo>
                  <a:lnTo>
                    <a:pt x="79375" y="30163"/>
                  </a:lnTo>
                  <a:lnTo>
                    <a:pt x="79375" y="26988"/>
                  </a:lnTo>
                  <a:lnTo>
                    <a:pt x="80962" y="30163"/>
                  </a:lnTo>
                  <a:lnTo>
                    <a:pt x="80962" y="25400"/>
                  </a:lnTo>
                  <a:lnTo>
                    <a:pt x="80962" y="23813"/>
                  </a:lnTo>
                  <a:lnTo>
                    <a:pt x="84137" y="23813"/>
                  </a:lnTo>
                  <a:lnTo>
                    <a:pt x="85725" y="20638"/>
                  </a:lnTo>
                  <a:lnTo>
                    <a:pt x="85725" y="19050"/>
                  </a:lnTo>
                  <a:lnTo>
                    <a:pt x="88900" y="19050"/>
                  </a:lnTo>
                  <a:lnTo>
                    <a:pt x="88900" y="20638"/>
                  </a:lnTo>
                  <a:lnTo>
                    <a:pt x="90487" y="19050"/>
                  </a:lnTo>
                  <a:lnTo>
                    <a:pt x="93662" y="15875"/>
                  </a:lnTo>
                  <a:lnTo>
                    <a:pt x="95250" y="11113"/>
                  </a:lnTo>
                  <a:lnTo>
                    <a:pt x="95250" y="14288"/>
                  </a:lnTo>
                  <a:lnTo>
                    <a:pt x="95250" y="15875"/>
                  </a:lnTo>
                  <a:lnTo>
                    <a:pt x="96837" y="15875"/>
                  </a:lnTo>
                  <a:lnTo>
                    <a:pt x="100012" y="15875"/>
                  </a:lnTo>
                  <a:lnTo>
                    <a:pt x="100012" y="14288"/>
                  </a:lnTo>
                  <a:lnTo>
                    <a:pt x="101600" y="11113"/>
                  </a:lnTo>
                  <a:lnTo>
                    <a:pt x="101600" y="9525"/>
                  </a:lnTo>
                  <a:lnTo>
                    <a:pt x="104775" y="9525"/>
                  </a:lnTo>
                  <a:lnTo>
                    <a:pt x="106362" y="9525"/>
                  </a:lnTo>
                  <a:close/>
                  <a:moveTo>
                    <a:pt x="111125" y="3175"/>
                  </a:moveTo>
                  <a:lnTo>
                    <a:pt x="112713" y="3175"/>
                  </a:lnTo>
                  <a:lnTo>
                    <a:pt x="115888" y="3175"/>
                  </a:lnTo>
                  <a:lnTo>
                    <a:pt x="115888" y="4763"/>
                  </a:lnTo>
                  <a:lnTo>
                    <a:pt x="112713" y="4763"/>
                  </a:lnTo>
                  <a:lnTo>
                    <a:pt x="111125" y="4763"/>
                  </a:lnTo>
                  <a:close/>
                  <a:moveTo>
                    <a:pt x="117476" y="0"/>
                  </a:moveTo>
                  <a:lnTo>
                    <a:pt x="117476" y="3175"/>
                  </a:lnTo>
                  <a:lnTo>
                    <a:pt x="115888" y="3175"/>
                  </a:lnTo>
                  <a:close/>
                </a:path>
              </a:pathLst>
            </a:custGeom>
            <a:blipFill>
              <a:blip r:embed="rId4"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32AD1B3-09DB-4F52-9CBB-BCE6392E1F76}"/>
                </a:ext>
              </a:extLst>
            </p:cNvPr>
            <p:cNvSpPr txBox="1"/>
            <p:nvPr/>
          </p:nvSpPr>
          <p:spPr>
            <a:xfrm>
              <a:off x="370763" y="228258"/>
              <a:ext cx="1015663" cy="78483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壹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598B2C3-B534-421B-9FAD-225D1ABC0C03}"/>
                </a:ext>
              </a:extLst>
            </p:cNvPr>
            <p:cNvSpPr txBox="1"/>
            <p:nvPr/>
          </p:nvSpPr>
          <p:spPr>
            <a:xfrm>
              <a:off x="1253640" y="215986"/>
              <a:ext cx="219803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工作汇报</a:t>
              </a:r>
            </a:p>
          </p:txBody>
        </p:sp>
      </p:grp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7169D335-2AA7-488A-90FA-B9715E519D2E}"/>
              </a:ext>
            </a:extLst>
          </p:cNvPr>
          <p:cNvSpPr txBox="1"/>
          <p:nvPr/>
        </p:nvSpPr>
        <p:spPr>
          <a:xfrm>
            <a:off x="6096000" y="1588936"/>
            <a:ext cx="4662940" cy="2181816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828800" rt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2400" b="1" kern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400" b="1" kern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l" defTabSz="182880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>
            <a:extLst>
              <a:ext uri="{FF2B5EF4-FFF2-40B4-BE49-F238E27FC236}">
                <a16:creationId xmlns:a16="http://schemas.microsoft.com/office/drawing/2014/main" id="{A7E73C41-DB64-483E-A38A-363D7FB977B3}"/>
              </a:ext>
            </a:extLst>
          </p:cNvPr>
          <p:cNvGrpSpPr/>
          <p:nvPr/>
        </p:nvGrpSpPr>
        <p:grpSpPr>
          <a:xfrm>
            <a:off x="0" y="-10866"/>
            <a:ext cx="12192000" cy="6868866"/>
            <a:chOff x="0" y="-10866"/>
            <a:chExt cx="12192000" cy="6868866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729251B3-4F09-4AE8-878F-17D8C74D3A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7586"/>
            <a:stretch/>
          </p:blipFill>
          <p:spPr>
            <a:xfrm>
              <a:off x="0" y="-10866"/>
              <a:ext cx="12192000" cy="4649215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5B8C630A-B7E3-4BA6-9A9D-01ADA4583A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3233851"/>
              <a:ext cx="12192000" cy="3624149"/>
            </a:xfrm>
            <a:prstGeom prst="rect">
              <a:avLst/>
            </a:prstGeom>
          </p:spPr>
        </p:pic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id="{68DFCD55-5094-49B9-9C75-DEC58CBE9E23}"/>
              </a:ext>
            </a:extLst>
          </p:cNvPr>
          <p:cNvSpPr/>
          <p:nvPr/>
        </p:nvSpPr>
        <p:spPr>
          <a:xfrm>
            <a:off x="7914986" y="1878167"/>
            <a:ext cx="1911202" cy="1911202"/>
          </a:xfrm>
          <a:prstGeom prst="ellipse">
            <a:avLst/>
          </a:prstGeom>
          <a:gradFill>
            <a:gsLst>
              <a:gs pos="0">
                <a:srgbClr val="FF6966"/>
              </a:gs>
              <a:gs pos="100000">
                <a:srgbClr val="FFD19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F08F77F-7C5A-4BC7-9CB4-2675A24B9CF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40323" y="-10865"/>
            <a:ext cx="3458827" cy="217545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3960222-8F65-440A-B8B9-01E1BAEA722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93522" y="1880306"/>
            <a:ext cx="6633132" cy="4977693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AB60FF96-1D6C-43BF-AFF0-E162C29FC07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7004" y="-10865"/>
            <a:ext cx="4780270" cy="3186847"/>
          </a:xfrm>
          <a:prstGeom prst="rect">
            <a:avLst/>
          </a:prstGeom>
        </p:spPr>
      </p:pic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A89D9BD6-EEB5-47A9-8917-19079538F01D}"/>
              </a:ext>
            </a:extLst>
          </p:cNvPr>
          <p:cNvSpPr>
            <a:spLocks/>
          </p:cNvSpPr>
          <p:nvPr/>
        </p:nvSpPr>
        <p:spPr bwMode="auto">
          <a:xfrm>
            <a:off x="4263408" y="1359010"/>
            <a:ext cx="879174" cy="1002734"/>
          </a:xfrm>
          <a:custGeom>
            <a:avLst/>
            <a:gdLst>
              <a:gd name="connsiteX0" fmla="*/ 142875 w 293688"/>
              <a:gd name="connsiteY0" fmla="*/ 333376 h 334963"/>
              <a:gd name="connsiteX1" fmla="*/ 144463 w 293688"/>
              <a:gd name="connsiteY1" fmla="*/ 334963 h 334963"/>
              <a:gd name="connsiteX2" fmla="*/ 142875 w 293688"/>
              <a:gd name="connsiteY2" fmla="*/ 334963 h 334963"/>
              <a:gd name="connsiteX3" fmla="*/ 163513 w 293688"/>
              <a:gd name="connsiteY3" fmla="*/ 330201 h 334963"/>
              <a:gd name="connsiteX4" fmla="*/ 160338 w 293688"/>
              <a:gd name="connsiteY4" fmla="*/ 333376 h 334963"/>
              <a:gd name="connsiteX5" fmla="*/ 163513 w 293688"/>
              <a:gd name="connsiteY5" fmla="*/ 333376 h 334963"/>
              <a:gd name="connsiteX6" fmla="*/ 93662 w 293688"/>
              <a:gd name="connsiteY6" fmla="*/ 314326 h 334963"/>
              <a:gd name="connsiteX7" fmla="*/ 95250 w 293688"/>
              <a:gd name="connsiteY7" fmla="*/ 314326 h 334963"/>
              <a:gd name="connsiteX8" fmla="*/ 95250 w 293688"/>
              <a:gd name="connsiteY8" fmla="*/ 317501 h 334963"/>
              <a:gd name="connsiteX9" fmla="*/ 88900 w 293688"/>
              <a:gd name="connsiteY9" fmla="*/ 314326 h 334963"/>
              <a:gd name="connsiteX10" fmla="*/ 90487 w 293688"/>
              <a:gd name="connsiteY10" fmla="*/ 317501 h 334963"/>
              <a:gd name="connsiteX11" fmla="*/ 88900 w 293688"/>
              <a:gd name="connsiteY11" fmla="*/ 317501 h 334963"/>
              <a:gd name="connsiteX12" fmla="*/ 74612 w 293688"/>
              <a:gd name="connsiteY12" fmla="*/ 301626 h 334963"/>
              <a:gd name="connsiteX13" fmla="*/ 77787 w 293688"/>
              <a:gd name="connsiteY13" fmla="*/ 301626 h 334963"/>
              <a:gd name="connsiteX14" fmla="*/ 74612 w 293688"/>
              <a:gd name="connsiteY14" fmla="*/ 303213 h 334963"/>
              <a:gd name="connsiteX15" fmla="*/ 20637 w 293688"/>
              <a:gd name="connsiteY15" fmla="*/ 263526 h 334963"/>
              <a:gd name="connsiteX16" fmla="*/ 20637 w 293688"/>
              <a:gd name="connsiteY16" fmla="*/ 265113 h 334963"/>
              <a:gd name="connsiteX17" fmla="*/ 20637 w 293688"/>
              <a:gd name="connsiteY17" fmla="*/ 266701 h 334963"/>
              <a:gd name="connsiteX18" fmla="*/ 17462 w 293688"/>
              <a:gd name="connsiteY18" fmla="*/ 265113 h 334963"/>
              <a:gd name="connsiteX19" fmla="*/ 20637 w 293688"/>
              <a:gd name="connsiteY19" fmla="*/ 255588 h 334963"/>
              <a:gd name="connsiteX20" fmla="*/ 22225 w 293688"/>
              <a:gd name="connsiteY20" fmla="*/ 255588 h 334963"/>
              <a:gd name="connsiteX21" fmla="*/ 22225 w 293688"/>
              <a:gd name="connsiteY21" fmla="*/ 258763 h 334963"/>
              <a:gd name="connsiteX22" fmla="*/ 20637 w 293688"/>
              <a:gd name="connsiteY22" fmla="*/ 260351 h 334963"/>
              <a:gd name="connsiteX23" fmla="*/ 17462 w 293688"/>
              <a:gd name="connsiteY23" fmla="*/ 260351 h 334963"/>
              <a:gd name="connsiteX24" fmla="*/ 20637 w 293688"/>
              <a:gd name="connsiteY24" fmla="*/ 258763 h 334963"/>
              <a:gd name="connsiteX25" fmla="*/ 14287 w 293688"/>
              <a:gd name="connsiteY25" fmla="*/ 250826 h 334963"/>
              <a:gd name="connsiteX26" fmla="*/ 15875 w 293688"/>
              <a:gd name="connsiteY26" fmla="*/ 250826 h 334963"/>
              <a:gd name="connsiteX27" fmla="*/ 15875 w 293688"/>
              <a:gd name="connsiteY27" fmla="*/ 254001 h 334963"/>
              <a:gd name="connsiteX28" fmla="*/ 14287 w 293688"/>
              <a:gd name="connsiteY28" fmla="*/ 247651 h 334963"/>
              <a:gd name="connsiteX29" fmla="*/ 15875 w 293688"/>
              <a:gd name="connsiteY29" fmla="*/ 247651 h 334963"/>
              <a:gd name="connsiteX30" fmla="*/ 15875 w 293688"/>
              <a:gd name="connsiteY30" fmla="*/ 249238 h 334963"/>
              <a:gd name="connsiteX31" fmla="*/ 14287 w 293688"/>
              <a:gd name="connsiteY31" fmla="*/ 249238 h 334963"/>
              <a:gd name="connsiteX32" fmla="*/ 11112 w 293688"/>
              <a:gd name="connsiteY32" fmla="*/ 242888 h 334963"/>
              <a:gd name="connsiteX33" fmla="*/ 14287 w 293688"/>
              <a:gd name="connsiteY33" fmla="*/ 244476 h 334963"/>
              <a:gd name="connsiteX34" fmla="*/ 11112 w 293688"/>
              <a:gd name="connsiteY34" fmla="*/ 244476 h 334963"/>
              <a:gd name="connsiteX35" fmla="*/ 9525 w 293688"/>
              <a:gd name="connsiteY35" fmla="*/ 238126 h 334963"/>
              <a:gd name="connsiteX36" fmla="*/ 11112 w 293688"/>
              <a:gd name="connsiteY36" fmla="*/ 238126 h 334963"/>
              <a:gd name="connsiteX37" fmla="*/ 11112 w 293688"/>
              <a:gd name="connsiteY37" fmla="*/ 239713 h 334963"/>
              <a:gd name="connsiteX38" fmla="*/ 11112 w 293688"/>
              <a:gd name="connsiteY38" fmla="*/ 242888 h 334963"/>
              <a:gd name="connsiteX39" fmla="*/ 9525 w 293688"/>
              <a:gd name="connsiteY39" fmla="*/ 239713 h 334963"/>
              <a:gd name="connsiteX40" fmla="*/ 196850 w 293688"/>
              <a:gd name="connsiteY40" fmla="*/ 55563 h 334963"/>
              <a:gd name="connsiteX41" fmla="*/ 198438 w 293688"/>
              <a:gd name="connsiteY41" fmla="*/ 55563 h 334963"/>
              <a:gd name="connsiteX42" fmla="*/ 201613 w 293688"/>
              <a:gd name="connsiteY42" fmla="*/ 55563 h 334963"/>
              <a:gd name="connsiteX43" fmla="*/ 203200 w 293688"/>
              <a:gd name="connsiteY43" fmla="*/ 55563 h 334963"/>
              <a:gd name="connsiteX44" fmla="*/ 206376 w 293688"/>
              <a:gd name="connsiteY44" fmla="*/ 55563 h 334963"/>
              <a:gd name="connsiteX45" fmla="*/ 207963 w 293688"/>
              <a:gd name="connsiteY45" fmla="*/ 55563 h 334963"/>
              <a:gd name="connsiteX46" fmla="*/ 211138 w 293688"/>
              <a:gd name="connsiteY46" fmla="*/ 55563 h 334963"/>
              <a:gd name="connsiteX47" fmla="*/ 207963 w 293688"/>
              <a:gd name="connsiteY47" fmla="*/ 57151 h 334963"/>
              <a:gd name="connsiteX48" fmla="*/ 206376 w 293688"/>
              <a:gd name="connsiteY48" fmla="*/ 57151 h 334963"/>
              <a:gd name="connsiteX49" fmla="*/ 201613 w 293688"/>
              <a:gd name="connsiteY49" fmla="*/ 57151 h 334963"/>
              <a:gd name="connsiteX50" fmla="*/ 57150 w 293688"/>
              <a:gd name="connsiteY50" fmla="*/ 52388 h 334963"/>
              <a:gd name="connsiteX51" fmla="*/ 58737 w 293688"/>
              <a:gd name="connsiteY51" fmla="*/ 55563 h 334963"/>
              <a:gd name="connsiteX52" fmla="*/ 57150 w 293688"/>
              <a:gd name="connsiteY52" fmla="*/ 55563 h 334963"/>
              <a:gd name="connsiteX53" fmla="*/ 165100 w 293688"/>
              <a:gd name="connsiteY53" fmla="*/ 36513 h 334963"/>
              <a:gd name="connsiteX54" fmla="*/ 168275 w 293688"/>
              <a:gd name="connsiteY54" fmla="*/ 36513 h 334963"/>
              <a:gd name="connsiteX55" fmla="*/ 165100 w 293688"/>
              <a:gd name="connsiteY55" fmla="*/ 39688 h 334963"/>
              <a:gd name="connsiteX56" fmla="*/ 165100 w 293688"/>
              <a:gd name="connsiteY56" fmla="*/ 31750 h 334963"/>
              <a:gd name="connsiteX57" fmla="*/ 168275 w 293688"/>
              <a:gd name="connsiteY57" fmla="*/ 31750 h 334963"/>
              <a:gd name="connsiteX58" fmla="*/ 165100 w 293688"/>
              <a:gd name="connsiteY58" fmla="*/ 34925 h 334963"/>
              <a:gd name="connsiteX59" fmla="*/ 160338 w 293688"/>
              <a:gd name="connsiteY59" fmla="*/ 30163 h 334963"/>
              <a:gd name="connsiteX60" fmla="*/ 163513 w 293688"/>
              <a:gd name="connsiteY60" fmla="*/ 31750 h 334963"/>
              <a:gd name="connsiteX61" fmla="*/ 160338 w 293688"/>
              <a:gd name="connsiteY61" fmla="*/ 31750 h 334963"/>
              <a:gd name="connsiteX62" fmla="*/ 160338 w 293688"/>
              <a:gd name="connsiteY62" fmla="*/ 26988 h 334963"/>
              <a:gd name="connsiteX63" fmla="*/ 163513 w 293688"/>
              <a:gd name="connsiteY63" fmla="*/ 26988 h 334963"/>
              <a:gd name="connsiteX64" fmla="*/ 160338 w 293688"/>
              <a:gd name="connsiteY64" fmla="*/ 30163 h 334963"/>
              <a:gd name="connsiteX65" fmla="*/ 160338 w 293688"/>
              <a:gd name="connsiteY65" fmla="*/ 20638 h 334963"/>
              <a:gd name="connsiteX66" fmla="*/ 163513 w 293688"/>
              <a:gd name="connsiteY66" fmla="*/ 20638 h 334963"/>
              <a:gd name="connsiteX67" fmla="*/ 163513 w 293688"/>
              <a:gd name="connsiteY67" fmla="*/ 23813 h 334963"/>
              <a:gd name="connsiteX68" fmla="*/ 160338 w 293688"/>
              <a:gd name="connsiteY68" fmla="*/ 23813 h 334963"/>
              <a:gd name="connsiteX69" fmla="*/ 107950 w 293688"/>
              <a:gd name="connsiteY69" fmla="*/ 9525 h 334963"/>
              <a:gd name="connsiteX70" fmla="*/ 111125 w 293688"/>
              <a:gd name="connsiteY70" fmla="*/ 9525 h 334963"/>
              <a:gd name="connsiteX71" fmla="*/ 111125 w 293688"/>
              <a:gd name="connsiteY71" fmla="*/ 11113 h 334963"/>
              <a:gd name="connsiteX72" fmla="*/ 107950 w 293688"/>
              <a:gd name="connsiteY72" fmla="*/ 14288 h 334963"/>
              <a:gd name="connsiteX73" fmla="*/ 107950 w 293688"/>
              <a:gd name="connsiteY73" fmla="*/ 11113 h 334963"/>
              <a:gd name="connsiteX74" fmla="*/ 106362 w 293688"/>
              <a:gd name="connsiteY74" fmla="*/ 7938 h 334963"/>
              <a:gd name="connsiteX75" fmla="*/ 107950 w 293688"/>
              <a:gd name="connsiteY75" fmla="*/ 9525 h 334963"/>
              <a:gd name="connsiteX76" fmla="*/ 106362 w 293688"/>
              <a:gd name="connsiteY76" fmla="*/ 11113 h 334963"/>
              <a:gd name="connsiteX77" fmla="*/ 106362 w 293688"/>
              <a:gd name="connsiteY77" fmla="*/ 14288 h 334963"/>
              <a:gd name="connsiteX78" fmla="*/ 106363 w 293688"/>
              <a:gd name="connsiteY78" fmla="*/ 14288 h 334963"/>
              <a:gd name="connsiteX79" fmla="*/ 107950 w 293688"/>
              <a:gd name="connsiteY79" fmla="*/ 14288 h 334963"/>
              <a:gd name="connsiteX80" fmla="*/ 106363 w 293688"/>
              <a:gd name="connsiteY80" fmla="*/ 15875 h 334963"/>
              <a:gd name="connsiteX81" fmla="*/ 106363 w 293688"/>
              <a:gd name="connsiteY81" fmla="*/ 15876 h 334963"/>
              <a:gd name="connsiteX82" fmla="*/ 106362 w 293688"/>
              <a:gd name="connsiteY82" fmla="*/ 15876 h 334963"/>
              <a:gd name="connsiteX83" fmla="*/ 106362 w 293688"/>
              <a:gd name="connsiteY83" fmla="*/ 19050 h 334963"/>
              <a:gd name="connsiteX84" fmla="*/ 104776 w 293688"/>
              <a:gd name="connsiteY84" fmla="*/ 20637 h 334963"/>
              <a:gd name="connsiteX85" fmla="*/ 104776 w 293688"/>
              <a:gd name="connsiteY85" fmla="*/ 20638 h 334963"/>
              <a:gd name="connsiteX86" fmla="*/ 104775 w 293688"/>
              <a:gd name="connsiteY86" fmla="*/ 20638 h 334963"/>
              <a:gd name="connsiteX87" fmla="*/ 104775 w 293688"/>
              <a:gd name="connsiteY87" fmla="*/ 20638 h 334963"/>
              <a:gd name="connsiteX88" fmla="*/ 104775 w 293688"/>
              <a:gd name="connsiteY88" fmla="*/ 23813 h 334963"/>
              <a:gd name="connsiteX89" fmla="*/ 104775 w 293688"/>
              <a:gd name="connsiteY89" fmla="*/ 25400 h 334963"/>
              <a:gd name="connsiteX90" fmla="*/ 101600 w 293688"/>
              <a:gd name="connsiteY90" fmla="*/ 26988 h 334963"/>
              <a:gd name="connsiteX91" fmla="*/ 100012 w 293688"/>
              <a:gd name="connsiteY91" fmla="*/ 30163 h 334963"/>
              <a:gd name="connsiteX92" fmla="*/ 101600 w 293688"/>
              <a:gd name="connsiteY92" fmla="*/ 30163 h 334963"/>
              <a:gd name="connsiteX93" fmla="*/ 104775 w 293688"/>
              <a:gd name="connsiteY93" fmla="*/ 30163 h 334963"/>
              <a:gd name="connsiteX94" fmla="*/ 104775 w 293688"/>
              <a:gd name="connsiteY94" fmla="*/ 26988 h 334963"/>
              <a:gd name="connsiteX95" fmla="*/ 106362 w 293688"/>
              <a:gd name="connsiteY95" fmla="*/ 26988 h 334963"/>
              <a:gd name="connsiteX96" fmla="*/ 106362 w 293688"/>
              <a:gd name="connsiteY96" fmla="*/ 25400 h 334963"/>
              <a:gd name="connsiteX97" fmla="*/ 107950 w 293688"/>
              <a:gd name="connsiteY97" fmla="*/ 25400 h 334963"/>
              <a:gd name="connsiteX98" fmla="*/ 111125 w 293688"/>
              <a:gd name="connsiteY98" fmla="*/ 25400 h 334963"/>
              <a:gd name="connsiteX99" fmla="*/ 111125 w 293688"/>
              <a:gd name="connsiteY99" fmla="*/ 26988 h 334963"/>
              <a:gd name="connsiteX100" fmla="*/ 112712 w 293688"/>
              <a:gd name="connsiteY100" fmla="*/ 26988 h 334963"/>
              <a:gd name="connsiteX101" fmla="*/ 112712 w 293688"/>
              <a:gd name="connsiteY101" fmla="*/ 25400 h 334963"/>
              <a:gd name="connsiteX102" fmla="*/ 115887 w 293688"/>
              <a:gd name="connsiteY102" fmla="*/ 23813 h 334963"/>
              <a:gd name="connsiteX103" fmla="*/ 117475 w 293688"/>
              <a:gd name="connsiteY103" fmla="*/ 23813 h 334963"/>
              <a:gd name="connsiteX104" fmla="*/ 120650 w 293688"/>
              <a:gd name="connsiteY104" fmla="*/ 23813 h 334963"/>
              <a:gd name="connsiteX105" fmla="*/ 120650 w 293688"/>
              <a:gd name="connsiteY105" fmla="*/ 20638 h 334963"/>
              <a:gd name="connsiteX106" fmla="*/ 122237 w 293688"/>
              <a:gd name="connsiteY106" fmla="*/ 19050 h 334963"/>
              <a:gd name="connsiteX107" fmla="*/ 123825 w 293688"/>
              <a:gd name="connsiteY107" fmla="*/ 19050 h 334963"/>
              <a:gd name="connsiteX108" fmla="*/ 127000 w 293688"/>
              <a:gd name="connsiteY108" fmla="*/ 15875 h 334963"/>
              <a:gd name="connsiteX109" fmla="*/ 127000 w 293688"/>
              <a:gd name="connsiteY109" fmla="*/ 19050 h 334963"/>
              <a:gd name="connsiteX110" fmla="*/ 128587 w 293688"/>
              <a:gd name="connsiteY110" fmla="*/ 19050 h 334963"/>
              <a:gd name="connsiteX111" fmla="*/ 128587 w 293688"/>
              <a:gd name="connsiteY111" fmla="*/ 15875 h 334963"/>
              <a:gd name="connsiteX112" fmla="*/ 131762 w 293688"/>
              <a:gd name="connsiteY112" fmla="*/ 15875 h 334963"/>
              <a:gd name="connsiteX113" fmla="*/ 133350 w 293688"/>
              <a:gd name="connsiteY113" fmla="*/ 15875 h 334963"/>
              <a:gd name="connsiteX114" fmla="*/ 136525 w 293688"/>
              <a:gd name="connsiteY114" fmla="*/ 15875 h 334963"/>
              <a:gd name="connsiteX115" fmla="*/ 138112 w 293688"/>
              <a:gd name="connsiteY115" fmla="*/ 15875 h 334963"/>
              <a:gd name="connsiteX116" fmla="*/ 139700 w 293688"/>
              <a:gd name="connsiteY116" fmla="*/ 15875 h 334963"/>
              <a:gd name="connsiteX117" fmla="*/ 139700 w 293688"/>
              <a:gd name="connsiteY117" fmla="*/ 14288 h 334963"/>
              <a:gd name="connsiteX118" fmla="*/ 142875 w 293688"/>
              <a:gd name="connsiteY118" fmla="*/ 14288 h 334963"/>
              <a:gd name="connsiteX119" fmla="*/ 142875 w 293688"/>
              <a:gd name="connsiteY119" fmla="*/ 11113 h 334963"/>
              <a:gd name="connsiteX120" fmla="*/ 144463 w 293688"/>
              <a:gd name="connsiteY120" fmla="*/ 9525 h 334963"/>
              <a:gd name="connsiteX121" fmla="*/ 147638 w 293688"/>
              <a:gd name="connsiteY121" fmla="*/ 9525 h 334963"/>
              <a:gd name="connsiteX122" fmla="*/ 147638 w 293688"/>
              <a:gd name="connsiteY122" fmla="*/ 14288 h 334963"/>
              <a:gd name="connsiteX123" fmla="*/ 144463 w 293688"/>
              <a:gd name="connsiteY123" fmla="*/ 14288 h 334963"/>
              <a:gd name="connsiteX124" fmla="*/ 144463 w 293688"/>
              <a:gd name="connsiteY124" fmla="*/ 15875 h 334963"/>
              <a:gd name="connsiteX125" fmla="*/ 147638 w 293688"/>
              <a:gd name="connsiteY125" fmla="*/ 15875 h 334963"/>
              <a:gd name="connsiteX126" fmla="*/ 147638 w 293688"/>
              <a:gd name="connsiteY126" fmla="*/ 14288 h 334963"/>
              <a:gd name="connsiteX127" fmla="*/ 149225 w 293688"/>
              <a:gd name="connsiteY127" fmla="*/ 14288 h 334963"/>
              <a:gd name="connsiteX128" fmla="*/ 152400 w 293688"/>
              <a:gd name="connsiteY128" fmla="*/ 14288 h 334963"/>
              <a:gd name="connsiteX129" fmla="*/ 152400 w 293688"/>
              <a:gd name="connsiteY129" fmla="*/ 11113 h 334963"/>
              <a:gd name="connsiteX130" fmla="*/ 153988 w 293688"/>
              <a:gd name="connsiteY130" fmla="*/ 11113 h 334963"/>
              <a:gd name="connsiteX131" fmla="*/ 153988 w 293688"/>
              <a:gd name="connsiteY131" fmla="*/ 14288 h 334963"/>
              <a:gd name="connsiteX132" fmla="*/ 153988 w 293688"/>
              <a:gd name="connsiteY132" fmla="*/ 15875 h 334963"/>
              <a:gd name="connsiteX133" fmla="*/ 153988 w 293688"/>
              <a:gd name="connsiteY133" fmla="*/ 19050 h 334963"/>
              <a:gd name="connsiteX134" fmla="*/ 153988 w 293688"/>
              <a:gd name="connsiteY134" fmla="*/ 20638 h 334963"/>
              <a:gd name="connsiteX135" fmla="*/ 152400 w 293688"/>
              <a:gd name="connsiteY135" fmla="*/ 23813 h 334963"/>
              <a:gd name="connsiteX136" fmla="*/ 152400 w 293688"/>
              <a:gd name="connsiteY136" fmla="*/ 25400 h 334963"/>
              <a:gd name="connsiteX137" fmla="*/ 153988 w 293688"/>
              <a:gd name="connsiteY137" fmla="*/ 25400 h 334963"/>
              <a:gd name="connsiteX138" fmla="*/ 155575 w 293688"/>
              <a:gd name="connsiteY138" fmla="*/ 25400 h 334963"/>
              <a:gd name="connsiteX139" fmla="*/ 158750 w 293688"/>
              <a:gd name="connsiteY139" fmla="*/ 25400 h 334963"/>
              <a:gd name="connsiteX140" fmla="*/ 158750 w 293688"/>
              <a:gd name="connsiteY140" fmla="*/ 23813 h 334963"/>
              <a:gd name="connsiteX141" fmla="*/ 160338 w 293688"/>
              <a:gd name="connsiteY141" fmla="*/ 23813 h 334963"/>
              <a:gd name="connsiteX142" fmla="*/ 160338 w 293688"/>
              <a:gd name="connsiteY142" fmla="*/ 25400 h 334963"/>
              <a:gd name="connsiteX143" fmla="*/ 160338 w 293688"/>
              <a:gd name="connsiteY143" fmla="*/ 25401 h 334963"/>
              <a:gd name="connsiteX144" fmla="*/ 160337 w 293688"/>
              <a:gd name="connsiteY144" fmla="*/ 25401 h 334963"/>
              <a:gd name="connsiteX145" fmla="*/ 158750 w 293688"/>
              <a:gd name="connsiteY145" fmla="*/ 26988 h 334963"/>
              <a:gd name="connsiteX146" fmla="*/ 158750 w 293688"/>
              <a:gd name="connsiteY146" fmla="*/ 30163 h 334963"/>
              <a:gd name="connsiteX147" fmla="*/ 155575 w 293688"/>
              <a:gd name="connsiteY147" fmla="*/ 31750 h 334963"/>
              <a:gd name="connsiteX148" fmla="*/ 158750 w 293688"/>
              <a:gd name="connsiteY148" fmla="*/ 31750 h 334963"/>
              <a:gd name="connsiteX149" fmla="*/ 160338 w 293688"/>
              <a:gd name="connsiteY149" fmla="*/ 31750 h 334963"/>
              <a:gd name="connsiteX150" fmla="*/ 163513 w 293688"/>
              <a:gd name="connsiteY150" fmla="*/ 34925 h 334963"/>
              <a:gd name="connsiteX151" fmla="*/ 165100 w 293688"/>
              <a:gd name="connsiteY151" fmla="*/ 34925 h 334963"/>
              <a:gd name="connsiteX152" fmla="*/ 165100 w 293688"/>
              <a:gd name="connsiteY152" fmla="*/ 36513 h 334963"/>
              <a:gd name="connsiteX153" fmla="*/ 163513 w 293688"/>
              <a:gd name="connsiteY153" fmla="*/ 36513 h 334963"/>
              <a:gd name="connsiteX154" fmla="*/ 163513 w 293688"/>
              <a:gd name="connsiteY154" fmla="*/ 39688 h 334963"/>
              <a:gd name="connsiteX155" fmla="*/ 160338 w 293688"/>
              <a:gd name="connsiteY155" fmla="*/ 39688 h 334963"/>
              <a:gd name="connsiteX156" fmla="*/ 160338 w 293688"/>
              <a:gd name="connsiteY156" fmla="*/ 41275 h 334963"/>
              <a:gd name="connsiteX157" fmla="*/ 163513 w 293688"/>
              <a:gd name="connsiteY157" fmla="*/ 41275 h 334963"/>
              <a:gd name="connsiteX158" fmla="*/ 163513 w 293688"/>
              <a:gd name="connsiteY158" fmla="*/ 41275 h 334963"/>
              <a:gd name="connsiteX159" fmla="*/ 163513 w 293688"/>
              <a:gd name="connsiteY159" fmla="*/ 39688 h 334963"/>
              <a:gd name="connsiteX160" fmla="*/ 165100 w 293688"/>
              <a:gd name="connsiteY160" fmla="*/ 39688 h 334963"/>
              <a:gd name="connsiteX161" fmla="*/ 165100 w 293688"/>
              <a:gd name="connsiteY161" fmla="*/ 41275 h 334963"/>
              <a:gd name="connsiteX162" fmla="*/ 165100 w 293688"/>
              <a:gd name="connsiteY162" fmla="*/ 41275 h 334963"/>
              <a:gd name="connsiteX163" fmla="*/ 165100 w 293688"/>
              <a:gd name="connsiteY163" fmla="*/ 42863 h 334963"/>
              <a:gd name="connsiteX164" fmla="*/ 163513 w 293688"/>
              <a:gd name="connsiteY164" fmla="*/ 46038 h 334963"/>
              <a:gd name="connsiteX165" fmla="*/ 160338 w 293688"/>
              <a:gd name="connsiteY165" fmla="*/ 46038 h 334963"/>
              <a:gd name="connsiteX166" fmla="*/ 160338 w 293688"/>
              <a:gd name="connsiteY166" fmla="*/ 47625 h 334963"/>
              <a:gd name="connsiteX167" fmla="*/ 163513 w 293688"/>
              <a:gd name="connsiteY167" fmla="*/ 46038 h 334963"/>
              <a:gd name="connsiteX168" fmla="*/ 163513 w 293688"/>
              <a:gd name="connsiteY168" fmla="*/ 47625 h 334963"/>
              <a:gd name="connsiteX169" fmla="*/ 165100 w 293688"/>
              <a:gd name="connsiteY169" fmla="*/ 47625 h 334963"/>
              <a:gd name="connsiteX170" fmla="*/ 165100 w 293688"/>
              <a:gd name="connsiteY170" fmla="*/ 50800 h 334963"/>
              <a:gd name="connsiteX171" fmla="*/ 163513 w 293688"/>
              <a:gd name="connsiteY171" fmla="*/ 50800 h 334963"/>
              <a:gd name="connsiteX172" fmla="*/ 160338 w 293688"/>
              <a:gd name="connsiteY172" fmla="*/ 50800 h 334963"/>
              <a:gd name="connsiteX173" fmla="*/ 160338 w 293688"/>
              <a:gd name="connsiteY173" fmla="*/ 52388 h 334963"/>
              <a:gd name="connsiteX174" fmla="*/ 158750 w 293688"/>
              <a:gd name="connsiteY174" fmla="*/ 52388 h 334963"/>
              <a:gd name="connsiteX175" fmla="*/ 158750 w 293688"/>
              <a:gd name="connsiteY175" fmla="*/ 55563 h 334963"/>
              <a:gd name="connsiteX176" fmla="*/ 158750 w 293688"/>
              <a:gd name="connsiteY176" fmla="*/ 57150 h 334963"/>
              <a:gd name="connsiteX177" fmla="*/ 160338 w 293688"/>
              <a:gd name="connsiteY177" fmla="*/ 57150 h 334963"/>
              <a:gd name="connsiteX178" fmla="*/ 160338 w 293688"/>
              <a:gd name="connsiteY178" fmla="*/ 58738 h 334963"/>
              <a:gd name="connsiteX179" fmla="*/ 163513 w 293688"/>
              <a:gd name="connsiteY179" fmla="*/ 58738 h 334963"/>
              <a:gd name="connsiteX180" fmla="*/ 163513 w 293688"/>
              <a:gd name="connsiteY180" fmla="*/ 57150 h 334963"/>
              <a:gd name="connsiteX181" fmla="*/ 165100 w 293688"/>
              <a:gd name="connsiteY181" fmla="*/ 57150 h 334963"/>
              <a:gd name="connsiteX182" fmla="*/ 168275 w 293688"/>
              <a:gd name="connsiteY182" fmla="*/ 55563 h 334963"/>
              <a:gd name="connsiteX183" fmla="*/ 169863 w 293688"/>
              <a:gd name="connsiteY183" fmla="*/ 52388 h 334963"/>
              <a:gd name="connsiteX184" fmla="*/ 169863 w 293688"/>
              <a:gd name="connsiteY184" fmla="*/ 55563 h 334963"/>
              <a:gd name="connsiteX185" fmla="*/ 169863 w 293688"/>
              <a:gd name="connsiteY185" fmla="*/ 57150 h 334963"/>
              <a:gd name="connsiteX186" fmla="*/ 169863 w 293688"/>
              <a:gd name="connsiteY186" fmla="*/ 58738 h 334963"/>
              <a:gd name="connsiteX187" fmla="*/ 168275 w 293688"/>
              <a:gd name="connsiteY187" fmla="*/ 61913 h 334963"/>
              <a:gd name="connsiteX188" fmla="*/ 169863 w 293688"/>
              <a:gd name="connsiteY188" fmla="*/ 63501 h 334963"/>
              <a:gd name="connsiteX189" fmla="*/ 168275 w 293688"/>
              <a:gd name="connsiteY189" fmla="*/ 63501 h 334963"/>
              <a:gd name="connsiteX190" fmla="*/ 168275 w 293688"/>
              <a:gd name="connsiteY190" fmla="*/ 66676 h 334963"/>
              <a:gd name="connsiteX191" fmla="*/ 165100 w 293688"/>
              <a:gd name="connsiteY191" fmla="*/ 68263 h 334963"/>
              <a:gd name="connsiteX192" fmla="*/ 165100 w 293688"/>
              <a:gd name="connsiteY192" fmla="*/ 69851 h 334963"/>
              <a:gd name="connsiteX193" fmla="*/ 165100 w 293688"/>
              <a:gd name="connsiteY193" fmla="*/ 73026 h 334963"/>
              <a:gd name="connsiteX194" fmla="*/ 168275 w 293688"/>
              <a:gd name="connsiteY194" fmla="*/ 73026 h 334963"/>
              <a:gd name="connsiteX195" fmla="*/ 169863 w 293688"/>
              <a:gd name="connsiteY195" fmla="*/ 73026 h 334963"/>
              <a:gd name="connsiteX196" fmla="*/ 171450 w 293688"/>
              <a:gd name="connsiteY196" fmla="*/ 73026 h 334963"/>
              <a:gd name="connsiteX197" fmla="*/ 174625 w 293688"/>
              <a:gd name="connsiteY197" fmla="*/ 69851 h 334963"/>
              <a:gd name="connsiteX198" fmla="*/ 171450 w 293688"/>
              <a:gd name="connsiteY198" fmla="*/ 74613 h 334963"/>
              <a:gd name="connsiteX199" fmla="*/ 169863 w 293688"/>
              <a:gd name="connsiteY199" fmla="*/ 74613 h 334963"/>
              <a:gd name="connsiteX200" fmla="*/ 169863 w 293688"/>
              <a:gd name="connsiteY200" fmla="*/ 77788 h 334963"/>
              <a:gd name="connsiteX201" fmla="*/ 168275 w 293688"/>
              <a:gd name="connsiteY201" fmla="*/ 77788 h 334963"/>
              <a:gd name="connsiteX202" fmla="*/ 168275 w 293688"/>
              <a:gd name="connsiteY202" fmla="*/ 79376 h 334963"/>
              <a:gd name="connsiteX203" fmla="*/ 165100 w 293688"/>
              <a:gd name="connsiteY203" fmla="*/ 79376 h 334963"/>
              <a:gd name="connsiteX204" fmla="*/ 165100 w 293688"/>
              <a:gd name="connsiteY204" fmla="*/ 82551 h 334963"/>
              <a:gd name="connsiteX205" fmla="*/ 163513 w 293688"/>
              <a:gd name="connsiteY205" fmla="*/ 82551 h 334963"/>
              <a:gd name="connsiteX206" fmla="*/ 163513 w 293688"/>
              <a:gd name="connsiteY206" fmla="*/ 84138 h 334963"/>
              <a:gd name="connsiteX207" fmla="*/ 163513 w 293688"/>
              <a:gd name="connsiteY207" fmla="*/ 85726 h 334963"/>
              <a:gd name="connsiteX208" fmla="*/ 160338 w 293688"/>
              <a:gd name="connsiteY208" fmla="*/ 85726 h 334963"/>
              <a:gd name="connsiteX209" fmla="*/ 160338 w 293688"/>
              <a:gd name="connsiteY209" fmla="*/ 88901 h 334963"/>
              <a:gd name="connsiteX210" fmla="*/ 160338 w 293688"/>
              <a:gd name="connsiteY210" fmla="*/ 90488 h 334963"/>
              <a:gd name="connsiteX211" fmla="*/ 158750 w 293688"/>
              <a:gd name="connsiteY211" fmla="*/ 90488 h 334963"/>
              <a:gd name="connsiteX212" fmla="*/ 158750 w 293688"/>
              <a:gd name="connsiteY212" fmla="*/ 93663 h 334963"/>
              <a:gd name="connsiteX213" fmla="*/ 158750 w 293688"/>
              <a:gd name="connsiteY213" fmla="*/ 95251 h 334963"/>
              <a:gd name="connsiteX214" fmla="*/ 160338 w 293688"/>
              <a:gd name="connsiteY214" fmla="*/ 95251 h 334963"/>
              <a:gd name="connsiteX215" fmla="*/ 163513 w 293688"/>
              <a:gd name="connsiteY215" fmla="*/ 93663 h 334963"/>
              <a:gd name="connsiteX216" fmla="*/ 165100 w 293688"/>
              <a:gd name="connsiteY216" fmla="*/ 93663 h 334963"/>
              <a:gd name="connsiteX217" fmla="*/ 168275 w 293688"/>
              <a:gd name="connsiteY217" fmla="*/ 93663 h 334963"/>
              <a:gd name="connsiteX218" fmla="*/ 168275 w 293688"/>
              <a:gd name="connsiteY218" fmla="*/ 90488 h 334963"/>
              <a:gd name="connsiteX219" fmla="*/ 169863 w 293688"/>
              <a:gd name="connsiteY219" fmla="*/ 90488 h 334963"/>
              <a:gd name="connsiteX220" fmla="*/ 179388 w 293688"/>
              <a:gd name="connsiteY220" fmla="*/ 88901 h 334963"/>
              <a:gd name="connsiteX221" fmla="*/ 185738 w 293688"/>
              <a:gd name="connsiteY221" fmla="*/ 85726 h 334963"/>
              <a:gd name="connsiteX222" fmla="*/ 187325 w 293688"/>
              <a:gd name="connsiteY222" fmla="*/ 85726 h 334963"/>
              <a:gd name="connsiteX223" fmla="*/ 190500 w 293688"/>
              <a:gd name="connsiteY223" fmla="*/ 85726 h 334963"/>
              <a:gd name="connsiteX224" fmla="*/ 190500 w 293688"/>
              <a:gd name="connsiteY224" fmla="*/ 84138 h 334963"/>
              <a:gd name="connsiteX225" fmla="*/ 192088 w 293688"/>
              <a:gd name="connsiteY225" fmla="*/ 84138 h 334963"/>
              <a:gd name="connsiteX226" fmla="*/ 195263 w 293688"/>
              <a:gd name="connsiteY226" fmla="*/ 84138 h 334963"/>
              <a:gd name="connsiteX227" fmla="*/ 196851 w 293688"/>
              <a:gd name="connsiteY227" fmla="*/ 84138 h 334963"/>
              <a:gd name="connsiteX228" fmla="*/ 196851 w 293688"/>
              <a:gd name="connsiteY228" fmla="*/ 82551 h 334963"/>
              <a:gd name="connsiteX229" fmla="*/ 198438 w 293688"/>
              <a:gd name="connsiteY229" fmla="*/ 82551 h 334963"/>
              <a:gd name="connsiteX230" fmla="*/ 201613 w 293688"/>
              <a:gd name="connsiteY230" fmla="*/ 82551 h 334963"/>
              <a:gd name="connsiteX231" fmla="*/ 203201 w 293688"/>
              <a:gd name="connsiteY231" fmla="*/ 82551 h 334963"/>
              <a:gd name="connsiteX232" fmla="*/ 206376 w 293688"/>
              <a:gd name="connsiteY232" fmla="*/ 79376 h 334963"/>
              <a:gd name="connsiteX233" fmla="*/ 203201 w 293688"/>
              <a:gd name="connsiteY233" fmla="*/ 79376 h 334963"/>
              <a:gd name="connsiteX234" fmla="*/ 201613 w 293688"/>
              <a:gd name="connsiteY234" fmla="*/ 79376 h 334963"/>
              <a:gd name="connsiteX235" fmla="*/ 201613 w 293688"/>
              <a:gd name="connsiteY235" fmla="*/ 77788 h 334963"/>
              <a:gd name="connsiteX236" fmla="*/ 203201 w 293688"/>
              <a:gd name="connsiteY236" fmla="*/ 77788 h 334963"/>
              <a:gd name="connsiteX237" fmla="*/ 206376 w 293688"/>
              <a:gd name="connsiteY237" fmla="*/ 77788 h 334963"/>
              <a:gd name="connsiteX238" fmla="*/ 211138 w 293688"/>
              <a:gd name="connsiteY238" fmla="*/ 77788 h 334963"/>
              <a:gd name="connsiteX239" fmla="*/ 214313 w 293688"/>
              <a:gd name="connsiteY239" fmla="*/ 77788 h 334963"/>
              <a:gd name="connsiteX240" fmla="*/ 217488 w 293688"/>
              <a:gd name="connsiteY240" fmla="*/ 77788 h 334963"/>
              <a:gd name="connsiteX241" fmla="*/ 219076 w 293688"/>
              <a:gd name="connsiteY241" fmla="*/ 74613 h 334963"/>
              <a:gd name="connsiteX242" fmla="*/ 219076 w 293688"/>
              <a:gd name="connsiteY242" fmla="*/ 77788 h 334963"/>
              <a:gd name="connsiteX243" fmla="*/ 222251 w 293688"/>
              <a:gd name="connsiteY243" fmla="*/ 77788 h 334963"/>
              <a:gd name="connsiteX244" fmla="*/ 223838 w 293688"/>
              <a:gd name="connsiteY244" fmla="*/ 77788 h 334963"/>
              <a:gd name="connsiteX245" fmla="*/ 227013 w 293688"/>
              <a:gd name="connsiteY245" fmla="*/ 77788 h 334963"/>
              <a:gd name="connsiteX246" fmla="*/ 228601 w 293688"/>
              <a:gd name="connsiteY246" fmla="*/ 74613 h 334963"/>
              <a:gd name="connsiteX247" fmla="*/ 230188 w 293688"/>
              <a:gd name="connsiteY247" fmla="*/ 74613 h 334963"/>
              <a:gd name="connsiteX248" fmla="*/ 233363 w 293688"/>
              <a:gd name="connsiteY248" fmla="*/ 74613 h 334963"/>
              <a:gd name="connsiteX249" fmla="*/ 234951 w 293688"/>
              <a:gd name="connsiteY249" fmla="*/ 74613 h 334963"/>
              <a:gd name="connsiteX250" fmla="*/ 234951 w 293688"/>
              <a:gd name="connsiteY250" fmla="*/ 77788 h 334963"/>
              <a:gd name="connsiteX251" fmla="*/ 238126 w 293688"/>
              <a:gd name="connsiteY251" fmla="*/ 77788 h 334963"/>
              <a:gd name="connsiteX252" fmla="*/ 239713 w 293688"/>
              <a:gd name="connsiteY252" fmla="*/ 77788 h 334963"/>
              <a:gd name="connsiteX253" fmla="*/ 244476 w 293688"/>
              <a:gd name="connsiteY253" fmla="*/ 79376 h 334963"/>
              <a:gd name="connsiteX254" fmla="*/ 246063 w 293688"/>
              <a:gd name="connsiteY254" fmla="*/ 79376 h 334963"/>
              <a:gd name="connsiteX255" fmla="*/ 249238 w 293688"/>
              <a:gd name="connsiteY255" fmla="*/ 79376 h 334963"/>
              <a:gd name="connsiteX256" fmla="*/ 249238 w 293688"/>
              <a:gd name="connsiteY256" fmla="*/ 77788 h 334963"/>
              <a:gd name="connsiteX257" fmla="*/ 246063 w 293688"/>
              <a:gd name="connsiteY257" fmla="*/ 74613 h 334963"/>
              <a:gd name="connsiteX258" fmla="*/ 246063 w 293688"/>
              <a:gd name="connsiteY258" fmla="*/ 73026 h 334963"/>
              <a:gd name="connsiteX259" fmla="*/ 246063 w 293688"/>
              <a:gd name="connsiteY259" fmla="*/ 69851 h 334963"/>
              <a:gd name="connsiteX260" fmla="*/ 244476 w 293688"/>
              <a:gd name="connsiteY260" fmla="*/ 69851 h 334963"/>
              <a:gd name="connsiteX261" fmla="*/ 244476 w 293688"/>
              <a:gd name="connsiteY261" fmla="*/ 68263 h 334963"/>
              <a:gd name="connsiteX262" fmla="*/ 242888 w 293688"/>
              <a:gd name="connsiteY262" fmla="*/ 68263 h 334963"/>
              <a:gd name="connsiteX263" fmla="*/ 242888 w 293688"/>
              <a:gd name="connsiteY263" fmla="*/ 66676 h 334963"/>
              <a:gd name="connsiteX264" fmla="*/ 239713 w 293688"/>
              <a:gd name="connsiteY264" fmla="*/ 66676 h 334963"/>
              <a:gd name="connsiteX265" fmla="*/ 238126 w 293688"/>
              <a:gd name="connsiteY265" fmla="*/ 63501 h 334963"/>
              <a:gd name="connsiteX266" fmla="*/ 238126 w 293688"/>
              <a:gd name="connsiteY266" fmla="*/ 61913 h 334963"/>
              <a:gd name="connsiteX267" fmla="*/ 234951 w 293688"/>
              <a:gd name="connsiteY267" fmla="*/ 61913 h 334963"/>
              <a:gd name="connsiteX268" fmla="*/ 234951 w 293688"/>
              <a:gd name="connsiteY268" fmla="*/ 58738 h 334963"/>
              <a:gd name="connsiteX269" fmla="*/ 233363 w 293688"/>
              <a:gd name="connsiteY269" fmla="*/ 58738 h 334963"/>
              <a:gd name="connsiteX270" fmla="*/ 230188 w 293688"/>
              <a:gd name="connsiteY270" fmla="*/ 57150 h 334963"/>
              <a:gd name="connsiteX271" fmla="*/ 228601 w 293688"/>
              <a:gd name="connsiteY271" fmla="*/ 57150 h 334963"/>
              <a:gd name="connsiteX272" fmla="*/ 228601 w 293688"/>
              <a:gd name="connsiteY272" fmla="*/ 55563 h 334963"/>
              <a:gd name="connsiteX273" fmla="*/ 227013 w 293688"/>
              <a:gd name="connsiteY273" fmla="*/ 55563 h 334963"/>
              <a:gd name="connsiteX274" fmla="*/ 227013 w 293688"/>
              <a:gd name="connsiteY274" fmla="*/ 57150 h 334963"/>
              <a:gd name="connsiteX275" fmla="*/ 225426 w 293688"/>
              <a:gd name="connsiteY275" fmla="*/ 57150 h 334963"/>
              <a:gd name="connsiteX276" fmla="*/ 225426 w 293688"/>
              <a:gd name="connsiteY276" fmla="*/ 58738 h 334963"/>
              <a:gd name="connsiteX277" fmla="*/ 223838 w 293688"/>
              <a:gd name="connsiteY277" fmla="*/ 58738 h 334963"/>
              <a:gd name="connsiteX278" fmla="*/ 223838 w 293688"/>
              <a:gd name="connsiteY278" fmla="*/ 57150 h 334963"/>
              <a:gd name="connsiteX279" fmla="*/ 223838 w 293688"/>
              <a:gd name="connsiteY279" fmla="*/ 57150 h 334963"/>
              <a:gd name="connsiteX280" fmla="*/ 223838 w 293688"/>
              <a:gd name="connsiteY280" fmla="*/ 55563 h 334963"/>
              <a:gd name="connsiteX281" fmla="*/ 222251 w 293688"/>
              <a:gd name="connsiteY281" fmla="*/ 55563 h 334963"/>
              <a:gd name="connsiteX282" fmla="*/ 219076 w 293688"/>
              <a:gd name="connsiteY282" fmla="*/ 55563 h 334963"/>
              <a:gd name="connsiteX283" fmla="*/ 217488 w 293688"/>
              <a:gd name="connsiteY283" fmla="*/ 55563 h 334963"/>
              <a:gd name="connsiteX284" fmla="*/ 214313 w 293688"/>
              <a:gd name="connsiteY284" fmla="*/ 55563 h 334963"/>
              <a:gd name="connsiteX285" fmla="*/ 217488 w 293688"/>
              <a:gd name="connsiteY285" fmla="*/ 52388 h 334963"/>
              <a:gd name="connsiteX286" fmla="*/ 219076 w 293688"/>
              <a:gd name="connsiteY286" fmla="*/ 52388 h 334963"/>
              <a:gd name="connsiteX287" fmla="*/ 222251 w 293688"/>
              <a:gd name="connsiteY287" fmla="*/ 52388 h 334963"/>
              <a:gd name="connsiteX288" fmla="*/ 217488 w 293688"/>
              <a:gd name="connsiteY288" fmla="*/ 50800 h 334963"/>
              <a:gd name="connsiteX289" fmla="*/ 214313 w 293688"/>
              <a:gd name="connsiteY289" fmla="*/ 50800 h 334963"/>
              <a:gd name="connsiteX290" fmla="*/ 214313 w 293688"/>
              <a:gd name="connsiteY290" fmla="*/ 52388 h 334963"/>
              <a:gd name="connsiteX291" fmla="*/ 212725 w 293688"/>
              <a:gd name="connsiteY291" fmla="*/ 52388 h 334963"/>
              <a:gd name="connsiteX292" fmla="*/ 212725 w 293688"/>
              <a:gd name="connsiteY292" fmla="*/ 50800 h 334963"/>
              <a:gd name="connsiteX293" fmla="*/ 211138 w 293688"/>
              <a:gd name="connsiteY293" fmla="*/ 50800 h 334963"/>
              <a:gd name="connsiteX294" fmla="*/ 211138 w 293688"/>
              <a:gd name="connsiteY294" fmla="*/ 49213 h 334963"/>
              <a:gd name="connsiteX295" fmla="*/ 211138 w 293688"/>
              <a:gd name="connsiteY295" fmla="*/ 47625 h 334963"/>
              <a:gd name="connsiteX296" fmla="*/ 211138 w 293688"/>
              <a:gd name="connsiteY296" fmla="*/ 47625 h 334963"/>
              <a:gd name="connsiteX297" fmla="*/ 212726 w 293688"/>
              <a:gd name="connsiteY297" fmla="*/ 47625 h 334963"/>
              <a:gd name="connsiteX298" fmla="*/ 212726 w 293688"/>
              <a:gd name="connsiteY298" fmla="*/ 47625 h 334963"/>
              <a:gd name="connsiteX299" fmla="*/ 214313 w 293688"/>
              <a:gd name="connsiteY299" fmla="*/ 47625 h 334963"/>
              <a:gd name="connsiteX300" fmla="*/ 219076 w 293688"/>
              <a:gd name="connsiteY300" fmla="*/ 47625 h 334963"/>
              <a:gd name="connsiteX301" fmla="*/ 222251 w 293688"/>
              <a:gd name="connsiteY301" fmla="*/ 46038 h 334963"/>
              <a:gd name="connsiteX302" fmla="*/ 223838 w 293688"/>
              <a:gd name="connsiteY302" fmla="*/ 46038 h 334963"/>
              <a:gd name="connsiteX303" fmla="*/ 223838 w 293688"/>
              <a:gd name="connsiteY303" fmla="*/ 47625 h 334963"/>
              <a:gd name="connsiteX304" fmla="*/ 227013 w 293688"/>
              <a:gd name="connsiteY304" fmla="*/ 47625 h 334963"/>
              <a:gd name="connsiteX305" fmla="*/ 228601 w 293688"/>
              <a:gd name="connsiteY305" fmla="*/ 47625 h 334963"/>
              <a:gd name="connsiteX306" fmla="*/ 230188 w 293688"/>
              <a:gd name="connsiteY306" fmla="*/ 47625 h 334963"/>
              <a:gd name="connsiteX307" fmla="*/ 230188 w 293688"/>
              <a:gd name="connsiteY307" fmla="*/ 50800 h 334963"/>
              <a:gd name="connsiteX308" fmla="*/ 233363 w 293688"/>
              <a:gd name="connsiteY308" fmla="*/ 47625 h 334963"/>
              <a:gd name="connsiteX309" fmla="*/ 233363 w 293688"/>
              <a:gd name="connsiteY309" fmla="*/ 50800 h 334963"/>
              <a:gd name="connsiteX310" fmla="*/ 234951 w 293688"/>
              <a:gd name="connsiteY310" fmla="*/ 50800 h 334963"/>
              <a:gd name="connsiteX311" fmla="*/ 238126 w 293688"/>
              <a:gd name="connsiteY311" fmla="*/ 50800 h 334963"/>
              <a:gd name="connsiteX312" fmla="*/ 238126 w 293688"/>
              <a:gd name="connsiteY312" fmla="*/ 52388 h 334963"/>
              <a:gd name="connsiteX313" fmla="*/ 239713 w 293688"/>
              <a:gd name="connsiteY313" fmla="*/ 52388 h 334963"/>
              <a:gd name="connsiteX314" fmla="*/ 242888 w 293688"/>
              <a:gd name="connsiteY314" fmla="*/ 52388 h 334963"/>
              <a:gd name="connsiteX315" fmla="*/ 244476 w 293688"/>
              <a:gd name="connsiteY315" fmla="*/ 55563 h 334963"/>
              <a:gd name="connsiteX316" fmla="*/ 246063 w 293688"/>
              <a:gd name="connsiteY316" fmla="*/ 55563 h 334963"/>
              <a:gd name="connsiteX317" fmla="*/ 254001 w 293688"/>
              <a:gd name="connsiteY317" fmla="*/ 57150 h 334963"/>
              <a:gd name="connsiteX318" fmla="*/ 254001 w 293688"/>
              <a:gd name="connsiteY318" fmla="*/ 58738 h 334963"/>
              <a:gd name="connsiteX319" fmla="*/ 255588 w 293688"/>
              <a:gd name="connsiteY319" fmla="*/ 58738 h 334963"/>
              <a:gd name="connsiteX320" fmla="*/ 255588 w 293688"/>
              <a:gd name="connsiteY320" fmla="*/ 61913 h 334963"/>
              <a:gd name="connsiteX321" fmla="*/ 258763 w 293688"/>
              <a:gd name="connsiteY321" fmla="*/ 63501 h 334963"/>
              <a:gd name="connsiteX322" fmla="*/ 260351 w 293688"/>
              <a:gd name="connsiteY322" fmla="*/ 68263 h 334963"/>
              <a:gd name="connsiteX323" fmla="*/ 261938 w 293688"/>
              <a:gd name="connsiteY323" fmla="*/ 68263 h 334963"/>
              <a:gd name="connsiteX324" fmla="*/ 261938 w 293688"/>
              <a:gd name="connsiteY324" fmla="*/ 69851 h 334963"/>
              <a:gd name="connsiteX325" fmla="*/ 265113 w 293688"/>
              <a:gd name="connsiteY325" fmla="*/ 69851 h 334963"/>
              <a:gd name="connsiteX326" fmla="*/ 266701 w 293688"/>
              <a:gd name="connsiteY326" fmla="*/ 73026 h 334963"/>
              <a:gd name="connsiteX327" fmla="*/ 269876 w 293688"/>
              <a:gd name="connsiteY327" fmla="*/ 73026 h 334963"/>
              <a:gd name="connsiteX328" fmla="*/ 269876 w 293688"/>
              <a:gd name="connsiteY328" fmla="*/ 74613 h 334963"/>
              <a:gd name="connsiteX329" fmla="*/ 266701 w 293688"/>
              <a:gd name="connsiteY329" fmla="*/ 74613 h 334963"/>
              <a:gd name="connsiteX330" fmla="*/ 266701 w 293688"/>
              <a:gd name="connsiteY330" fmla="*/ 77788 h 334963"/>
              <a:gd name="connsiteX331" fmla="*/ 269876 w 293688"/>
              <a:gd name="connsiteY331" fmla="*/ 77788 h 334963"/>
              <a:gd name="connsiteX332" fmla="*/ 269876 w 293688"/>
              <a:gd name="connsiteY332" fmla="*/ 79376 h 334963"/>
              <a:gd name="connsiteX333" fmla="*/ 271463 w 293688"/>
              <a:gd name="connsiteY333" fmla="*/ 79376 h 334963"/>
              <a:gd name="connsiteX334" fmla="*/ 271463 w 293688"/>
              <a:gd name="connsiteY334" fmla="*/ 82551 h 334963"/>
              <a:gd name="connsiteX335" fmla="*/ 271463 w 293688"/>
              <a:gd name="connsiteY335" fmla="*/ 84138 h 334963"/>
              <a:gd name="connsiteX336" fmla="*/ 271463 w 293688"/>
              <a:gd name="connsiteY336" fmla="*/ 85726 h 334963"/>
              <a:gd name="connsiteX337" fmla="*/ 271463 w 293688"/>
              <a:gd name="connsiteY337" fmla="*/ 88901 h 334963"/>
              <a:gd name="connsiteX338" fmla="*/ 273051 w 293688"/>
              <a:gd name="connsiteY338" fmla="*/ 90488 h 334963"/>
              <a:gd name="connsiteX339" fmla="*/ 273051 w 293688"/>
              <a:gd name="connsiteY339" fmla="*/ 93663 h 334963"/>
              <a:gd name="connsiteX340" fmla="*/ 273051 w 293688"/>
              <a:gd name="connsiteY340" fmla="*/ 95251 h 334963"/>
              <a:gd name="connsiteX341" fmla="*/ 271463 w 293688"/>
              <a:gd name="connsiteY341" fmla="*/ 93663 h 334963"/>
              <a:gd name="connsiteX342" fmla="*/ 269876 w 293688"/>
              <a:gd name="connsiteY342" fmla="*/ 95251 h 334963"/>
              <a:gd name="connsiteX343" fmla="*/ 269876 w 293688"/>
              <a:gd name="connsiteY343" fmla="*/ 98426 h 334963"/>
              <a:gd name="connsiteX344" fmla="*/ 271463 w 293688"/>
              <a:gd name="connsiteY344" fmla="*/ 98426 h 334963"/>
              <a:gd name="connsiteX345" fmla="*/ 271463 w 293688"/>
              <a:gd name="connsiteY345" fmla="*/ 100013 h 334963"/>
              <a:gd name="connsiteX346" fmla="*/ 273051 w 293688"/>
              <a:gd name="connsiteY346" fmla="*/ 100013 h 334963"/>
              <a:gd name="connsiteX347" fmla="*/ 276226 w 293688"/>
              <a:gd name="connsiteY347" fmla="*/ 101601 h 334963"/>
              <a:gd name="connsiteX348" fmla="*/ 276226 w 293688"/>
              <a:gd name="connsiteY348" fmla="*/ 104776 h 334963"/>
              <a:gd name="connsiteX349" fmla="*/ 277813 w 293688"/>
              <a:gd name="connsiteY349" fmla="*/ 104776 h 334963"/>
              <a:gd name="connsiteX350" fmla="*/ 277813 w 293688"/>
              <a:gd name="connsiteY350" fmla="*/ 106363 h 334963"/>
              <a:gd name="connsiteX351" fmla="*/ 280988 w 293688"/>
              <a:gd name="connsiteY351" fmla="*/ 106363 h 334963"/>
              <a:gd name="connsiteX352" fmla="*/ 280988 w 293688"/>
              <a:gd name="connsiteY352" fmla="*/ 109538 h 334963"/>
              <a:gd name="connsiteX353" fmla="*/ 282576 w 293688"/>
              <a:gd name="connsiteY353" fmla="*/ 109538 h 334963"/>
              <a:gd name="connsiteX354" fmla="*/ 282576 w 293688"/>
              <a:gd name="connsiteY354" fmla="*/ 111126 h 334963"/>
              <a:gd name="connsiteX355" fmla="*/ 282576 w 293688"/>
              <a:gd name="connsiteY355" fmla="*/ 114301 h 334963"/>
              <a:gd name="connsiteX356" fmla="*/ 285751 w 293688"/>
              <a:gd name="connsiteY356" fmla="*/ 115888 h 334963"/>
              <a:gd name="connsiteX357" fmla="*/ 285751 w 293688"/>
              <a:gd name="connsiteY357" fmla="*/ 117476 h 334963"/>
              <a:gd name="connsiteX358" fmla="*/ 285751 w 293688"/>
              <a:gd name="connsiteY358" fmla="*/ 120651 h 334963"/>
              <a:gd name="connsiteX359" fmla="*/ 285751 w 293688"/>
              <a:gd name="connsiteY359" fmla="*/ 122238 h 334963"/>
              <a:gd name="connsiteX360" fmla="*/ 287338 w 293688"/>
              <a:gd name="connsiteY360" fmla="*/ 122238 h 334963"/>
              <a:gd name="connsiteX361" fmla="*/ 287338 w 293688"/>
              <a:gd name="connsiteY361" fmla="*/ 125413 h 334963"/>
              <a:gd name="connsiteX362" fmla="*/ 287338 w 293688"/>
              <a:gd name="connsiteY362" fmla="*/ 127001 h 334963"/>
              <a:gd name="connsiteX363" fmla="*/ 287338 w 293688"/>
              <a:gd name="connsiteY363" fmla="*/ 130176 h 334963"/>
              <a:gd name="connsiteX364" fmla="*/ 287338 w 293688"/>
              <a:gd name="connsiteY364" fmla="*/ 131763 h 334963"/>
              <a:gd name="connsiteX365" fmla="*/ 288926 w 293688"/>
              <a:gd name="connsiteY365" fmla="*/ 133351 h 334963"/>
              <a:gd name="connsiteX366" fmla="*/ 288926 w 293688"/>
              <a:gd name="connsiteY366" fmla="*/ 136526 h 334963"/>
              <a:gd name="connsiteX367" fmla="*/ 288926 w 293688"/>
              <a:gd name="connsiteY367" fmla="*/ 138113 h 334963"/>
              <a:gd name="connsiteX368" fmla="*/ 288926 w 293688"/>
              <a:gd name="connsiteY368" fmla="*/ 141288 h 334963"/>
              <a:gd name="connsiteX369" fmla="*/ 288926 w 293688"/>
              <a:gd name="connsiteY369" fmla="*/ 142876 h 334963"/>
              <a:gd name="connsiteX370" fmla="*/ 292101 w 293688"/>
              <a:gd name="connsiteY370" fmla="*/ 142876 h 334963"/>
              <a:gd name="connsiteX371" fmla="*/ 292101 w 293688"/>
              <a:gd name="connsiteY371" fmla="*/ 144463 h 334963"/>
              <a:gd name="connsiteX372" fmla="*/ 292101 w 293688"/>
              <a:gd name="connsiteY372" fmla="*/ 147638 h 334963"/>
              <a:gd name="connsiteX373" fmla="*/ 292101 w 293688"/>
              <a:gd name="connsiteY373" fmla="*/ 149226 h 334963"/>
              <a:gd name="connsiteX374" fmla="*/ 292101 w 293688"/>
              <a:gd name="connsiteY374" fmla="*/ 152401 h 334963"/>
              <a:gd name="connsiteX375" fmla="*/ 292101 w 293688"/>
              <a:gd name="connsiteY375" fmla="*/ 153988 h 334963"/>
              <a:gd name="connsiteX376" fmla="*/ 292101 w 293688"/>
              <a:gd name="connsiteY376" fmla="*/ 158751 h 334963"/>
              <a:gd name="connsiteX377" fmla="*/ 293688 w 293688"/>
              <a:gd name="connsiteY377" fmla="*/ 163513 h 334963"/>
              <a:gd name="connsiteX378" fmla="*/ 293688 w 293688"/>
              <a:gd name="connsiteY378" fmla="*/ 165101 h 334963"/>
              <a:gd name="connsiteX379" fmla="*/ 293688 w 293688"/>
              <a:gd name="connsiteY379" fmla="*/ 168276 h 334963"/>
              <a:gd name="connsiteX380" fmla="*/ 293688 w 293688"/>
              <a:gd name="connsiteY380" fmla="*/ 173038 h 334963"/>
              <a:gd name="connsiteX381" fmla="*/ 292101 w 293688"/>
              <a:gd name="connsiteY381" fmla="*/ 176213 h 334963"/>
              <a:gd name="connsiteX382" fmla="*/ 292101 w 293688"/>
              <a:gd name="connsiteY382" fmla="*/ 188913 h 334963"/>
              <a:gd name="connsiteX383" fmla="*/ 292101 w 293688"/>
              <a:gd name="connsiteY383" fmla="*/ 192088 h 334963"/>
              <a:gd name="connsiteX384" fmla="*/ 292101 w 293688"/>
              <a:gd name="connsiteY384" fmla="*/ 195263 h 334963"/>
              <a:gd name="connsiteX385" fmla="*/ 288926 w 293688"/>
              <a:gd name="connsiteY385" fmla="*/ 196851 h 334963"/>
              <a:gd name="connsiteX386" fmla="*/ 288926 w 293688"/>
              <a:gd name="connsiteY386" fmla="*/ 200026 h 334963"/>
              <a:gd name="connsiteX387" fmla="*/ 288926 w 293688"/>
              <a:gd name="connsiteY387" fmla="*/ 201613 h 334963"/>
              <a:gd name="connsiteX388" fmla="*/ 288926 w 293688"/>
              <a:gd name="connsiteY388" fmla="*/ 204788 h 334963"/>
              <a:gd name="connsiteX389" fmla="*/ 288926 w 293688"/>
              <a:gd name="connsiteY389" fmla="*/ 206376 h 334963"/>
              <a:gd name="connsiteX390" fmla="*/ 287338 w 293688"/>
              <a:gd name="connsiteY390" fmla="*/ 207963 h 334963"/>
              <a:gd name="connsiteX391" fmla="*/ 287338 w 293688"/>
              <a:gd name="connsiteY391" fmla="*/ 212726 h 334963"/>
              <a:gd name="connsiteX392" fmla="*/ 285751 w 293688"/>
              <a:gd name="connsiteY392" fmla="*/ 217488 h 334963"/>
              <a:gd name="connsiteX393" fmla="*/ 287338 w 293688"/>
              <a:gd name="connsiteY393" fmla="*/ 219076 h 334963"/>
              <a:gd name="connsiteX394" fmla="*/ 285751 w 293688"/>
              <a:gd name="connsiteY394" fmla="*/ 222251 h 334963"/>
              <a:gd name="connsiteX395" fmla="*/ 285751 w 293688"/>
              <a:gd name="connsiteY395" fmla="*/ 223838 h 334963"/>
              <a:gd name="connsiteX396" fmla="*/ 282576 w 293688"/>
              <a:gd name="connsiteY396" fmla="*/ 223838 h 334963"/>
              <a:gd name="connsiteX397" fmla="*/ 282576 w 293688"/>
              <a:gd name="connsiteY397" fmla="*/ 227013 h 334963"/>
              <a:gd name="connsiteX398" fmla="*/ 282576 w 293688"/>
              <a:gd name="connsiteY398" fmla="*/ 228601 h 334963"/>
              <a:gd name="connsiteX399" fmla="*/ 280988 w 293688"/>
              <a:gd name="connsiteY399" fmla="*/ 231776 h 334963"/>
              <a:gd name="connsiteX400" fmla="*/ 280988 w 293688"/>
              <a:gd name="connsiteY400" fmla="*/ 233363 h 334963"/>
              <a:gd name="connsiteX401" fmla="*/ 280988 w 293688"/>
              <a:gd name="connsiteY401" fmla="*/ 234951 h 334963"/>
              <a:gd name="connsiteX402" fmla="*/ 277813 w 293688"/>
              <a:gd name="connsiteY402" fmla="*/ 234951 h 334963"/>
              <a:gd name="connsiteX403" fmla="*/ 277813 w 293688"/>
              <a:gd name="connsiteY403" fmla="*/ 238126 h 334963"/>
              <a:gd name="connsiteX404" fmla="*/ 277813 w 293688"/>
              <a:gd name="connsiteY404" fmla="*/ 239713 h 334963"/>
              <a:gd name="connsiteX405" fmla="*/ 276226 w 293688"/>
              <a:gd name="connsiteY405" fmla="*/ 242888 h 334963"/>
              <a:gd name="connsiteX406" fmla="*/ 276226 w 293688"/>
              <a:gd name="connsiteY406" fmla="*/ 244476 h 334963"/>
              <a:gd name="connsiteX407" fmla="*/ 273051 w 293688"/>
              <a:gd name="connsiteY407" fmla="*/ 249238 h 334963"/>
              <a:gd name="connsiteX408" fmla="*/ 271463 w 293688"/>
              <a:gd name="connsiteY408" fmla="*/ 254001 h 334963"/>
              <a:gd name="connsiteX409" fmla="*/ 269876 w 293688"/>
              <a:gd name="connsiteY409" fmla="*/ 258763 h 334963"/>
              <a:gd name="connsiteX410" fmla="*/ 266701 w 293688"/>
              <a:gd name="connsiteY410" fmla="*/ 263526 h 334963"/>
              <a:gd name="connsiteX411" fmla="*/ 265113 w 293688"/>
              <a:gd name="connsiteY411" fmla="*/ 265113 h 334963"/>
              <a:gd name="connsiteX412" fmla="*/ 261938 w 293688"/>
              <a:gd name="connsiteY412" fmla="*/ 269876 h 334963"/>
              <a:gd name="connsiteX413" fmla="*/ 261938 w 293688"/>
              <a:gd name="connsiteY413" fmla="*/ 271463 h 334963"/>
              <a:gd name="connsiteX414" fmla="*/ 260351 w 293688"/>
              <a:gd name="connsiteY414" fmla="*/ 276226 h 334963"/>
              <a:gd name="connsiteX415" fmla="*/ 255588 w 293688"/>
              <a:gd name="connsiteY415" fmla="*/ 282576 h 334963"/>
              <a:gd name="connsiteX416" fmla="*/ 249238 w 293688"/>
              <a:gd name="connsiteY416" fmla="*/ 287338 h 334963"/>
              <a:gd name="connsiteX417" fmla="*/ 246063 w 293688"/>
              <a:gd name="connsiteY417" fmla="*/ 292101 h 334963"/>
              <a:gd name="connsiteX418" fmla="*/ 244476 w 293688"/>
              <a:gd name="connsiteY418" fmla="*/ 293688 h 334963"/>
              <a:gd name="connsiteX419" fmla="*/ 239713 w 293688"/>
              <a:gd name="connsiteY419" fmla="*/ 296863 h 334963"/>
              <a:gd name="connsiteX420" fmla="*/ 238126 w 293688"/>
              <a:gd name="connsiteY420" fmla="*/ 298451 h 334963"/>
              <a:gd name="connsiteX421" fmla="*/ 234951 w 293688"/>
              <a:gd name="connsiteY421" fmla="*/ 298451 h 334963"/>
              <a:gd name="connsiteX422" fmla="*/ 234951 w 293688"/>
              <a:gd name="connsiteY422" fmla="*/ 301626 h 334963"/>
              <a:gd name="connsiteX423" fmla="*/ 233363 w 293688"/>
              <a:gd name="connsiteY423" fmla="*/ 301626 h 334963"/>
              <a:gd name="connsiteX424" fmla="*/ 230188 w 293688"/>
              <a:gd name="connsiteY424" fmla="*/ 301626 h 334963"/>
              <a:gd name="connsiteX425" fmla="*/ 228601 w 293688"/>
              <a:gd name="connsiteY425" fmla="*/ 303213 h 334963"/>
              <a:gd name="connsiteX426" fmla="*/ 228601 w 293688"/>
              <a:gd name="connsiteY426" fmla="*/ 306388 h 334963"/>
              <a:gd name="connsiteX427" fmla="*/ 223838 w 293688"/>
              <a:gd name="connsiteY427" fmla="*/ 306388 h 334963"/>
              <a:gd name="connsiteX428" fmla="*/ 222251 w 293688"/>
              <a:gd name="connsiteY428" fmla="*/ 307976 h 334963"/>
              <a:gd name="connsiteX429" fmla="*/ 219076 w 293688"/>
              <a:gd name="connsiteY429" fmla="*/ 309563 h 334963"/>
              <a:gd name="connsiteX430" fmla="*/ 217488 w 293688"/>
              <a:gd name="connsiteY430" fmla="*/ 312738 h 334963"/>
              <a:gd name="connsiteX431" fmla="*/ 212726 w 293688"/>
              <a:gd name="connsiteY431" fmla="*/ 314326 h 334963"/>
              <a:gd name="connsiteX432" fmla="*/ 211138 w 293688"/>
              <a:gd name="connsiteY432" fmla="*/ 317501 h 334963"/>
              <a:gd name="connsiteX433" fmla="*/ 207963 w 293688"/>
              <a:gd name="connsiteY433" fmla="*/ 319088 h 334963"/>
              <a:gd name="connsiteX434" fmla="*/ 206376 w 293688"/>
              <a:gd name="connsiteY434" fmla="*/ 319088 h 334963"/>
              <a:gd name="connsiteX435" fmla="*/ 203201 w 293688"/>
              <a:gd name="connsiteY435" fmla="*/ 319088 h 334963"/>
              <a:gd name="connsiteX436" fmla="*/ 203201 w 293688"/>
              <a:gd name="connsiteY436" fmla="*/ 322263 h 334963"/>
              <a:gd name="connsiteX437" fmla="*/ 201613 w 293688"/>
              <a:gd name="connsiteY437" fmla="*/ 323851 h 334963"/>
              <a:gd name="connsiteX438" fmla="*/ 198438 w 293688"/>
              <a:gd name="connsiteY438" fmla="*/ 323851 h 334963"/>
              <a:gd name="connsiteX439" fmla="*/ 196851 w 293688"/>
              <a:gd name="connsiteY439" fmla="*/ 325438 h 334963"/>
              <a:gd name="connsiteX440" fmla="*/ 192088 w 293688"/>
              <a:gd name="connsiteY440" fmla="*/ 325438 h 334963"/>
              <a:gd name="connsiteX441" fmla="*/ 187325 w 293688"/>
              <a:gd name="connsiteY441" fmla="*/ 328613 h 334963"/>
              <a:gd name="connsiteX442" fmla="*/ 182563 w 293688"/>
              <a:gd name="connsiteY442" fmla="*/ 330201 h 334963"/>
              <a:gd name="connsiteX443" fmla="*/ 180975 w 293688"/>
              <a:gd name="connsiteY443" fmla="*/ 330201 h 334963"/>
              <a:gd name="connsiteX444" fmla="*/ 179388 w 293688"/>
              <a:gd name="connsiteY444" fmla="*/ 333376 h 334963"/>
              <a:gd name="connsiteX445" fmla="*/ 176213 w 293688"/>
              <a:gd name="connsiteY445" fmla="*/ 333376 h 334963"/>
              <a:gd name="connsiteX446" fmla="*/ 174625 w 293688"/>
              <a:gd name="connsiteY446" fmla="*/ 333376 h 334963"/>
              <a:gd name="connsiteX447" fmla="*/ 171450 w 293688"/>
              <a:gd name="connsiteY447" fmla="*/ 334963 h 334963"/>
              <a:gd name="connsiteX448" fmla="*/ 169863 w 293688"/>
              <a:gd name="connsiteY448" fmla="*/ 334963 h 334963"/>
              <a:gd name="connsiteX449" fmla="*/ 169863 w 293688"/>
              <a:gd name="connsiteY449" fmla="*/ 333376 h 334963"/>
              <a:gd name="connsiteX450" fmla="*/ 171450 w 293688"/>
              <a:gd name="connsiteY450" fmla="*/ 330201 h 334963"/>
              <a:gd name="connsiteX451" fmla="*/ 174625 w 293688"/>
              <a:gd name="connsiteY451" fmla="*/ 330201 h 334963"/>
              <a:gd name="connsiteX452" fmla="*/ 176213 w 293688"/>
              <a:gd name="connsiteY452" fmla="*/ 328613 h 334963"/>
              <a:gd name="connsiteX453" fmla="*/ 174625 w 293688"/>
              <a:gd name="connsiteY453" fmla="*/ 328613 h 334963"/>
              <a:gd name="connsiteX454" fmla="*/ 171450 w 293688"/>
              <a:gd name="connsiteY454" fmla="*/ 328613 h 334963"/>
              <a:gd name="connsiteX455" fmla="*/ 169863 w 293688"/>
              <a:gd name="connsiteY455" fmla="*/ 328613 h 334963"/>
              <a:gd name="connsiteX456" fmla="*/ 168275 w 293688"/>
              <a:gd name="connsiteY456" fmla="*/ 328613 h 334963"/>
              <a:gd name="connsiteX457" fmla="*/ 168275 w 293688"/>
              <a:gd name="connsiteY457" fmla="*/ 330201 h 334963"/>
              <a:gd name="connsiteX458" fmla="*/ 165100 w 293688"/>
              <a:gd name="connsiteY458" fmla="*/ 330201 h 334963"/>
              <a:gd name="connsiteX459" fmla="*/ 165100 w 293688"/>
              <a:gd name="connsiteY459" fmla="*/ 333376 h 334963"/>
              <a:gd name="connsiteX460" fmla="*/ 165100 w 293688"/>
              <a:gd name="connsiteY460" fmla="*/ 334963 h 334963"/>
              <a:gd name="connsiteX461" fmla="*/ 163513 w 293688"/>
              <a:gd name="connsiteY461" fmla="*/ 334963 h 334963"/>
              <a:gd name="connsiteX462" fmla="*/ 160338 w 293688"/>
              <a:gd name="connsiteY462" fmla="*/ 334963 h 334963"/>
              <a:gd name="connsiteX463" fmla="*/ 158750 w 293688"/>
              <a:gd name="connsiteY463" fmla="*/ 334963 h 334963"/>
              <a:gd name="connsiteX464" fmla="*/ 155575 w 293688"/>
              <a:gd name="connsiteY464" fmla="*/ 334963 h 334963"/>
              <a:gd name="connsiteX465" fmla="*/ 153988 w 293688"/>
              <a:gd name="connsiteY465" fmla="*/ 334963 h 334963"/>
              <a:gd name="connsiteX466" fmla="*/ 152400 w 293688"/>
              <a:gd name="connsiteY466" fmla="*/ 333376 h 334963"/>
              <a:gd name="connsiteX467" fmla="*/ 149225 w 293688"/>
              <a:gd name="connsiteY467" fmla="*/ 333376 h 334963"/>
              <a:gd name="connsiteX468" fmla="*/ 147638 w 293688"/>
              <a:gd name="connsiteY468" fmla="*/ 333376 h 334963"/>
              <a:gd name="connsiteX469" fmla="*/ 144463 w 293688"/>
              <a:gd name="connsiteY469" fmla="*/ 333376 h 334963"/>
              <a:gd name="connsiteX470" fmla="*/ 142875 w 293688"/>
              <a:gd name="connsiteY470" fmla="*/ 333376 h 334963"/>
              <a:gd name="connsiteX471" fmla="*/ 139700 w 293688"/>
              <a:gd name="connsiteY471" fmla="*/ 333376 h 334963"/>
              <a:gd name="connsiteX472" fmla="*/ 138112 w 293688"/>
              <a:gd name="connsiteY472" fmla="*/ 334963 h 334963"/>
              <a:gd name="connsiteX473" fmla="*/ 136525 w 293688"/>
              <a:gd name="connsiteY473" fmla="*/ 333376 h 334963"/>
              <a:gd name="connsiteX474" fmla="*/ 133350 w 293688"/>
              <a:gd name="connsiteY474" fmla="*/ 333376 h 334963"/>
              <a:gd name="connsiteX475" fmla="*/ 133350 w 293688"/>
              <a:gd name="connsiteY475" fmla="*/ 330201 h 334963"/>
              <a:gd name="connsiteX476" fmla="*/ 131762 w 293688"/>
              <a:gd name="connsiteY476" fmla="*/ 330201 h 334963"/>
              <a:gd name="connsiteX477" fmla="*/ 128587 w 293688"/>
              <a:gd name="connsiteY477" fmla="*/ 330201 h 334963"/>
              <a:gd name="connsiteX478" fmla="*/ 127000 w 293688"/>
              <a:gd name="connsiteY478" fmla="*/ 330201 h 334963"/>
              <a:gd name="connsiteX479" fmla="*/ 127000 w 293688"/>
              <a:gd name="connsiteY479" fmla="*/ 328613 h 334963"/>
              <a:gd name="connsiteX480" fmla="*/ 123825 w 293688"/>
              <a:gd name="connsiteY480" fmla="*/ 328613 h 334963"/>
              <a:gd name="connsiteX481" fmla="*/ 122237 w 293688"/>
              <a:gd name="connsiteY481" fmla="*/ 328613 h 334963"/>
              <a:gd name="connsiteX482" fmla="*/ 122237 w 293688"/>
              <a:gd name="connsiteY482" fmla="*/ 325438 h 334963"/>
              <a:gd name="connsiteX483" fmla="*/ 120650 w 293688"/>
              <a:gd name="connsiteY483" fmla="*/ 325438 h 334963"/>
              <a:gd name="connsiteX484" fmla="*/ 117475 w 293688"/>
              <a:gd name="connsiteY484" fmla="*/ 323851 h 334963"/>
              <a:gd name="connsiteX485" fmla="*/ 115887 w 293688"/>
              <a:gd name="connsiteY485" fmla="*/ 322263 h 334963"/>
              <a:gd name="connsiteX486" fmla="*/ 112712 w 293688"/>
              <a:gd name="connsiteY486" fmla="*/ 322263 h 334963"/>
              <a:gd name="connsiteX487" fmla="*/ 111125 w 293688"/>
              <a:gd name="connsiteY487" fmla="*/ 322263 h 334963"/>
              <a:gd name="connsiteX488" fmla="*/ 107950 w 293688"/>
              <a:gd name="connsiteY488" fmla="*/ 322263 h 334963"/>
              <a:gd name="connsiteX489" fmla="*/ 106362 w 293688"/>
              <a:gd name="connsiteY489" fmla="*/ 322263 h 334963"/>
              <a:gd name="connsiteX490" fmla="*/ 104775 w 293688"/>
              <a:gd name="connsiteY490" fmla="*/ 322263 h 334963"/>
              <a:gd name="connsiteX491" fmla="*/ 104775 w 293688"/>
              <a:gd name="connsiteY491" fmla="*/ 319088 h 334963"/>
              <a:gd name="connsiteX492" fmla="*/ 101600 w 293688"/>
              <a:gd name="connsiteY492" fmla="*/ 319088 h 334963"/>
              <a:gd name="connsiteX493" fmla="*/ 100012 w 293688"/>
              <a:gd name="connsiteY493" fmla="*/ 319088 h 334963"/>
              <a:gd name="connsiteX494" fmla="*/ 96837 w 293688"/>
              <a:gd name="connsiteY494" fmla="*/ 319088 h 334963"/>
              <a:gd name="connsiteX495" fmla="*/ 96837 w 293688"/>
              <a:gd name="connsiteY495" fmla="*/ 317501 h 334963"/>
              <a:gd name="connsiteX496" fmla="*/ 96837 w 293688"/>
              <a:gd name="connsiteY496" fmla="*/ 314326 h 334963"/>
              <a:gd name="connsiteX497" fmla="*/ 95250 w 293688"/>
              <a:gd name="connsiteY497" fmla="*/ 314326 h 334963"/>
              <a:gd name="connsiteX498" fmla="*/ 93662 w 293688"/>
              <a:gd name="connsiteY498" fmla="*/ 312738 h 334963"/>
              <a:gd name="connsiteX499" fmla="*/ 93662 w 293688"/>
              <a:gd name="connsiteY499" fmla="*/ 314326 h 334963"/>
              <a:gd name="connsiteX500" fmla="*/ 90487 w 293688"/>
              <a:gd name="connsiteY500" fmla="*/ 314326 h 334963"/>
              <a:gd name="connsiteX501" fmla="*/ 90487 w 293688"/>
              <a:gd name="connsiteY501" fmla="*/ 312738 h 334963"/>
              <a:gd name="connsiteX502" fmla="*/ 88900 w 293688"/>
              <a:gd name="connsiteY502" fmla="*/ 312738 h 334963"/>
              <a:gd name="connsiteX503" fmla="*/ 88900 w 293688"/>
              <a:gd name="connsiteY503" fmla="*/ 314326 h 334963"/>
              <a:gd name="connsiteX504" fmla="*/ 85725 w 293688"/>
              <a:gd name="connsiteY504" fmla="*/ 314326 h 334963"/>
              <a:gd name="connsiteX505" fmla="*/ 85725 w 293688"/>
              <a:gd name="connsiteY505" fmla="*/ 312738 h 334963"/>
              <a:gd name="connsiteX506" fmla="*/ 84137 w 293688"/>
              <a:gd name="connsiteY506" fmla="*/ 312738 h 334963"/>
              <a:gd name="connsiteX507" fmla="*/ 80962 w 293688"/>
              <a:gd name="connsiteY507" fmla="*/ 312738 h 334963"/>
              <a:gd name="connsiteX508" fmla="*/ 80962 w 293688"/>
              <a:gd name="connsiteY508" fmla="*/ 309563 h 334963"/>
              <a:gd name="connsiteX509" fmla="*/ 80962 w 293688"/>
              <a:gd name="connsiteY509" fmla="*/ 307976 h 334963"/>
              <a:gd name="connsiteX510" fmla="*/ 79375 w 293688"/>
              <a:gd name="connsiteY510" fmla="*/ 309563 h 334963"/>
              <a:gd name="connsiteX511" fmla="*/ 77787 w 293688"/>
              <a:gd name="connsiteY511" fmla="*/ 307976 h 334963"/>
              <a:gd name="connsiteX512" fmla="*/ 74612 w 293688"/>
              <a:gd name="connsiteY512" fmla="*/ 306388 h 334963"/>
              <a:gd name="connsiteX513" fmla="*/ 73025 w 293688"/>
              <a:gd name="connsiteY513" fmla="*/ 303213 h 334963"/>
              <a:gd name="connsiteX514" fmla="*/ 74612 w 293688"/>
              <a:gd name="connsiteY514" fmla="*/ 303213 h 334963"/>
              <a:gd name="connsiteX515" fmla="*/ 77787 w 293688"/>
              <a:gd name="connsiteY515" fmla="*/ 303213 h 334963"/>
              <a:gd name="connsiteX516" fmla="*/ 79375 w 293688"/>
              <a:gd name="connsiteY516" fmla="*/ 303213 h 334963"/>
              <a:gd name="connsiteX517" fmla="*/ 79375 w 293688"/>
              <a:gd name="connsiteY517" fmla="*/ 301626 h 334963"/>
              <a:gd name="connsiteX518" fmla="*/ 77787 w 293688"/>
              <a:gd name="connsiteY518" fmla="*/ 301626 h 334963"/>
              <a:gd name="connsiteX519" fmla="*/ 74612 w 293688"/>
              <a:gd name="connsiteY519" fmla="*/ 298451 h 334963"/>
              <a:gd name="connsiteX520" fmla="*/ 73025 w 293688"/>
              <a:gd name="connsiteY520" fmla="*/ 298451 h 334963"/>
              <a:gd name="connsiteX521" fmla="*/ 73025 w 293688"/>
              <a:gd name="connsiteY521" fmla="*/ 296863 h 334963"/>
              <a:gd name="connsiteX522" fmla="*/ 69850 w 293688"/>
              <a:gd name="connsiteY522" fmla="*/ 296863 h 334963"/>
              <a:gd name="connsiteX523" fmla="*/ 69850 w 293688"/>
              <a:gd name="connsiteY523" fmla="*/ 298451 h 334963"/>
              <a:gd name="connsiteX524" fmla="*/ 73025 w 293688"/>
              <a:gd name="connsiteY524" fmla="*/ 298451 h 334963"/>
              <a:gd name="connsiteX525" fmla="*/ 73025 w 293688"/>
              <a:gd name="connsiteY525" fmla="*/ 301626 h 334963"/>
              <a:gd name="connsiteX526" fmla="*/ 69850 w 293688"/>
              <a:gd name="connsiteY526" fmla="*/ 301626 h 334963"/>
              <a:gd name="connsiteX527" fmla="*/ 68262 w 293688"/>
              <a:gd name="connsiteY527" fmla="*/ 301626 h 334963"/>
              <a:gd name="connsiteX528" fmla="*/ 65087 w 293688"/>
              <a:gd name="connsiteY528" fmla="*/ 298451 h 334963"/>
              <a:gd name="connsiteX529" fmla="*/ 65087 w 293688"/>
              <a:gd name="connsiteY529" fmla="*/ 296863 h 334963"/>
              <a:gd name="connsiteX530" fmla="*/ 63500 w 293688"/>
              <a:gd name="connsiteY530" fmla="*/ 296863 h 334963"/>
              <a:gd name="connsiteX531" fmla="*/ 61912 w 293688"/>
              <a:gd name="connsiteY531" fmla="*/ 296863 h 334963"/>
              <a:gd name="connsiteX532" fmla="*/ 61912 w 293688"/>
              <a:gd name="connsiteY532" fmla="*/ 293688 h 334963"/>
              <a:gd name="connsiteX533" fmla="*/ 58737 w 293688"/>
              <a:gd name="connsiteY533" fmla="*/ 293688 h 334963"/>
              <a:gd name="connsiteX534" fmla="*/ 57150 w 293688"/>
              <a:gd name="connsiteY534" fmla="*/ 293688 h 334963"/>
              <a:gd name="connsiteX535" fmla="*/ 57150 w 293688"/>
              <a:gd name="connsiteY535" fmla="*/ 296863 h 334963"/>
              <a:gd name="connsiteX536" fmla="*/ 53975 w 293688"/>
              <a:gd name="connsiteY536" fmla="*/ 293688 h 334963"/>
              <a:gd name="connsiteX537" fmla="*/ 53975 w 293688"/>
              <a:gd name="connsiteY537" fmla="*/ 292101 h 334963"/>
              <a:gd name="connsiteX538" fmla="*/ 52387 w 293688"/>
              <a:gd name="connsiteY538" fmla="*/ 292101 h 334963"/>
              <a:gd name="connsiteX539" fmla="*/ 52387 w 293688"/>
              <a:gd name="connsiteY539" fmla="*/ 290513 h 334963"/>
              <a:gd name="connsiteX540" fmla="*/ 52387 w 293688"/>
              <a:gd name="connsiteY540" fmla="*/ 287338 h 334963"/>
              <a:gd name="connsiteX541" fmla="*/ 52387 w 293688"/>
              <a:gd name="connsiteY541" fmla="*/ 285751 h 334963"/>
              <a:gd name="connsiteX542" fmla="*/ 49212 w 293688"/>
              <a:gd name="connsiteY542" fmla="*/ 287338 h 334963"/>
              <a:gd name="connsiteX543" fmla="*/ 47625 w 293688"/>
              <a:gd name="connsiteY543" fmla="*/ 285751 h 334963"/>
              <a:gd name="connsiteX544" fmla="*/ 46037 w 293688"/>
              <a:gd name="connsiteY544" fmla="*/ 285751 h 334963"/>
              <a:gd name="connsiteX545" fmla="*/ 46037 w 293688"/>
              <a:gd name="connsiteY545" fmla="*/ 282576 h 334963"/>
              <a:gd name="connsiteX546" fmla="*/ 42862 w 293688"/>
              <a:gd name="connsiteY546" fmla="*/ 282576 h 334963"/>
              <a:gd name="connsiteX547" fmla="*/ 41275 w 293688"/>
              <a:gd name="connsiteY547" fmla="*/ 280988 h 334963"/>
              <a:gd name="connsiteX548" fmla="*/ 38100 w 293688"/>
              <a:gd name="connsiteY548" fmla="*/ 280988 h 334963"/>
              <a:gd name="connsiteX549" fmla="*/ 36512 w 293688"/>
              <a:gd name="connsiteY549" fmla="*/ 279401 h 334963"/>
              <a:gd name="connsiteX550" fmla="*/ 36512 w 293688"/>
              <a:gd name="connsiteY550" fmla="*/ 276226 h 334963"/>
              <a:gd name="connsiteX551" fmla="*/ 33337 w 293688"/>
              <a:gd name="connsiteY551" fmla="*/ 274638 h 334963"/>
              <a:gd name="connsiteX552" fmla="*/ 36512 w 293688"/>
              <a:gd name="connsiteY552" fmla="*/ 271463 h 334963"/>
              <a:gd name="connsiteX553" fmla="*/ 33337 w 293688"/>
              <a:gd name="connsiteY553" fmla="*/ 271463 h 334963"/>
              <a:gd name="connsiteX554" fmla="*/ 31750 w 293688"/>
              <a:gd name="connsiteY554" fmla="*/ 271463 h 334963"/>
              <a:gd name="connsiteX555" fmla="*/ 30162 w 293688"/>
              <a:gd name="connsiteY555" fmla="*/ 269876 h 334963"/>
              <a:gd name="connsiteX556" fmla="*/ 30162 w 293688"/>
              <a:gd name="connsiteY556" fmla="*/ 266701 h 334963"/>
              <a:gd name="connsiteX557" fmla="*/ 26987 w 293688"/>
              <a:gd name="connsiteY557" fmla="*/ 265113 h 334963"/>
              <a:gd name="connsiteX558" fmla="*/ 26987 w 293688"/>
              <a:gd name="connsiteY558" fmla="*/ 263526 h 334963"/>
              <a:gd name="connsiteX559" fmla="*/ 26987 w 293688"/>
              <a:gd name="connsiteY559" fmla="*/ 260351 h 334963"/>
              <a:gd name="connsiteX560" fmla="*/ 25400 w 293688"/>
              <a:gd name="connsiteY560" fmla="*/ 260351 h 334963"/>
              <a:gd name="connsiteX561" fmla="*/ 26987 w 293688"/>
              <a:gd name="connsiteY561" fmla="*/ 258763 h 334963"/>
              <a:gd name="connsiteX562" fmla="*/ 25400 w 293688"/>
              <a:gd name="connsiteY562" fmla="*/ 258763 h 334963"/>
              <a:gd name="connsiteX563" fmla="*/ 25400 w 293688"/>
              <a:gd name="connsiteY563" fmla="*/ 255588 h 334963"/>
              <a:gd name="connsiteX564" fmla="*/ 22225 w 293688"/>
              <a:gd name="connsiteY564" fmla="*/ 255588 h 334963"/>
              <a:gd name="connsiteX565" fmla="*/ 22225 w 293688"/>
              <a:gd name="connsiteY565" fmla="*/ 254001 h 334963"/>
              <a:gd name="connsiteX566" fmla="*/ 20637 w 293688"/>
              <a:gd name="connsiteY566" fmla="*/ 255588 h 334963"/>
              <a:gd name="connsiteX567" fmla="*/ 17462 w 293688"/>
              <a:gd name="connsiteY567" fmla="*/ 254001 h 334963"/>
              <a:gd name="connsiteX568" fmla="*/ 17462 w 293688"/>
              <a:gd name="connsiteY568" fmla="*/ 250826 h 334963"/>
              <a:gd name="connsiteX569" fmla="*/ 17462 w 293688"/>
              <a:gd name="connsiteY569" fmla="*/ 249238 h 334963"/>
              <a:gd name="connsiteX570" fmla="*/ 15875 w 293688"/>
              <a:gd name="connsiteY570" fmla="*/ 247651 h 334963"/>
              <a:gd name="connsiteX571" fmla="*/ 15875 w 293688"/>
              <a:gd name="connsiteY571" fmla="*/ 244476 h 334963"/>
              <a:gd name="connsiteX572" fmla="*/ 15875 w 293688"/>
              <a:gd name="connsiteY572" fmla="*/ 242888 h 334963"/>
              <a:gd name="connsiteX573" fmla="*/ 15875 w 293688"/>
              <a:gd name="connsiteY573" fmla="*/ 239713 h 334963"/>
              <a:gd name="connsiteX574" fmla="*/ 15875 w 293688"/>
              <a:gd name="connsiteY574" fmla="*/ 238126 h 334963"/>
              <a:gd name="connsiteX575" fmla="*/ 14287 w 293688"/>
              <a:gd name="connsiteY575" fmla="*/ 238126 h 334963"/>
              <a:gd name="connsiteX576" fmla="*/ 14287 w 293688"/>
              <a:gd name="connsiteY576" fmla="*/ 234951 h 334963"/>
              <a:gd name="connsiteX577" fmla="*/ 11112 w 293688"/>
              <a:gd name="connsiteY577" fmla="*/ 234951 h 334963"/>
              <a:gd name="connsiteX578" fmla="*/ 11112 w 293688"/>
              <a:gd name="connsiteY578" fmla="*/ 233363 h 334963"/>
              <a:gd name="connsiteX579" fmla="*/ 9525 w 293688"/>
              <a:gd name="connsiteY579" fmla="*/ 231776 h 334963"/>
              <a:gd name="connsiteX580" fmla="*/ 9525 w 293688"/>
              <a:gd name="connsiteY580" fmla="*/ 228601 h 334963"/>
              <a:gd name="connsiteX581" fmla="*/ 6350 w 293688"/>
              <a:gd name="connsiteY581" fmla="*/ 222251 h 334963"/>
              <a:gd name="connsiteX582" fmla="*/ 4762 w 293688"/>
              <a:gd name="connsiteY582" fmla="*/ 217488 h 334963"/>
              <a:gd name="connsiteX583" fmla="*/ 3175 w 293688"/>
              <a:gd name="connsiteY583" fmla="*/ 215901 h 334963"/>
              <a:gd name="connsiteX584" fmla="*/ 3175 w 293688"/>
              <a:gd name="connsiteY584" fmla="*/ 212726 h 334963"/>
              <a:gd name="connsiteX585" fmla="*/ 3175 w 293688"/>
              <a:gd name="connsiteY585" fmla="*/ 211138 h 334963"/>
              <a:gd name="connsiteX586" fmla="*/ 3175 w 293688"/>
              <a:gd name="connsiteY586" fmla="*/ 207963 h 334963"/>
              <a:gd name="connsiteX587" fmla="*/ 0 w 293688"/>
              <a:gd name="connsiteY587" fmla="*/ 206376 h 334963"/>
              <a:gd name="connsiteX588" fmla="*/ 3175 w 293688"/>
              <a:gd name="connsiteY588" fmla="*/ 206376 h 334963"/>
              <a:gd name="connsiteX589" fmla="*/ 3175 w 293688"/>
              <a:gd name="connsiteY589" fmla="*/ 204788 h 334963"/>
              <a:gd name="connsiteX590" fmla="*/ 3175 w 293688"/>
              <a:gd name="connsiteY590" fmla="*/ 201613 h 334963"/>
              <a:gd name="connsiteX591" fmla="*/ 3175 w 293688"/>
              <a:gd name="connsiteY591" fmla="*/ 200026 h 334963"/>
              <a:gd name="connsiteX592" fmla="*/ 3175 w 293688"/>
              <a:gd name="connsiteY592" fmla="*/ 196851 h 334963"/>
              <a:gd name="connsiteX593" fmla="*/ 3175 w 293688"/>
              <a:gd name="connsiteY593" fmla="*/ 195263 h 334963"/>
              <a:gd name="connsiteX594" fmla="*/ 3175 w 293688"/>
              <a:gd name="connsiteY594" fmla="*/ 192088 h 334963"/>
              <a:gd name="connsiteX595" fmla="*/ 3175 w 293688"/>
              <a:gd name="connsiteY595" fmla="*/ 188913 h 334963"/>
              <a:gd name="connsiteX596" fmla="*/ 3175 w 293688"/>
              <a:gd name="connsiteY596" fmla="*/ 185738 h 334963"/>
              <a:gd name="connsiteX597" fmla="*/ 3175 w 293688"/>
              <a:gd name="connsiteY597" fmla="*/ 184151 h 334963"/>
              <a:gd name="connsiteX598" fmla="*/ 4762 w 293688"/>
              <a:gd name="connsiteY598" fmla="*/ 184151 h 334963"/>
              <a:gd name="connsiteX599" fmla="*/ 4762 w 293688"/>
              <a:gd name="connsiteY599" fmla="*/ 180976 h 334963"/>
              <a:gd name="connsiteX600" fmla="*/ 3175 w 293688"/>
              <a:gd name="connsiteY600" fmla="*/ 180976 h 334963"/>
              <a:gd name="connsiteX601" fmla="*/ 4762 w 293688"/>
              <a:gd name="connsiteY601" fmla="*/ 179388 h 334963"/>
              <a:gd name="connsiteX602" fmla="*/ 4762 w 293688"/>
              <a:gd name="connsiteY602" fmla="*/ 176213 h 334963"/>
              <a:gd name="connsiteX603" fmla="*/ 3175 w 293688"/>
              <a:gd name="connsiteY603" fmla="*/ 176213 h 334963"/>
              <a:gd name="connsiteX604" fmla="*/ 3175 w 293688"/>
              <a:gd name="connsiteY604" fmla="*/ 174626 h 334963"/>
              <a:gd name="connsiteX605" fmla="*/ 3175 w 293688"/>
              <a:gd name="connsiteY605" fmla="*/ 173038 h 334963"/>
              <a:gd name="connsiteX606" fmla="*/ 4762 w 293688"/>
              <a:gd name="connsiteY606" fmla="*/ 173038 h 334963"/>
              <a:gd name="connsiteX607" fmla="*/ 4762 w 293688"/>
              <a:gd name="connsiteY607" fmla="*/ 169863 h 334963"/>
              <a:gd name="connsiteX608" fmla="*/ 4762 w 293688"/>
              <a:gd name="connsiteY608" fmla="*/ 168276 h 334963"/>
              <a:gd name="connsiteX609" fmla="*/ 4762 w 293688"/>
              <a:gd name="connsiteY609" fmla="*/ 165101 h 334963"/>
              <a:gd name="connsiteX610" fmla="*/ 4762 w 293688"/>
              <a:gd name="connsiteY610" fmla="*/ 163513 h 334963"/>
              <a:gd name="connsiteX611" fmla="*/ 4762 w 293688"/>
              <a:gd name="connsiteY611" fmla="*/ 160338 h 334963"/>
              <a:gd name="connsiteX612" fmla="*/ 4762 w 293688"/>
              <a:gd name="connsiteY612" fmla="*/ 158751 h 334963"/>
              <a:gd name="connsiteX613" fmla="*/ 4762 w 293688"/>
              <a:gd name="connsiteY613" fmla="*/ 157163 h 334963"/>
              <a:gd name="connsiteX614" fmla="*/ 4762 w 293688"/>
              <a:gd name="connsiteY614" fmla="*/ 153988 h 334963"/>
              <a:gd name="connsiteX615" fmla="*/ 6350 w 293688"/>
              <a:gd name="connsiteY615" fmla="*/ 152401 h 334963"/>
              <a:gd name="connsiteX616" fmla="*/ 6350 w 293688"/>
              <a:gd name="connsiteY616" fmla="*/ 149226 h 334963"/>
              <a:gd name="connsiteX617" fmla="*/ 6350 w 293688"/>
              <a:gd name="connsiteY617" fmla="*/ 147638 h 334963"/>
              <a:gd name="connsiteX618" fmla="*/ 4762 w 293688"/>
              <a:gd name="connsiteY618" fmla="*/ 147638 h 334963"/>
              <a:gd name="connsiteX619" fmla="*/ 6350 w 293688"/>
              <a:gd name="connsiteY619" fmla="*/ 144463 h 334963"/>
              <a:gd name="connsiteX620" fmla="*/ 6350 w 293688"/>
              <a:gd name="connsiteY620" fmla="*/ 142876 h 334963"/>
              <a:gd name="connsiteX621" fmla="*/ 6350 w 293688"/>
              <a:gd name="connsiteY621" fmla="*/ 141288 h 334963"/>
              <a:gd name="connsiteX622" fmla="*/ 9525 w 293688"/>
              <a:gd name="connsiteY622" fmla="*/ 141288 h 334963"/>
              <a:gd name="connsiteX623" fmla="*/ 9525 w 293688"/>
              <a:gd name="connsiteY623" fmla="*/ 138113 h 334963"/>
              <a:gd name="connsiteX624" fmla="*/ 11112 w 293688"/>
              <a:gd name="connsiteY624" fmla="*/ 138113 h 334963"/>
              <a:gd name="connsiteX625" fmla="*/ 11112 w 293688"/>
              <a:gd name="connsiteY625" fmla="*/ 136526 h 334963"/>
              <a:gd name="connsiteX626" fmla="*/ 14287 w 293688"/>
              <a:gd name="connsiteY626" fmla="*/ 136526 h 334963"/>
              <a:gd name="connsiteX627" fmla="*/ 14287 w 293688"/>
              <a:gd name="connsiteY627" fmla="*/ 133351 h 334963"/>
              <a:gd name="connsiteX628" fmla="*/ 14287 w 293688"/>
              <a:gd name="connsiteY628" fmla="*/ 131763 h 334963"/>
              <a:gd name="connsiteX629" fmla="*/ 14287 w 293688"/>
              <a:gd name="connsiteY629" fmla="*/ 130176 h 334963"/>
              <a:gd name="connsiteX630" fmla="*/ 15875 w 293688"/>
              <a:gd name="connsiteY630" fmla="*/ 127001 h 334963"/>
              <a:gd name="connsiteX631" fmla="*/ 15875 w 293688"/>
              <a:gd name="connsiteY631" fmla="*/ 125413 h 334963"/>
              <a:gd name="connsiteX632" fmla="*/ 17462 w 293688"/>
              <a:gd name="connsiteY632" fmla="*/ 125413 h 334963"/>
              <a:gd name="connsiteX633" fmla="*/ 17462 w 293688"/>
              <a:gd name="connsiteY633" fmla="*/ 122238 h 334963"/>
              <a:gd name="connsiteX634" fmla="*/ 20637 w 293688"/>
              <a:gd name="connsiteY634" fmla="*/ 127001 h 334963"/>
              <a:gd name="connsiteX635" fmla="*/ 20637 w 293688"/>
              <a:gd name="connsiteY635" fmla="*/ 125413 h 334963"/>
              <a:gd name="connsiteX636" fmla="*/ 20637 w 293688"/>
              <a:gd name="connsiteY636" fmla="*/ 122238 h 334963"/>
              <a:gd name="connsiteX637" fmla="*/ 20637 w 293688"/>
              <a:gd name="connsiteY637" fmla="*/ 120651 h 334963"/>
              <a:gd name="connsiteX638" fmla="*/ 22225 w 293688"/>
              <a:gd name="connsiteY638" fmla="*/ 120651 h 334963"/>
              <a:gd name="connsiteX639" fmla="*/ 22225 w 293688"/>
              <a:gd name="connsiteY639" fmla="*/ 117476 h 334963"/>
              <a:gd name="connsiteX640" fmla="*/ 22225 w 293688"/>
              <a:gd name="connsiteY640" fmla="*/ 115888 h 334963"/>
              <a:gd name="connsiteX641" fmla="*/ 22225 w 293688"/>
              <a:gd name="connsiteY641" fmla="*/ 114301 h 334963"/>
              <a:gd name="connsiteX642" fmla="*/ 25400 w 293688"/>
              <a:gd name="connsiteY642" fmla="*/ 114301 h 334963"/>
              <a:gd name="connsiteX643" fmla="*/ 25400 w 293688"/>
              <a:gd name="connsiteY643" fmla="*/ 111126 h 334963"/>
              <a:gd name="connsiteX644" fmla="*/ 25400 w 293688"/>
              <a:gd name="connsiteY644" fmla="*/ 109538 h 334963"/>
              <a:gd name="connsiteX645" fmla="*/ 26987 w 293688"/>
              <a:gd name="connsiteY645" fmla="*/ 109538 h 334963"/>
              <a:gd name="connsiteX646" fmla="*/ 26987 w 293688"/>
              <a:gd name="connsiteY646" fmla="*/ 106363 h 334963"/>
              <a:gd name="connsiteX647" fmla="*/ 26987 w 293688"/>
              <a:gd name="connsiteY647" fmla="*/ 104776 h 334963"/>
              <a:gd name="connsiteX648" fmla="*/ 26987 w 293688"/>
              <a:gd name="connsiteY648" fmla="*/ 101601 h 334963"/>
              <a:gd name="connsiteX649" fmla="*/ 26987 w 293688"/>
              <a:gd name="connsiteY649" fmla="*/ 100013 h 334963"/>
              <a:gd name="connsiteX650" fmla="*/ 30162 w 293688"/>
              <a:gd name="connsiteY650" fmla="*/ 100013 h 334963"/>
              <a:gd name="connsiteX651" fmla="*/ 30162 w 293688"/>
              <a:gd name="connsiteY651" fmla="*/ 93663 h 334963"/>
              <a:gd name="connsiteX652" fmla="*/ 31750 w 293688"/>
              <a:gd name="connsiteY652" fmla="*/ 93663 h 334963"/>
              <a:gd name="connsiteX653" fmla="*/ 31750 w 293688"/>
              <a:gd name="connsiteY653" fmla="*/ 90488 h 334963"/>
              <a:gd name="connsiteX654" fmla="*/ 31750 w 293688"/>
              <a:gd name="connsiteY654" fmla="*/ 88901 h 334963"/>
              <a:gd name="connsiteX655" fmla="*/ 33337 w 293688"/>
              <a:gd name="connsiteY655" fmla="*/ 88901 h 334963"/>
              <a:gd name="connsiteX656" fmla="*/ 33337 w 293688"/>
              <a:gd name="connsiteY656" fmla="*/ 85726 h 334963"/>
              <a:gd name="connsiteX657" fmla="*/ 36512 w 293688"/>
              <a:gd name="connsiteY657" fmla="*/ 85726 h 334963"/>
              <a:gd name="connsiteX658" fmla="*/ 36512 w 293688"/>
              <a:gd name="connsiteY658" fmla="*/ 88901 h 334963"/>
              <a:gd name="connsiteX659" fmla="*/ 38100 w 293688"/>
              <a:gd name="connsiteY659" fmla="*/ 88901 h 334963"/>
              <a:gd name="connsiteX660" fmla="*/ 38100 w 293688"/>
              <a:gd name="connsiteY660" fmla="*/ 85726 h 334963"/>
              <a:gd name="connsiteX661" fmla="*/ 41275 w 293688"/>
              <a:gd name="connsiteY661" fmla="*/ 85726 h 334963"/>
              <a:gd name="connsiteX662" fmla="*/ 41275 w 293688"/>
              <a:gd name="connsiteY662" fmla="*/ 84138 h 334963"/>
              <a:gd name="connsiteX663" fmla="*/ 41275 w 293688"/>
              <a:gd name="connsiteY663" fmla="*/ 82551 h 334963"/>
              <a:gd name="connsiteX664" fmla="*/ 42862 w 293688"/>
              <a:gd name="connsiteY664" fmla="*/ 82551 h 334963"/>
              <a:gd name="connsiteX665" fmla="*/ 42862 w 293688"/>
              <a:gd name="connsiteY665" fmla="*/ 79376 h 334963"/>
              <a:gd name="connsiteX666" fmla="*/ 46037 w 293688"/>
              <a:gd name="connsiteY666" fmla="*/ 77788 h 334963"/>
              <a:gd name="connsiteX667" fmla="*/ 46037 w 293688"/>
              <a:gd name="connsiteY667" fmla="*/ 74613 h 334963"/>
              <a:gd name="connsiteX668" fmla="*/ 46037 w 293688"/>
              <a:gd name="connsiteY668" fmla="*/ 73026 h 334963"/>
              <a:gd name="connsiteX669" fmla="*/ 47625 w 293688"/>
              <a:gd name="connsiteY669" fmla="*/ 73026 h 334963"/>
              <a:gd name="connsiteX670" fmla="*/ 47625 w 293688"/>
              <a:gd name="connsiteY670" fmla="*/ 69851 h 334963"/>
              <a:gd name="connsiteX671" fmla="*/ 47625 w 293688"/>
              <a:gd name="connsiteY671" fmla="*/ 68263 h 334963"/>
              <a:gd name="connsiteX672" fmla="*/ 49212 w 293688"/>
              <a:gd name="connsiteY672" fmla="*/ 68263 h 334963"/>
              <a:gd name="connsiteX673" fmla="*/ 49212 w 293688"/>
              <a:gd name="connsiteY673" fmla="*/ 66676 h 334963"/>
              <a:gd name="connsiteX674" fmla="*/ 49212 w 293688"/>
              <a:gd name="connsiteY674" fmla="*/ 63501 h 334963"/>
              <a:gd name="connsiteX675" fmla="*/ 52387 w 293688"/>
              <a:gd name="connsiteY675" fmla="*/ 61913 h 334963"/>
              <a:gd name="connsiteX676" fmla="*/ 52387 w 293688"/>
              <a:gd name="connsiteY676" fmla="*/ 58738 h 334963"/>
              <a:gd name="connsiteX677" fmla="*/ 53975 w 293688"/>
              <a:gd name="connsiteY677" fmla="*/ 58738 h 334963"/>
              <a:gd name="connsiteX678" fmla="*/ 53975 w 293688"/>
              <a:gd name="connsiteY678" fmla="*/ 57150 h 334963"/>
              <a:gd name="connsiteX679" fmla="*/ 53975 w 293688"/>
              <a:gd name="connsiteY679" fmla="*/ 55563 h 334963"/>
              <a:gd name="connsiteX680" fmla="*/ 57150 w 293688"/>
              <a:gd name="connsiteY680" fmla="*/ 55563 h 334963"/>
              <a:gd name="connsiteX681" fmla="*/ 57150 w 293688"/>
              <a:gd name="connsiteY681" fmla="*/ 57150 h 334963"/>
              <a:gd name="connsiteX682" fmla="*/ 58737 w 293688"/>
              <a:gd name="connsiteY682" fmla="*/ 57150 h 334963"/>
              <a:gd name="connsiteX683" fmla="*/ 58737 w 293688"/>
              <a:gd name="connsiteY683" fmla="*/ 55563 h 334963"/>
              <a:gd name="connsiteX684" fmla="*/ 61912 w 293688"/>
              <a:gd name="connsiteY684" fmla="*/ 55563 h 334963"/>
              <a:gd name="connsiteX685" fmla="*/ 61912 w 293688"/>
              <a:gd name="connsiteY685" fmla="*/ 52388 h 334963"/>
              <a:gd name="connsiteX686" fmla="*/ 63500 w 293688"/>
              <a:gd name="connsiteY686" fmla="*/ 52388 h 334963"/>
              <a:gd name="connsiteX687" fmla="*/ 63500 w 293688"/>
              <a:gd name="connsiteY687" fmla="*/ 50800 h 334963"/>
              <a:gd name="connsiteX688" fmla="*/ 65087 w 293688"/>
              <a:gd name="connsiteY688" fmla="*/ 50800 h 334963"/>
              <a:gd name="connsiteX689" fmla="*/ 65087 w 293688"/>
              <a:gd name="connsiteY689" fmla="*/ 47625 h 334963"/>
              <a:gd name="connsiteX690" fmla="*/ 68262 w 293688"/>
              <a:gd name="connsiteY690" fmla="*/ 46038 h 334963"/>
              <a:gd name="connsiteX691" fmla="*/ 68262 w 293688"/>
              <a:gd name="connsiteY691" fmla="*/ 42863 h 334963"/>
              <a:gd name="connsiteX692" fmla="*/ 69850 w 293688"/>
              <a:gd name="connsiteY692" fmla="*/ 41275 h 334963"/>
              <a:gd name="connsiteX693" fmla="*/ 69850 w 293688"/>
              <a:gd name="connsiteY693" fmla="*/ 39688 h 334963"/>
              <a:gd name="connsiteX694" fmla="*/ 73025 w 293688"/>
              <a:gd name="connsiteY694" fmla="*/ 39688 h 334963"/>
              <a:gd name="connsiteX695" fmla="*/ 73025 w 293688"/>
              <a:gd name="connsiteY695" fmla="*/ 36513 h 334963"/>
              <a:gd name="connsiteX696" fmla="*/ 74612 w 293688"/>
              <a:gd name="connsiteY696" fmla="*/ 34925 h 334963"/>
              <a:gd name="connsiteX697" fmla="*/ 74612 w 293688"/>
              <a:gd name="connsiteY697" fmla="*/ 31750 h 334963"/>
              <a:gd name="connsiteX698" fmla="*/ 77787 w 293688"/>
              <a:gd name="connsiteY698" fmla="*/ 31750 h 334963"/>
              <a:gd name="connsiteX699" fmla="*/ 79375 w 293688"/>
              <a:gd name="connsiteY699" fmla="*/ 31750 h 334963"/>
              <a:gd name="connsiteX700" fmla="*/ 79375 w 293688"/>
              <a:gd name="connsiteY700" fmla="*/ 30163 h 334963"/>
              <a:gd name="connsiteX701" fmla="*/ 79375 w 293688"/>
              <a:gd name="connsiteY701" fmla="*/ 26988 h 334963"/>
              <a:gd name="connsiteX702" fmla="*/ 80962 w 293688"/>
              <a:gd name="connsiteY702" fmla="*/ 30163 h 334963"/>
              <a:gd name="connsiteX703" fmla="*/ 80962 w 293688"/>
              <a:gd name="connsiteY703" fmla="*/ 25400 h 334963"/>
              <a:gd name="connsiteX704" fmla="*/ 80962 w 293688"/>
              <a:gd name="connsiteY704" fmla="*/ 23813 h 334963"/>
              <a:gd name="connsiteX705" fmla="*/ 84137 w 293688"/>
              <a:gd name="connsiteY705" fmla="*/ 23813 h 334963"/>
              <a:gd name="connsiteX706" fmla="*/ 85725 w 293688"/>
              <a:gd name="connsiteY706" fmla="*/ 20638 h 334963"/>
              <a:gd name="connsiteX707" fmla="*/ 85725 w 293688"/>
              <a:gd name="connsiteY707" fmla="*/ 19050 h 334963"/>
              <a:gd name="connsiteX708" fmla="*/ 88900 w 293688"/>
              <a:gd name="connsiteY708" fmla="*/ 19050 h 334963"/>
              <a:gd name="connsiteX709" fmla="*/ 88900 w 293688"/>
              <a:gd name="connsiteY709" fmla="*/ 20638 h 334963"/>
              <a:gd name="connsiteX710" fmla="*/ 90487 w 293688"/>
              <a:gd name="connsiteY710" fmla="*/ 19050 h 334963"/>
              <a:gd name="connsiteX711" fmla="*/ 93662 w 293688"/>
              <a:gd name="connsiteY711" fmla="*/ 15875 h 334963"/>
              <a:gd name="connsiteX712" fmla="*/ 95250 w 293688"/>
              <a:gd name="connsiteY712" fmla="*/ 11113 h 334963"/>
              <a:gd name="connsiteX713" fmla="*/ 95250 w 293688"/>
              <a:gd name="connsiteY713" fmla="*/ 14288 h 334963"/>
              <a:gd name="connsiteX714" fmla="*/ 95250 w 293688"/>
              <a:gd name="connsiteY714" fmla="*/ 15875 h 334963"/>
              <a:gd name="connsiteX715" fmla="*/ 96837 w 293688"/>
              <a:gd name="connsiteY715" fmla="*/ 15875 h 334963"/>
              <a:gd name="connsiteX716" fmla="*/ 100012 w 293688"/>
              <a:gd name="connsiteY716" fmla="*/ 15875 h 334963"/>
              <a:gd name="connsiteX717" fmla="*/ 100012 w 293688"/>
              <a:gd name="connsiteY717" fmla="*/ 14288 h 334963"/>
              <a:gd name="connsiteX718" fmla="*/ 101600 w 293688"/>
              <a:gd name="connsiteY718" fmla="*/ 11113 h 334963"/>
              <a:gd name="connsiteX719" fmla="*/ 101600 w 293688"/>
              <a:gd name="connsiteY719" fmla="*/ 9525 h 334963"/>
              <a:gd name="connsiteX720" fmla="*/ 104775 w 293688"/>
              <a:gd name="connsiteY720" fmla="*/ 9525 h 334963"/>
              <a:gd name="connsiteX721" fmla="*/ 106362 w 293688"/>
              <a:gd name="connsiteY721" fmla="*/ 9525 h 334963"/>
              <a:gd name="connsiteX722" fmla="*/ 111125 w 293688"/>
              <a:gd name="connsiteY722" fmla="*/ 3175 h 334963"/>
              <a:gd name="connsiteX723" fmla="*/ 112713 w 293688"/>
              <a:gd name="connsiteY723" fmla="*/ 3175 h 334963"/>
              <a:gd name="connsiteX724" fmla="*/ 115888 w 293688"/>
              <a:gd name="connsiteY724" fmla="*/ 3175 h 334963"/>
              <a:gd name="connsiteX725" fmla="*/ 115888 w 293688"/>
              <a:gd name="connsiteY725" fmla="*/ 4763 h 334963"/>
              <a:gd name="connsiteX726" fmla="*/ 112713 w 293688"/>
              <a:gd name="connsiteY726" fmla="*/ 4763 h 334963"/>
              <a:gd name="connsiteX727" fmla="*/ 111125 w 293688"/>
              <a:gd name="connsiteY727" fmla="*/ 4763 h 334963"/>
              <a:gd name="connsiteX728" fmla="*/ 117476 w 293688"/>
              <a:gd name="connsiteY728" fmla="*/ 0 h 334963"/>
              <a:gd name="connsiteX729" fmla="*/ 117476 w 293688"/>
              <a:gd name="connsiteY729" fmla="*/ 3175 h 334963"/>
              <a:gd name="connsiteX730" fmla="*/ 115888 w 293688"/>
              <a:gd name="connsiteY730" fmla="*/ 3175 h 33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</a:cxnLst>
            <a:rect l="l" t="t" r="r" b="b"/>
            <a:pathLst>
              <a:path w="293688" h="334963">
                <a:moveTo>
                  <a:pt x="142875" y="333376"/>
                </a:moveTo>
                <a:lnTo>
                  <a:pt x="144463" y="334963"/>
                </a:lnTo>
                <a:lnTo>
                  <a:pt x="142875" y="334963"/>
                </a:lnTo>
                <a:close/>
                <a:moveTo>
                  <a:pt x="163513" y="330201"/>
                </a:moveTo>
                <a:lnTo>
                  <a:pt x="160338" y="333376"/>
                </a:lnTo>
                <a:lnTo>
                  <a:pt x="163513" y="333376"/>
                </a:lnTo>
                <a:close/>
                <a:moveTo>
                  <a:pt x="93662" y="314326"/>
                </a:moveTo>
                <a:lnTo>
                  <a:pt x="95250" y="314326"/>
                </a:lnTo>
                <a:lnTo>
                  <a:pt x="95250" y="317501"/>
                </a:lnTo>
                <a:close/>
                <a:moveTo>
                  <a:pt x="88900" y="314326"/>
                </a:moveTo>
                <a:lnTo>
                  <a:pt x="90487" y="317501"/>
                </a:lnTo>
                <a:lnTo>
                  <a:pt x="88900" y="317501"/>
                </a:lnTo>
                <a:close/>
                <a:moveTo>
                  <a:pt x="74612" y="301626"/>
                </a:moveTo>
                <a:lnTo>
                  <a:pt x="77787" y="301626"/>
                </a:lnTo>
                <a:lnTo>
                  <a:pt x="74612" y="303213"/>
                </a:lnTo>
                <a:close/>
                <a:moveTo>
                  <a:pt x="20637" y="263526"/>
                </a:moveTo>
                <a:lnTo>
                  <a:pt x="20637" y="265113"/>
                </a:lnTo>
                <a:lnTo>
                  <a:pt x="20637" y="266701"/>
                </a:lnTo>
                <a:lnTo>
                  <a:pt x="17462" y="265113"/>
                </a:lnTo>
                <a:close/>
                <a:moveTo>
                  <a:pt x="20637" y="255588"/>
                </a:moveTo>
                <a:lnTo>
                  <a:pt x="22225" y="255588"/>
                </a:lnTo>
                <a:lnTo>
                  <a:pt x="22225" y="258763"/>
                </a:lnTo>
                <a:lnTo>
                  <a:pt x="20637" y="260351"/>
                </a:lnTo>
                <a:lnTo>
                  <a:pt x="17462" y="260351"/>
                </a:lnTo>
                <a:lnTo>
                  <a:pt x="20637" y="258763"/>
                </a:lnTo>
                <a:close/>
                <a:moveTo>
                  <a:pt x="14287" y="250826"/>
                </a:moveTo>
                <a:lnTo>
                  <a:pt x="15875" y="250826"/>
                </a:lnTo>
                <a:lnTo>
                  <a:pt x="15875" y="254001"/>
                </a:lnTo>
                <a:close/>
                <a:moveTo>
                  <a:pt x="14287" y="247651"/>
                </a:moveTo>
                <a:lnTo>
                  <a:pt x="15875" y="247651"/>
                </a:lnTo>
                <a:lnTo>
                  <a:pt x="15875" y="249238"/>
                </a:lnTo>
                <a:lnTo>
                  <a:pt x="14287" y="249238"/>
                </a:lnTo>
                <a:close/>
                <a:moveTo>
                  <a:pt x="11112" y="242888"/>
                </a:moveTo>
                <a:lnTo>
                  <a:pt x="14287" y="244476"/>
                </a:lnTo>
                <a:lnTo>
                  <a:pt x="11112" y="244476"/>
                </a:lnTo>
                <a:close/>
                <a:moveTo>
                  <a:pt x="9525" y="238126"/>
                </a:moveTo>
                <a:lnTo>
                  <a:pt x="11112" y="238126"/>
                </a:lnTo>
                <a:lnTo>
                  <a:pt x="11112" y="239713"/>
                </a:lnTo>
                <a:lnTo>
                  <a:pt x="11112" y="242888"/>
                </a:lnTo>
                <a:lnTo>
                  <a:pt x="9525" y="239713"/>
                </a:lnTo>
                <a:close/>
                <a:moveTo>
                  <a:pt x="196850" y="55563"/>
                </a:moveTo>
                <a:lnTo>
                  <a:pt x="198438" y="55563"/>
                </a:lnTo>
                <a:lnTo>
                  <a:pt x="201613" y="55563"/>
                </a:lnTo>
                <a:lnTo>
                  <a:pt x="203200" y="55563"/>
                </a:lnTo>
                <a:lnTo>
                  <a:pt x="206376" y="55563"/>
                </a:lnTo>
                <a:lnTo>
                  <a:pt x="207963" y="55563"/>
                </a:lnTo>
                <a:lnTo>
                  <a:pt x="211138" y="55563"/>
                </a:lnTo>
                <a:lnTo>
                  <a:pt x="207963" y="57151"/>
                </a:lnTo>
                <a:lnTo>
                  <a:pt x="206376" y="57151"/>
                </a:lnTo>
                <a:lnTo>
                  <a:pt x="201613" y="57151"/>
                </a:lnTo>
                <a:close/>
                <a:moveTo>
                  <a:pt x="57150" y="52388"/>
                </a:moveTo>
                <a:lnTo>
                  <a:pt x="58737" y="55563"/>
                </a:lnTo>
                <a:lnTo>
                  <a:pt x="57150" y="55563"/>
                </a:lnTo>
                <a:close/>
                <a:moveTo>
                  <a:pt x="165100" y="36513"/>
                </a:moveTo>
                <a:lnTo>
                  <a:pt x="168275" y="36513"/>
                </a:lnTo>
                <a:lnTo>
                  <a:pt x="165100" y="39688"/>
                </a:lnTo>
                <a:close/>
                <a:moveTo>
                  <a:pt x="165100" y="31750"/>
                </a:moveTo>
                <a:lnTo>
                  <a:pt x="168275" y="31750"/>
                </a:lnTo>
                <a:lnTo>
                  <a:pt x="165100" y="34925"/>
                </a:lnTo>
                <a:close/>
                <a:moveTo>
                  <a:pt x="160338" y="30163"/>
                </a:moveTo>
                <a:lnTo>
                  <a:pt x="163513" y="31750"/>
                </a:lnTo>
                <a:lnTo>
                  <a:pt x="160338" y="31750"/>
                </a:lnTo>
                <a:close/>
                <a:moveTo>
                  <a:pt x="160338" y="26988"/>
                </a:moveTo>
                <a:lnTo>
                  <a:pt x="163513" y="26988"/>
                </a:lnTo>
                <a:lnTo>
                  <a:pt x="160338" y="30163"/>
                </a:lnTo>
                <a:close/>
                <a:moveTo>
                  <a:pt x="160338" y="20638"/>
                </a:moveTo>
                <a:lnTo>
                  <a:pt x="163513" y="20638"/>
                </a:lnTo>
                <a:lnTo>
                  <a:pt x="163513" y="23813"/>
                </a:lnTo>
                <a:lnTo>
                  <a:pt x="160338" y="23813"/>
                </a:lnTo>
                <a:close/>
                <a:moveTo>
                  <a:pt x="107950" y="9525"/>
                </a:moveTo>
                <a:lnTo>
                  <a:pt x="111125" y="9525"/>
                </a:lnTo>
                <a:lnTo>
                  <a:pt x="111125" y="11113"/>
                </a:lnTo>
                <a:lnTo>
                  <a:pt x="107950" y="14288"/>
                </a:lnTo>
                <a:lnTo>
                  <a:pt x="107950" y="11113"/>
                </a:lnTo>
                <a:close/>
                <a:moveTo>
                  <a:pt x="106362" y="7938"/>
                </a:moveTo>
                <a:lnTo>
                  <a:pt x="107950" y="9525"/>
                </a:lnTo>
                <a:lnTo>
                  <a:pt x="106362" y="11113"/>
                </a:lnTo>
                <a:lnTo>
                  <a:pt x="106362" y="14288"/>
                </a:lnTo>
                <a:lnTo>
                  <a:pt x="106363" y="14288"/>
                </a:lnTo>
                <a:lnTo>
                  <a:pt x="107950" y="14288"/>
                </a:lnTo>
                <a:lnTo>
                  <a:pt x="106363" y="15875"/>
                </a:lnTo>
                <a:lnTo>
                  <a:pt x="106363" y="15876"/>
                </a:lnTo>
                <a:lnTo>
                  <a:pt x="106362" y="15876"/>
                </a:lnTo>
                <a:lnTo>
                  <a:pt x="106362" y="19050"/>
                </a:lnTo>
                <a:lnTo>
                  <a:pt x="104776" y="20637"/>
                </a:lnTo>
                <a:lnTo>
                  <a:pt x="104776" y="20638"/>
                </a:lnTo>
                <a:lnTo>
                  <a:pt x="104775" y="20638"/>
                </a:lnTo>
                <a:lnTo>
                  <a:pt x="104775" y="20638"/>
                </a:lnTo>
                <a:lnTo>
                  <a:pt x="104775" y="23813"/>
                </a:lnTo>
                <a:lnTo>
                  <a:pt x="104775" y="25400"/>
                </a:lnTo>
                <a:lnTo>
                  <a:pt x="101600" y="26988"/>
                </a:lnTo>
                <a:lnTo>
                  <a:pt x="100012" y="30163"/>
                </a:lnTo>
                <a:lnTo>
                  <a:pt x="101600" y="30163"/>
                </a:lnTo>
                <a:lnTo>
                  <a:pt x="104775" y="30163"/>
                </a:lnTo>
                <a:lnTo>
                  <a:pt x="104775" y="26988"/>
                </a:lnTo>
                <a:lnTo>
                  <a:pt x="106362" y="26988"/>
                </a:lnTo>
                <a:lnTo>
                  <a:pt x="106362" y="25400"/>
                </a:lnTo>
                <a:lnTo>
                  <a:pt x="107950" y="25400"/>
                </a:lnTo>
                <a:lnTo>
                  <a:pt x="111125" y="25400"/>
                </a:lnTo>
                <a:lnTo>
                  <a:pt x="111125" y="26988"/>
                </a:lnTo>
                <a:lnTo>
                  <a:pt x="112712" y="26988"/>
                </a:lnTo>
                <a:lnTo>
                  <a:pt x="112712" y="25400"/>
                </a:lnTo>
                <a:lnTo>
                  <a:pt x="115887" y="23813"/>
                </a:lnTo>
                <a:lnTo>
                  <a:pt x="117475" y="23813"/>
                </a:lnTo>
                <a:lnTo>
                  <a:pt x="120650" y="23813"/>
                </a:lnTo>
                <a:lnTo>
                  <a:pt x="120650" y="20638"/>
                </a:lnTo>
                <a:lnTo>
                  <a:pt x="122237" y="19050"/>
                </a:lnTo>
                <a:lnTo>
                  <a:pt x="123825" y="19050"/>
                </a:lnTo>
                <a:lnTo>
                  <a:pt x="127000" y="15875"/>
                </a:lnTo>
                <a:lnTo>
                  <a:pt x="127000" y="19050"/>
                </a:lnTo>
                <a:lnTo>
                  <a:pt x="128587" y="19050"/>
                </a:lnTo>
                <a:lnTo>
                  <a:pt x="128587" y="15875"/>
                </a:lnTo>
                <a:lnTo>
                  <a:pt x="131762" y="15875"/>
                </a:lnTo>
                <a:lnTo>
                  <a:pt x="133350" y="15875"/>
                </a:lnTo>
                <a:lnTo>
                  <a:pt x="136525" y="15875"/>
                </a:lnTo>
                <a:lnTo>
                  <a:pt x="138112" y="15875"/>
                </a:lnTo>
                <a:lnTo>
                  <a:pt x="139700" y="15875"/>
                </a:lnTo>
                <a:lnTo>
                  <a:pt x="139700" y="14288"/>
                </a:lnTo>
                <a:lnTo>
                  <a:pt x="142875" y="14288"/>
                </a:lnTo>
                <a:lnTo>
                  <a:pt x="142875" y="11113"/>
                </a:lnTo>
                <a:lnTo>
                  <a:pt x="144463" y="9525"/>
                </a:lnTo>
                <a:lnTo>
                  <a:pt x="147638" y="9525"/>
                </a:lnTo>
                <a:lnTo>
                  <a:pt x="147638" y="14288"/>
                </a:lnTo>
                <a:lnTo>
                  <a:pt x="144463" y="14288"/>
                </a:lnTo>
                <a:lnTo>
                  <a:pt x="144463" y="15875"/>
                </a:lnTo>
                <a:lnTo>
                  <a:pt x="147638" y="15875"/>
                </a:lnTo>
                <a:lnTo>
                  <a:pt x="147638" y="14288"/>
                </a:lnTo>
                <a:lnTo>
                  <a:pt x="149225" y="14288"/>
                </a:lnTo>
                <a:lnTo>
                  <a:pt x="152400" y="14288"/>
                </a:lnTo>
                <a:lnTo>
                  <a:pt x="152400" y="11113"/>
                </a:lnTo>
                <a:lnTo>
                  <a:pt x="153988" y="11113"/>
                </a:lnTo>
                <a:lnTo>
                  <a:pt x="153988" y="14288"/>
                </a:lnTo>
                <a:lnTo>
                  <a:pt x="153988" y="15875"/>
                </a:lnTo>
                <a:lnTo>
                  <a:pt x="153988" y="19050"/>
                </a:lnTo>
                <a:lnTo>
                  <a:pt x="153988" y="20638"/>
                </a:lnTo>
                <a:lnTo>
                  <a:pt x="152400" y="23813"/>
                </a:lnTo>
                <a:lnTo>
                  <a:pt x="152400" y="25400"/>
                </a:lnTo>
                <a:lnTo>
                  <a:pt x="153988" y="25400"/>
                </a:lnTo>
                <a:lnTo>
                  <a:pt x="155575" y="25400"/>
                </a:lnTo>
                <a:lnTo>
                  <a:pt x="158750" y="25400"/>
                </a:lnTo>
                <a:lnTo>
                  <a:pt x="158750" y="23813"/>
                </a:lnTo>
                <a:lnTo>
                  <a:pt x="160338" y="23813"/>
                </a:lnTo>
                <a:lnTo>
                  <a:pt x="160338" y="25400"/>
                </a:lnTo>
                <a:lnTo>
                  <a:pt x="160338" y="25401"/>
                </a:lnTo>
                <a:lnTo>
                  <a:pt x="160337" y="25401"/>
                </a:lnTo>
                <a:lnTo>
                  <a:pt x="158750" y="26988"/>
                </a:lnTo>
                <a:lnTo>
                  <a:pt x="158750" y="30163"/>
                </a:lnTo>
                <a:lnTo>
                  <a:pt x="155575" y="31750"/>
                </a:lnTo>
                <a:lnTo>
                  <a:pt x="158750" y="31750"/>
                </a:lnTo>
                <a:lnTo>
                  <a:pt x="160338" y="31750"/>
                </a:lnTo>
                <a:lnTo>
                  <a:pt x="163513" y="34925"/>
                </a:lnTo>
                <a:lnTo>
                  <a:pt x="165100" y="34925"/>
                </a:lnTo>
                <a:lnTo>
                  <a:pt x="165100" y="36513"/>
                </a:lnTo>
                <a:lnTo>
                  <a:pt x="163513" y="36513"/>
                </a:lnTo>
                <a:lnTo>
                  <a:pt x="163513" y="39688"/>
                </a:lnTo>
                <a:lnTo>
                  <a:pt x="160338" y="39688"/>
                </a:lnTo>
                <a:lnTo>
                  <a:pt x="160338" y="41275"/>
                </a:lnTo>
                <a:lnTo>
                  <a:pt x="163513" y="41275"/>
                </a:lnTo>
                <a:lnTo>
                  <a:pt x="163513" y="41275"/>
                </a:lnTo>
                <a:lnTo>
                  <a:pt x="163513" y="39688"/>
                </a:lnTo>
                <a:lnTo>
                  <a:pt x="165100" y="39688"/>
                </a:lnTo>
                <a:lnTo>
                  <a:pt x="165100" y="41275"/>
                </a:lnTo>
                <a:lnTo>
                  <a:pt x="165100" y="41275"/>
                </a:lnTo>
                <a:lnTo>
                  <a:pt x="165100" y="42863"/>
                </a:lnTo>
                <a:lnTo>
                  <a:pt x="163513" y="46038"/>
                </a:lnTo>
                <a:lnTo>
                  <a:pt x="160338" y="46038"/>
                </a:lnTo>
                <a:lnTo>
                  <a:pt x="160338" y="47625"/>
                </a:lnTo>
                <a:lnTo>
                  <a:pt x="163513" y="46038"/>
                </a:lnTo>
                <a:lnTo>
                  <a:pt x="163513" y="47625"/>
                </a:lnTo>
                <a:lnTo>
                  <a:pt x="165100" y="47625"/>
                </a:lnTo>
                <a:lnTo>
                  <a:pt x="165100" y="50800"/>
                </a:lnTo>
                <a:lnTo>
                  <a:pt x="163513" y="50800"/>
                </a:lnTo>
                <a:lnTo>
                  <a:pt x="160338" y="50800"/>
                </a:lnTo>
                <a:lnTo>
                  <a:pt x="160338" y="52388"/>
                </a:lnTo>
                <a:lnTo>
                  <a:pt x="158750" y="52388"/>
                </a:lnTo>
                <a:lnTo>
                  <a:pt x="158750" y="55563"/>
                </a:lnTo>
                <a:lnTo>
                  <a:pt x="158750" y="57150"/>
                </a:lnTo>
                <a:lnTo>
                  <a:pt x="160338" y="57150"/>
                </a:lnTo>
                <a:lnTo>
                  <a:pt x="160338" y="58738"/>
                </a:lnTo>
                <a:lnTo>
                  <a:pt x="163513" y="58738"/>
                </a:lnTo>
                <a:lnTo>
                  <a:pt x="163513" y="57150"/>
                </a:lnTo>
                <a:lnTo>
                  <a:pt x="165100" y="57150"/>
                </a:lnTo>
                <a:lnTo>
                  <a:pt x="168275" y="55563"/>
                </a:lnTo>
                <a:lnTo>
                  <a:pt x="169863" y="52388"/>
                </a:lnTo>
                <a:lnTo>
                  <a:pt x="169863" y="55563"/>
                </a:lnTo>
                <a:lnTo>
                  <a:pt x="169863" y="57150"/>
                </a:lnTo>
                <a:lnTo>
                  <a:pt x="169863" y="58738"/>
                </a:lnTo>
                <a:lnTo>
                  <a:pt x="168275" y="61913"/>
                </a:lnTo>
                <a:lnTo>
                  <a:pt x="169863" y="63501"/>
                </a:lnTo>
                <a:lnTo>
                  <a:pt x="168275" y="63501"/>
                </a:lnTo>
                <a:lnTo>
                  <a:pt x="168275" y="66676"/>
                </a:lnTo>
                <a:lnTo>
                  <a:pt x="165100" y="68263"/>
                </a:lnTo>
                <a:lnTo>
                  <a:pt x="165100" y="69851"/>
                </a:lnTo>
                <a:lnTo>
                  <a:pt x="165100" y="73026"/>
                </a:lnTo>
                <a:lnTo>
                  <a:pt x="168275" y="73026"/>
                </a:lnTo>
                <a:lnTo>
                  <a:pt x="169863" y="73026"/>
                </a:lnTo>
                <a:lnTo>
                  <a:pt x="171450" y="73026"/>
                </a:lnTo>
                <a:lnTo>
                  <a:pt x="174625" y="69851"/>
                </a:lnTo>
                <a:lnTo>
                  <a:pt x="171450" y="74613"/>
                </a:lnTo>
                <a:lnTo>
                  <a:pt x="169863" y="74613"/>
                </a:lnTo>
                <a:lnTo>
                  <a:pt x="169863" y="77788"/>
                </a:lnTo>
                <a:lnTo>
                  <a:pt x="168275" y="77788"/>
                </a:lnTo>
                <a:lnTo>
                  <a:pt x="168275" y="79376"/>
                </a:lnTo>
                <a:lnTo>
                  <a:pt x="165100" y="79376"/>
                </a:lnTo>
                <a:lnTo>
                  <a:pt x="165100" y="82551"/>
                </a:lnTo>
                <a:lnTo>
                  <a:pt x="163513" y="82551"/>
                </a:lnTo>
                <a:lnTo>
                  <a:pt x="163513" y="84138"/>
                </a:lnTo>
                <a:lnTo>
                  <a:pt x="163513" y="85726"/>
                </a:lnTo>
                <a:lnTo>
                  <a:pt x="160338" y="85726"/>
                </a:lnTo>
                <a:lnTo>
                  <a:pt x="160338" y="88901"/>
                </a:lnTo>
                <a:lnTo>
                  <a:pt x="160338" y="90488"/>
                </a:lnTo>
                <a:lnTo>
                  <a:pt x="158750" y="90488"/>
                </a:lnTo>
                <a:lnTo>
                  <a:pt x="158750" y="93663"/>
                </a:lnTo>
                <a:lnTo>
                  <a:pt x="158750" y="95251"/>
                </a:lnTo>
                <a:lnTo>
                  <a:pt x="160338" y="95251"/>
                </a:lnTo>
                <a:lnTo>
                  <a:pt x="163513" y="93663"/>
                </a:lnTo>
                <a:lnTo>
                  <a:pt x="165100" y="93663"/>
                </a:lnTo>
                <a:lnTo>
                  <a:pt x="168275" y="93663"/>
                </a:lnTo>
                <a:lnTo>
                  <a:pt x="168275" y="90488"/>
                </a:lnTo>
                <a:lnTo>
                  <a:pt x="169863" y="90488"/>
                </a:lnTo>
                <a:lnTo>
                  <a:pt x="179388" y="88901"/>
                </a:lnTo>
                <a:lnTo>
                  <a:pt x="185738" y="85726"/>
                </a:lnTo>
                <a:lnTo>
                  <a:pt x="187325" y="85726"/>
                </a:lnTo>
                <a:lnTo>
                  <a:pt x="190500" y="85726"/>
                </a:lnTo>
                <a:lnTo>
                  <a:pt x="190500" y="84138"/>
                </a:lnTo>
                <a:lnTo>
                  <a:pt x="192088" y="84138"/>
                </a:lnTo>
                <a:lnTo>
                  <a:pt x="195263" y="84138"/>
                </a:lnTo>
                <a:lnTo>
                  <a:pt x="196851" y="84138"/>
                </a:lnTo>
                <a:lnTo>
                  <a:pt x="196851" y="82551"/>
                </a:lnTo>
                <a:lnTo>
                  <a:pt x="198438" y="82551"/>
                </a:lnTo>
                <a:lnTo>
                  <a:pt x="201613" y="82551"/>
                </a:lnTo>
                <a:lnTo>
                  <a:pt x="203201" y="82551"/>
                </a:lnTo>
                <a:lnTo>
                  <a:pt x="206376" y="79376"/>
                </a:lnTo>
                <a:lnTo>
                  <a:pt x="203201" y="79376"/>
                </a:lnTo>
                <a:lnTo>
                  <a:pt x="201613" y="79376"/>
                </a:lnTo>
                <a:lnTo>
                  <a:pt x="201613" y="77788"/>
                </a:lnTo>
                <a:lnTo>
                  <a:pt x="203201" y="77788"/>
                </a:lnTo>
                <a:lnTo>
                  <a:pt x="206376" y="77788"/>
                </a:lnTo>
                <a:lnTo>
                  <a:pt x="211138" y="77788"/>
                </a:lnTo>
                <a:lnTo>
                  <a:pt x="214313" y="77788"/>
                </a:lnTo>
                <a:lnTo>
                  <a:pt x="217488" y="77788"/>
                </a:lnTo>
                <a:lnTo>
                  <a:pt x="219076" y="74613"/>
                </a:lnTo>
                <a:lnTo>
                  <a:pt x="219076" y="77788"/>
                </a:lnTo>
                <a:lnTo>
                  <a:pt x="222251" y="77788"/>
                </a:lnTo>
                <a:lnTo>
                  <a:pt x="223838" y="77788"/>
                </a:lnTo>
                <a:lnTo>
                  <a:pt x="227013" y="77788"/>
                </a:lnTo>
                <a:lnTo>
                  <a:pt x="228601" y="74613"/>
                </a:lnTo>
                <a:lnTo>
                  <a:pt x="230188" y="74613"/>
                </a:lnTo>
                <a:lnTo>
                  <a:pt x="233363" y="74613"/>
                </a:lnTo>
                <a:lnTo>
                  <a:pt x="234951" y="74613"/>
                </a:lnTo>
                <a:lnTo>
                  <a:pt x="234951" y="77788"/>
                </a:lnTo>
                <a:lnTo>
                  <a:pt x="238126" y="77788"/>
                </a:lnTo>
                <a:lnTo>
                  <a:pt x="239713" y="77788"/>
                </a:lnTo>
                <a:lnTo>
                  <a:pt x="244476" y="79376"/>
                </a:lnTo>
                <a:lnTo>
                  <a:pt x="246063" y="79376"/>
                </a:lnTo>
                <a:lnTo>
                  <a:pt x="249238" y="79376"/>
                </a:lnTo>
                <a:lnTo>
                  <a:pt x="249238" y="77788"/>
                </a:lnTo>
                <a:lnTo>
                  <a:pt x="246063" y="74613"/>
                </a:lnTo>
                <a:lnTo>
                  <a:pt x="246063" y="73026"/>
                </a:lnTo>
                <a:lnTo>
                  <a:pt x="246063" y="69851"/>
                </a:lnTo>
                <a:lnTo>
                  <a:pt x="244476" y="69851"/>
                </a:lnTo>
                <a:lnTo>
                  <a:pt x="244476" y="68263"/>
                </a:lnTo>
                <a:lnTo>
                  <a:pt x="242888" y="68263"/>
                </a:lnTo>
                <a:lnTo>
                  <a:pt x="242888" y="66676"/>
                </a:lnTo>
                <a:lnTo>
                  <a:pt x="239713" y="66676"/>
                </a:lnTo>
                <a:lnTo>
                  <a:pt x="238126" y="63501"/>
                </a:lnTo>
                <a:lnTo>
                  <a:pt x="238126" y="61913"/>
                </a:lnTo>
                <a:lnTo>
                  <a:pt x="234951" y="61913"/>
                </a:lnTo>
                <a:lnTo>
                  <a:pt x="234951" y="58738"/>
                </a:lnTo>
                <a:lnTo>
                  <a:pt x="233363" y="58738"/>
                </a:lnTo>
                <a:lnTo>
                  <a:pt x="230188" y="57150"/>
                </a:lnTo>
                <a:lnTo>
                  <a:pt x="228601" y="57150"/>
                </a:lnTo>
                <a:lnTo>
                  <a:pt x="228601" y="55563"/>
                </a:lnTo>
                <a:lnTo>
                  <a:pt x="227013" y="55563"/>
                </a:lnTo>
                <a:lnTo>
                  <a:pt x="227013" y="57150"/>
                </a:lnTo>
                <a:lnTo>
                  <a:pt x="225426" y="57150"/>
                </a:lnTo>
                <a:lnTo>
                  <a:pt x="225426" y="58738"/>
                </a:lnTo>
                <a:lnTo>
                  <a:pt x="223838" y="58738"/>
                </a:lnTo>
                <a:lnTo>
                  <a:pt x="223838" y="57150"/>
                </a:lnTo>
                <a:lnTo>
                  <a:pt x="223838" y="57150"/>
                </a:lnTo>
                <a:lnTo>
                  <a:pt x="223838" y="55563"/>
                </a:lnTo>
                <a:lnTo>
                  <a:pt x="222251" y="55563"/>
                </a:lnTo>
                <a:lnTo>
                  <a:pt x="219076" y="55563"/>
                </a:lnTo>
                <a:lnTo>
                  <a:pt x="217488" y="55563"/>
                </a:lnTo>
                <a:lnTo>
                  <a:pt x="214313" y="55563"/>
                </a:lnTo>
                <a:lnTo>
                  <a:pt x="217488" y="52388"/>
                </a:lnTo>
                <a:lnTo>
                  <a:pt x="219076" y="52388"/>
                </a:lnTo>
                <a:lnTo>
                  <a:pt x="222251" y="52388"/>
                </a:lnTo>
                <a:lnTo>
                  <a:pt x="217488" y="50800"/>
                </a:lnTo>
                <a:lnTo>
                  <a:pt x="214313" y="50800"/>
                </a:lnTo>
                <a:lnTo>
                  <a:pt x="214313" y="52388"/>
                </a:lnTo>
                <a:lnTo>
                  <a:pt x="212725" y="52388"/>
                </a:lnTo>
                <a:lnTo>
                  <a:pt x="212725" y="50800"/>
                </a:lnTo>
                <a:lnTo>
                  <a:pt x="211138" y="50800"/>
                </a:lnTo>
                <a:lnTo>
                  <a:pt x="211138" y="49213"/>
                </a:lnTo>
                <a:lnTo>
                  <a:pt x="211138" y="47625"/>
                </a:lnTo>
                <a:lnTo>
                  <a:pt x="211138" y="47625"/>
                </a:lnTo>
                <a:lnTo>
                  <a:pt x="212726" y="47625"/>
                </a:lnTo>
                <a:lnTo>
                  <a:pt x="212726" y="47625"/>
                </a:lnTo>
                <a:lnTo>
                  <a:pt x="214313" y="47625"/>
                </a:lnTo>
                <a:lnTo>
                  <a:pt x="219076" y="47625"/>
                </a:lnTo>
                <a:lnTo>
                  <a:pt x="222251" y="46038"/>
                </a:lnTo>
                <a:lnTo>
                  <a:pt x="223838" y="46038"/>
                </a:lnTo>
                <a:lnTo>
                  <a:pt x="223838" y="47625"/>
                </a:lnTo>
                <a:lnTo>
                  <a:pt x="227013" y="47625"/>
                </a:lnTo>
                <a:lnTo>
                  <a:pt x="228601" y="47625"/>
                </a:lnTo>
                <a:lnTo>
                  <a:pt x="230188" y="47625"/>
                </a:lnTo>
                <a:lnTo>
                  <a:pt x="230188" y="50800"/>
                </a:lnTo>
                <a:lnTo>
                  <a:pt x="233363" y="47625"/>
                </a:lnTo>
                <a:lnTo>
                  <a:pt x="233363" y="50800"/>
                </a:lnTo>
                <a:lnTo>
                  <a:pt x="234951" y="50800"/>
                </a:lnTo>
                <a:lnTo>
                  <a:pt x="238126" y="50800"/>
                </a:lnTo>
                <a:lnTo>
                  <a:pt x="238126" y="52388"/>
                </a:lnTo>
                <a:lnTo>
                  <a:pt x="239713" y="52388"/>
                </a:lnTo>
                <a:lnTo>
                  <a:pt x="242888" y="52388"/>
                </a:lnTo>
                <a:lnTo>
                  <a:pt x="244476" y="55563"/>
                </a:lnTo>
                <a:lnTo>
                  <a:pt x="246063" y="55563"/>
                </a:lnTo>
                <a:lnTo>
                  <a:pt x="254001" y="57150"/>
                </a:lnTo>
                <a:lnTo>
                  <a:pt x="254001" y="58738"/>
                </a:lnTo>
                <a:lnTo>
                  <a:pt x="255588" y="58738"/>
                </a:lnTo>
                <a:lnTo>
                  <a:pt x="255588" y="61913"/>
                </a:lnTo>
                <a:lnTo>
                  <a:pt x="258763" y="63501"/>
                </a:lnTo>
                <a:lnTo>
                  <a:pt x="260351" y="68263"/>
                </a:lnTo>
                <a:lnTo>
                  <a:pt x="261938" y="68263"/>
                </a:lnTo>
                <a:lnTo>
                  <a:pt x="261938" y="69851"/>
                </a:lnTo>
                <a:lnTo>
                  <a:pt x="265113" y="69851"/>
                </a:lnTo>
                <a:lnTo>
                  <a:pt x="266701" y="73026"/>
                </a:lnTo>
                <a:lnTo>
                  <a:pt x="269876" y="73026"/>
                </a:lnTo>
                <a:lnTo>
                  <a:pt x="269876" y="74613"/>
                </a:lnTo>
                <a:lnTo>
                  <a:pt x="266701" y="74613"/>
                </a:lnTo>
                <a:lnTo>
                  <a:pt x="266701" y="77788"/>
                </a:lnTo>
                <a:lnTo>
                  <a:pt x="269876" y="77788"/>
                </a:lnTo>
                <a:lnTo>
                  <a:pt x="269876" y="79376"/>
                </a:lnTo>
                <a:lnTo>
                  <a:pt x="271463" y="79376"/>
                </a:lnTo>
                <a:lnTo>
                  <a:pt x="271463" y="82551"/>
                </a:lnTo>
                <a:lnTo>
                  <a:pt x="271463" y="84138"/>
                </a:lnTo>
                <a:lnTo>
                  <a:pt x="271463" y="85726"/>
                </a:lnTo>
                <a:lnTo>
                  <a:pt x="271463" y="88901"/>
                </a:lnTo>
                <a:lnTo>
                  <a:pt x="273051" y="90488"/>
                </a:lnTo>
                <a:lnTo>
                  <a:pt x="273051" y="93663"/>
                </a:lnTo>
                <a:lnTo>
                  <a:pt x="273051" y="95251"/>
                </a:lnTo>
                <a:lnTo>
                  <a:pt x="271463" y="93663"/>
                </a:lnTo>
                <a:lnTo>
                  <a:pt x="269876" y="95251"/>
                </a:lnTo>
                <a:lnTo>
                  <a:pt x="269876" y="98426"/>
                </a:lnTo>
                <a:lnTo>
                  <a:pt x="271463" y="98426"/>
                </a:lnTo>
                <a:lnTo>
                  <a:pt x="271463" y="100013"/>
                </a:lnTo>
                <a:lnTo>
                  <a:pt x="273051" y="100013"/>
                </a:lnTo>
                <a:lnTo>
                  <a:pt x="276226" y="101601"/>
                </a:lnTo>
                <a:lnTo>
                  <a:pt x="276226" y="104776"/>
                </a:lnTo>
                <a:lnTo>
                  <a:pt x="277813" y="104776"/>
                </a:lnTo>
                <a:lnTo>
                  <a:pt x="277813" y="106363"/>
                </a:lnTo>
                <a:lnTo>
                  <a:pt x="280988" y="106363"/>
                </a:lnTo>
                <a:lnTo>
                  <a:pt x="280988" y="109538"/>
                </a:lnTo>
                <a:lnTo>
                  <a:pt x="282576" y="109538"/>
                </a:lnTo>
                <a:lnTo>
                  <a:pt x="282576" y="111126"/>
                </a:lnTo>
                <a:lnTo>
                  <a:pt x="282576" y="114301"/>
                </a:lnTo>
                <a:lnTo>
                  <a:pt x="285751" y="115888"/>
                </a:lnTo>
                <a:lnTo>
                  <a:pt x="285751" y="117476"/>
                </a:lnTo>
                <a:lnTo>
                  <a:pt x="285751" y="120651"/>
                </a:lnTo>
                <a:lnTo>
                  <a:pt x="285751" y="122238"/>
                </a:lnTo>
                <a:lnTo>
                  <a:pt x="287338" y="122238"/>
                </a:lnTo>
                <a:lnTo>
                  <a:pt x="287338" y="125413"/>
                </a:lnTo>
                <a:lnTo>
                  <a:pt x="287338" y="127001"/>
                </a:lnTo>
                <a:lnTo>
                  <a:pt x="287338" y="130176"/>
                </a:lnTo>
                <a:lnTo>
                  <a:pt x="287338" y="131763"/>
                </a:lnTo>
                <a:lnTo>
                  <a:pt x="288926" y="133351"/>
                </a:lnTo>
                <a:lnTo>
                  <a:pt x="288926" y="136526"/>
                </a:lnTo>
                <a:lnTo>
                  <a:pt x="288926" y="138113"/>
                </a:lnTo>
                <a:lnTo>
                  <a:pt x="288926" y="141288"/>
                </a:lnTo>
                <a:lnTo>
                  <a:pt x="288926" y="142876"/>
                </a:lnTo>
                <a:lnTo>
                  <a:pt x="292101" y="142876"/>
                </a:lnTo>
                <a:lnTo>
                  <a:pt x="292101" y="144463"/>
                </a:lnTo>
                <a:lnTo>
                  <a:pt x="292101" y="147638"/>
                </a:lnTo>
                <a:lnTo>
                  <a:pt x="292101" y="149226"/>
                </a:lnTo>
                <a:lnTo>
                  <a:pt x="292101" y="152401"/>
                </a:lnTo>
                <a:lnTo>
                  <a:pt x="292101" y="153988"/>
                </a:lnTo>
                <a:lnTo>
                  <a:pt x="292101" y="158751"/>
                </a:lnTo>
                <a:lnTo>
                  <a:pt x="293688" y="163513"/>
                </a:lnTo>
                <a:lnTo>
                  <a:pt x="293688" y="165101"/>
                </a:lnTo>
                <a:lnTo>
                  <a:pt x="293688" y="168276"/>
                </a:lnTo>
                <a:lnTo>
                  <a:pt x="293688" y="173038"/>
                </a:lnTo>
                <a:lnTo>
                  <a:pt x="292101" y="176213"/>
                </a:lnTo>
                <a:lnTo>
                  <a:pt x="292101" y="188913"/>
                </a:lnTo>
                <a:lnTo>
                  <a:pt x="292101" y="192088"/>
                </a:lnTo>
                <a:lnTo>
                  <a:pt x="292101" y="195263"/>
                </a:lnTo>
                <a:lnTo>
                  <a:pt x="288926" y="196851"/>
                </a:lnTo>
                <a:lnTo>
                  <a:pt x="288926" y="200026"/>
                </a:lnTo>
                <a:lnTo>
                  <a:pt x="288926" y="201613"/>
                </a:lnTo>
                <a:lnTo>
                  <a:pt x="288926" y="204788"/>
                </a:lnTo>
                <a:lnTo>
                  <a:pt x="288926" y="206376"/>
                </a:lnTo>
                <a:lnTo>
                  <a:pt x="287338" y="207963"/>
                </a:lnTo>
                <a:lnTo>
                  <a:pt x="287338" y="212726"/>
                </a:lnTo>
                <a:lnTo>
                  <a:pt x="285751" y="217488"/>
                </a:lnTo>
                <a:lnTo>
                  <a:pt x="287338" y="219076"/>
                </a:lnTo>
                <a:lnTo>
                  <a:pt x="285751" y="222251"/>
                </a:lnTo>
                <a:lnTo>
                  <a:pt x="285751" y="223838"/>
                </a:lnTo>
                <a:lnTo>
                  <a:pt x="282576" y="223838"/>
                </a:lnTo>
                <a:lnTo>
                  <a:pt x="282576" y="227013"/>
                </a:lnTo>
                <a:lnTo>
                  <a:pt x="282576" y="228601"/>
                </a:lnTo>
                <a:lnTo>
                  <a:pt x="280988" y="231776"/>
                </a:lnTo>
                <a:lnTo>
                  <a:pt x="280988" y="233363"/>
                </a:lnTo>
                <a:lnTo>
                  <a:pt x="280988" y="234951"/>
                </a:lnTo>
                <a:lnTo>
                  <a:pt x="277813" y="234951"/>
                </a:lnTo>
                <a:lnTo>
                  <a:pt x="277813" y="238126"/>
                </a:lnTo>
                <a:lnTo>
                  <a:pt x="277813" y="239713"/>
                </a:lnTo>
                <a:lnTo>
                  <a:pt x="276226" y="242888"/>
                </a:lnTo>
                <a:lnTo>
                  <a:pt x="276226" y="244476"/>
                </a:lnTo>
                <a:lnTo>
                  <a:pt x="273051" y="249238"/>
                </a:lnTo>
                <a:lnTo>
                  <a:pt x="271463" y="254001"/>
                </a:lnTo>
                <a:lnTo>
                  <a:pt x="269876" y="258763"/>
                </a:lnTo>
                <a:lnTo>
                  <a:pt x="266701" y="263526"/>
                </a:lnTo>
                <a:lnTo>
                  <a:pt x="265113" y="265113"/>
                </a:lnTo>
                <a:lnTo>
                  <a:pt x="261938" y="269876"/>
                </a:lnTo>
                <a:lnTo>
                  <a:pt x="261938" y="271463"/>
                </a:lnTo>
                <a:lnTo>
                  <a:pt x="260351" y="276226"/>
                </a:lnTo>
                <a:lnTo>
                  <a:pt x="255588" y="282576"/>
                </a:lnTo>
                <a:lnTo>
                  <a:pt x="249238" y="287338"/>
                </a:lnTo>
                <a:lnTo>
                  <a:pt x="246063" y="292101"/>
                </a:lnTo>
                <a:lnTo>
                  <a:pt x="244476" y="293688"/>
                </a:lnTo>
                <a:lnTo>
                  <a:pt x="239713" y="296863"/>
                </a:lnTo>
                <a:lnTo>
                  <a:pt x="238126" y="298451"/>
                </a:lnTo>
                <a:lnTo>
                  <a:pt x="234951" y="298451"/>
                </a:lnTo>
                <a:lnTo>
                  <a:pt x="234951" y="301626"/>
                </a:lnTo>
                <a:lnTo>
                  <a:pt x="233363" y="301626"/>
                </a:lnTo>
                <a:lnTo>
                  <a:pt x="230188" y="301626"/>
                </a:lnTo>
                <a:lnTo>
                  <a:pt x="228601" y="303213"/>
                </a:lnTo>
                <a:lnTo>
                  <a:pt x="228601" y="306388"/>
                </a:lnTo>
                <a:lnTo>
                  <a:pt x="223838" y="306388"/>
                </a:lnTo>
                <a:lnTo>
                  <a:pt x="222251" y="307976"/>
                </a:lnTo>
                <a:lnTo>
                  <a:pt x="219076" y="309563"/>
                </a:lnTo>
                <a:lnTo>
                  <a:pt x="217488" y="312738"/>
                </a:lnTo>
                <a:lnTo>
                  <a:pt x="212726" y="314326"/>
                </a:lnTo>
                <a:lnTo>
                  <a:pt x="211138" y="317501"/>
                </a:lnTo>
                <a:lnTo>
                  <a:pt x="207963" y="319088"/>
                </a:lnTo>
                <a:lnTo>
                  <a:pt x="206376" y="319088"/>
                </a:lnTo>
                <a:lnTo>
                  <a:pt x="203201" y="319088"/>
                </a:lnTo>
                <a:lnTo>
                  <a:pt x="203201" y="322263"/>
                </a:lnTo>
                <a:lnTo>
                  <a:pt x="201613" y="323851"/>
                </a:lnTo>
                <a:lnTo>
                  <a:pt x="198438" y="323851"/>
                </a:lnTo>
                <a:lnTo>
                  <a:pt x="196851" y="325438"/>
                </a:lnTo>
                <a:lnTo>
                  <a:pt x="192088" y="325438"/>
                </a:lnTo>
                <a:lnTo>
                  <a:pt x="187325" y="328613"/>
                </a:lnTo>
                <a:lnTo>
                  <a:pt x="182563" y="330201"/>
                </a:lnTo>
                <a:lnTo>
                  <a:pt x="180975" y="330201"/>
                </a:lnTo>
                <a:lnTo>
                  <a:pt x="179388" y="333376"/>
                </a:lnTo>
                <a:lnTo>
                  <a:pt x="176213" y="333376"/>
                </a:lnTo>
                <a:lnTo>
                  <a:pt x="174625" y="333376"/>
                </a:lnTo>
                <a:lnTo>
                  <a:pt x="171450" y="334963"/>
                </a:lnTo>
                <a:lnTo>
                  <a:pt x="169863" y="334963"/>
                </a:lnTo>
                <a:lnTo>
                  <a:pt x="169863" y="333376"/>
                </a:lnTo>
                <a:lnTo>
                  <a:pt x="171450" y="330201"/>
                </a:lnTo>
                <a:lnTo>
                  <a:pt x="174625" y="330201"/>
                </a:lnTo>
                <a:lnTo>
                  <a:pt x="176213" y="328613"/>
                </a:lnTo>
                <a:lnTo>
                  <a:pt x="174625" y="328613"/>
                </a:lnTo>
                <a:lnTo>
                  <a:pt x="171450" y="328613"/>
                </a:lnTo>
                <a:lnTo>
                  <a:pt x="169863" y="328613"/>
                </a:lnTo>
                <a:lnTo>
                  <a:pt x="168275" y="328613"/>
                </a:lnTo>
                <a:lnTo>
                  <a:pt x="168275" y="330201"/>
                </a:lnTo>
                <a:lnTo>
                  <a:pt x="165100" y="330201"/>
                </a:lnTo>
                <a:lnTo>
                  <a:pt x="165100" y="333376"/>
                </a:lnTo>
                <a:lnTo>
                  <a:pt x="165100" y="334963"/>
                </a:lnTo>
                <a:lnTo>
                  <a:pt x="163513" y="334963"/>
                </a:lnTo>
                <a:lnTo>
                  <a:pt x="160338" y="334963"/>
                </a:lnTo>
                <a:lnTo>
                  <a:pt x="158750" y="334963"/>
                </a:lnTo>
                <a:lnTo>
                  <a:pt x="155575" y="334963"/>
                </a:lnTo>
                <a:lnTo>
                  <a:pt x="153988" y="334963"/>
                </a:lnTo>
                <a:lnTo>
                  <a:pt x="152400" y="333376"/>
                </a:lnTo>
                <a:lnTo>
                  <a:pt x="149225" y="333376"/>
                </a:lnTo>
                <a:lnTo>
                  <a:pt x="147638" y="333376"/>
                </a:lnTo>
                <a:lnTo>
                  <a:pt x="144463" y="333376"/>
                </a:lnTo>
                <a:lnTo>
                  <a:pt x="142875" y="333376"/>
                </a:lnTo>
                <a:lnTo>
                  <a:pt x="139700" y="333376"/>
                </a:lnTo>
                <a:lnTo>
                  <a:pt x="138112" y="334963"/>
                </a:lnTo>
                <a:lnTo>
                  <a:pt x="136525" y="333376"/>
                </a:lnTo>
                <a:lnTo>
                  <a:pt x="133350" y="333376"/>
                </a:lnTo>
                <a:lnTo>
                  <a:pt x="133350" y="330201"/>
                </a:lnTo>
                <a:lnTo>
                  <a:pt x="131762" y="330201"/>
                </a:lnTo>
                <a:lnTo>
                  <a:pt x="128587" y="330201"/>
                </a:lnTo>
                <a:lnTo>
                  <a:pt x="127000" y="330201"/>
                </a:lnTo>
                <a:lnTo>
                  <a:pt x="127000" y="328613"/>
                </a:lnTo>
                <a:lnTo>
                  <a:pt x="123825" y="328613"/>
                </a:lnTo>
                <a:lnTo>
                  <a:pt x="122237" y="328613"/>
                </a:lnTo>
                <a:lnTo>
                  <a:pt x="122237" y="325438"/>
                </a:lnTo>
                <a:lnTo>
                  <a:pt x="120650" y="325438"/>
                </a:lnTo>
                <a:lnTo>
                  <a:pt x="117475" y="323851"/>
                </a:lnTo>
                <a:lnTo>
                  <a:pt x="115887" y="322263"/>
                </a:lnTo>
                <a:lnTo>
                  <a:pt x="112712" y="322263"/>
                </a:lnTo>
                <a:lnTo>
                  <a:pt x="111125" y="322263"/>
                </a:lnTo>
                <a:lnTo>
                  <a:pt x="107950" y="322263"/>
                </a:lnTo>
                <a:lnTo>
                  <a:pt x="106362" y="322263"/>
                </a:lnTo>
                <a:lnTo>
                  <a:pt x="104775" y="322263"/>
                </a:lnTo>
                <a:lnTo>
                  <a:pt x="104775" y="319088"/>
                </a:lnTo>
                <a:lnTo>
                  <a:pt x="101600" y="319088"/>
                </a:lnTo>
                <a:lnTo>
                  <a:pt x="100012" y="319088"/>
                </a:lnTo>
                <a:lnTo>
                  <a:pt x="96837" y="319088"/>
                </a:lnTo>
                <a:lnTo>
                  <a:pt x="96837" y="317501"/>
                </a:lnTo>
                <a:lnTo>
                  <a:pt x="96837" y="314326"/>
                </a:lnTo>
                <a:lnTo>
                  <a:pt x="95250" y="314326"/>
                </a:lnTo>
                <a:lnTo>
                  <a:pt x="93662" y="312738"/>
                </a:lnTo>
                <a:lnTo>
                  <a:pt x="93662" y="314326"/>
                </a:lnTo>
                <a:lnTo>
                  <a:pt x="90487" y="314326"/>
                </a:lnTo>
                <a:lnTo>
                  <a:pt x="90487" y="312738"/>
                </a:lnTo>
                <a:lnTo>
                  <a:pt x="88900" y="312738"/>
                </a:lnTo>
                <a:lnTo>
                  <a:pt x="88900" y="314326"/>
                </a:lnTo>
                <a:lnTo>
                  <a:pt x="85725" y="314326"/>
                </a:lnTo>
                <a:lnTo>
                  <a:pt x="85725" y="312738"/>
                </a:lnTo>
                <a:lnTo>
                  <a:pt x="84137" y="312738"/>
                </a:lnTo>
                <a:lnTo>
                  <a:pt x="80962" y="312738"/>
                </a:lnTo>
                <a:lnTo>
                  <a:pt x="80962" y="309563"/>
                </a:lnTo>
                <a:lnTo>
                  <a:pt x="80962" y="307976"/>
                </a:lnTo>
                <a:lnTo>
                  <a:pt x="79375" y="309563"/>
                </a:lnTo>
                <a:lnTo>
                  <a:pt x="77787" y="307976"/>
                </a:lnTo>
                <a:lnTo>
                  <a:pt x="74612" y="306388"/>
                </a:lnTo>
                <a:lnTo>
                  <a:pt x="73025" y="303213"/>
                </a:lnTo>
                <a:lnTo>
                  <a:pt x="74612" y="303213"/>
                </a:lnTo>
                <a:lnTo>
                  <a:pt x="77787" y="303213"/>
                </a:lnTo>
                <a:lnTo>
                  <a:pt x="79375" y="303213"/>
                </a:lnTo>
                <a:lnTo>
                  <a:pt x="79375" y="301626"/>
                </a:lnTo>
                <a:lnTo>
                  <a:pt x="77787" y="301626"/>
                </a:lnTo>
                <a:lnTo>
                  <a:pt x="74612" y="298451"/>
                </a:lnTo>
                <a:lnTo>
                  <a:pt x="73025" y="298451"/>
                </a:lnTo>
                <a:lnTo>
                  <a:pt x="73025" y="296863"/>
                </a:lnTo>
                <a:lnTo>
                  <a:pt x="69850" y="296863"/>
                </a:lnTo>
                <a:lnTo>
                  <a:pt x="69850" y="298451"/>
                </a:lnTo>
                <a:lnTo>
                  <a:pt x="73025" y="298451"/>
                </a:lnTo>
                <a:lnTo>
                  <a:pt x="73025" y="301626"/>
                </a:lnTo>
                <a:lnTo>
                  <a:pt x="69850" y="301626"/>
                </a:lnTo>
                <a:lnTo>
                  <a:pt x="68262" y="301626"/>
                </a:lnTo>
                <a:lnTo>
                  <a:pt x="65087" y="298451"/>
                </a:lnTo>
                <a:lnTo>
                  <a:pt x="65087" y="296863"/>
                </a:lnTo>
                <a:lnTo>
                  <a:pt x="63500" y="296863"/>
                </a:lnTo>
                <a:lnTo>
                  <a:pt x="61912" y="296863"/>
                </a:lnTo>
                <a:lnTo>
                  <a:pt x="61912" y="293688"/>
                </a:lnTo>
                <a:lnTo>
                  <a:pt x="58737" y="293688"/>
                </a:lnTo>
                <a:lnTo>
                  <a:pt x="57150" y="293688"/>
                </a:lnTo>
                <a:lnTo>
                  <a:pt x="57150" y="296863"/>
                </a:lnTo>
                <a:lnTo>
                  <a:pt x="53975" y="293688"/>
                </a:lnTo>
                <a:lnTo>
                  <a:pt x="53975" y="292101"/>
                </a:lnTo>
                <a:lnTo>
                  <a:pt x="52387" y="292101"/>
                </a:lnTo>
                <a:lnTo>
                  <a:pt x="52387" y="290513"/>
                </a:lnTo>
                <a:lnTo>
                  <a:pt x="52387" y="287338"/>
                </a:lnTo>
                <a:lnTo>
                  <a:pt x="52387" y="285751"/>
                </a:lnTo>
                <a:lnTo>
                  <a:pt x="49212" y="287338"/>
                </a:lnTo>
                <a:lnTo>
                  <a:pt x="47625" y="285751"/>
                </a:lnTo>
                <a:lnTo>
                  <a:pt x="46037" y="285751"/>
                </a:lnTo>
                <a:lnTo>
                  <a:pt x="46037" y="282576"/>
                </a:lnTo>
                <a:lnTo>
                  <a:pt x="42862" y="282576"/>
                </a:lnTo>
                <a:lnTo>
                  <a:pt x="41275" y="280988"/>
                </a:lnTo>
                <a:lnTo>
                  <a:pt x="38100" y="280988"/>
                </a:lnTo>
                <a:lnTo>
                  <a:pt x="36512" y="279401"/>
                </a:lnTo>
                <a:lnTo>
                  <a:pt x="36512" y="276226"/>
                </a:lnTo>
                <a:lnTo>
                  <a:pt x="33337" y="274638"/>
                </a:lnTo>
                <a:lnTo>
                  <a:pt x="36512" y="271463"/>
                </a:lnTo>
                <a:lnTo>
                  <a:pt x="33337" y="271463"/>
                </a:lnTo>
                <a:lnTo>
                  <a:pt x="31750" y="271463"/>
                </a:lnTo>
                <a:lnTo>
                  <a:pt x="30162" y="269876"/>
                </a:lnTo>
                <a:lnTo>
                  <a:pt x="30162" y="266701"/>
                </a:lnTo>
                <a:lnTo>
                  <a:pt x="26987" y="265113"/>
                </a:lnTo>
                <a:lnTo>
                  <a:pt x="26987" y="263526"/>
                </a:lnTo>
                <a:lnTo>
                  <a:pt x="26987" y="260351"/>
                </a:lnTo>
                <a:lnTo>
                  <a:pt x="25400" y="260351"/>
                </a:lnTo>
                <a:lnTo>
                  <a:pt x="26987" y="258763"/>
                </a:lnTo>
                <a:lnTo>
                  <a:pt x="25400" y="258763"/>
                </a:lnTo>
                <a:lnTo>
                  <a:pt x="25400" y="255588"/>
                </a:lnTo>
                <a:lnTo>
                  <a:pt x="22225" y="255588"/>
                </a:lnTo>
                <a:lnTo>
                  <a:pt x="22225" y="254001"/>
                </a:lnTo>
                <a:lnTo>
                  <a:pt x="20637" y="255588"/>
                </a:lnTo>
                <a:lnTo>
                  <a:pt x="17462" y="254001"/>
                </a:lnTo>
                <a:lnTo>
                  <a:pt x="17462" y="250826"/>
                </a:lnTo>
                <a:lnTo>
                  <a:pt x="17462" y="249238"/>
                </a:lnTo>
                <a:lnTo>
                  <a:pt x="15875" y="247651"/>
                </a:lnTo>
                <a:lnTo>
                  <a:pt x="15875" y="244476"/>
                </a:lnTo>
                <a:lnTo>
                  <a:pt x="15875" y="242888"/>
                </a:lnTo>
                <a:lnTo>
                  <a:pt x="15875" y="239713"/>
                </a:lnTo>
                <a:lnTo>
                  <a:pt x="15875" y="238126"/>
                </a:lnTo>
                <a:lnTo>
                  <a:pt x="14287" y="238126"/>
                </a:lnTo>
                <a:lnTo>
                  <a:pt x="14287" y="234951"/>
                </a:lnTo>
                <a:lnTo>
                  <a:pt x="11112" y="234951"/>
                </a:lnTo>
                <a:lnTo>
                  <a:pt x="11112" y="233363"/>
                </a:lnTo>
                <a:lnTo>
                  <a:pt x="9525" y="231776"/>
                </a:lnTo>
                <a:lnTo>
                  <a:pt x="9525" y="228601"/>
                </a:lnTo>
                <a:lnTo>
                  <a:pt x="6350" y="222251"/>
                </a:lnTo>
                <a:lnTo>
                  <a:pt x="4762" y="217488"/>
                </a:lnTo>
                <a:lnTo>
                  <a:pt x="3175" y="215901"/>
                </a:lnTo>
                <a:lnTo>
                  <a:pt x="3175" y="212726"/>
                </a:lnTo>
                <a:lnTo>
                  <a:pt x="3175" y="211138"/>
                </a:lnTo>
                <a:lnTo>
                  <a:pt x="3175" y="207963"/>
                </a:lnTo>
                <a:lnTo>
                  <a:pt x="0" y="206376"/>
                </a:lnTo>
                <a:lnTo>
                  <a:pt x="3175" y="206376"/>
                </a:lnTo>
                <a:lnTo>
                  <a:pt x="3175" y="204788"/>
                </a:lnTo>
                <a:lnTo>
                  <a:pt x="3175" y="201613"/>
                </a:lnTo>
                <a:lnTo>
                  <a:pt x="3175" y="200026"/>
                </a:lnTo>
                <a:lnTo>
                  <a:pt x="3175" y="196851"/>
                </a:lnTo>
                <a:lnTo>
                  <a:pt x="3175" y="195263"/>
                </a:lnTo>
                <a:lnTo>
                  <a:pt x="3175" y="192088"/>
                </a:lnTo>
                <a:lnTo>
                  <a:pt x="3175" y="188913"/>
                </a:lnTo>
                <a:lnTo>
                  <a:pt x="3175" y="185738"/>
                </a:lnTo>
                <a:lnTo>
                  <a:pt x="3175" y="184151"/>
                </a:lnTo>
                <a:lnTo>
                  <a:pt x="4762" y="184151"/>
                </a:lnTo>
                <a:lnTo>
                  <a:pt x="4762" y="180976"/>
                </a:lnTo>
                <a:lnTo>
                  <a:pt x="3175" y="180976"/>
                </a:lnTo>
                <a:lnTo>
                  <a:pt x="4762" y="179388"/>
                </a:lnTo>
                <a:lnTo>
                  <a:pt x="4762" y="176213"/>
                </a:lnTo>
                <a:lnTo>
                  <a:pt x="3175" y="176213"/>
                </a:lnTo>
                <a:lnTo>
                  <a:pt x="3175" y="174626"/>
                </a:lnTo>
                <a:lnTo>
                  <a:pt x="3175" y="173038"/>
                </a:lnTo>
                <a:lnTo>
                  <a:pt x="4762" y="173038"/>
                </a:lnTo>
                <a:lnTo>
                  <a:pt x="4762" y="169863"/>
                </a:lnTo>
                <a:lnTo>
                  <a:pt x="4762" y="168276"/>
                </a:lnTo>
                <a:lnTo>
                  <a:pt x="4762" y="165101"/>
                </a:lnTo>
                <a:lnTo>
                  <a:pt x="4762" y="163513"/>
                </a:lnTo>
                <a:lnTo>
                  <a:pt x="4762" y="160338"/>
                </a:lnTo>
                <a:lnTo>
                  <a:pt x="4762" y="158751"/>
                </a:lnTo>
                <a:lnTo>
                  <a:pt x="4762" y="157163"/>
                </a:lnTo>
                <a:lnTo>
                  <a:pt x="4762" y="153988"/>
                </a:lnTo>
                <a:lnTo>
                  <a:pt x="6350" y="152401"/>
                </a:lnTo>
                <a:lnTo>
                  <a:pt x="6350" y="149226"/>
                </a:lnTo>
                <a:lnTo>
                  <a:pt x="6350" y="147638"/>
                </a:lnTo>
                <a:lnTo>
                  <a:pt x="4762" y="147638"/>
                </a:lnTo>
                <a:lnTo>
                  <a:pt x="6350" y="144463"/>
                </a:lnTo>
                <a:lnTo>
                  <a:pt x="6350" y="142876"/>
                </a:lnTo>
                <a:lnTo>
                  <a:pt x="6350" y="141288"/>
                </a:lnTo>
                <a:lnTo>
                  <a:pt x="9525" y="141288"/>
                </a:lnTo>
                <a:lnTo>
                  <a:pt x="9525" y="138113"/>
                </a:lnTo>
                <a:lnTo>
                  <a:pt x="11112" y="138113"/>
                </a:lnTo>
                <a:lnTo>
                  <a:pt x="11112" y="136526"/>
                </a:lnTo>
                <a:lnTo>
                  <a:pt x="14287" y="136526"/>
                </a:lnTo>
                <a:lnTo>
                  <a:pt x="14287" y="133351"/>
                </a:lnTo>
                <a:lnTo>
                  <a:pt x="14287" y="131763"/>
                </a:lnTo>
                <a:lnTo>
                  <a:pt x="14287" y="130176"/>
                </a:lnTo>
                <a:lnTo>
                  <a:pt x="15875" y="127001"/>
                </a:lnTo>
                <a:lnTo>
                  <a:pt x="15875" y="125413"/>
                </a:lnTo>
                <a:lnTo>
                  <a:pt x="17462" y="125413"/>
                </a:lnTo>
                <a:lnTo>
                  <a:pt x="17462" y="122238"/>
                </a:lnTo>
                <a:lnTo>
                  <a:pt x="20637" y="127001"/>
                </a:lnTo>
                <a:lnTo>
                  <a:pt x="20637" y="125413"/>
                </a:lnTo>
                <a:lnTo>
                  <a:pt x="20637" y="122238"/>
                </a:lnTo>
                <a:lnTo>
                  <a:pt x="20637" y="120651"/>
                </a:lnTo>
                <a:lnTo>
                  <a:pt x="22225" y="120651"/>
                </a:lnTo>
                <a:lnTo>
                  <a:pt x="22225" y="117476"/>
                </a:lnTo>
                <a:lnTo>
                  <a:pt x="22225" y="115888"/>
                </a:lnTo>
                <a:lnTo>
                  <a:pt x="22225" y="114301"/>
                </a:lnTo>
                <a:lnTo>
                  <a:pt x="25400" y="114301"/>
                </a:lnTo>
                <a:lnTo>
                  <a:pt x="25400" y="111126"/>
                </a:lnTo>
                <a:lnTo>
                  <a:pt x="25400" y="109538"/>
                </a:lnTo>
                <a:lnTo>
                  <a:pt x="26987" y="109538"/>
                </a:lnTo>
                <a:lnTo>
                  <a:pt x="26987" y="106363"/>
                </a:lnTo>
                <a:lnTo>
                  <a:pt x="26987" y="104776"/>
                </a:lnTo>
                <a:lnTo>
                  <a:pt x="26987" y="101601"/>
                </a:lnTo>
                <a:lnTo>
                  <a:pt x="26987" y="100013"/>
                </a:lnTo>
                <a:lnTo>
                  <a:pt x="30162" y="100013"/>
                </a:lnTo>
                <a:lnTo>
                  <a:pt x="30162" y="93663"/>
                </a:lnTo>
                <a:lnTo>
                  <a:pt x="31750" y="93663"/>
                </a:lnTo>
                <a:lnTo>
                  <a:pt x="31750" y="90488"/>
                </a:lnTo>
                <a:lnTo>
                  <a:pt x="31750" y="88901"/>
                </a:lnTo>
                <a:lnTo>
                  <a:pt x="33337" y="88901"/>
                </a:lnTo>
                <a:lnTo>
                  <a:pt x="33337" y="85726"/>
                </a:lnTo>
                <a:lnTo>
                  <a:pt x="36512" y="85726"/>
                </a:lnTo>
                <a:lnTo>
                  <a:pt x="36512" y="88901"/>
                </a:lnTo>
                <a:lnTo>
                  <a:pt x="38100" y="88901"/>
                </a:lnTo>
                <a:lnTo>
                  <a:pt x="38100" y="85726"/>
                </a:lnTo>
                <a:lnTo>
                  <a:pt x="41275" y="85726"/>
                </a:lnTo>
                <a:lnTo>
                  <a:pt x="41275" y="84138"/>
                </a:lnTo>
                <a:lnTo>
                  <a:pt x="41275" y="82551"/>
                </a:lnTo>
                <a:lnTo>
                  <a:pt x="42862" y="82551"/>
                </a:lnTo>
                <a:lnTo>
                  <a:pt x="42862" y="79376"/>
                </a:lnTo>
                <a:lnTo>
                  <a:pt x="46037" y="77788"/>
                </a:lnTo>
                <a:lnTo>
                  <a:pt x="46037" y="74613"/>
                </a:lnTo>
                <a:lnTo>
                  <a:pt x="46037" y="73026"/>
                </a:lnTo>
                <a:lnTo>
                  <a:pt x="47625" y="73026"/>
                </a:lnTo>
                <a:lnTo>
                  <a:pt x="47625" y="69851"/>
                </a:lnTo>
                <a:lnTo>
                  <a:pt x="47625" y="68263"/>
                </a:lnTo>
                <a:lnTo>
                  <a:pt x="49212" y="68263"/>
                </a:lnTo>
                <a:lnTo>
                  <a:pt x="49212" y="66676"/>
                </a:lnTo>
                <a:lnTo>
                  <a:pt x="49212" y="63501"/>
                </a:lnTo>
                <a:lnTo>
                  <a:pt x="52387" y="61913"/>
                </a:lnTo>
                <a:lnTo>
                  <a:pt x="52387" y="58738"/>
                </a:lnTo>
                <a:lnTo>
                  <a:pt x="53975" y="58738"/>
                </a:lnTo>
                <a:lnTo>
                  <a:pt x="53975" y="57150"/>
                </a:lnTo>
                <a:lnTo>
                  <a:pt x="53975" y="55563"/>
                </a:lnTo>
                <a:lnTo>
                  <a:pt x="57150" y="55563"/>
                </a:lnTo>
                <a:lnTo>
                  <a:pt x="57150" y="57150"/>
                </a:lnTo>
                <a:lnTo>
                  <a:pt x="58737" y="57150"/>
                </a:lnTo>
                <a:lnTo>
                  <a:pt x="58737" y="55563"/>
                </a:lnTo>
                <a:lnTo>
                  <a:pt x="61912" y="55563"/>
                </a:lnTo>
                <a:lnTo>
                  <a:pt x="61912" y="52388"/>
                </a:lnTo>
                <a:lnTo>
                  <a:pt x="63500" y="52388"/>
                </a:lnTo>
                <a:lnTo>
                  <a:pt x="63500" y="50800"/>
                </a:lnTo>
                <a:lnTo>
                  <a:pt x="65087" y="50800"/>
                </a:lnTo>
                <a:lnTo>
                  <a:pt x="65087" y="47625"/>
                </a:lnTo>
                <a:lnTo>
                  <a:pt x="68262" y="46038"/>
                </a:lnTo>
                <a:lnTo>
                  <a:pt x="68262" y="42863"/>
                </a:lnTo>
                <a:lnTo>
                  <a:pt x="69850" y="41275"/>
                </a:lnTo>
                <a:lnTo>
                  <a:pt x="69850" y="39688"/>
                </a:lnTo>
                <a:lnTo>
                  <a:pt x="73025" y="39688"/>
                </a:lnTo>
                <a:lnTo>
                  <a:pt x="73025" y="36513"/>
                </a:lnTo>
                <a:lnTo>
                  <a:pt x="74612" y="34925"/>
                </a:lnTo>
                <a:lnTo>
                  <a:pt x="74612" y="31750"/>
                </a:lnTo>
                <a:lnTo>
                  <a:pt x="77787" y="31750"/>
                </a:lnTo>
                <a:lnTo>
                  <a:pt x="79375" y="31750"/>
                </a:lnTo>
                <a:lnTo>
                  <a:pt x="79375" y="30163"/>
                </a:lnTo>
                <a:lnTo>
                  <a:pt x="79375" y="26988"/>
                </a:lnTo>
                <a:lnTo>
                  <a:pt x="80962" y="30163"/>
                </a:lnTo>
                <a:lnTo>
                  <a:pt x="80962" y="25400"/>
                </a:lnTo>
                <a:lnTo>
                  <a:pt x="80962" y="23813"/>
                </a:lnTo>
                <a:lnTo>
                  <a:pt x="84137" y="23813"/>
                </a:lnTo>
                <a:lnTo>
                  <a:pt x="85725" y="20638"/>
                </a:lnTo>
                <a:lnTo>
                  <a:pt x="85725" y="19050"/>
                </a:lnTo>
                <a:lnTo>
                  <a:pt x="88900" y="19050"/>
                </a:lnTo>
                <a:lnTo>
                  <a:pt x="88900" y="20638"/>
                </a:lnTo>
                <a:lnTo>
                  <a:pt x="90487" y="19050"/>
                </a:lnTo>
                <a:lnTo>
                  <a:pt x="93662" y="15875"/>
                </a:lnTo>
                <a:lnTo>
                  <a:pt x="95250" y="11113"/>
                </a:lnTo>
                <a:lnTo>
                  <a:pt x="95250" y="14288"/>
                </a:lnTo>
                <a:lnTo>
                  <a:pt x="95250" y="15875"/>
                </a:lnTo>
                <a:lnTo>
                  <a:pt x="96837" y="15875"/>
                </a:lnTo>
                <a:lnTo>
                  <a:pt x="100012" y="15875"/>
                </a:lnTo>
                <a:lnTo>
                  <a:pt x="100012" y="14288"/>
                </a:lnTo>
                <a:lnTo>
                  <a:pt x="101600" y="11113"/>
                </a:lnTo>
                <a:lnTo>
                  <a:pt x="101600" y="9525"/>
                </a:lnTo>
                <a:lnTo>
                  <a:pt x="104775" y="9525"/>
                </a:lnTo>
                <a:lnTo>
                  <a:pt x="106362" y="9525"/>
                </a:lnTo>
                <a:close/>
                <a:moveTo>
                  <a:pt x="111125" y="3175"/>
                </a:moveTo>
                <a:lnTo>
                  <a:pt x="112713" y="3175"/>
                </a:lnTo>
                <a:lnTo>
                  <a:pt x="115888" y="3175"/>
                </a:lnTo>
                <a:lnTo>
                  <a:pt x="115888" y="4763"/>
                </a:lnTo>
                <a:lnTo>
                  <a:pt x="112713" y="4763"/>
                </a:lnTo>
                <a:lnTo>
                  <a:pt x="111125" y="4763"/>
                </a:lnTo>
                <a:close/>
                <a:moveTo>
                  <a:pt x="117476" y="0"/>
                </a:moveTo>
                <a:lnTo>
                  <a:pt x="117476" y="3175"/>
                </a:lnTo>
                <a:lnTo>
                  <a:pt x="115888" y="3175"/>
                </a:lnTo>
                <a:close/>
              </a:path>
            </a:pathLst>
          </a:custGeom>
          <a:blipFill>
            <a:blip r:embed="rId7"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2ABB6A8-824C-4740-A2FF-2CD9CD3E0E8F}"/>
              </a:ext>
            </a:extLst>
          </p:cNvPr>
          <p:cNvGrpSpPr/>
          <p:nvPr/>
        </p:nvGrpSpPr>
        <p:grpSpPr>
          <a:xfrm>
            <a:off x="4136406" y="1314082"/>
            <a:ext cx="1292662" cy="3324267"/>
            <a:chOff x="5529410" y="1144663"/>
            <a:chExt cx="1292662" cy="3324267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1275DE85-6FC2-4E2D-9D3E-9789890FE69A}"/>
                </a:ext>
              </a:extLst>
            </p:cNvPr>
            <p:cNvSpPr txBox="1"/>
            <p:nvPr/>
          </p:nvSpPr>
          <p:spPr>
            <a:xfrm>
              <a:off x="5666427" y="2119569"/>
              <a:ext cx="861774" cy="234936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400" dirty="0"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项目展示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13B3EDB-511F-42D0-AC7F-3139422BA6B5}"/>
                </a:ext>
              </a:extLst>
            </p:cNvPr>
            <p:cNvSpPr txBox="1"/>
            <p:nvPr/>
          </p:nvSpPr>
          <p:spPr>
            <a:xfrm>
              <a:off x="5529410" y="1144663"/>
              <a:ext cx="1292662" cy="100273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7200" dirty="0">
                  <a:solidFill>
                    <a:schemeClr val="bg1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贰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D964E872-48D3-4EEC-89CB-9EBFE8FFEF83}"/>
              </a:ext>
            </a:extLst>
          </p:cNvPr>
          <p:cNvSpPr txBox="1"/>
          <p:nvPr/>
        </p:nvSpPr>
        <p:spPr>
          <a:xfrm>
            <a:off x="2778696" y="2510940"/>
            <a:ext cx="1477328" cy="190545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</a:t>
            </a:r>
            <a:r>
              <a:rPr lang="en-US" altLang="zh-CN" sz="1400" dirty="0"/>
              <a:t>... ...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1811269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id="{0F673F52-D541-400C-9C20-F43C2636A0C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3049" y="1485293"/>
            <a:ext cx="7384264" cy="4284100"/>
          </a:xfrm>
          <a:custGeom>
            <a:avLst/>
            <a:gdLst>
              <a:gd name="connsiteX0" fmla="*/ 5376334 w 7384264"/>
              <a:gd name="connsiteY0" fmla="*/ 2429901 h 4284100"/>
              <a:gd name="connsiteX1" fmla="*/ 7384264 w 7384264"/>
              <a:gd name="connsiteY1" fmla="*/ 2429901 h 4284100"/>
              <a:gd name="connsiteX2" fmla="*/ 7384264 w 7384264"/>
              <a:gd name="connsiteY2" fmla="*/ 4284100 h 4284100"/>
              <a:gd name="connsiteX3" fmla="*/ 5376334 w 7384264"/>
              <a:gd name="connsiteY3" fmla="*/ 4284100 h 4284100"/>
              <a:gd name="connsiteX4" fmla="*/ 0 w 7384264"/>
              <a:gd name="connsiteY4" fmla="*/ 2429901 h 4284100"/>
              <a:gd name="connsiteX5" fmla="*/ 2007930 w 7384264"/>
              <a:gd name="connsiteY5" fmla="*/ 2429901 h 4284100"/>
              <a:gd name="connsiteX6" fmla="*/ 2007930 w 7384264"/>
              <a:gd name="connsiteY6" fmla="*/ 4284100 h 4284100"/>
              <a:gd name="connsiteX7" fmla="*/ 0 w 7384264"/>
              <a:gd name="connsiteY7" fmla="*/ 4284100 h 4284100"/>
              <a:gd name="connsiteX8" fmla="*/ 5376334 w 7384264"/>
              <a:gd name="connsiteY8" fmla="*/ 0 h 4284100"/>
              <a:gd name="connsiteX9" fmla="*/ 7384264 w 7384264"/>
              <a:gd name="connsiteY9" fmla="*/ 0 h 4284100"/>
              <a:gd name="connsiteX10" fmla="*/ 7384264 w 7384264"/>
              <a:gd name="connsiteY10" fmla="*/ 1854199 h 4284100"/>
              <a:gd name="connsiteX11" fmla="*/ 5376334 w 7384264"/>
              <a:gd name="connsiteY11" fmla="*/ 1854199 h 4284100"/>
              <a:gd name="connsiteX12" fmla="*/ 0 w 7384264"/>
              <a:gd name="connsiteY12" fmla="*/ 0 h 4284100"/>
              <a:gd name="connsiteX13" fmla="*/ 2007930 w 7384264"/>
              <a:gd name="connsiteY13" fmla="*/ 0 h 4284100"/>
              <a:gd name="connsiteX14" fmla="*/ 2007930 w 7384264"/>
              <a:gd name="connsiteY14" fmla="*/ 1854199 h 4284100"/>
              <a:gd name="connsiteX15" fmla="*/ 0 w 7384264"/>
              <a:gd name="connsiteY15" fmla="*/ 1854199 h 428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384264" h="4284100">
                <a:moveTo>
                  <a:pt x="5376334" y="2429901"/>
                </a:moveTo>
                <a:lnTo>
                  <a:pt x="7384264" y="2429901"/>
                </a:lnTo>
                <a:lnTo>
                  <a:pt x="7384264" y="4284100"/>
                </a:lnTo>
                <a:lnTo>
                  <a:pt x="5376334" y="4284100"/>
                </a:lnTo>
                <a:close/>
                <a:moveTo>
                  <a:pt x="0" y="2429901"/>
                </a:moveTo>
                <a:lnTo>
                  <a:pt x="2007930" y="2429901"/>
                </a:lnTo>
                <a:lnTo>
                  <a:pt x="2007930" y="4284100"/>
                </a:lnTo>
                <a:lnTo>
                  <a:pt x="0" y="4284100"/>
                </a:lnTo>
                <a:close/>
                <a:moveTo>
                  <a:pt x="5376334" y="0"/>
                </a:moveTo>
                <a:lnTo>
                  <a:pt x="7384264" y="0"/>
                </a:lnTo>
                <a:lnTo>
                  <a:pt x="7384264" y="1854199"/>
                </a:lnTo>
                <a:lnTo>
                  <a:pt x="5376334" y="1854199"/>
                </a:lnTo>
                <a:close/>
                <a:moveTo>
                  <a:pt x="0" y="0"/>
                </a:moveTo>
                <a:lnTo>
                  <a:pt x="2007930" y="0"/>
                </a:lnTo>
                <a:lnTo>
                  <a:pt x="2007930" y="1854199"/>
                </a:lnTo>
                <a:lnTo>
                  <a:pt x="0" y="1854199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/>
        </p:nvSpPr>
        <p:spPr>
          <a:xfrm>
            <a:off x="3425190" y="2119300"/>
            <a:ext cx="2218055" cy="1030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517265" y="1695755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434988" y="4519269"/>
            <a:ext cx="2218055" cy="1030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527063" y="4095724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714799" y="2102367"/>
            <a:ext cx="2218055" cy="1030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806874" y="1678822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806874" y="4544922"/>
            <a:ext cx="2218055" cy="1030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898949" y="4121377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554F641-498D-443D-91AC-6FAC15242C45}"/>
              </a:ext>
            </a:extLst>
          </p:cNvPr>
          <p:cNvGrpSpPr/>
          <p:nvPr/>
        </p:nvGrpSpPr>
        <p:grpSpPr>
          <a:xfrm>
            <a:off x="370763" y="215986"/>
            <a:ext cx="3080915" cy="804232"/>
            <a:chOff x="370763" y="215986"/>
            <a:chExt cx="3080915" cy="804232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71481746-A4C3-4AE5-886A-B9D35E686E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548" y="270439"/>
              <a:ext cx="657389" cy="749779"/>
            </a:xfrm>
            <a:custGeom>
              <a:avLst/>
              <a:gdLst>
                <a:gd name="connsiteX0" fmla="*/ 142875 w 293688"/>
                <a:gd name="connsiteY0" fmla="*/ 333376 h 334963"/>
                <a:gd name="connsiteX1" fmla="*/ 144463 w 293688"/>
                <a:gd name="connsiteY1" fmla="*/ 334963 h 334963"/>
                <a:gd name="connsiteX2" fmla="*/ 142875 w 293688"/>
                <a:gd name="connsiteY2" fmla="*/ 334963 h 334963"/>
                <a:gd name="connsiteX3" fmla="*/ 163513 w 293688"/>
                <a:gd name="connsiteY3" fmla="*/ 330201 h 334963"/>
                <a:gd name="connsiteX4" fmla="*/ 160338 w 293688"/>
                <a:gd name="connsiteY4" fmla="*/ 333376 h 334963"/>
                <a:gd name="connsiteX5" fmla="*/ 163513 w 293688"/>
                <a:gd name="connsiteY5" fmla="*/ 333376 h 334963"/>
                <a:gd name="connsiteX6" fmla="*/ 93662 w 293688"/>
                <a:gd name="connsiteY6" fmla="*/ 314326 h 334963"/>
                <a:gd name="connsiteX7" fmla="*/ 95250 w 293688"/>
                <a:gd name="connsiteY7" fmla="*/ 314326 h 334963"/>
                <a:gd name="connsiteX8" fmla="*/ 95250 w 293688"/>
                <a:gd name="connsiteY8" fmla="*/ 317501 h 334963"/>
                <a:gd name="connsiteX9" fmla="*/ 88900 w 293688"/>
                <a:gd name="connsiteY9" fmla="*/ 314326 h 334963"/>
                <a:gd name="connsiteX10" fmla="*/ 90487 w 293688"/>
                <a:gd name="connsiteY10" fmla="*/ 317501 h 334963"/>
                <a:gd name="connsiteX11" fmla="*/ 88900 w 293688"/>
                <a:gd name="connsiteY11" fmla="*/ 317501 h 334963"/>
                <a:gd name="connsiteX12" fmla="*/ 74612 w 293688"/>
                <a:gd name="connsiteY12" fmla="*/ 301626 h 334963"/>
                <a:gd name="connsiteX13" fmla="*/ 77787 w 293688"/>
                <a:gd name="connsiteY13" fmla="*/ 301626 h 334963"/>
                <a:gd name="connsiteX14" fmla="*/ 74612 w 293688"/>
                <a:gd name="connsiteY14" fmla="*/ 303213 h 334963"/>
                <a:gd name="connsiteX15" fmla="*/ 20637 w 293688"/>
                <a:gd name="connsiteY15" fmla="*/ 263526 h 334963"/>
                <a:gd name="connsiteX16" fmla="*/ 20637 w 293688"/>
                <a:gd name="connsiteY16" fmla="*/ 265113 h 334963"/>
                <a:gd name="connsiteX17" fmla="*/ 20637 w 293688"/>
                <a:gd name="connsiteY17" fmla="*/ 266701 h 334963"/>
                <a:gd name="connsiteX18" fmla="*/ 17462 w 293688"/>
                <a:gd name="connsiteY18" fmla="*/ 265113 h 334963"/>
                <a:gd name="connsiteX19" fmla="*/ 20637 w 293688"/>
                <a:gd name="connsiteY19" fmla="*/ 255588 h 334963"/>
                <a:gd name="connsiteX20" fmla="*/ 22225 w 293688"/>
                <a:gd name="connsiteY20" fmla="*/ 255588 h 334963"/>
                <a:gd name="connsiteX21" fmla="*/ 22225 w 293688"/>
                <a:gd name="connsiteY21" fmla="*/ 258763 h 334963"/>
                <a:gd name="connsiteX22" fmla="*/ 20637 w 293688"/>
                <a:gd name="connsiteY22" fmla="*/ 260351 h 334963"/>
                <a:gd name="connsiteX23" fmla="*/ 17462 w 293688"/>
                <a:gd name="connsiteY23" fmla="*/ 260351 h 334963"/>
                <a:gd name="connsiteX24" fmla="*/ 20637 w 293688"/>
                <a:gd name="connsiteY24" fmla="*/ 258763 h 334963"/>
                <a:gd name="connsiteX25" fmla="*/ 14287 w 293688"/>
                <a:gd name="connsiteY25" fmla="*/ 250826 h 334963"/>
                <a:gd name="connsiteX26" fmla="*/ 15875 w 293688"/>
                <a:gd name="connsiteY26" fmla="*/ 250826 h 334963"/>
                <a:gd name="connsiteX27" fmla="*/ 15875 w 293688"/>
                <a:gd name="connsiteY27" fmla="*/ 254001 h 334963"/>
                <a:gd name="connsiteX28" fmla="*/ 14287 w 293688"/>
                <a:gd name="connsiteY28" fmla="*/ 247651 h 334963"/>
                <a:gd name="connsiteX29" fmla="*/ 15875 w 293688"/>
                <a:gd name="connsiteY29" fmla="*/ 247651 h 334963"/>
                <a:gd name="connsiteX30" fmla="*/ 15875 w 293688"/>
                <a:gd name="connsiteY30" fmla="*/ 249238 h 334963"/>
                <a:gd name="connsiteX31" fmla="*/ 14287 w 293688"/>
                <a:gd name="connsiteY31" fmla="*/ 249238 h 334963"/>
                <a:gd name="connsiteX32" fmla="*/ 11112 w 293688"/>
                <a:gd name="connsiteY32" fmla="*/ 242888 h 334963"/>
                <a:gd name="connsiteX33" fmla="*/ 14287 w 293688"/>
                <a:gd name="connsiteY33" fmla="*/ 244476 h 334963"/>
                <a:gd name="connsiteX34" fmla="*/ 11112 w 293688"/>
                <a:gd name="connsiteY34" fmla="*/ 244476 h 334963"/>
                <a:gd name="connsiteX35" fmla="*/ 9525 w 293688"/>
                <a:gd name="connsiteY35" fmla="*/ 238126 h 334963"/>
                <a:gd name="connsiteX36" fmla="*/ 11112 w 293688"/>
                <a:gd name="connsiteY36" fmla="*/ 238126 h 334963"/>
                <a:gd name="connsiteX37" fmla="*/ 11112 w 293688"/>
                <a:gd name="connsiteY37" fmla="*/ 239713 h 334963"/>
                <a:gd name="connsiteX38" fmla="*/ 11112 w 293688"/>
                <a:gd name="connsiteY38" fmla="*/ 242888 h 334963"/>
                <a:gd name="connsiteX39" fmla="*/ 9525 w 293688"/>
                <a:gd name="connsiteY39" fmla="*/ 239713 h 334963"/>
                <a:gd name="connsiteX40" fmla="*/ 196850 w 293688"/>
                <a:gd name="connsiteY40" fmla="*/ 55563 h 334963"/>
                <a:gd name="connsiteX41" fmla="*/ 198438 w 293688"/>
                <a:gd name="connsiteY41" fmla="*/ 55563 h 334963"/>
                <a:gd name="connsiteX42" fmla="*/ 201613 w 293688"/>
                <a:gd name="connsiteY42" fmla="*/ 55563 h 334963"/>
                <a:gd name="connsiteX43" fmla="*/ 203200 w 293688"/>
                <a:gd name="connsiteY43" fmla="*/ 55563 h 334963"/>
                <a:gd name="connsiteX44" fmla="*/ 206376 w 293688"/>
                <a:gd name="connsiteY44" fmla="*/ 55563 h 334963"/>
                <a:gd name="connsiteX45" fmla="*/ 207963 w 293688"/>
                <a:gd name="connsiteY45" fmla="*/ 55563 h 334963"/>
                <a:gd name="connsiteX46" fmla="*/ 211138 w 293688"/>
                <a:gd name="connsiteY46" fmla="*/ 55563 h 334963"/>
                <a:gd name="connsiteX47" fmla="*/ 207963 w 293688"/>
                <a:gd name="connsiteY47" fmla="*/ 57151 h 334963"/>
                <a:gd name="connsiteX48" fmla="*/ 206376 w 293688"/>
                <a:gd name="connsiteY48" fmla="*/ 57151 h 334963"/>
                <a:gd name="connsiteX49" fmla="*/ 201613 w 293688"/>
                <a:gd name="connsiteY49" fmla="*/ 57151 h 334963"/>
                <a:gd name="connsiteX50" fmla="*/ 57150 w 293688"/>
                <a:gd name="connsiteY50" fmla="*/ 52388 h 334963"/>
                <a:gd name="connsiteX51" fmla="*/ 58737 w 293688"/>
                <a:gd name="connsiteY51" fmla="*/ 55563 h 334963"/>
                <a:gd name="connsiteX52" fmla="*/ 57150 w 293688"/>
                <a:gd name="connsiteY52" fmla="*/ 55563 h 334963"/>
                <a:gd name="connsiteX53" fmla="*/ 165100 w 293688"/>
                <a:gd name="connsiteY53" fmla="*/ 36513 h 334963"/>
                <a:gd name="connsiteX54" fmla="*/ 168275 w 293688"/>
                <a:gd name="connsiteY54" fmla="*/ 36513 h 334963"/>
                <a:gd name="connsiteX55" fmla="*/ 165100 w 293688"/>
                <a:gd name="connsiteY55" fmla="*/ 39688 h 334963"/>
                <a:gd name="connsiteX56" fmla="*/ 165100 w 293688"/>
                <a:gd name="connsiteY56" fmla="*/ 31750 h 334963"/>
                <a:gd name="connsiteX57" fmla="*/ 168275 w 293688"/>
                <a:gd name="connsiteY57" fmla="*/ 31750 h 334963"/>
                <a:gd name="connsiteX58" fmla="*/ 165100 w 293688"/>
                <a:gd name="connsiteY58" fmla="*/ 34925 h 334963"/>
                <a:gd name="connsiteX59" fmla="*/ 160338 w 293688"/>
                <a:gd name="connsiteY59" fmla="*/ 30163 h 334963"/>
                <a:gd name="connsiteX60" fmla="*/ 163513 w 293688"/>
                <a:gd name="connsiteY60" fmla="*/ 31750 h 334963"/>
                <a:gd name="connsiteX61" fmla="*/ 160338 w 293688"/>
                <a:gd name="connsiteY61" fmla="*/ 31750 h 334963"/>
                <a:gd name="connsiteX62" fmla="*/ 160338 w 293688"/>
                <a:gd name="connsiteY62" fmla="*/ 26988 h 334963"/>
                <a:gd name="connsiteX63" fmla="*/ 163513 w 293688"/>
                <a:gd name="connsiteY63" fmla="*/ 26988 h 334963"/>
                <a:gd name="connsiteX64" fmla="*/ 160338 w 293688"/>
                <a:gd name="connsiteY64" fmla="*/ 30163 h 334963"/>
                <a:gd name="connsiteX65" fmla="*/ 160338 w 293688"/>
                <a:gd name="connsiteY65" fmla="*/ 20638 h 334963"/>
                <a:gd name="connsiteX66" fmla="*/ 163513 w 293688"/>
                <a:gd name="connsiteY66" fmla="*/ 20638 h 334963"/>
                <a:gd name="connsiteX67" fmla="*/ 163513 w 293688"/>
                <a:gd name="connsiteY67" fmla="*/ 23813 h 334963"/>
                <a:gd name="connsiteX68" fmla="*/ 160338 w 293688"/>
                <a:gd name="connsiteY68" fmla="*/ 23813 h 334963"/>
                <a:gd name="connsiteX69" fmla="*/ 107950 w 293688"/>
                <a:gd name="connsiteY69" fmla="*/ 9525 h 334963"/>
                <a:gd name="connsiteX70" fmla="*/ 111125 w 293688"/>
                <a:gd name="connsiteY70" fmla="*/ 9525 h 334963"/>
                <a:gd name="connsiteX71" fmla="*/ 111125 w 293688"/>
                <a:gd name="connsiteY71" fmla="*/ 11113 h 334963"/>
                <a:gd name="connsiteX72" fmla="*/ 107950 w 293688"/>
                <a:gd name="connsiteY72" fmla="*/ 14288 h 334963"/>
                <a:gd name="connsiteX73" fmla="*/ 107950 w 293688"/>
                <a:gd name="connsiteY73" fmla="*/ 11113 h 334963"/>
                <a:gd name="connsiteX74" fmla="*/ 106362 w 293688"/>
                <a:gd name="connsiteY74" fmla="*/ 7938 h 334963"/>
                <a:gd name="connsiteX75" fmla="*/ 107950 w 293688"/>
                <a:gd name="connsiteY75" fmla="*/ 9525 h 334963"/>
                <a:gd name="connsiteX76" fmla="*/ 106362 w 293688"/>
                <a:gd name="connsiteY76" fmla="*/ 11113 h 334963"/>
                <a:gd name="connsiteX77" fmla="*/ 106362 w 293688"/>
                <a:gd name="connsiteY77" fmla="*/ 14288 h 334963"/>
                <a:gd name="connsiteX78" fmla="*/ 106363 w 293688"/>
                <a:gd name="connsiteY78" fmla="*/ 14288 h 334963"/>
                <a:gd name="connsiteX79" fmla="*/ 107950 w 293688"/>
                <a:gd name="connsiteY79" fmla="*/ 14288 h 334963"/>
                <a:gd name="connsiteX80" fmla="*/ 106363 w 293688"/>
                <a:gd name="connsiteY80" fmla="*/ 15875 h 334963"/>
                <a:gd name="connsiteX81" fmla="*/ 106363 w 293688"/>
                <a:gd name="connsiteY81" fmla="*/ 15876 h 334963"/>
                <a:gd name="connsiteX82" fmla="*/ 106362 w 293688"/>
                <a:gd name="connsiteY82" fmla="*/ 15876 h 334963"/>
                <a:gd name="connsiteX83" fmla="*/ 106362 w 293688"/>
                <a:gd name="connsiteY83" fmla="*/ 19050 h 334963"/>
                <a:gd name="connsiteX84" fmla="*/ 104776 w 293688"/>
                <a:gd name="connsiteY84" fmla="*/ 20637 h 334963"/>
                <a:gd name="connsiteX85" fmla="*/ 104776 w 293688"/>
                <a:gd name="connsiteY85" fmla="*/ 20638 h 334963"/>
                <a:gd name="connsiteX86" fmla="*/ 104775 w 293688"/>
                <a:gd name="connsiteY86" fmla="*/ 20638 h 334963"/>
                <a:gd name="connsiteX87" fmla="*/ 104775 w 293688"/>
                <a:gd name="connsiteY87" fmla="*/ 20638 h 334963"/>
                <a:gd name="connsiteX88" fmla="*/ 104775 w 293688"/>
                <a:gd name="connsiteY88" fmla="*/ 23813 h 334963"/>
                <a:gd name="connsiteX89" fmla="*/ 104775 w 293688"/>
                <a:gd name="connsiteY89" fmla="*/ 25400 h 334963"/>
                <a:gd name="connsiteX90" fmla="*/ 101600 w 293688"/>
                <a:gd name="connsiteY90" fmla="*/ 26988 h 334963"/>
                <a:gd name="connsiteX91" fmla="*/ 100012 w 293688"/>
                <a:gd name="connsiteY91" fmla="*/ 30163 h 334963"/>
                <a:gd name="connsiteX92" fmla="*/ 101600 w 293688"/>
                <a:gd name="connsiteY92" fmla="*/ 30163 h 334963"/>
                <a:gd name="connsiteX93" fmla="*/ 104775 w 293688"/>
                <a:gd name="connsiteY93" fmla="*/ 30163 h 334963"/>
                <a:gd name="connsiteX94" fmla="*/ 104775 w 293688"/>
                <a:gd name="connsiteY94" fmla="*/ 26988 h 334963"/>
                <a:gd name="connsiteX95" fmla="*/ 106362 w 293688"/>
                <a:gd name="connsiteY95" fmla="*/ 26988 h 334963"/>
                <a:gd name="connsiteX96" fmla="*/ 106362 w 293688"/>
                <a:gd name="connsiteY96" fmla="*/ 25400 h 334963"/>
                <a:gd name="connsiteX97" fmla="*/ 107950 w 293688"/>
                <a:gd name="connsiteY97" fmla="*/ 25400 h 334963"/>
                <a:gd name="connsiteX98" fmla="*/ 111125 w 293688"/>
                <a:gd name="connsiteY98" fmla="*/ 25400 h 334963"/>
                <a:gd name="connsiteX99" fmla="*/ 111125 w 293688"/>
                <a:gd name="connsiteY99" fmla="*/ 26988 h 334963"/>
                <a:gd name="connsiteX100" fmla="*/ 112712 w 293688"/>
                <a:gd name="connsiteY100" fmla="*/ 26988 h 334963"/>
                <a:gd name="connsiteX101" fmla="*/ 112712 w 293688"/>
                <a:gd name="connsiteY101" fmla="*/ 25400 h 334963"/>
                <a:gd name="connsiteX102" fmla="*/ 115887 w 293688"/>
                <a:gd name="connsiteY102" fmla="*/ 23813 h 334963"/>
                <a:gd name="connsiteX103" fmla="*/ 117475 w 293688"/>
                <a:gd name="connsiteY103" fmla="*/ 23813 h 334963"/>
                <a:gd name="connsiteX104" fmla="*/ 120650 w 293688"/>
                <a:gd name="connsiteY104" fmla="*/ 23813 h 334963"/>
                <a:gd name="connsiteX105" fmla="*/ 120650 w 293688"/>
                <a:gd name="connsiteY105" fmla="*/ 20638 h 334963"/>
                <a:gd name="connsiteX106" fmla="*/ 122237 w 293688"/>
                <a:gd name="connsiteY106" fmla="*/ 19050 h 334963"/>
                <a:gd name="connsiteX107" fmla="*/ 123825 w 293688"/>
                <a:gd name="connsiteY107" fmla="*/ 19050 h 334963"/>
                <a:gd name="connsiteX108" fmla="*/ 127000 w 293688"/>
                <a:gd name="connsiteY108" fmla="*/ 15875 h 334963"/>
                <a:gd name="connsiteX109" fmla="*/ 127000 w 293688"/>
                <a:gd name="connsiteY109" fmla="*/ 19050 h 334963"/>
                <a:gd name="connsiteX110" fmla="*/ 128587 w 293688"/>
                <a:gd name="connsiteY110" fmla="*/ 19050 h 334963"/>
                <a:gd name="connsiteX111" fmla="*/ 128587 w 293688"/>
                <a:gd name="connsiteY111" fmla="*/ 15875 h 334963"/>
                <a:gd name="connsiteX112" fmla="*/ 131762 w 293688"/>
                <a:gd name="connsiteY112" fmla="*/ 15875 h 334963"/>
                <a:gd name="connsiteX113" fmla="*/ 133350 w 293688"/>
                <a:gd name="connsiteY113" fmla="*/ 15875 h 334963"/>
                <a:gd name="connsiteX114" fmla="*/ 136525 w 293688"/>
                <a:gd name="connsiteY114" fmla="*/ 15875 h 334963"/>
                <a:gd name="connsiteX115" fmla="*/ 138112 w 293688"/>
                <a:gd name="connsiteY115" fmla="*/ 15875 h 334963"/>
                <a:gd name="connsiteX116" fmla="*/ 139700 w 293688"/>
                <a:gd name="connsiteY116" fmla="*/ 15875 h 334963"/>
                <a:gd name="connsiteX117" fmla="*/ 139700 w 293688"/>
                <a:gd name="connsiteY117" fmla="*/ 14288 h 334963"/>
                <a:gd name="connsiteX118" fmla="*/ 142875 w 293688"/>
                <a:gd name="connsiteY118" fmla="*/ 14288 h 334963"/>
                <a:gd name="connsiteX119" fmla="*/ 142875 w 293688"/>
                <a:gd name="connsiteY119" fmla="*/ 11113 h 334963"/>
                <a:gd name="connsiteX120" fmla="*/ 144463 w 293688"/>
                <a:gd name="connsiteY120" fmla="*/ 9525 h 334963"/>
                <a:gd name="connsiteX121" fmla="*/ 147638 w 293688"/>
                <a:gd name="connsiteY121" fmla="*/ 9525 h 334963"/>
                <a:gd name="connsiteX122" fmla="*/ 147638 w 293688"/>
                <a:gd name="connsiteY122" fmla="*/ 14288 h 334963"/>
                <a:gd name="connsiteX123" fmla="*/ 144463 w 293688"/>
                <a:gd name="connsiteY123" fmla="*/ 14288 h 334963"/>
                <a:gd name="connsiteX124" fmla="*/ 144463 w 293688"/>
                <a:gd name="connsiteY124" fmla="*/ 15875 h 334963"/>
                <a:gd name="connsiteX125" fmla="*/ 147638 w 293688"/>
                <a:gd name="connsiteY125" fmla="*/ 15875 h 334963"/>
                <a:gd name="connsiteX126" fmla="*/ 147638 w 293688"/>
                <a:gd name="connsiteY126" fmla="*/ 14288 h 334963"/>
                <a:gd name="connsiteX127" fmla="*/ 149225 w 293688"/>
                <a:gd name="connsiteY127" fmla="*/ 14288 h 334963"/>
                <a:gd name="connsiteX128" fmla="*/ 152400 w 293688"/>
                <a:gd name="connsiteY128" fmla="*/ 14288 h 334963"/>
                <a:gd name="connsiteX129" fmla="*/ 152400 w 293688"/>
                <a:gd name="connsiteY129" fmla="*/ 11113 h 334963"/>
                <a:gd name="connsiteX130" fmla="*/ 153988 w 293688"/>
                <a:gd name="connsiteY130" fmla="*/ 11113 h 334963"/>
                <a:gd name="connsiteX131" fmla="*/ 153988 w 293688"/>
                <a:gd name="connsiteY131" fmla="*/ 14288 h 334963"/>
                <a:gd name="connsiteX132" fmla="*/ 153988 w 293688"/>
                <a:gd name="connsiteY132" fmla="*/ 15875 h 334963"/>
                <a:gd name="connsiteX133" fmla="*/ 153988 w 293688"/>
                <a:gd name="connsiteY133" fmla="*/ 19050 h 334963"/>
                <a:gd name="connsiteX134" fmla="*/ 153988 w 293688"/>
                <a:gd name="connsiteY134" fmla="*/ 20638 h 334963"/>
                <a:gd name="connsiteX135" fmla="*/ 152400 w 293688"/>
                <a:gd name="connsiteY135" fmla="*/ 23813 h 334963"/>
                <a:gd name="connsiteX136" fmla="*/ 152400 w 293688"/>
                <a:gd name="connsiteY136" fmla="*/ 25400 h 334963"/>
                <a:gd name="connsiteX137" fmla="*/ 153988 w 293688"/>
                <a:gd name="connsiteY137" fmla="*/ 25400 h 334963"/>
                <a:gd name="connsiteX138" fmla="*/ 155575 w 293688"/>
                <a:gd name="connsiteY138" fmla="*/ 25400 h 334963"/>
                <a:gd name="connsiteX139" fmla="*/ 158750 w 293688"/>
                <a:gd name="connsiteY139" fmla="*/ 25400 h 334963"/>
                <a:gd name="connsiteX140" fmla="*/ 158750 w 293688"/>
                <a:gd name="connsiteY140" fmla="*/ 23813 h 334963"/>
                <a:gd name="connsiteX141" fmla="*/ 160338 w 293688"/>
                <a:gd name="connsiteY141" fmla="*/ 23813 h 334963"/>
                <a:gd name="connsiteX142" fmla="*/ 160338 w 293688"/>
                <a:gd name="connsiteY142" fmla="*/ 25400 h 334963"/>
                <a:gd name="connsiteX143" fmla="*/ 160338 w 293688"/>
                <a:gd name="connsiteY143" fmla="*/ 25401 h 334963"/>
                <a:gd name="connsiteX144" fmla="*/ 160337 w 293688"/>
                <a:gd name="connsiteY144" fmla="*/ 25401 h 334963"/>
                <a:gd name="connsiteX145" fmla="*/ 158750 w 293688"/>
                <a:gd name="connsiteY145" fmla="*/ 26988 h 334963"/>
                <a:gd name="connsiteX146" fmla="*/ 158750 w 293688"/>
                <a:gd name="connsiteY146" fmla="*/ 30163 h 334963"/>
                <a:gd name="connsiteX147" fmla="*/ 155575 w 293688"/>
                <a:gd name="connsiteY147" fmla="*/ 31750 h 334963"/>
                <a:gd name="connsiteX148" fmla="*/ 158750 w 293688"/>
                <a:gd name="connsiteY148" fmla="*/ 31750 h 334963"/>
                <a:gd name="connsiteX149" fmla="*/ 160338 w 293688"/>
                <a:gd name="connsiteY149" fmla="*/ 31750 h 334963"/>
                <a:gd name="connsiteX150" fmla="*/ 163513 w 293688"/>
                <a:gd name="connsiteY150" fmla="*/ 34925 h 334963"/>
                <a:gd name="connsiteX151" fmla="*/ 165100 w 293688"/>
                <a:gd name="connsiteY151" fmla="*/ 34925 h 334963"/>
                <a:gd name="connsiteX152" fmla="*/ 165100 w 293688"/>
                <a:gd name="connsiteY152" fmla="*/ 36513 h 334963"/>
                <a:gd name="connsiteX153" fmla="*/ 163513 w 293688"/>
                <a:gd name="connsiteY153" fmla="*/ 36513 h 334963"/>
                <a:gd name="connsiteX154" fmla="*/ 163513 w 293688"/>
                <a:gd name="connsiteY154" fmla="*/ 39688 h 334963"/>
                <a:gd name="connsiteX155" fmla="*/ 160338 w 293688"/>
                <a:gd name="connsiteY155" fmla="*/ 39688 h 334963"/>
                <a:gd name="connsiteX156" fmla="*/ 160338 w 293688"/>
                <a:gd name="connsiteY156" fmla="*/ 41275 h 334963"/>
                <a:gd name="connsiteX157" fmla="*/ 163513 w 293688"/>
                <a:gd name="connsiteY157" fmla="*/ 41275 h 334963"/>
                <a:gd name="connsiteX158" fmla="*/ 163513 w 293688"/>
                <a:gd name="connsiteY158" fmla="*/ 41275 h 334963"/>
                <a:gd name="connsiteX159" fmla="*/ 163513 w 293688"/>
                <a:gd name="connsiteY159" fmla="*/ 39688 h 334963"/>
                <a:gd name="connsiteX160" fmla="*/ 165100 w 293688"/>
                <a:gd name="connsiteY160" fmla="*/ 39688 h 334963"/>
                <a:gd name="connsiteX161" fmla="*/ 165100 w 293688"/>
                <a:gd name="connsiteY161" fmla="*/ 41275 h 334963"/>
                <a:gd name="connsiteX162" fmla="*/ 165100 w 293688"/>
                <a:gd name="connsiteY162" fmla="*/ 41275 h 334963"/>
                <a:gd name="connsiteX163" fmla="*/ 165100 w 293688"/>
                <a:gd name="connsiteY163" fmla="*/ 42863 h 334963"/>
                <a:gd name="connsiteX164" fmla="*/ 163513 w 293688"/>
                <a:gd name="connsiteY164" fmla="*/ 46038 h 334963"/>
                <a:gd name="connsiteX165" fmla="*/ 160338 w 293688"/>
                <a:gd name="connsiteY165" fmla="*/ 46038 h 334963"/>
                <a:gd name="connsiteX166" fmla="*/ 160338 w 293688"/>
                <a:gd name="connsiteY166" fmla="*/ 47625 h 334963"/>
                <a:gd name="connsiteX167" fmla="*/ 163513 w 293688"/>
                <a:gd name="connsiteY167" fmla="*/ 46038 h 334963"/>
                <a:gd name="connsiteX168" fmla="*/ 163513 w 293688"/>
                <a:gd name="connsiteY168" fmla="*/ 47625 h 334963"/>
                <a:gd name="connsiteX169" fmla="*/ 165100 w 293688"/>
                <a:gd name="connsiteY169" fmla="*/ 47625 h 334963"/>
                <a:gd name="connsiteX170" fmla="*/ 165100 w 293688"/>
                <a:gd name="connsiteY170" fmla="*/ 50800 h 334963"/>
                <a:gd name="connsiteX171" fmla="*/ 163513 w 293688"/>
                <a:gd name="connsiteY171" fmla="*/ 50800 h 334963"/>
                <a:gd name="connsiteX172" fmla="*/ 160338 w 293688"/>
                <a:gd name="connsiteY172" fmla="*/ 50800 h 334963"/>
                <a:gd name="connsiteX173" fmla="*/ 160338 w 293688"/>
                <a:gd name="connsiteY173" fmla="*/ 52388 h 334963"/>
                <a:gd name="connsiteX174" fmla="*/ 158750 w 293688"/>
                <a:gd name="connsiteY174" fmla="*/ 52388 h 334963"/>
                <a:gd name="connsiteX175" fmla="*/ 158750 w 293688"/>
                <a:gd name="connsiteY175" fmla="*/ 55563 h 334963"/>
                <a:gd name="connsiteX176" fmla="*/ 158750 w 293688"/>
                <a:gd name="connsiteY176" fmla="*/ 57150 h 334963"/>
                <a:gd name="connsiteX177" fmla="*/ 160338 w 293688"/>
                <a:gd name="connsiteY177" fmla="*/ 57150 h 334963"/>
                <a:gd name="connsiteX178" fmla="*/ 160338 w 293688"/>
                <a:gd name="connsiteY178" fmla="*/ 58738 h 334963"/>
                <a:gd name="connsiteX179" fmla="*/ 163513 w 293688"/>
                <a:gd name="connsiteY179" fmla="*/ 58738 h 334963"/>
                <a:gd name="connsiteX180" fmla="*/ 163513 w 293688"/>
                <a:gd name="connsiteY180" fmla="*/ 57150 h 334963"/>
                <a:gd name="connsiteX181" fmla="*/ 165100 w 293688"/>
                <a:gd name="connsiteY181" fmla="*/ 57150 h 334963"/>
                <a:gd name="connsiteX182" fmla="*/ 168275 w 293688"/>
                <a:gd name="connsiteY182" fmla="*/ 55563 h 334963"/>
                <a:gd name="connsiteX183" fmla="*/ 169863 w 293688"/>
                <a:gd name="connsiteY183" fmla="*/ 52388 h 334963"/>
                <a:gd name="connsiteX184" fmla="*/ 169863 w 293688"/>
                <a:gd name="connsiteY184" fmla="*/ 55563 h 334963"/>
                <a:gd name="connsiteX185" fmla="*/ 169863 w 293688"/>
                <a:gd name="connsiteY185" fmla="*/ 57150 h 334963"/>
                <a:gd name="connsiteX186" fmla="*/ 169863 w 293688"/>
                <a:gd name="connsiteY186" fmla="*/ 58738 h 334963"/>
                <a:gd name="connsiteX187" fmla="*/ 168275 w 293688"/>
                <a:gd name="connsiteY187" fmla="*/ 61913 h 334963"/>
                <a:gd name="connsiteX188" fmla="*/ 169863 w 293688"/>
                <a:gd name="connsiteY188" fmla="*/ 63501 h 334963"/>
                <a:gd name="connsiteX189" fmla="*/ 168275 w 293688"/>
                <a:gd name="connsiteY189" fmla="*/ 63501 h 334963"/>
                <a:gd name="connsiteX190" fmla="*/ 168275 w 293688"/>
                <a:gd name="connsiteY190" fmla="*/ 66676 h 334963"/>
                <a:gd name="connsiteX191" fmla="*/ 165100 w 293688"/>
                <a:gd name="connsiteY191" fmla="*/ 68263 h 334963"/>
                <a:gd name="connsiteX192" fmla="*/ 165100 w 293688"/>
                <a:gd name="connsiteY192" fmla="*/ 69851 h 334963"/>
                <a:gd name="connsiteX193" fmla="*/ 165100 w 293688"/>
                <a:gd name="connsiteY193" fmla="*/ 73026 h 334963"/>
                <a:gd name="connsiteX194" fmla="*/ 168275 w 293688"/>
                <a:gd name="connsiteY194" fmla="*/ 73026 h 334963"/>
                <a:gd name="connsiteX195" fmla="*/ 169863 w 293688"/>
                <a:gd name="connsiteY195" fmla="*/ 73026 h 334963"/>
                <a:gd name="connsiteX196" fmla="*/ 171450 w 293688"/>
                <a:gd name="connsiteY196" fmla="*/ 73026 h 334963"/>
                <a:gd name="connsiteX197" fmla="*/ 174625 w 293688"/>
                <a:gd name="connsiteY197" fmla="*/ 69851 h 334963"/>
                <a:gd name="connsiteX198" fmla="*/ 171450 w 293688"/>
                <a:gd name="connsiteY198" fmla="*/ 74613 h 334963"/>
                <a:gd name="connsiteX199" fmla="*/ 169863 w 293688"/>
                <a:gd name="connsiteY199" fmla="*/ 74613 h 334963"/>
                <a:gd name="connsiteX200" fmla="*/ 169863 w 293688"/>
                <a:gd name="connsiteY200" fmla="*/ 77788 h 334963"/>
                <a:gd name="connsiteX201" fmla="*/ 168275 w 293688"/>
                <a:gd name="connsiteY201" fmla="*/ 77788 h 334963"/>
                <a:gd name="connsiteX202" fmla="*/ 168275 w 293688"/>
                <a:gd name="connsiteY202" fmla="*/ 79376 h 334963"/>
                <a:gd name="connsiteX203" fmla="*/ 165100 w 293688"/>
                <a:gd name="connsiteY203" fmla="*/ 79376 h 334963"/>
                <a:gd name="connsiteX204" fmla="*/ 165100 w 293688"/>
                <a:gd name="connsiteY204" fmla="*/ 82551 h 334963"/>
                <a:gd name="connsiteX205" fmla="*/ 163513 w 293688"/>
                <a:gd name="connsiteY205" fmla="*/ 82551 h 334963"/>
                <a:gd name="connsiteX206" fmla="*/ 163513 w 293688"/>
                <a:gd name="connsiteY206" fmla="*/ 84138 h 334963"/>
                <a:gd name="connsiteX207" fmla="*/ 163513 w 293688"/>
                <a:gd name="connsiteY207" fmla="*/ 85726 h 334963"/>
                <a:gd name="connsiteX208" fmla="*/ 160338 w 293688"/>
                <a:gd name="connsiteY208" fmla="*/ 85726 h 334963"/>
                <a:gd name="connsiteX209" fmla="*/ 160338 w 293688"/>
                <a:gd name="connsiteY209" fmla="*/ 88901 h 334963"/>
                <a:gd name="connsiteX210" fmla="*/ 160338 w 293688"/>
                <a:gd name="connsiteY210" fmla="*/ 90488 h 334963"/>
                <a:gd name="connsiteX211" fmla="*/ 158750 w 293688"/>
                <a:gd name="connsiteY211" fmla="*/ 90488 h 334963"/>
                <a:gd name="connsiteX212" fmla="*/ 158750 w 293688"/>
                <a:gd name="connsiteY212" fmla="*/ 93663 h 334963"/>
                <a:gd name="connsiteX213" fmla="*/ 158750 w 293688"/>
                <a:gd name="connsiteY213" fmla="*/ 95251 h 334963"/>
                <a:gd name="connsiteX214" fmla="*/ 160338 w 293688"/>
                <a:gd name="connsiteY214" fmla="*/ 95251 h 334963"/>
                <a:gd name="connsiteX215" fmla="*/ 163513 w 293688"/>
                <a:gd name="connsiteY215" fmla="*/ 93663 h 334963"/>
                <a:gd name="connsiteX216" fmla="*/ 165100 w 293688"/>
                <a:gd name="connsiteY216" fmla="*/ 93663 h 334963"/>
                <a:gd name="connsiteX217" fmla="*/ 168275 w 293688"/>
                <a:gd name="connsiteY217" fmla="*/ 93663 h 334963"/>
                <a:gd name="connsiteX218" fmla="*/ 168275 w 293688"/>
                <a:gd name="connsiteY218" fmla="*/ 90488 h 334963"/>
                <a:gd name="connsiteX219" fmla="*/ 169863 w 293688"/>
                <a:gd name="connsiteY219" fmla="*/ 90488 h 334963"/>
                <a:gd name="connsiteX220" fmla="*/ 179388 w 293688"/>
                <a:gd name="connsiteY220" fmla="*/ 88901 h 334963"/>
                <a:gd name="connsiteX221" fmla="*/ 185738 w 293688"/>
                <a:gd name="connsiteY221" fmla="*/ 85726 h 334963"/>
                <a:gd name="connsiteX222" fmla="*/ 187325 w 293688"/>
                <a:gd name="connsiteY222" fmla="*/ 85726 h 334963"/>
                <a:gd name="connsiteX223" fmla="*/ 190500 w 293688"/>
                <a:gd name="connsiteY223" fmla="*/ 85726 h 334963"/>
                <a:gd name="connsiteX224" fmla="*/ 190500 w 293688"/>
                <a:gd name="connsiteY224" fmla="*/ 84138 h 334963"/>
                <a:gd name="connsiteX225" fmla="*/ 192088 w 293688"/>
                <a:gd name="connsiteY225" fmla="*/ 84138 h 334963"/>
                <a:gd name="connsiteX226" fmla="*/ 195263 w 293688"/>
                <a:gd name="connsiteY226" fmla="*/ 84138 h 334963"/>
                <a:gd name="connsiteX227" fmla="*/ 196851 w 293688"/>
                <a:gd name="connsiteY227" fmla="*/ 84138 h 334963"/>
                <a:gd name="connsiteX228" fmla="*/ 196851 w 293688"/>
                <a:gd name="connsiteY228" fmla="*/ 82551 h 334963"/>
                <a:gd name="connsiteX229" fmla="*/ 198438 w 293688"/>
                <a:gd name="connsiteY229" fmla="*/ 82551 h 334963"/>
                <a:gd name="connsiteX230" fmla="*/ 201613 w 293688"/>
                <a:gd name="connsiteY230" fmla="*/ 82551 h 334963"/>
                <a:gd name="connsiteX231" fmla="*/ 203201 w 293688"/>
                <a:gd name="connsiteY231" fmla="*/ 82551 h 334963"/>
                <a:gd name="connsiteX232" fmla="*/ 206376 w 293688"/>
                <a:gd name="connsiteY232" fmla="*/ 79376 h 334963"/>
                <a:gd name="connsiteX233" fmla="*/ 203201 w 293688"/>
                <a:gd name="connsiteY233" fmla="*/ 79376 h 334963"/>
                <a:gd name="connsiteX234" fmla="*/ 201613 w 293688"/>
                <a:gd name="connsiteY234" fmla="*/ 79376 h 334963"/>
                <a:gd name="connsiteX235" fmla="*/ 201613 w 293688"/>
                <a:gd name="connsiteY235" fmla="*/ 77788 h 334963"/>
                <a:gd name="connsiteX236" fmla="*/ 203201 w 293688"/>
                <a:gd name="connsiteY236" fmla="*/ 77788 h 334963"/>
                <a:gd name="connsiteX237" fmla="*/ 206376 w 293688"/>
                <a:gd name="connsiteY237" fmla="*/ 77788 h 334963"/>
                <a:gd name="connsiteX238" fmla="*/ 211138 w 293688"/>
                <a:gd name="connsiteY238" fmla="*/ 77788 h 334963"/>
                <a:gd name="connsiteX239" fmla="*/ 214313 w 293688"/>
                <a:gd name="connsiteY239" fmla="*/ 77788 h 334963"/>
                <a:gd name="connsiteX240" fmla="*/ 217488 w 293688"/>
                <a:gd name="connsiteY240" fmla="*/ 77788 h 334963"/>
                <a:gd name="connsiteX241" fmla="*/ 219076 w 293688"/>
                <a:gd name="connsiteY241" fmla="*/ 74613 h 334963"/>
                <a:gd name="connsiteX242" fmla="*/ 219076 w 293688"/>
                <a:gd name="connsiteY242" fmla="*/ 77788 h 334963"/>
                <a:gd name="connsiteX243" fmla="*/ 222251 w 293688"/>
                <a:gd name="connsiteY243" fmla="*/ 77788 h 334963"/>
                <a:gd name="connsiteX244" fmla="*/ 223838 w 293688"/>
                <a:gd name="connsiteY244" fmla="*/ 77788 h 334963"/>
                <a:gd name="connsiteX245" fmla="*/ 227013 w 293688"/>
                <a:gd name="connsiteY245" fmla="*/ 77788 h 334963"/>
                <a:gd name="connsiteX246" fmla="*/ 228601 w 293688"/>
                <a:gd name="connsiteY246" fmla="*/ 74613 h 334963"/>
                <a:gd name="connsiteX247" fmla="*/ 230188 w 293688"/>
                <a:gd name="connsiteY247" fmla="*/ 74613 h 334963"/>
                <a:gd name="connsiteX248" fmla="*/ 233363 w 293688"/>
                <a:gd name="connsiteY248" fmla="*/ 74613 h 334963"/>
                <a:gd name="connsiteX249" fmla="*/ 234951 w 293688"/>
                <a:gd name="connsiteY249" fmla="*/ 74613 h 334963"/>
                <a:gd name="connsiteX250" fmla="*/ 234951 w 293688"/>
                <a:gd name="connsiteY250" fmla="*/ 77788 h 334963"/>
                <a:gd name="connsiteX251" fmla="*/ 238126 w 293688"/>
                <a:gd name="connsiteY251" fmla="*/ 77788 h 334963"/>
                <a:gd name="connsiteX252" fmla="*/ 239713 w 293688"/>
                <a:gd name="connsiteY252" fmla="*/ 77788 h 334963"/>
                <a:gd name="connsiteX253" fmla="*/ 244476 w 293688"/>
                <a:gd name="connsiteY253" fmla="*/ 79376 h 334963"/>
                <a:gd name="connsiteX254" fmla="*/ 246063 w 293688"/>
                <a:gd name="connsiteY254" fmla="*/ 79376 h 334963"/>
                <a:gd name="connsiteX255" fmla="*/ 249238 w 293688"/>
                <a:gd name="connsiteY255" fmla="*/ 79376 h 334963"/>
                <a:gd name="connsiteX256" fmla="*/ 249238 w 293688"/>
                <a:gd name="connsiteY256" fmla="*/ 77788 h 334963"/>
                <a:gd name="connsiteX257" fmla="*/ 246063 w 293688"/>
                <a:gd name="connsiteY257" fmla="*/ 74613 h 334963"/>
                <a:gd name="connsiteX258" fmla="*/ 246063 w 293688"/>
                <a:gd name="connsiteY258" fmla="*/ 73026 h 334963"/>
                <a:gd name="connsiteX259" fmla="*/ 246063 w 293688"/>
                <a:gd name="connsiteY259" fmla="*/ 69851 h 334963"/>
                <a:gd name="connsiteX260" fmla="*/ 244476 w 293688"/>
                <a:gd name="connsiteY260" fmla="*/ 69851 h 334963"/>
                <a:gd name="connsiteX261" fmla="*/ 244476 w 293688"/>
                <a:gd name="connsiteY261" fmla="*/ 68263 h 334963"/>
                <a:gd name="connsiteX262" fmla="*/ 242888 w 293688"/>
                <a:gd name="connsiteY262" fmla="*/ 68263 h 334963"/>
                <a:gd name="connsiteX263" fmla="*/ 242888 w 293688"/>
                <a:gd name="connsiteY263" fmla="*/ 66676 h 334963"/>
                <a:gd name="connsiteX264" fmla="*/ 239713 w 293688"/>
                <a:gd name="connsiteY264" fmla="*/ 66676 h 334963"/>
                <a:gd name="connsiteX265" fmla="*/ 238126 w 293688"/>
                <a:gd name="connsiteY265" fmla="*/ 63501 h 334963"/>
                <a:gd name="connsiteX266" fmla="*/ 238126 w 293688"/>
                <a:gd name="connsiteY266" fmla="*/ 61913 h 334963"/>
                <a:gd name="connsiteX267" fmla="*/ 234951 w 293688"/>
                <a:gd name="connsiteY267" fmla="*/ 61913 h 334963"/>
                <a:gd name="connsiteX268" fmla="*/ 234951 w 293688"/>
                <a:gd name="connsiteY268" fmla="*/ 58738 h 334963"/>
                <a:gd name="connsiteX269" fmla="*/ 233363 w 293688"/>
                <a:gd name="connsiteY269" fmla="*/ 58738 h 334963"/>
                <a:gd name="connsiteX270" fmla="*/ 230188 w 293688"/>
                <a:gd name="connsiteY270" fmla="*/ 57150 h 334963"/>
                <a:gd name="connsiteX271" fmla="*/ 228601 w 293688"/>
                <a:gd name="connsiteY271" fmla="*/ 57150 h 334963"/>
                <a:gd name="connsiteX272" fmla="*/ 228601 w 293688"/>
                <a:gd name="connsiteY272" fmla="*/ 55563 h 334963"/>
                <a:gd name="connsiteX273" fmla="*/ 227013 w 293688"/>
                <a:gd name="connsiteY273" fmla="*/ 55563 h 334963"/>
                <a:gd name="connsiteX274" fmla="*/ 227013 w 293688"/>
                <a:gd name="connsiteY274" fmla="*/ 57150 h 334963"/>
                <a:gd name="connsiteX275" fmla="*/ 225426 w 293688"/>
                <a:gd name="connsiteY275" fmla="*/ 57150 h 334963"/>
                <a:gd name="connsiteX276" fmla="*/ 225426 w 293688"/>
                <a:gd name="connsiteY276" fmla="*/ 58738 h 334963"/>
                <a:gd name="connsiteX277" fmla="*/ 223838 w 293688"/>
                <a:gd name="connsiteY277" fmla="*/ 58738 h 334963"/>
                <a:gd name="connsiteX278" fmla="*/ 223838 w 293688"/>
                <a:gd name="connsiteY278" fmla="*/ 57150 h 334963"/>
                <a:gd name="connsiteX279" fmla="*/ 223838 w 293688"/>
                <a:gd name="connsiteY279" fmla="*/ 57150 h 334963"/>
                <a:gd name="connsiteX280" fmla="*/ 223838 w 293688"/>
                <a:gd name="connsiteY280" fmla="*/ 55563 h 334963"/>
                <a:gd name="connsiteX281" fmla="*/ 222251 w 293688"/>
                <a:gd name="connsiteY281" fmla="*/ 55563 h 334963"/>
                <a:gd name="connsiteX282" fmla="*/ 219076 w 293688"/>
                <a:gd name="connsiteY282" fmla="*/ 55563 h 334963"/>
                <a:gd name="connsiteX283" fmla="*/ 217488 w 293688"/>
                <a:gd name="connsiteY283" fmla="*/ 55563 h 334963"/>
                <a:gd name="connsiteX284" fmla="*/ 214313 w 293688"/>
                <a:gd name="connsiteY284" fmla="*/ 55563 h 334963"/>
                <a:gd name="connsiteX285" fmla="*/ 217488 w 293688"/>
                <a:gd name="connsiteY285" fmla="*/ 52388 h 334963"/>
                <a:gd name="connsiteX286" fmla="*/ 219076 w 293688"/>
                <a:gd name="connsiteY286" fmla="*/ 52388 h 334963"/>
                <a:gd name="connsiteX287" fmla="*/ 222251 w 293688"/>
                <a:gd name="connsiteY287" fmla="*/ 52388 h 334963"/>
                <a:gd name="connsiteX288" fmla="*/ 217488 w 293688"/>
                <a:gd name="connsiteY288" fmla="*/ 50800 h 334963"/>
                <a:gd name="connsiteX289" fmla="*/ 214313 w 293688"/>
                <a:gd name="connsiteY289" fmla="*/ 50800 h 334963"/>
                <a:gd name="connsiteX290" fmla="*/ 214313 w 293688"/>
                <a:gd name="connsiteY290" fmla="*/ 52388 h 334963"/>
                <a:gd name="connsiteX291" fmla="*/ 212725 w 293688"/>
                <a:gd name="connsiteY291" fmla="*/ 52388 h 334963"/>
                <a:gd name="connsiteX292" fmla="*/ 212725 w 293688"/>
                <a:gd name="connsiteY292" fmla="*/ 50800 h 334963"/>
                <a:gd name="connsiteX293" fmla="*/ 211138 w 293688"/>
                <a:gd name="connsiteY293" fmla="*/ 50800 h 334963"/>
                <a:gd name="connsiteX294" fmla="*/ 211138 w 293688"/>
                <a:gd name="connsiteY294" fmla="*/ 49213 h 334963"/>
                <a:gd name="connsiteX295" fmla="*/ 211138 w 293688"/>
                <a:gd name="connsiteY295" fmla="*/ 47625 h 334963"/>
                <a:gd name="connsiteX296" fmla="*/ 211138 w 293688"/>
                <a:gd name="connsiteY296" fmla="*/ 47625 h 334963"/>
                <a:gd name="connsiteX297" fmla="*/ 212726 w 293688"/>
                <a:gd name="connsiteY297" fmla="*/ 47625 h 334963"/>
                <a:gd name="connsiteX298" fmla="*/ 212726 w 293688"/>
                <a:gd name="connsiteY298" fmla="*/ 47625 h 334963"/>
                <a:gd name="connsiteX299" fmla="*/ 214313 w 293688"/>
                <a:gd name="connsiteY299" fmla="*/ 47625 h 334963"/>
                <a:gd name="connsiteX300" fmla="*/ 219076 w 293688"/>
                <a:gd name="connsiteY300" fmla="*/ 47625 h 334963"/>
                <a:gd name="connsiteX301" fmla="*/ 222251 w 293688"/>
                <a:gd name="connsiteY301" fmla="*/ 46038 h 334963"/>
                <a:gd name="connsiteX302" fmla="*/ 223838 w 293688"/>
                <a:gd name="connsiteY302" fmla="*/ 46038 h 334963"/>
                <a:gd name="connsiteX303" fmla="*/ 223838 w 293688"/>
                <a:gd name="connsiteY303" fmla="*/ 47625 h 334963"/>
                <a:gd name="connsiteX304" fmla="*/ 227013 w 293688"/>
                <a:gd name="connsiteY304" fmla="*/ 47625 h 334963"/>
                <a:gd name="connsiteX305" fmla="*/ 228601 w 293688"/>
                <a:gd name="connsiteY305" fmla="*/ 47625 h 334963"/>
                <a:gd name="connsiteX306" fmla="*/ 230188 w 293688"/>
                <a:gd name="connsiteY306" fmla="*/ 47625 h 334963"/>
                <a:gd name="connsiteX307" fmla="*/ 230188 w 293688"/>
                <a:gd name="connsiteY307" fmla="*/ 50800 h 334963"/>
                <a:gd name="connsiteX308" fmla="*/ 233363 w 293688"/>
                <a:gd name="connsiteY308" fmla="*/ 47625 h 334963"/>
                <a:gd name="connsiteX309" fmla="*/ 233363 w 293688"/>
                <a:gd name="connsiteY309" fmla="*/ 50800 h 334963"/>
                <a:gd name="connsiteX310" fmla="*/ 234951 w 293688"/>
                <a:gd name="connsiteY310" fmla="*/ 50800 h 334963"/>
                <a:gd name="connsiteX311" fmla="*/ 238126 w 293688"/>
                <a:gd name="connsiteY311" fmla="*/ 50800 h 334963"/>
                <a:gd name="connsiteX312" fmla="*/ 238126 w 293688"/>
                <a:gd name="connsiteY312" fmla="*/ 52388 h 334963"/>
                <a:gd name="connsiteX313" fmla="*/ 239713 w 293688"/>
                <a:gd name="connsiteY313" fmla="*/ 52388 h 334963"/>
                <a:gd name="connsiteX314" fmla="*/ 242888 w 293688"/>
                <a:gd name="connsiteY314" fmla="*/ 52388 h 334963"/>
                <a:gd name="connsiteX315" fmla="*/ 244476 w 293688"/>
                <a:gd name="connsiteY315" fmla="*/ 55563 h 334963"/>
                <a:gd name="connsiteX316" fmla="*/ 246063 w 293688"/>
                <a:gd name="connsiteY316" fmla="*/ 55563 h 334963"/>
                <a:gd name="connsiteX317" fmla="*/ 254001 w 293688"/>
                <a:gd name="connsiteY317" fmla="*/ 57150 h 334963"/>
                <a:gd name="connsiteX318" fmla="*/ 254001 w 293688"/>
                <a:gd name="connsiteY318" fmla="*/ 58738 h 334963"/>
                <a:gd name="connsiteX319" fmla="*/ 255588 w 293688"/>
                <a:gd name="connsiteY319" fmla="*/ 58738 h 334963"/>
                <a:gd name="connsiteX320" fmla="*/ 255588 w 293688"/>
                <a:gd name="connsiteY320" fmla="*/ 61913 h 334963"/>
                <a:gd name="connsiteX321" fmla="*/ 258763 w 293688"/>
                <a:gd name="connsiteY321" fmla="*/ 63501 h 334963"/>
                <a:gd name="connsiteX322" fmla="*/ 260351 w 293688"/>
                <a:gd name="connsiteY322" fmla="*/ 68263 h 334963"/>
                <a:gd name="connsiteX323" fmla="*/ 261938 w 293688"/>
                <a:gd name="connsiteY323" fmla="*/ 68263 h 334963"/>
                <a:gd name="connsiteX324" fmla="*/ 261938 w 293688"/>
                <a:gd name="connsiteY324" fmla="*/ 69851 h 334963"/>
                <a:gd name="connsiteX325" fmla="*/ 265113 w 293688"/>
                <a:gd name="connsiteY325" fmla="*/ 69851 h 334963"/>
                <a:gd name="connsiteX326" fmla="*/ 266701 w 293688"/>
                <a:gd name="connsiteY326" fmla="*/ 73026 h 334963"/>
                <a:gd name="connsiteX327" fmla="*/ 269876 w 293688"/>
                <a:gd name="connsiteY327" fmla="*/ 73026 h 334963"/>
                <a:gd name="connsiteX328" fmla="*/ 269876 w 293688"/>
                <a:gd name="connsiteY328" fmla="*/ 74613 h 334963"/>
                <a:gd name="connsiteX329" fmla="*/ 266701 w 293688"/>
                <a:gd name="connsiteY329" fmla="*/ 74613 h 334963"/>
                <a:gd name="connsiteX330" fmla="*/ 266701 w 293688"/>
                <a:gd name="connsiteY330" fmla="*/ 77788 h 334963"/>
                <a:gd name="connsiteX331" fmla="*/ 269876 w 293688"/>
                <a:gd name="connsiteY331" fmla="*/ 77788 h 334963"/>
                <a:gd name="connsiteX332" fmla="*/ 269876 w 293688"/>
                <a:gd name="connsiteY332" fmla="*/ 79376 h 334963"/>
                <a:gd name="connsiteX333" fmla="*/ 271463 w 293688"/>
                <a:gd name="connsiteY333" fmla="*/ 79376 h 334963"/>
                <a:gd name="connsiteX334" fmla="*/ 271463 w 293688"/>
                <a:gd name="connsiteY334" fmla="*/ 82551 h 334963"/>
                <a:gd name="connsiteX335" fmla="*/ 271463 w 293688"/>
                <a:gd name="connsiteY335" fmla="*/ 84138 h 334963"/>
                <a:gd name="connsiteX336" fmla="*/ 271463 w 293688"/>
                <a:gd name="connsiteY336" fmla="*/ 85726 h 334963"/>
                <a:gd name="connsiteX337" fmla="*/ 271463 w 293688"/>
                <a:gd name="connsiteY337" fmla="*/ 88901 h 334963"/>
                <a:gd name="connsiteX338" fmla="*/ 273051 w 293688"/>
                <a:gd name="connsiteY338" fmla="*/ 90488 h 334963"/>
                <a:gd name="connsiteX339" fmla="*/ 273051 w 293688"/>
                <a:gd name="connsiteY339" fmla="*/ 93663 h 334963"/>
                <a:gd name="connsiteX340" fmla="*/ 273051 w 293688"/>
                <a:gd name="connsiteY340" fmla="*/ 95251 h 334963"/>
                <a:gd name="connsiteX341" fmla="*/ 271463 w 293688"/>
                <a:gd name="connsiteY341" fmla="*/ 93663 h 334963"/>
                <a:gd name="connsiteX342" fmla="*/ 269876 w 293688"/>
                <a:gd name="connsiteY342" fmla="*/ 95251 h 334963"/>
                <a:gd name="connsiteX343" fmla="*/ 269876 w 293688"/>
                <a:gd name="connsiteY343" fmla="*/ 98426 h 334963"/>
                <a:gd name="connsiteX344" fmla="*/ 271463 w 293688"/>
                <a:gd name="connsiteY344" fmla="*/ 98426 h 334963"/>
                <a:gd name="connsiteX345" fmla="*/ 271463 w 293688"/>
                <a:gd name="connsiteY345" fmla="*/ 100013 h 334963"/>
                <a:gd name="connsiteX346" fmla="*/ 273051 w 293688"/>
                <a:gd name="connsiteY346" fmla="*/ 100013 h 334963"/>
                <a:gd name="connsiteX347" fmla="*/ 276226 w 293688"/>
                <a:gd name="connsiteY347" fmla="*/ 101601 h 334963"/>
                <a:gd name="connsiteX348" fmla="*/ 276226 w 293688"/>
                <a:gd name="connsiteY348" fmla="*/ 104776 h 334963"/>
                <a:gd name="connsiteX349" fmla="*/ 277813 w 293688"/>
                <a:gd name="connsiteY349" fmla="*/ 104776 h 334963"/>
                <a:gd name="connsiteX350" fmla="*/ 277813 w 293688"/>
                <a:gd name="connsiteY350" fmla="*/ 106363 h 334963"/>
                <a:gd name="connsiteX351" fmla="*/ 280988 w 293688"/>
                <a:gd name="connsiteY351" fmla="*/ 106363 h 334963"/>
                <a:gd name="connsiteX352" fmla="*/ 280988 w 293688"/>
                <a:gd name="connsiteY352" fmla="*/ 109538 h 334963"/>
                <a:gd name="connsiteX353" fmla="*/ 282576 w 293688"/>
                <a:gd name="connsiteY353" fmla="*/ 109538 h 334963"/>
                <a:gd name="connsiteX354" fmla="*/ 282576 w 293688"/>
                <a:gd name="connsiteY354" fmla="*/ 111126 h 334963"/>
                <a:gd name="connsiteX355" fmla="*/ 282576 w 293688"/>
                <a:gd name="connsiteY355" fmla="*/ 114301 h 334963"/>
                <a:gd name="connsiteX356" fmla="*/ 285751 w 293688"/>
                <a:gd name="connsiteY356" fmla="*/ 115888 h 334963"/>
                <a:gd name="connsiteX357" fmla="*/ 285751 w 293688"/>
                <a:gd name="connsiteY357" fmla="*/ 117476 h 334963"/>
                <a:gd name="connsiteX358" fmla="*/ 285751 w 293688"/>
                <a:gd name="connsiteY358" fmla="*/ 120651 h 334963"/>
                <a:gd name="connsiteX359" fmla="*/ 285751 w 293688"/>
                <a:gd name="connsiteY359" fmla="*/ 122238 h 334963"/>
                <a:gd name="connsiteX360" fmla="*/ 287338 w 293688"/>
                <a:gd name="connsiteY360" fmla="*/ 122238 h 334963"/>
                <a:gd name="connsiteX361" fmla="*/ 287338 w 293688"/>
                <a:gd name="connsiteY361" fmla="*/ 125413 h 334963"/>
                <a:gd name="connsiteX362" fmla="*/ 287338 w 293688"/>
                <a:gd name="connsiteY362" fmla="*/ 127001 h 334963"/>
                <a:gd name="connsiteX363" fmla="*/ 287338 w 293688"/>
                <a:gd name="connsiteY363" fmla="*/ 130176 h 334963"/>
                <a:gd name="connsiteX364" fmla="*/ 287338 w 293688"/>
                <a:gd name="connsiteY364" fmla="*/ 131763 h 334963"/>
                <a:gd name="connsiteX365" fmla="*/ 288926 w 293688"/>
                <a:gd name="connsiteY365" fmla="*/ 133351 h 334963"/>
                <a:gd name="connsiteX366" fmla="*/ 288926 w 293688"/>
                <a:gd name="connsiteY366" fmla="*/ 136526 h 334963"/>
                <a:gd name="connsiteX367" fmla="*/ 288926 w 293688"/>
                <a:gd name="connsiteY367" fmla="*/ 138113 h 334963"/>
                <a:gd name="connsiteX368" fmla="*/ 288926 w 293688"/>
                <a:gd name="connsiteY368" fmla="*/ 141288 h 334963"/>
                <a:gd name="connsiteX369" fmla="*/ 288926 w 293688"/>
                <a:gd name="connsiteY369" fmla="*/ 142876 h 334963"/>
                <a:gd name="connsiteX370" fmla="*/ 292101 w 293688"/>
                <a:gd name="connsiteY370" fmla="*/ 142876 h 334963"/>
                <a:gd name="connsiteX371" fmla="*/ 292101 w 293688"/>
                <a:gd name="connsiteY371" fmla="*/ 144463 h 334963"/>
                <a:gd name="connsiteX372" fmla="*/ 292101 w 293688"/>
                <a:gd name="connsiteY372" fmla="*/ 147638 h 334963"/>
                <a:gd name="connsiteX373" fmla="*/ 292101 w 293688"/>
                <a:gd name="connsiteY373" fmla="*/ 149226 h 334963"/>
                <a:gd name="connsiteX374" fmla="*/ 292101 w 293688"/>
                <a:gd name="connsiteY374" fmla="*/ 152401 h 334963"/>
                <a:gd name="connsiteX375" fmla="*/ 292101 w 293688"/>
                <a:gd name="connsiteY375" fmla="*/ 153988 h 334963"/>
                <a:gd name="connsiteX376" fmla="*/ 292101 w 293688"/>
                <a:gd name="connsiteY376" fmla="*/ 158751 h 334963"/>
                <a:gd name="connsiteX377" fmla="*/ 293688 w 293688"/>
                <a:gd name="connsiteY377" fmla="*/ 163513 h 334963"/>
                <a:gd name="connsiteX378" fmla="*/ 293688 w 293688"/>
                <a:gd name="connsiteY378" fmla="*/ 165101 h 334963"/>
                <a:gd name="connsiteX379" fmla="*/ 293688 w 293688"/>
                <a:gd name="connsiteY379" fmla="*/ 168276 h 334963"/>
                <a:gd name="connsiteX380" fmla="*/ 293688 w 293688"/>
                <a:gd name="connsiteY380" fmla="*/ 173038 h 334963"/>
                <a:gd name="connsiteX381" fmla="*/ 292101 w 293688"/>
                <a:gd name="connsiteY381" fmla="*/ 176213 h 334963"/>
                <a:gd name="connsiteX382" fmla="*/ 292101 w 293688"/>
                <a:gd name="connsiteY382" fmla="*/ 188913 h 334963"/>
                <a:gd name="connsiteX383" fmla="*/ 292101 w 293688"/>
                <a:gd name="connsiteY383" fmla="*/ 192088 h 334963"/>
                <a:gd name="connsiteX384" fmla="*/ 292101 w 293688"/>
                <a:gd name="connsiteY384" fmla="*/ 195263 h 334963"/>
                <a:gd name="connsiteX385" fmla="*/ 288926 w 293688"/>
                <a:gd name="connsiteY385" fmla="*/ 196851 h 334963"/>
                <a:gd name="connsiteX386" fmla="*/ 288926 w 293688"/>
                <a:gd name="connsiteY386" fmla="*/ 200026 h 334963"/>
                <a:gd name="connsiteX387" fmla="*/ 288926 w 293688"/>
                <a:gd name="connsiteY387" fmla="*/ 201613 h 334963"/>
                <a:gd name="connsiteX388" fmla="*/ 288926 w 293688"/>
                <a:gd name="connsiteY388" fmla="*/ 204788 h 334963"/>
                <a:gd name="connsiteX389" fmla="*/ 288926 w 293688"/>
                <a:gd name="connsiteY389" fmla="*/ 206376 h 334963"/>
                <a:gd name="connsiteX390" fmla="*/ 287338 w 293688"/>
                <a:gd name="connsiteY390" fmla="*/ 207963 h 334963"/>
                <a:gd name="connsiteX391" fmla="*/ 287338 w 293688"/>
                <a:gd name="connsiteY391" fmla="*/ 212726 h 334963"/>
                <a:gd name="connsiteX392" fmla="*/ 285751 w 293688"/>
                <a:gd name="connsiteY392" fmla="*/ 217488 h 334963"/>
                <a:gd name="connsiteX393" fmla="*/ 287338 w 293688"/>
                <a:gd name="connsiteY393" fmla="*/ 219076 h 334963"/>
                <a:gd name="connsiteX394" fmla="*/ 285751 w 293688"/>
                <a:gd name="connsiteY394" fmla="*/ 222251 h 334963"/>
                <a:gd name="connsiteX395" fmla="*/ 285751 w 293688"/>
                <a:gd name="connsiteY395" fmla="*/ 223838 h 334963"/>
                <a:gd name="connsiteX396" fmla="*/ 282576 w 293688"/>
                <a:gd name="connsiteY396" fmla="*/ 223838 h 334963"/>
                <a:gd name="connsiteX397" fmla="*/ 282576 w 293688"/>
                <a:gd name="connsiteY397" fmla="*/ 227013 h 334963"/>
                <a:gd name="connsiteX398" fmla="*/ 282576 w 293688"/>
                <a:gd name="connsiteY398" fmla="*/ 228601 h 334963"/>
                <a:gd name="connsiteX399" fmla="*/ 280988 w 293688"/>
                <a:gd name="connsiteY399" fmla="*/ 231776 h 334963"/>
                <a:gd name="connsiteX400" fmla="*/ 280988 w 293688"/>
                <a:gd name="connsiteY400" fmla="*/ 233363 h 334963"/>
                <a:gd name="connsiteX401" fmla="*/ 280988 w 293688"/>
                <a:gd name="connsiteY401" fmla="*/ 234951 h 334963"/>
                <a:gd name="connsiteX402" fmla="*/ 277813 w 293688"/>
                <a:gd name="connsiteY402" fmla="*/ 234951 h 334963"/>
                <a:gd name="connsiteX403" fmla="*/ 277813 w 293688"/>
                <a:gd name="connsiteY403" fmla="*/ 238126 h 334963"/>
                <a:gd name="connsiteX404" fmla="*/ 277813 w 293688"/>
                <a:gd name="connsiteY404" fmla="*/ 239713 h 334963"/>
                <a:gd name="connsiteX405" fmla="*/ 276226 w 293688"/>
                <a:gd name="connsiteY405" fmla="*/ 242888 h 334963"/>
                <a:gd name="connsiteX406" fmla="*/ 276226 w 293688"/>
                <a:gd name="connsiteY406" fmla="*/ 244476 h 334963"/>
                <a:gd name="connsiteX407" fmla="*/ 273051 w 293688"/>
                <a:gd name="connsiteY407" fmla="*/ 249238 h 334963"/>
                <a:gd name="connsiteX408" fmla="*/ 271463 w 293688"/>
                <a:gd name="connsiteY408" fmla="*/ 254001 h 334963"/>
                <a:gd name="connsiteX409" fmla="*/ 269876 w 293688"/>
                <a:gd name="connsiteY409" fmla="*/ 258763 h 334963"/>
                <a:gd name="connsiteX410" fmla="*/ 266701 w 293688"/>
                <a:gd name="connsiteY410" fmla="*/ 263526 h 334963"/>
                <a:gd name="connsiteX411" fmla="*/ 265113 w 293688"/>
                <a:gd name="connsiteY411" fmla="*/ 265113 h 334963"/>
                <a:gd name="connsiteX412" fmla="*/ 261938 w 293688"/>
                <a:gd name="connsiteY412" fmla="*/ 269876 h 334963"/>
                <a:gd name="connsiteX413" fmla="*/ 261938 w 293688"/>
                <a:gd name="connsiteY413" fmla="*/ 271463 h 334963"/>
                <a:gd name="connsiteX414" fmla="*/ 260351 w 293688"/>
                <a:gd name="connsiteY414" fmla="*/ 276226 h 334963"/>
                <a:gd name="connsiteX415" fmla="*/ 255588 w 293688"/>
                <a:gd name="connsiteY415" fmla="*/ 282576 h 334963"/>
                <a:gd name="connsiteX416" fmla="*/ 249238 w 293688"/>
                <a:gd name="connsiteY416" fmla="*/ 287338 h 334963"/>
                <a:gd name="connsiteX417" fmla="*/ 246063 w 293688"/>
                <a:gd name="connsiteY417" fmla="*/ 292101 h 334963"/>
                <a:gd name="connsiteX418" fmla="*/ 244476 w 293688"/>
                <a:gd name="connsiteY418" fmla="*/ 293688 h 334963"/>
                <a:gd name="connsiteX419" fmla="*/ 239713 w 293688"/>
                <a:gd name="connsiteY419" fmla="*/ 296863 h 334963"/>
                <a:gd name="connsiteX420" fmla="*/ 238126 w 293688"/>
                <a:gd name="connsiteY420" fmla="*/ 298451 h 334963"/>
                <a:gd name="connsiteX421" fmla="*/ 234951 w 293688"/>
                <a:gd name="connsiteY421" fmla="*/ 298451 h 334963"/>
                <a:gd name="connsiteX422" fmla="*/ 234951 w 293688"/>
                <a:gd name="connsiteY422" fmla="*/ 301626 h 334963"/>
                <a:gd name="connsiteX423" fmla="*/ 233363 w 293688"/>
                <a:gd name="connsiteY423" fmla="*/ 301626 h 334963"/>
                <a:gd name="connsiteX424" fmla="*/ 230188 w 293688"/>
                <a:gd name="connsiteY424" fmla="*/ 301626 h 334963"/>
                <a:gd name="connsiteX425" fmla="*/ 228601 w 293688"/>
                <a:gd name="connsiteY425" fmla="*/ 303213 h 334963"/>
                <a:gd name="connsiteX426" fmla="*/ 228601 w 293688"/>
                <a:gd name="connsiteY426" fmla="*/ 306388 h 334963"/>
                <a:gd name="connsiteX427" fmla="*/ 223838 w 293688"/>
                <a:gd name="connsiteY427" fmla="*/ 306388 h 334963"/>
                <a:gd name="connsiteX428" fmla="*/ 222251 w 293688"/>
                <a:gd name="connsiteY428" fmla="*/ 307976 h 334963"/>
                <a:gd name="connsiteX429" fmla="*/ 219076 w 293688"/>
                <a:gd name="connsiteY429" fmla="*/ 309563 h 334963"/>
                <a:gd name="connsiteX430" fmla="*/ 217488 w 293688"/>
                <a:gd name="connsiteY430" fmla="*/ 312738 h 334963"/>
                <a:gd name="connsiteX431" fmla="*/ 212726 w 293688"/>
                <a:gd name="connsiteY431" fmla="*/ 314326 h 334963"/>
                <a:gd name="connsiteX432" fmla="*/ 211138 w 293688"/>
                <a:gd name="connsiteY432" fmla="*/ 317501 h 334963"/>
                <a:gd name="connsiteX433" fmla="*/ 207963 w 293688"/>
                <a:gd name="connsiteY433" fmla="*/ 319088 h 334963"/>
                <a:gd name="connsiteX434" fmla="*/ 206376 w 293688"/>
                <a:gd name="connsiteY434" fmla="*/ 319088 h 334963"/>
                <a:gd name="connsiteX435" fmla="*/ 203201 w 293688"/>
                <a:gd name="connsiteY435" fmla="*/ 319088 h 334963"/>
                <a:gd name="connsiteX436" fmla="*/ 203201 w 293688"/>
                <a:gd name="connsiteY436" fmla="*/ 322263 h 334963"/>
                <a:gd name="connsiteX437" fmla="*/ 201613 w 293688"/>
                <a:gd name="connsiteY437" fmla="*/ 323851 h 334963"/>
                <a:gd name="connsiteX438" fmla="*/ 198438 w 293688"/>
                <a:gd name="connsiteY438" fmla="*/ 323851 h 334963"/>
                <a:gd name="connsiteX439" fmla="*/ 196851 w 293688"/>
                <a:gd name="connsiteY439" fmla="*/ 325438 h 334963"/>
                <a:gd name="connsiteX440" fmla="*/ 192088 w 293688"/>
                <a:gd name="connsiteY440" fmla="*/ 325438 h 334963"/>
                <a:gd name="connsiteX441" fmla="*/ 187325 w 293688"/>
                <a:gd name="connsiteY441" fmla="*/ 328613 h 334963"/>
                <a:gd name="connsiteX442" fmla="*/ 182563 w 293688"/>
                <a:gd name="connsiteY442" fmla="*/ 330201 h 334963"/>
                <a:gd name="connsiteX443" fmla="*/ 180975 w 293688"/>
                <a:gd name="connsiteY443" fmla="*/ 330201 h 334963"/>
                <a:gd name="connsiteX444" fmla="*/ 179388 w 293688"/>
                <a:gd name="connsiteY444" fmla="*/ 333376 h 334963"/>
                <a:gd name="connsiteX445" fmla="*/ 176213 w 293688"/>
                <a:gd name="connsiteY445" fmla="*/ 333376 h 334963"/>
                <a:gd name="connsiteX446" fmla="*/ 174625 w 293688"/>
                <a:gd name="connsiteY446" fmla="*/ 333376 h 334963"/>
                <a:gd name="connsiteX447" fmla="*/ 171450 w 293688"/>
                <a:gd name="connsiteY447" fmla="*/ 334963 h 334963"/>
                <a:gd name="connsiteX448" fmla="*/ 169863 w 293688"/>
                <a:gd name="connsiteY448" fmla="*/ 334963 h 334963"/>
                <a:gd name="connsiteX449" fmla="*/ 169863 w 293688"/>
                <a:gd name="connsiteY449" fmla="*/ 333376 h 334963"/>
                <a:gd name="connsiteX450" fmla="*/ 171450 w 293688"/>
                <a:gd name="connsiteY450" fmla="*/ 330201 h 334963"/>
                <a:gd name="connsiteX451" fmla="*/ 174625 w 293688"/>
                <a:gd name="connsiteY451" fmla="*/ 330201 h 334963"/>
                <a:gd name="connsiteX452" fmla="*/ 176213 w 293688"/>
                <a:gd name="connsiteY452" fmla="*/ 328613 h 334963"/>
                <a:gd name="connsiteX453" fmla="*/ 174625 w 293688"/>
                <a:gd name="connsiteY453" fmla="*/ 328613 h 334963"/>
                <a:gd name="connsiteX454" fmla="*/ 171450 w 293688"/>
                <a:gd name="connsiteY454" fmla="*/ 328613 h 334963"/>
                <a:gd name="connsiteX455" fmla="*/ 169863 w 293688"/>
                <a:gd name="connsiteY455" fmla="*/ 328613 h 334963"/>
                <a:gd name="connsiteX456" fmla="*/ 168275 w 293688"/>
                <a:gd name="connsiteY456" fmla="*/ 328613 h 334963"/>
                <a:gd name="connsiteX457" fmla="*/ 168275 w 293688"/>
                <a:gd name="connsiteY457" fmla="*/ 330201 h 334963"/>
                <a:gd name="connsiteX458" fmla="*/ 165100 w 293688"/>
                <a:gd name="connsiteY458" fmla="*/ 330201 h 334963"/>
                <a:gd name="connsiteX459" fmla="*/ 165100 w 293688"/>
                <a:gd name="connsiteY459" fmla="*/ 333376 h 334963"/>
                <a:gd name="connsiteX460" fmla="*/ 165100 w 293688"/>
                <a:gd name="connsiteY460" fmla="*/ 334963 h 334963"/>
                <a:gd name="connsiteX461" fmla="*/ 163513 w 293688"/>
                <a:gd name="connsiteY461" fmla="*/ 334963 h 334963"/>
                <a:gd name="connsiteX462" fmla="*/ 160338 w 293688"/>
                <a:gd name="connsiteY462" fmla="*/ 334963 h 334963"/>
                <a:gd name="connsiteX463" fmla="*/ 158750 w 293688"/>
                <a:gd name="connsiteY463" fmla="*/ 334963 h 334963"/>
                <a:gd name="connsiteX464" fmla="*/ 155575 w 293688"/>
                <a:gd name="connsiteY464" fmla="*/ 334963 h 334963"/>
                <a:gd name="connsiteX465" fmla="*/ 153988 w 293688"/>
                <a:gd name="connsiteY465" fmla="*/ 334963 h 334963"/>
                <a:gd name="connsiteX466" fmla="*/ 152400 w 293688"/>
                <a:gd name="connsiteY466" fmla="*/ 333376 h 334963"/>
                <a:gd name="connsiteX467" fmla="*/ 149225 w 293688"/>
                <a:gd name="connsiteY467" fmla="*/ 333376 h 334963"/>
                <a:gd name="connsiteX468" fmla="*/ 147638 w 293688"/>
                <a:gd name="connsiteY468" fmla="*/ 333376 h 334963"/>
                <a:gd name="connsiteX469" fmla="*/ 144463 w 293688"/>
                <a:gd name="connsiteY469" fmla="*/ 333376 h 334963"/>
                <a:gd name="connsiteX470" fmla="*/ 142875 w 293688"/>
                <a:gd name="connsiteY470" fmla="*/ 333376 h 334963"/>
                <a:gd name="connsiteX471" fmla="*/ 139700 w 293688"/>
                <a:gd name="connsiteY471" fmla="*/ 333376 h 334963"/>
                <a:gd name="connsiteX472" fmla="*/ 138112 w 293688"/>
                <a:gd name="connsiteY472" fmla="*/ 334963 h 334963"/>
                <a:gd name="connsiteX473" fmla="*/ 136525 w 293688"/>
                <a:gd name="connsiteY473" fmla="*/ 333376 h 334963"/>
                <a:gd name="connsiteX474" fmla="*/ 133350 w 293688"/>
                <a:gd name="connsiteY474" fmla="*/ 333376 h 334963"/>
                <a:gd name="connsiteX475" fmla="*/ 133350 w 293688"/>
                <a:gd name="connsiteY475" fmla="*/ 330201 h 334963"/>
                <a:gd name="connsiteX476" fmla="*/ 131762 w 293688"/>
                <a:gd name="connsiteY476" fmla="*/ 330201 h 334963"/>
                <a:gd name="connsiteX477" fmla="*/ 128587 w 293688"/>
                <a:gd name="connsiteY477" fmla="*/ 330201 h 334963"/>
                <a:gd name="connsiteX478" fmla="*/ 127000 w 293688"/>
                <a:gd name="connsiteY478" fmla="*/ 330201 h 334963"/>
                <a:gd name="connsiteX479" fmla="*/ 127000 w 293688"/>
                <a:gd name="connsiteY479" fmla="*/ 328613 h 334963"/>
                <a:gd name="connsiteX480" fmla="*/ 123825 w 293688"/>
                <a:gd name="connsiteY480" fmla="*/ 328613 h 334963"/>
                <a:gd name="connsiteX481" fmla="*/ 122237 w 293688"/>
                <a:gd name="connsiteY481" fmla="*/ 328613 h 334963"/>
                <a:gd name="connsiteX482" fmla="*/ 122237 w 293688"/>
                <a:gd name="connsiteY482" fmla="*/ 325438 h 334963"/>
                <a:gd name="connsiteX483" fmla="*/ 120650 w 293688"/>
                <a:gd name="connsiteY483" fmla="*/ 325438 h 334963"/>
                <a:gd name="connsiteX484" fmla="*/ 117475 w 293688"/>
                <a:gd name="connsiteY484" fmla="*/ 323851 h 334963"/>
                <a:gd name="connsiteX485" fmla="*/ 115887 w 293688"/>
                <a:gd name="connsiteY485" fmla="*/ 322263 h 334963"/>
                <a:gd name="connsiteX486" fmla="*/ 112712 w 293688"/>
                <a:gd name="connsiteY486" fmla="*/ 322263 h 334963"/>
                <a:gd name="connsiteX487" fmla="*/ 111125 w 293688"/>
                <a:gd name="connsiteY487" fmla="*/ 322263 h 334963"/>
                <a:gd name="connsiteX488" fmla="*/ 107950 w 293688"/>
                <a:gd name="connsiteY488" fmla="*/ 322263 h 334963"/>
                <a:gd name="connsiteX489" fmla="*/ 106362 w 293688"/>
                <a:gd name="connsiteY489" fmla="*/ 322263 h 334963"/>
                <a:gd name="connsiteX490" fmla="*/ 104775 w 293688"/>
                <a:gd name="connsiteY490" fmla="*/ 322263 h 334963"/>
                <a:gd name="connsiteX491" fmla="*/ 104775 w 293688"/>
                <a:gd name="connsiteY491" fmla="*/ 319088 h 334963"/>
                <a:gd name="connsiteX492" fmla="*/ 101600 w 293688"/>
                <a:gd name="connsiteY492" fmla="*/ 319088 h 334963"/>
                <a:gd name="connsiteX493" fmla="*/ 100012 w 293688"/>
                <a:gd name="connsiteY493" fmla="*/ 319088 h 334963"/>
                <a:gd name="connsiteX494" fmla="*/ 96837 w 293688"/>
                <a:gd name="connsiteY494" fmla="*/ 319088 h 334963"/>
                <a:gd name="connsiteX495" fmla="*/ 96837 w 293688"/>
                <a:gd name="connsiteY495" fmla="*/ 317501 h 334963"/>
                <a:gd name="connsiteX496" fmla="*/ 96837 w 293688"/>
                <a:gd name="connsiteY496" fmla="*/ 314326 h 334963"/>
                <a:gd name="connsiteX497" fmla="*/ 95250 w 293688"/>
                <a:gd name="connsiteY497" fmla="*/ 314326 h 334963"/>
                <a:gd name="connsiteX498" fmla="*/ 93662 w 293688"/>
                <a:gd name="connsiteY498" fmla="*/ 312738 h 334963"/>
                <a:gd name="connsiteX499" fmla="*/ 93662 w 293688"/>
                <a:gd name="connsiteY499" fmla="*/ 314326 h 334963"/>
                <a:gd name="connsiteX500" fmla="*/ 90487 w 293688"/>
                <a:gd name="connsiteY500" fmla="*/ 314326 h 334963"/>
                <a:gd name="connsiteX501" fmla="*/ 90487 w 293688"/>
                <a:gd name="connsiteY501" fmla="*/ 312738 h 334963"/>
                <a:gd name="connsiteX502" fmla="*/ 88900 w 293688"/>
                <a:gd name="connsiteY502" fmla="*/ 312738 h 334963"/>
                <a:gd name="connsiteX503" fmla="*/ 88900 w 293688"/>
                <a:gd name="connsiteY503" fmla="*/ 314326 h 334963"/>
                <a:gd name="connsiteX504" fmla="*/ 85725 w 293688"/>
                <a:gd name="connsiteY504" fmla="*/ 314326 h 334963"/>
                <a:gd name="connsiteX505" fmla="*/ 85725 w 293688"/>
                <a:gd name="connsiteY505" fmla="*/ 312738 h 334963"/>
                <a:gd name="connsiteX506" fmla="*/ 84137 w 293688"/>
                <a:gd name="connsiteY506" fmla="*/ 312738 h 334963"/>
                <a:gd name="connsiteX507" fmla="*/ 80962 w 293688"/>
                <a:gd name="connsiteY507" fmla="*/ 312738 h 334963"/>
                <a:gd name="connsiteX508" fmla="*/ 80962 w 293688"/>
                <a:gd name="connsiteY508" fmla="*/ 309563 h 334963"/>
                <a:gd name="connsiteX509" fmla="*/ 80962 w 293688"/>
                <a:gd name="connsiteY509" fmla="*/ 307976 h 334963"/>
                <a:gd name="connsiteX510" fmla="*/ 79375 w 293688"/>
                <a:gd name="connsiteY510" fmla="*/ 309563 h 334963"/>
                <a:gd name="connsiteX511" fmla="*/ 77787 w 293688"/>
                <a:gd name="connsiteY511" fmla="*/ 307976 h 334963"/>
                <a:gd name="connsiteX512" fmla="*/ 74612 w 293688"/>
                <a:gd name="connsiteY512" fmla="*/ 306388 h 334963"/>
                <a:gd name="connsiteX513" fmla="*/ 73025 w 293688"/>
                <a:gd name="connsiteY513" fmla="*/ 303213 h 334963"/>
                <a:gd name="connsiteX514" fmla="*/ 74612 w 293688"/>
                <a:gd name="connsiteY514" fmla="*/ 303213 h 334963"/>
                <a:gd name="connsiteX515" fmla="*/ 77787 w 293688"/>
                <a:gd name="connsiteY515" fmla="*/ 303213 h 334963"/>
                <a:gd name="connsiteX516" fmla="*/ 79375 w 293688"/>
                <a:gd name="connsiteY516" fmla="*/ 303213 h 334963"/>
                <a:gd name="connsiteX517" fmla="*/ 79375 w 293688"/>
                <a:gd name="connsiteY517" fmla="*/ 301626 h 334963"/>
                <a:gd name="connsiteX518" fmla="*/ 77787 w 293688"/>
                <a:gd name="connsiteY518" fmla="*/ 301626 h 334963"/>
                <a:gd name="connsiteX519" fmla="*/ 74612 w 293688"/>
                <a:gd name="connsiteY519" fmla="*/ 298451 h 334963"/>
                <a:gd name="connsiteX520" fmla="*/ 73025 w 293688"/>
                <a:gd name="connsiteY520" fmla="*/ 298451 h 334963"/>
                <a:gd name="connsiteX521" fmla="*/ 73025 w 293688"/>
                <a:gd name="connsiteY521" fmla="*/ 296863 h 334963"/>
                <a:gd name="connsiteX522" fmla="*/ 69850 w 293688"/>
                <a:gd name="connsiteY522" fmla="*/ 296863 h 334963"/>
                <a:gd name="connsiteX523" fmla="*/ 69850 w 293688"/>
                <a:gd name="connsiteY523" fmla="*/ 298451 h 334963"/>
                <a:gd name="connsiteX524" fmla="*/ 73025 w 293688"/>
                <a:gd name="connsiteY524" fmla="*/ 298451 h 334963"/>
                <a:gd name="connsiteX525" fmla="*/ 73025 w 293688"/>
                <a:gd name="connsiteY525" fmla="*/ 301626 h 334963"/>
                <a:gd name="connsiteX526" fmla="*/ 69850 w 293688"/>
                <a:gd name="connsiteY526" fmla="*/ 301626 h 334963"/>
                <a:gd name="connsiteX527" fmla="*/ 68262 w 293688"/>
                <a:gd name="connsiteY527" fmla="*/ 301626 h 334963"/>
                <a:gd name="connsiteX528" fmla="*/ 65087 w 293688"/>
                <a:gd name="connsiteY528" fmla="*/ 298451 h 334963"/>
                <a:gd name="connsiteX529" fmla="*/ 65087 w 293688"/>
                <a:gd name="connsiteY529" fmla="*/ 296863 h 334963"/>
                <a:gd name="connsiteX530" fmla="*/ 63500 w 293688"/>
                <a:gd name="connsiteY530" fmla="*/ 296863 h 334963"/>
                <a:gd name="connsiteX531" fmla="*/ 61912 w 293688"/>
                <a:gd name="connsiteY531" fmla="*/ 296863 h 334963"/>
                <a:gd name="connsiteX532" fmla="*/ 61912 w 293688"/>
                <a:gd name="connsiteY532" fmla="*/ 293688 h 334963"/>
                <a:gd name="connsiteX533" fmla="*/ 58737 w 293688"/>
                <a:gd name="connsiteY533" fmla="*/ 293688 h 334963"/>
                <a:gd name="connsiteX534" fmla="*/ 57150 w 293688"/>
                <a:gd name="connsiteY534" fmla="*/ 293688 h 334963"/>
                <a:gd name="connsiteX535" fmla="*/ 57150 w 293688"/>
                <a:gd name="connsiteY535" fmla="*/ 296863 h 334963"/>
                <a:gd name="connsiteX536" fmla="*/ 53975 w 293688"/>
                <a:gd name="connsiteY536" fmla="*/ 293688 h 334963"/>
                <a:gd name="connsiteX537" fmla="*/ 53975 w 293688"/>
                <a:gd name="connsiteY537" fmla="*/ 292101 h 334963"/>
                <a:gd name="connsiteX538" fmla="*/ 52387 w 293688"/>
                <a:gd name="connsiteY538" fmla="*/ 292101 h 334963"/>
                <a:gd name="connsiteX539" fmla="*/ 52387 w 293688"/>
                <a:gd name="connsiteY539" fmla="*/ 290513 h 334963"/>
                <a:gd name="connsiteX540" fmla="*/ 52387 w 293688"/>
                <a:gd name="connsiteY540" fmla="*/ 287338 h 334963"/>
                <a:gd name="connsiteX541" fmla="*/ 52387 w 293688"/>
                <a:gd name="connsiteY541" fmla="*/ 285751 h 334963"/>
                <a:gd name="connsiteX542" fmla="*/ 49212 w 293688"/>
                <a:gd name="connsiteY542" fmla="*/ 287338 h 334963"/>
                <a:gd name="connsiteX543" fmla="*/ 47625 w 293688"/>
                <a:gd name="connsiteY543" fmla="*/ 285751 h 334963"/>
                <a:gd name="connsiteX544" fmla="*/ 46037 w 293688"/>
                <a:gd name="connsiteY544" fmla="*/ 285751 h 334963"/>
                <a:gd name="connsiteX545" fmla="*/ 46037 w 293688"/>
                <a:gd name="connsiteY545" fmla="*/ 282576 h 334963"/>
                <a:gd name="connsiteX546" fmla="*/ 42862 w 293688"/>
                <a:gd name="connsiteY546" fmla="*/ 282576 h 334963"/>
                <a:gd name="connsiteX547" fmla="*/ 41275 w 293688"/>
                <a:gd name="connsiteY547" fmla="*/ 280988 h 334963"/>
                <a:gd name="connsiteX548" fmla="*/ 38100 w 293688"/>
                <a:gd name="connsiteY548" fmla="*/ 280988 h 334963"/>
                <a:gd name="connsiteX549" fmla="*/ 36512 w 293688"/>
                <a:gd name="connsiteY549" fmla="*/ 279401 h 334963"/>
                <a:gd name="connsiteX550" fmla="*/ 36512 w 293688"/>
                <a:gd name="connsiteY550" fmla="*/ 276226 h 334963"/>
                <a:gd name="connsiteX551" fmla="*/ 33337 w 293688"/>
                <a:gd name="connsiteY551" fmla="*/ 274638 h 334963"/>
                <a:gd name="connsiteX552" fmla="*/ 36512 w 293688"/>
                <a:gd name="connsiteY552" fmla="*/ 271463 h 334963"/>
                <a:gd name="connsiteX553" fmla="*/ 33337 w 293688"/>
                <a:gd name="connsiteY553" fmla="*/ 271463 h 334963"/>
                <a:gd name="connsiteX554" fmla="*/ 31750 w 293688"/>
                <a:gd name="connsiteY554" fmla="*/ 271463 h 334963"/>
                <a:gd name="connsiteX555" fmla="*/ 30162 w 293688"/>
                <a:gd name="connsiteY555" fmla="*/ 269876 h 334963"/>
                <a:gd name="connsiteX556" fmla="*/ 30162 w 293688"/>
                <a:gd name="connsiteY556" fmla="*/ 266701 h 334963"/>
                <a:gd name="connsiteX557" fmla="*/ 26987 w 293688"/>
                <a:gd name="connsiteY557" fmla="*/ 265113 h 334963"/>
                <a:gd name="connsiteX558" fmla="*/ 26987 w 293688"/>
                <a:gd name="connsiteY558" fmla="*/ 263526 h 334963"/>
                <a:gd name="connsiteX559" fmla="*/ 26987 w 293688"/>
                <a:gd name="connsiteY559" fmla="*/ 260351 h 334963"/>
                <a:gd name="connsiteX560" fmla="*/ 25400 w 293688"/>
                <a:gd name="connsiteY560" fmla="*/ 260351 h 334963"/>
                <a:gd name="connsiteX561" fmla="*/ 26987 w 293688"/>
                <a:gd name="connsiteY561" fmla="*/ 258763 h 334963"/>
                <a:gd name="connsiteX562" fmla="*/ 25400 w 293688"/>
                <a:gd name="connsiteY562" fmla="*/ 258763 h 334963"/>
                <a:gd name="connsiteX563" fmla="*/ 25400 w 293688"/>
                <a:gd name="connsiteY563" fmla="*/ 255588 h 334963"/>
                <a:gd name="connsiteX564" fmla="*/ 22225 w 293688"/>
                <a:gd name="connsiteY564" fmla="*/ 255588 h 334963"/>
                <a:gd name="connsiteX565" fmla="*/ 22225 w 293688"/>
                <a:gd name="connsiteY565" fmla="*/ 254001 h 334963"/>
                <a:gd name="connsiteX566" fmla="*/ 20637 w 293688"/>
                <a:gd name="connsiteY566" fmla="*/ 255588 h 334963"/>
                <a:gd name="connsiteX567" fmla="*/ 17462 w 293688"/>
                <a:gd name="connsiteY567" fmla="*/ 254001 h 334963"/>
                <a:gd name="connsiteX568" fmla="*/ 17462 w 293688"/>
                <a:gd name="connsiteY568" fmla="*/ 250826 h 334963"/>
                <a:gd name="connsiteX569" fmla="*/ 17462 w 293688"/>
                <a:gd name="connsiteY569" fmla="*/ 249238 h 334963"/>
                <a:gd name="connsiteX570" fmla="*/ 15875 w 293688"/>
                <a:gd name="connsiteY570" fmla="*/ 247651 h 334963"/>
                <a:gd name="connsiteX571" fmla="*/ 15875 w 293688"/>
                <a:gd name="connsiteY571" fmla="*/ 244476 h 334963"/>
                <a:gd name="connsiteX572" fmla="*/ 15875 w 293688"/>
                <a:gd name="connsiteY572" fmla="*/ 242888 h 334963"/>
                <a:gd name="connsiteX573" fmla="*/ 15875 w 293688"/>
                <a:gd name="connsiteY573" fmla="*/ 239713 h 334963"/>
                <a:gd name="connsiteX574" fmla="*/ 15875 w 293688"/>
                <a:gd name="connsiteY574" fmla="*/ 238126 h 334963"/>
                <a:gd name="connsiteX575" fmla="*/ 14287 w 293688"/>
                <a:gd name="connsiteY575" fmla="*/ 238126 h 334963"/>
                <a:gd name="connsiteX576" fmla="*/ 14287 w 293688"/>
                <a:gd name="connsiteY576" fmla="*/ 234951 h 334963"/>
                <a:gd name="connsiteX577" fmla="*/ 11112 w 293688"/>
                <a:gd name="connsiteY577" fmla="*/ 234951 h 334963"/>
                <a:gd name="connsiteX578" fmla="*/ 11112 w 293688"/>
                <a:gd name="connsiteY578" fmla="*/ 233363 h 334963"/>
                <a:gd name="connsiteX579" fmla="*/ 9525 w 293688"/>
                <a:gd name="connsiteY579" fmla="*/ 231776 h 334963"/>
                <a:gd name="connsiteX580" fmla="*/ 9525 w 293688"/>
                <a:gd name="connsiteY580" fmla="*/ 228601 h 334963"/>
                <a:gd name="connsiteX581" fmla="*/ 6350 w 293688"/>
                <a:gd name="connsiteY581" fmla="*/ 222251 h 334963"/>
                <a:gd name="connsiteX582" fmla="*/ 4762 w 293688"/>
                <a:gd name="connsiteY582" fmla="*/ 217488 h 334963"/>
                <a:gd name="connsiteX583" fmla="*/ 3175 w 293688"/>
                <a:gd name="connsiteY583" fmla="*/ 215901 h 334963"/>
                <a:gd name="connsiteX584" fmla="*/ 3175 w 293688"/>
                <a:gd name="connsiteY584" fmla="*/ 212726 h 334963"/>
                <a:gd name="connsiteX585" fmla="*/ 3175 w 293688"/>
                <a:gd name="connsiteY585" fmla="*/ 211138 h 334963"/>
                <a:gd name="connsiteX586" fmla="*/ 3175 w 293688"/>
                <a:gd name="connsiteY586" fmla="*/ 207963 h 334963"/>
                <a:gd name="connsiteX587" fmla="*/ 0 w 293688"/>
                <a:gd name="connsiteY587" fmla="*/ 206376 h 334963"/>
                <a:gd name="connsiteX588" fmla="*/ 3175 w 293688"/>
                <a:gd name="connsiteY588" fmla="*/ 206376 h 334963"/>
                <a:gd name="connsiteX589" fmla="*/ 3175 w 293688"/>
                <a:gd name="connsiteY589" fmla="*/ 204788 h 334963"/>
                <a:gd name="connsiteX590" fmla="*/ 3175 w 293688"/>
                <a:gd name="connsiteY590" fmla="*/ 201613 h 334963"/>
                <a:gd name="connsiteX591" fmla="*/ 3175 w 293688"/>
                <a:gd name="connsiteY591" fmla="*/ 200026 h 334963"/>
                <a:gd name="connsiteX592" fmla="*/ 3175 w 293688"/>
                <a:gd name="connsiteY592" fmla="*/ 196851 h 334963"/>
                <a:gd name="connsiteX593" fmla="*/ 3175 w 293688"/>
                <a:gd name="connsiteY593" fmla="*/ 195263 h 334963"/>
                <a:gd name="connsiteX594" fmla="*/ 3175 w 293688"/>
                <a:gd name="connsiteY594" fmla="*/ 192088 h 334963"/>
                <a:gd name="connsiteX595" fmla="*/ 3175 w 293688"/>
                <a:gd name="connsiteY595" fmla="*/ 188913 h 334963"/>
                <a:gd name="connsiteX596" fmla="*/ 3175 w 293688"/>
                <a:gd name="connsiteY596" fmla="*/ 185738 h 334963"/>
                <a:gd name="connsiteX597" fmla="*/ 3175 w 293688"/>
                <a:gd name="connsiteY597" fmla="*/ 184151 h 334963"/>
                <a:gd name="connsiteX598" fmla="*/ 4762 w 293688"/>
                <a:gd name="connsiteY598" fmla="*/ 184151 h 334963"/>
                <a:gd name="connsiteX599" fmla="*/ 4762 w 293688"/>
                <a:gd name="connsiteY599" fmla="*/ 180976 h 334963"/>
                <a:gd name="connsiteX600" fmla="*/ 3175 w 293688"/>
                <a:gd name="connsiteY600" fmla="*/ 180976 h 334963"/>
                <a:gd name="connsiteX601" fmla="*/ 4762 w 293688"/>
                <a:gd name="connsiteY601" fmla="*/ 179388 h 334963"/>
                <a:gd name="connsiteX602" fmla="*/ 4762 w 293688"/>
                <a:gd name="connsiteY602" fmla="*/ 176213 h 334963"/>
                <a:gd name="connsiteX603" fmla="*/ 3175 w 293688"/>
                <a:gd name="connsiteY603" fmla="*/ 176213 h 334963"/>
                <a:gd name="connsiteX604" fmla="*/ 3175 w 293688"/>
                <a:gd name="connsiteY604" fmla="*/ 174626 h 334963"/>
                <a:gd name="connsiteX605" fmla="*/ 3175 w 293688"/>
                <a:gd name="connsiteY605" fmla="*/ 173038 h 334963"/>
                <a:gd name="connsiteX606" fmla="*/ 4762 w 293688"/>
                <a:gd name="connsiteY606" fmla="*/ 173038 h 334963"/>
                <a:gd name="connsiteX607" fmla="*/ 4762 w 293688"/>
                <a:gd name="connsiteY607" fmla="*/ 169863 h 334963"/>
                <a:gd name="connsiteX608" fmla="*/ 4762 w 293688"/>
                <a:gd name="connsiteY608" fmla="*/ 168276 h 334963"/>
                <a:gd name="connsiteX609" fmla="*/ 4762 w 293688"/>
                <a:gd name="connsiteY609" fmla="*/ 165101 h 334963"/>
                <a:gd name="connsiteX610" fmla="*/ 4762 w 293688"/>
                <a:gd name="connsiteY610" fmla="*/ 163513 h 334963"/>
                <a:gd name="connsiteX611" fmla="*/ 4762 w 293688"/>
                <a:gd name="connsiteY611" fmla="*/ 160338 h 334963"/>
                <a:gd name="connsiteX612" fmla="*/ 4762 w 293688"/>
                <a:gd name="connsiteY612" fmla="*/ 158751 h 334963"/>
                <a:gd name="connsiteX613" fmla="*/ 4762 w 293688"/>
                <a:gd name="connsiteY613" fmla="*/ 157163 h 334963"/>
                <a:gd name="connsiteX614" fmla="*/ 4762 w 293688"/>
                <a:gd name="connsiteY614" fmla="*/ 153988 h 334963"/>
                <a:gd name="connsiteX615" fmla="*/ 6350 w 293688"/>
                <a:gd name="connsiteY615" fmla="*/ 152401 h 334963"/>
                <a:gd name="connsiteX616" fmla="*/ 6350 w 293688"/>
                <a:gd name="connsiteY616" fmla="*/ 149226 h 334963"/>
                <a:gd name="connsiteX617" fmla="*/ 6350 w 293688"/>
                <a:gd name="connsiteY617" fmla="*/ 147638 h 334963"/>
                <a:gd name="connsiteX618" fmla="*/ 4762 w 293688"/>
                <a:gd name="connsiteY618" fmla="*/ 147638 h 334963"/>
                <a:gd name="connsiteX619" fmla="*/ 6350 w 293688"/>
                <a:gd name="connsiteY619" fmla="*/ 144463 h 334963"/>
                <a:gd name="connsiteX620" fmla="*/ 6350 w 293688"/>
                <a:gd name="connsiteY620" fmla="*/ 142876 h 334963"/>
                <a:gd name="connsiteX621" fmla="*/ 6350 w 293688"/>
                <a:gd name="connsiteY621" fmla="*/ 141288 h 334963"/>
                <a:gd name="connsiteX622" fmla="*/ 9525 w 293688"/>
                <a:gd name="connsiteY622" fmla="*/ 141288 h 334963"/>
                <a:gd name="connsiteX623" fmla="*/ 9525 w 293688"/>
                <a:gd name="connsiteY623" fmla="*/ 138113 h 334963"/>
                <a:gd name="connsiteX624" fmla="*/ 11112 w 293688"/>
                <a:gd name="connsiteY624" fmla="*/ 138113 h 334963"/>
                <a:gd name="connsiteX625" fmla="*/ 11112 w 293688"/>
                <a:gd name="connsiteY625" fmla="*/ 136526 h 334963"/>
                <a:gd name="connsiteX626" fmla="*/ 14287 w 293688"/>
                <a:gd name="connsiteY626" fmla="*/ 136526 h 334963"/>
                <a:gd name="connsiteX627" fmla="*/ 14287 w 293688"/>
                <a:gd name="connsiteY627" fmla="*/ 133351 h 334963"/>
                <a:gd name="connsiteX628" fmla="*/ 14287 w 293688"/>
                <a:gd name="connsiteY628" fmla="*/ 131763 h 334963"/>
                <a:gd name="connsiteX629" fmla="*/ 14287 w 293688"/>
                <a:gd name="connsiteY629" fmla="*/ 130176 h 334963"/>
                <a:gd name="connsiteX630" fmla="*/ 15875 w 293688"/>
                <a:gd name="connsiteY630" fmla="*/ 127001 h 334963"/>
                <a:gd name="connsiteX631" fmla="*/ 15875 w 293688"/>
                <a:gd name="connsiteY631" fmla="*/ 125413 h 334963"/>
                <a:gd name="connsiteX632" fmla="*/ 17462 w 293688"/>
                <a:gd name="connsiteY632" fmla="*/ 125413 h 334963"/>
                <a:gd name="connsiteX633" fmla="*/ 17462 w 293688"/>
                <a:gd name="connsiteY633" fmla="*/ 122238 h 334963"/>
                <a:gd name="connsiteX634" fmla="*/ 20637 w 293688"/>
                <a:gd name="connsiteY634" fmla="*/ 127001 h 334963"/>
                <a:gd name="connsiteX635" fmla="*/ 20637 w 293688"/>
                <a:gd name="connsiteY635" fmla="*/ 125413 h 334963"/>
                <a:gd name="connsiteX636" fmla="*/ 20637 w 293688"/>
                <a:gd name="connsiteY636" fmla="*/ 122238 h 334963"/>
                <a:gd name="connsiteX637" fmla="*/ 20637 w 293688"/>
                <a:gd name="connsiteY637" fmla="*/ 120651 h 334963"/>
                <a:gd name="connsiteX638" fmla="*/ 22225 w 293688"/>
                <a:gd name="connsiteY638" fmla="*/ 120651 h 334963"/>
                <a:gd name="connsiteX639" fmla="*/ 22225 w 293688"/>
                <a:gd name="connsiteY639" fmla="*/ 117476 h 334963"/>
                <a:gd name="connsiteX640" fmla="*/ 22225 w 293688"/>
                <a:gd name="connsiteY640" fmla="*/ 115888 h 334963"/>
                <a:gd name="connsiteX641" fmla="*/ 22225 w 293688"/>
                <a:gd name="connsiteY641" fmla="*/ 114301 h 334963"/>
                <a:gd name="connsiteX642" fmla="*/ 25400 w 293688"/>
                <a:gd name="connsiteY642" fmla="*/ 114301 h 334963"/>
                <a:gd name="connsiteX643" fmla="*/ 25400 w 293688"/>
                <a:gd name="connsiteY643" fmla="*/ 111126 h 334963"/>
                <a:gd name="connsiteX644" fmla="*/ 25400 w 293688"/>
                <a:gd name="connsiteY644" fmla="*/ 109538 h 334963"/>
                <a:gd name="connsiteX645" fmla="*/ 26987 w 293688"/>
                <a:gd name="connsiteY645" fmla="*/ 109538 h 334963"/>
                <a:gd name="connsiteX646" fmla="*/ 26987 w 293688"/>
                <a:gd name="connsiteY646" fmla="*/ 106363 h 334963"/>
                <a:gd name="connsiteX647" fmla="*/ 26987 w 293688"/>
                <a:gd name="connsiteY647" fmla="*/ 104776 h 334963"/>
                <a:gd name="connsiteX648" fmla="*/ 26987 w 293688"/>
                <a:gd name="connsiteY648" fmla="*/ 101601 h 334963"/>
                <a:gd name="connsiteX649" fmla="*/ 26987 w 293688"/>
                <a:gd name="connsiteY649" fmla="*/ 100013 h 334963"/>
                <a:gd name="connsiteX650" fmla="*/ 30162 w 293688"/>
                <a:gd name="connsiteY650" fmla="*/ 100013 h 334963"/>
                <a:gd name="connsiteX651" fmla="*/ 30162 w 293688"/>
                <a:gd name="connsiteY651" fmla="*/ 93663 h 334963"/>
                <a:gd name="connsiteX652" fmla="*/ 31750 w 293688"/>
                <a:gd name="connsiteY652" fmla="*/ 93663 h 334963"/>
                <a:gd name="connsiteX653" fmla="*/ 31750 w 293688"/>
                <a:gd name="connsiteY653" fmla="*/ 90488 h 334963"/>
                <a:gd name="connsiteX654" fmla="*/ 31750 w 293688"/>
                <a:gd name="connsiteY654" fmla="*/ 88901 h 334963"/>
                <a:gd name="connsiteX655" fmla="*/ 33337 w 293688"/>
                <a:gd name="connsiteY655" fmla="*/ 88901 h 334963"/>
                <a:gd name="connsiteX656" fmla="*/ 33337 w 293688"/>
                <a:gd name="connsiteY656" fmla="*/ 85726 h 334963"/>
                <a:gd name="connsiteX657" fmla="*/ 36512 w 293688"/>
                <a:gd name="connsiteY657" fmla="*/ 85726 h 334963"/>
                <a:gd name="connsiteX658" fmla="*/ 36512 w 293688"/>
                <a:gd name="connsiteY658" fmla="*/ 88901 h 334963"/>
                <a:gd name="connsiteX659" fmla="*/ 38100 w 293688"/>
                <a:gd name="connsiteY659" fmla="*/ 88901 h 334963"/>
                <a:gd name="connsiteX660" fmla="*/ 38100 w 293688"/>
                <a:gd name="connsiteY660" fmla="*/ 85726 h 334963"/>
                <a:gd name="connsiteX661" fmla="*/ 41275 w 293688"/>
                <a:gd name="connsiteY661" fmla="*/ 85726 h 334963"/>
                <a:gd name="connsiteX662" fmla="*/ 41275 w 293688"/>
                <a:gd name="connsiteY662" fmla="*/ 84138 h 334963"/>
                <a:gd name="connsiteX663" fmla="*/ 41275 w 293688"/>
                <a:gd name="connsiteY663" fmla="*/ 82551 h 334963"/>
                <a:gd name="connsiteX664" fmla="*/ 42862 w 293688"/>
                <a:gd name="connsiteY664" fmla="*/ 82551 h 334963"/>
                <a:gd name="connsiteX665" fmla="*/ 42862 w 293688"/>
                <a:gd name="connsiteY665" fmla="*/ 79376 h 334963"/>
                <a:gd name="connsiteX666" fmla="*/ 46037 w 293688"/>
                <a:gd name="connsiteY666" fmla="*/ 77788 h 334963"/>
                <a:gd name="connsiteX667" fmla="*/ 46037 w 293688"/>
                <a:gd name="connsiteY667" fmla="*/ 74613 h 334963"/>
                <a:gd name="connsiteX668" fmla="*/ 46037 w 293688"/>
                <a:gd name="connsiteY668" fmla="*/ 73026 h 334963"/>
                <a:gd name="connsiteX669" fmla="*/ 47625 w 293688"/>
                <a:gd name="connsiteY669" fmla="*/ 73026 h 334963"/>
                <a:gd name="connsiteX670" fmla="*/ 47625 w 293688"/>
                <a:gd name="connsiteY670" fmla="*/ 69851 h 334963"/>
                <a:gd name="connsiteX671" fmla="*/ 47625 w 293688"/>
                <a:gd name="connsiteY671" fmla="*/ 68263 h 334963"/>
                <a:gd name="connsiteX672" fmla="*/ 49212 w 293688"/>
                <a:gd name="connsiteY672" fmla="*/ 68263 h 334963"/>
                <a:gd name="connsiteX673" fmla="*/ 49212 w 293688"/>
                <a:gd name="connsiteY673" fmla="*/ 66676 h 334963"/>
                <a:gd name="connsiteX674" fmla="*/ 49212 w 293688"/>
                <a:gd name="connsiteY674" fmla="*/ 63501 h 334963"/>
                <a:gd name="connsiteX675" fmla="*/ 52387 w 293688"/>
                <a:gd name="connsiteY675" fmla="*/ 61913 h 334963"/>
                <a:gd name="connsiteX676" fmla="*/ 52387 w 293688"/>
                <a:gd name="connsiteY676" fmla="*/ 58738 h 334963"/>
                <a:gd name="connsiteX677" fmla="*/ 53975 w 293688"/>
                <a:gd name="connsiteY677" fmla="*/ 58738 h 334963"/>
                <a:gd name="connsiteX678" fmla="*/ 53975 w 293688"/>
                <a:gd name="connsiteY678" fmla="*/ 57150 h 334963"/>
                <a:gd name="connsiteX679" fmla="*/ 53975 w 293688"/>
                <a:gd name="connsiteY679" fmla="*/ 55563 h 334963"/>
                <a:gd name="connsiteX680" fmla="*/ 57150 w 293688"/>
                <a:gd name="connsiteY680" fmla="*/ 55563 h 334963"/>
                <a:gd name="connsiteX681" fmla="*/ 57150 w 293688"/>
                <a:gd name="connsiteY681" fmla="*/ 57150 h 334963"/>
                <a:gd name="connsiteX682" fmla="*/ 58737 w 293688"/>
                <a:gd name="connsiteY682" fmla="*/ 57150 h 334963"/>
                <a:gd name="connsiteX683" fmla="*/ 58737 w 293688"/>
                <a:gd name="connsiteY683" fmla="*/ 55563 h 334963"/>
                <a:gd name="connsiteX684" fmla="*/ 61912 w 293688"/>
                <a:gd name="connsiteY684" fmla="*/ 55563 h 334963"/>
                <a:gd name="connsiteX685" fmla="*/ 61912 w 293688"/>
                <a:gd name="connsiteY685" fmla="*/ 52388 h 334963"/>
                <a:gd name="connsiteX686" fmla="*/ 63500 w 293688"/>
                <a:gd name="connsiteY686" fmla="*/ 52388 h 334963"/>
                <a:gd name="connsiteX687" fmla="*/ 63500 w 293688"/>
                <a:gd name="connsiteY687" fmla="*/ 50800 h 334963"/>
                <a:gd name="connsiteX688" fmla="*/ 65087 w 293688"/>
                <a:gd name="connsiteY688" fmla="*/ 50800 h 334963"/>
                <a:gd name="connsiteX689" fmla="*/ 65087 w 293688"/>
                <a:gd name="connsiteY689" fmla="*/ 47625 h 334963"/>
                <a:gd name="connsiteX690" fmla="*/ 68262 w 293688"/>
                <a:gd name="connsiteY690" fmla="*/ 46038 h 334963"/>
                <a:gd name="connsiteX691" fmla="*/ 68262 w 293688"/>
                <a:gd name="connsiteY691" fmla="*/ 42863 h 334963"/>
                <a:gd name="connsiteX692" fmla="*/ 69850 w 293688"/>
                <a:gd name="connsiteY692" fmla="*/ 41275 h 334963"/>
                <a:gd name="connsiteX693" fmla="*/ 69850 w 293688"/>
                <a:gd name="connsiteY693" fmla="*/ 39688 h 334963"/>
                <a:gd name="connsiteX694" fmla="*/ 73025 w 293688"/>
                <a:gd name="connsiteY694" fmla="*/ 39688 h 334963"/>
                <a:gd name="connsiteX695" fmla="*/ 73025 w 293688"/>
                <a:gd name="connsiteY695" fmla="*/ 36513 h 334963"/>
                <a:gd name="connsiteX696" fmla="*/ 74612 w 293688"/>
                <a:gd name="connsiteY696" fmla="*/ 34925 h 334963"/>
                <a:gd name="connsiteX697" fmla="*/ 74612 w 293688"/>
                <a:gd name="connsiteY697" fmla="*/ 31750 h 334963"/>
                <a:gd name="connsiteX698" fmla="*/ 77787 w 293688"/>
                <a:gd name="connsiteY698" fmla="*/ 31750 h 334963"/>
                <a:gd name="connsiteX699" fmla="*/ 79375 w 293688"/>
                <a:gd name="connsiteY699" fmla="*/ 31750 h 334963"/>
                <a:gd name="connsiteX700" fmla="*/ 79375 w 293688"/>
                <a:gd name="connsiteY700" fmla="*/ 30163 h 334963"/>
                <a:gd name="connsiteX701" fmla="*/ 79375 w 293688"/>
                <a:gd name="connsiteY701" fmla="*/ 26988 h 334963"/>
                <a:gd name="connsiteX702" fmla="*/ 80962 w 293688"/>
                <a:gd name="connsiteY702" fmla="*/ 30163 h 334963"/>
                <a:gd name="connsiteX703" fmla="*/ 80962 w 293688"/>
                <a:gd name="connsiteY703" fmla="*/ 25400 h 334963"/>
                <a:gd name="connsiteX704" fmla="*/ 80962 w 293688"/>
                <a:gd name="connsiteY704" fmla="*/ 23813 h 334963"/>
                <a:gd name="connsiteX705" fmla="*/ 84137 w 293688"/>
                <a:gd name="connsiteY705" fmla="*/ 23813 h 334963"/>
                <a:gd name="connsiteX706" fmla="*/ 85725 w 293688"/>
                <a:gd name="connsiteY706" fmla="*/ 20638 h 334963"/>
                <a:gd name="connsiteX707" fmla="*/ 85725 w 293688"/>
                <a:gd name="connsiteY707" fmla="*/ 19050 h 334963"/>
                <a:gd name="connsiteX708" fmla="*/ 88900 w 293688"/>
                <a:gd name="connsiteY708" fmla="*/ 19050 h 334963"/>
                <a:gd name="connsiteX709" fmla="*/ 88900 w 293688"/>
                <a:gd name="connsiteY709" fmla="*/ 20638 h 334963"/>
                <a:gd name="connsiteX710" fmla="*/ 90487 w 293688"/>
                <a:gd name="connsiteY710" fmla="*/ 19050 h 334963"/>
                <a:gd name="connsiteX711" fmla="*/ 93662 w 293688"/>
                <a:gd name="connsiteY711" fmla="*/ 15875 h 334963"/>
                <a:gd name="connsiteX712" fmla="*/ 95250 w 293688"/>
                <a:gd name="connsiteY712" fmla="*/ 11113 h 334963"/>
                <a:gd name="connsiteX713" fmla="*/ 95250 w 293688"/>
                <a:gd name="connsiteY713" fmla="*/ 14288 h 334963"/>
                <a:gd name="connsiteX714" fmla="*/ 95250 w 293688"/>
                <a:gd name="connsiteY714" fmla="*/ 15875 h 334963"/>
                <a:gd name="connsiteX715" fmla="*/ 96837 w 293688"/>
                <a:gd name="connsiteY715" fmla="*/ 15875 h 334963"/>
                <a:gd name="connsiteX716" fmla="*/ 100012 w 293688"/>
                <a:gd name="connsiteY716" fmla="*/ 15875 h 334963"/>
                <a:gd name="connsiteX717" fmla="*/ 100012 w 293688"/>
                <a:gd name="connsiteY717" fmla="*/ 14288 h 334963"/>
                <a:gd name="connsiteX718" fmla="*/ 101600 w 293688"/>
                <a:gd name="connsiteY718" fmla="*/ 11113 h 334963"/>
                <a:gd name="connsiteX719" fmla="*/ 101600 w 293688"/>
                <a:gd name="connsiteY719" fmla="*/ 9525 h 334963"/>
                <a:gd name="connsiteX720" fmla="*/ 104775 w 293688"/>
                <a:gd name="connsiteY720" fmla="*/ 9525 h 334963"/>
                <a:gd name="connsiteX721" fmla="*/ 106362 w 293688"/>
                <a:gd name="connsiteY721" fmla="*/ 9525 h 334963"/>
                <a:gd name="connsiteX722" fmla="*/ 111125 w 293688"/>
                <a:gd name="connsiteY722" fmla="*/ 3175 h 334963"/>
                <a:gd name="connsiteX723" fmla="*/ 112713 w 293688"/>
                <a:gd name="connsiteY723" fmla="*/ 3175 h 334963"/>
                <a:gd name="connsiteX724" fmla="*/ 115888 w 293688"/>
                <a:gd name="connsiteY724" fmla="*/ 3175 h 334963"/>
                <a:gd name="connsiteX725" fmla="*/ 115888 w 293688"/>
                <a:gd name="connsiteY725" fmla="*/ 4763 h 334963"/>
                <a:gd name="connsiteX726" fmla="*/ 112713 w 293688"/>
                <a:gd name="connsiteY726" fmla="*/ 4763 h 334963"/>
                <a:gd name="connsiteX727" fmla="*/ 111125 w 293688"/>
                <a:gd name="connsiteY727" fmla="*/ 4763 h 334963"/>
                <a:gd name="connsiteX728" fmla="*/ 117476 w 293688"/>
                <a:gd name="connsiteY728" fmla="*/ 0 h 334963"/>
                <a:gd name="connsiteX729" fmla="*/ 117476 w 293688"/>
                <a:gd name="connsiteY729" fmla="*/ 3175 h 334963"/>
                <a:gd name="connsiteX730" fmla="*/ 115888 w 293688"/>
                <a:gd name="connsiteY730" fmla="*/ 3175 h 33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</a:cxnLst>
              <a:rect l="l" t="t" r="r" b="b"/>
              <a:pathLst>
                <a:path w="293688" h="334963">
                  <a:moveTo>
                    <a:pt x="142875" y="333376"/>
                  </a:moveTo>
                  <a:lnTo>
                    <a:pt x="144463" y="334963"/>
                  </a:lnTo>
                  <a:lnTo>
                    <a:pt x="142875" y="334963"/>
                  </a:lnTo>
                  <a:close/>
                  <a:moveTo>
                    <a:pt x="163513" y="330201"/>
                  </a:moveTo>
                  <a:lnTo>
                    <a:pt x="160338" y="333376"/>
                  </a:lnTo>
                  <a:lnTo>
                    <a:pt x="163513" y="333376"/>
                  </a:lnTo>
                  <a:close/>
                  <a:moveTo>
                    <a:pt x="93662" y="314326"/>
                  </a:moveTo>
                  <a:lnTo>
                    <a:pt x="95250" y="314326"/>
                  </a:lnTo>
                  <a:lnTo>
                    <a:pt x="95250" y="317501"/>
                  </a:lnTo>
                  <a:close/>
                  <a:moveTo>
                    <a:pt x="88900" y="314326"/>
                  </a:moveTo>
                  <a:lnTo>
                    <a:pt x="90487" y="317501"/>
                  </a:lnTo>
                  <a:lnTo>
                    <a:pt x="88900" y="317501"/>
                  </a:lnTo>
                  <a:close/>
                  <a:moveTo>
                    <a:pt x="74612" y="301626"/>
                  </a:moveTo>
                  <a:lnTo>
                    <a:pt x="77787" y="301626"/>
                  </a:lnTo>
                  <a:lnTo>
                    <a:pt x="74612" y="303213"/>
                  </a:lnTo>
                  <a:close/>
                  <a:moveTo>
                    <a:pt x="20637" y="263526"/>
                  </a:moveTo>
                  <a:lnTo>
                    <a:pt x="20637" y="265113"/>
                  </a:lnTo>
                  <a:lnTo>
                    <a:pt x="20637" y="266701"/>
                  </a:lnTo>
                  <a:lnTo>
                    <a:pt x="17462" y="265113"/>
                  </a:lnTo>
                  <a:close/>
                  <a:moveTo>
                    <a:pt x="20637" y="255588"/>
                  </a:moveTo>
                  <a:lnTo>
                    <a:pt x="22225" y="255588"/>
                  </a:lnTo>
                  <a:lnTo>
                    <a:pt x="22225" y="258763"/>
                  </a:lnTo>
                  <a:lnTo>
                    <a:pt x="20637" y="260351"/>
                  </a:lnTo>
                  <a:lnTo>
                    <a:pt x="17462" y="260351"/>
                  </a:lnTo>
                  <a:lnTo>
                    <a:pt x="20637" y="258763"/>
                  </a:lnTo>
                  <a:close/>
                  <a:moveTo>
                    <a:pt x="14287" y="250826"/>
                  </a:moveTo>
                  <a:lnTo>
                    <a:pt x="15875" y="250826"/>
                  </a:lnTo>
                  <a:lnTo>
                    <a:pt x="15875" y="254001"/>
                  </a:lnTo>
                  <a:close/>
                  <a:moveTo>
                    <a:pt x="14287" y="247651"/>
                  </a:moveTo>
                  <a:lnTo>
                    <a:pt x="15875" y="247651"/>
                  </a:lnTo>
                  <a:lnTo>
                    <a:pt x="15875" y="249238"/>
                  </a:lnTo>
                  <a:lnTo>
                    <a:pt x="14287" y="249238"/>
                  </a:lnTo>
                  <a:close/>
                  <a:moveTo>
                    <a:pt x="11112" y="242888"/>
                  </a:moveTo>
                  <a:lnTo>
                    <a:pt x="14287" y="244476"/>
                  </a:lnTo>
                  <a:lnTo>
                    <a:pt x="11112" y="244476"/>
                  </a:lnTo>
                  <a:close/>
                  <a:moveTo>
                    <a:pt x="9525" y="238126"/>
                  </a:moveTo>
                  <a:lnTo>
                    <a:pt x="11112" y="238126"/>
                  </a:lnTo>
                  <a:lnTo>
                    <a:pt x="11112" y="239713"/>
                  </a:lnTo>
                  <a:lnTo>
                    <a:pt x="11112" y="242888"/>
                  </a:lnTo>
                  <a:lnTo>
                    <a:pt x="9525" y="239713"/>
                  </a:lnTo>
                  <a:close/>
                  <a:moveTo>
                    <a:pt x="196850" y="55563"/>
                  </a:moveTo>
                  <a:lnTo>
                    <a:pt x="198438" y="55563"/>
                  </a:lnTo>
                  <a:lnTo>
                    <a:pt x="201613" y="55563"/>
                  </a:lnTo>
                  <a:lnTo>
                    <a:pt x="203200" y="55563"/>
                  </a:lnTo>
                  <a:lnTo>
                    <a:pt x="206376" y="55563"/>
                  </a:lnTo>
                  <a:lnTo>
                    <a:pt x="207963" y="55563"/>
                  </a:lnTo>
                  <a:lnTo>
                    <a:pt x="211138" y="55563"/>
                  </a:lnTo>
                  <a:lnTo>
                    <a:pt x="207963" y="57151"/>
                  </a:lnTo>
                  <a:lnTo>
                    <a:pt x="206376" y="57151"/>
                  </a:lnTo>
                  <a:lnTo>
                    <a:pt x="201613" y="57151"/>
                  </a:lnTo>
                  <a:close/>
                  <a:moveTo>
                    <a:pt x="57150" y="52388"/>
                  </a:moveTo>
                  <a:lnTo>
                    <a:pt x="58737" y="55563"/>
                  </a:lnTo>
                  <a:lnTo>
                    <a:pt x="57150" y="55563"/>
                  </a:lnTo>
                  <a:close/>
                  <a:moveTo>
                    <a:pt x="165100" y="36513"/>
                  </a:moveTo>
                  <a:lnTo>
                    <a:pt x="168275" y="36513"/>
                  </a:lnTo>
                  <a:lnTo>
                    <a:pt x="165100" y="39688"/>
                  </a:lnTo>
                  <a:close/>
                  <a:moveTo>
                    <a:pt x="165100" y="31750"/>
                  </a:moveTo>
                  <a:lnTo>
                    <a:pt x="168275" y="31750"/>
                  </a:lnTo>
                  <a:lnTo>
                    <a:pt x="165100" y="34925"/>
                  </a:lnTo>
                  <a:close/>
                  <a:moveTo>
                    <a:pt x="160338" y="30163"/>
                  </a:moveTo>
                  <a:lnTo>
                    <a:pt x="163513" y="31750"/>
                  </a:lnTo>
                  <a:lnTo>
                    <a:pt x="160338" y="31750"/>
                  </a:lnTo>
                  <a:close/>
                  <a:moveTo>
                    <a:pt x="160338" y="26988"/>
                  </a:moveTo>
                  <a:lnTo>
                    <a:pt x="163513" y="26988"/>
                  </a:lnTo>
                  <a:lnTo>
                    <a:pt x="160338" y="30163"/>
                  </a:lnTo>
                  <a:close/>
                  <a:moveTo>
                    <a:pt x="160338" y="20638"/>
                  </a:moveTo>
                  <a:lnTo>
                    <a:pt x="163513" y="20638"/>
                  </a:lnTo>
                  <a:lnTo>
                    <a:pt x="163513" y="23813"/>
                  </a:lnTo>
                  <a:lnTo>
                    <a:pt x="160338" y="23813"/>
                  </a:lnTo>
                  <a:close/>
                  <a:moveTo>
                    <a:pt x="107950" y="9525"/>
                  </a:moveTo>
                  <a:lnTo>
                    <a:pt x="111125" y="9525"/>
                  </a:lnTo>
                  <a:lnTo>
                    <a:pt x="111125" y="11113"/>
                  </a:lnTo>
                  <a:lnTo>
                    <a:pt x="107950" y="14288"/>
                  </a:lnTo>
                  <a:lnTo>
                    <a:pt x="107950" y="11113"/>
                  </a:lnTo>
                  <a:close/>
                  <a:moveTo>
                    <a:pt x="106362" y="7938"/>
                  </a:moveTo>
                  <a:lnTo>
                    <a:pt x="107950" y="9525"/>
                  </a:lnTo>
                  <a:lnTo>
                    <a:pt x="106362" y="11113"/>
                  </a:lnTo>
                  <a:lnTo>
                    <a:pt x="106362" y="14288"/>
                  </a:lnTo>
                  <a:lnTo>
                    <a:pt x="106363" y="14288"/>
                  </a:lnTo>
                  <a:lnTo>
                    <a:pt x="107950" y="14288"/>
                  </a:lnTo>
                  <a:lnTo>
                    <a:pt x="106363" y="15875"/>
                  </a:lnTo>
                  <a:lnTo>
                    <a:pt x="106363" y="15876"/>
                  </a:lnTo>
                  <a:lnTo>
                    <a:pt x="106362" y="15876"/>
                  </a:lnTo>
                  <a:lnTo>
                    <a:pt x="106362" y="19050"/>
                  </a:lnTo>
                  <a:lnTo>
                    <a:pt x="104776" y="20637"/>
                  </a:lnTo>
                  <a:lnTo>
                    <a:pt x="104776" y="20638"/>
                  </a:lnTo>
                  <a:lnTo>
                    <a:pt x="104775" y="20638"/>
                  </a:lnTo>
                  <a:lnTo>
                    <a:pt x="104775" y="20638"/>
                  </a:lnTo>
                  <a:lnTo>
                    <a:pt x="104775" y="23813"/>
                  </a:lnTo>
                  <a:lnTo>
                    <a:pt x="104775" y="25400"/>
                  </a:lnTo>
                  <a:lnTo>
                    <a:pt x="101600" y="26988"/>
                  </a:lnTo>
                  <a:lnTo>
                    <a:pt x="100012" y="30163"/>
                  </a:lnTo>
                  <a:lnTo>
                    <a:pt x="101600" y="30163"/>
                  </a:lnTo>
                  <a:lnTo>
                    <a:pt x="104775" y="30163"/>
                  </a:lnTo>
                  <a:lnTo>
                    <a:pt x="104775" y="26988"/>
                  </a:lnTo>
                  <a:lnTo>
                    <a:pt x="106362" y="26988"/>
                  </a:lnTo>
                  <a:lnTo>
                    <a:pt x="106362" y="25400"/>
                  </a:lnTo>
                  <a:lnTo>
                    <a:pt x="107950" y="25400"/>
                  </a:lnTo>
                  <a:lnTo>
                    <a:pt x="111125" y="25400"/>
                  </a:lnTo>
                  <a:lnTo>
                    <a:pt x="111125" y="26988"/>
                  </a:lnTo>
                  <a:lnTo>
                    <a:pt x="112712" y="26988"/>
                  </a:lnTo>
                  <a:lnTo>
                    <a:pt x="112712" y="25400"/>
                  </a:lnTo>
                  <a:lnTo>
                    <a:pt x="115887" y="23813"/>
                  </a:lnTo>
                  <a:lnTo>
                    <a:pt x="117475" y="23813"/>
                  </a:lnTo>
                  <a:lnTo>
                    <a:pt x="120650" y="23813"/>
                  </a:lnTo>
                  <a:lnTo>
                    <a:pt x="120650" y="20638"/>
                  </a:lnTo>
                  <a:lnTo>
                    <a:pt x="122237" y="19050"/>
                  </a:lnTo>
                  <a:lnTo>
                    <a:pt x="123825" y="19050"/>
                  </a:lnTo>
                  <a:lnTo>
                    <a:pt x="127000" y="15875"/>
                  </a:lnTo>
                  <a:lnTo>
                    <a:pt x="127000" y="19050"/>
                  </a:lnTo>
                  <a:lnTo>
                    <a:pt x="128587" y="19050"/>
                  </a:lnTo>
                  <a:lnTo>
                    <a:pt x="128587" y="15875"/>
                  </a:lnTo>
                  <a:lnTo>
                    <a:pt x="131762" y="15875"/>
                  </a:lnTo>
                  <a:lnTo>
                    <a:pt x="133350" y="15875"/>
                  </a:lnTo>
                  <a:lnTo>
                    <a:pt x="136525" y="15875"/>
                  </a:lnTo>
                  <a:lnTo>
                    <a:pt x="138112" y="15875"/>
                  </a:lnTo>
                  <a:lnTo>
                    <a:pt x="139700" y="15875"/>
                  </a:lnTo>
                  <a:lnTo>
                    <a:pt x="139700" y="14288"/>
                  </a:lnTo>
                  <a:lnTo>
                    <a:pt x="142875" y="14288"/>
                  </a:lnTo>
                  <a:lnTo>
                    <a:pt x="142875" y="11113"/>
                  </a:lnTo>
                  <a:lnTo>
                    <a:pt x="144463" y="9525"/>
                  </a:lnTo>
                  <a:lnTo>
                    <a:pt x="147638" y="9525"/>
                  </a:lnTo>
                  <a:lnTo>
                    <a:pt x="147638" y="14288"/>
                  </a:lnTo>
                  <a:lnTo>
                    <a:pt x="144463" y="14288"/>
                  </a:lnTo>
                  <a:lnTo>
                    <a:pt x="144463" y="15875"/>
                  </a:lnTo>
                  <a:lnTo>
                    <a:pt x="147638" y="15875"/>
                  </a:lnTo>
                  <a:lnTo>
                    <a:pt x="147638" y="14288"/>
                  </a:lnTo>
                  <a:lnTo>
                    <a:pt x="149225" y="14288"/>
                  </a:lnTo>
                  <a:lnTo>
                    <a:pt x="152400" y="14288"/>
                  </a:lnTo>
                  <a:lnTo>
                    <a:pt x="152400" y="11113"/>
                  </a:lnTo>
                  <a:lnTo>
                    <a:pt x="153988" y="11113"/>
                  </a:lnTo>
                  <a:lnTo>
                    <a:pt x="153988" y="14288"/>
                  </a:lnTo>
                  <a:lnTo>
                    <a:pt x="153988" y="15875"/>
                  </a:lnTo>
                  <a:lnTo>
                    <a:pt x="153988" y="19050"/>
                  </a:lnTo>
                  <a:lnTo>
                    <a:pt x="153988" y="20638"/>
                  </a:lnTo>
                  <a:lnTo>
                    <a:pt x="152400" y="23813"/>
                  </a:lnTo>
                  <a:lnTo>
                    <a:pt x="152400" y="25400"/>
                  </a:lnTo>
                  <a:lnTo>
                    <a:pt x="153988" y="25400"/>
                  </a:lnTo>
                  <a:lnTo>
                    <a:pt x="155575" y="25400"/>
                  </a:lnTo>
                  <a:lnTo>
                    <a:pt x="158750" y="25400"/>
                  </a:lnTo>
                  <a:lnTo>
                    <a:pt x="158750" y="23813"/>
                  </a:lnTo>
                  <a:lnTo>
                    <a:pt x="160338" y="23813"/>
                  </a:lnTo>
                  <a:lnTo>
                    <a:pt x="160338" y="25400"/>
                  </a:lnTo>
                  <a:lnTo>
                    <a:pt x="160338" y="25401"/>
                  </a:lnTo>
                  <a:lnTo>
                    <a:pt x="160337" y="25401"/>
                  </a:lnTo>
                  <a:lnTo>
                    <a:pt x="158750" y="26988"/>
                  </a:lnTo>
                  <a:lnTo>
                    <a:pt x="158750" y="30163"/>
                  </a:lnTo>
                  <a:lnTo>
                    <a:pt x="155575" y="31750"/>
                  </a:lnTo>
                  <a:lnTo>
                    <a:pt x="158750" y="31750"/>
                  </a:lnTo>
                  <a:lnTo>
                    <a:pt x="160338" y="31750"/>
                  </a:lnTo>
                  <a:lnTo>
                    <a:pt x="163513" y="34925"/>
                  </a:lnTo>
                  <a:lnTo>
                    <a:pt x="165100" y="34925"/>
                  </a:lnTo>
                  <a:lnTo>
                    <a:pt x="165100" y="36513"/>
                  </a:lnTo>
                  <a:lnTo>
                    <a:pt x="163513" y="36513"/>
                  </a:lnTo>
                  <a:lnTo>
                    <a:pt x="163513" y="39688"/>
                  </a:lnTo>
                  <a:lnTo>
                    <a:pt x="160338" y="39688"/>
                  </a:lnTo>
                  <a:lnTo>
                    <a:pt x="160338" y="41275"/>
                  </a:lnTo>
                  <a:lnTo>
                    <a:pt x="163513" y="41275"/>
                  </a:lnTo>
                  <a:lnTo>
                    <a:pt x="163513" y="41275"/>
                  </a:lnTo>
                  <a:lnTo>
                    <a:pt x="163513" y="39688"/>
                  </a:lnTo>
                  <a:lnTo>
                    <a:pt x="165100" y="39688"/>
                  </a:lnTo>
                  <a:lnTo>
                    <a:pt x="165100" y="41275"/>
                  </a:lnTo>
                  <a:lnTo>
                    <a:pt x="165100" y="41275"/>
                  </a:lnTo>
                  <a:lnTo>
                    <a:pt x="165100" y="42863"/>
                  </a:lnTo>
                  <a:lnTo>
                    <a:pt x="163513" y="46038"/>
                  </a:lnTo>
                  <a:lnTo>
                    <a:pt x="160338" y="46038"/>
                  </a:lnTo>
                  <a:lnTo>
                    <a:pt x="160338" y="47625"/>
                  </a:lnTo>
                  <a:lnTo>
                    <a:pt x="163513" y="46038"/>
                  </a:lnTo>
                  <a:lnTo>
                    <a:pt x="163513" y="47625"/>
                  </a:lnTo>
                  <a:lnTo>
                    <a:pt x="165100" y="47625"/>
                  </a:lnTo>
                  <a:lnTo>
                    <a:pt x="165100" y="50800"/>
                  </a:lnTo>
                  <a:lnTo>
                    <a:pt x="163513" y="50800"/>
                  </a:lnTo>
                  <a:lnTo>
                    <a:pt x="160338" y="50800"/>
                  </a:lnTo>
                  <a:lnTo>
                    <a:pt x="160338" y="52388"/>
                  </a:lnTo>
                  <a:lnTo>
                    <a:pt x="158750" y="52388"/>
                  </a:lnTo>
                  <a:lnTo>
                    <a:pt x="158750" y="55563"/>
                  </a:lnTo>
                  <a:lnTo>
                    <a:pt x="158750" y="57150"/>
                  </a:lnTo>
                  <a:lnTo>
                    <a:pt x="160338" y="57150"/>
                  </a:lnTo>
                  <a:lnTo>
                    <a:pt x="160338" y="58738"/>
                  </a:lnTo>
                  <a:lnTo>
                    <a:pt x="163513" y="58738"/>
                  </a:lnTo>
                  <a:lnTo>
                    <a:pt x="163513" y="57150"/>
                  </a:lnTo>
                  <a:lnTo>
                    <a:pt x="165100" y="57150"/>
                  </a:lnTo>
                  <a:lnTo>
                    <a:pt x="168275" y="55563"/>
                  </a:lnTo>
                  <a:lnTo>
                    <a:pt x="169863" y="52388"/>
                  </a:lnTo>
                  <a:lnTo>
                    <a:pt x="169863" y="55563"/>
                  </a:lnTo>
                  <a:lnTo>
                    <a:pt x="169863" y="57150"/>
                  </a:lnTo>
                  <a:lnTo>
                    <a:pt x="169863" y="58738"/>
                  </a:lnTo>
                  <a:lnTo>
                    <a:pt x="168275" y="61913"/>
                  </a:lnTo>
                  <a:lnTo>
                    <a:pt x="169863" y="63501"/>
                  </a:lnTo>
                  <a:lnTo>
                    <a:pt x="168275" y="63501"/>
                  </a:lnTo>
                  <a:lnTo>
                    <a:pt x="168275" y="66676"/>
                  </a:lnTo>
                  <a:lnTo>
                    <a:pt x="165100" y="68263"/>
                  </a:lnTo>
                  <a:lnTo>
                    <a:pt x="165100" y="69851"/>
                  </a:lnTo>
                  <a:lnTo>
                    <a:pt x="165100" y="73026"/>
                  </a:lnTo>
                  <a:lnTo>
                    <a:pt x="168275" y="73026"/>
                  </a:lnTo>
                  <a:lnTo>
                    <a:pt x="169863" y="73026"/>
                  </a:lnTo>
                  <a:lnTo>
                    <a:pt x="171450" y="73026"/>
                  </a:lnTo>
                  <a:lnTo>
                    <a:pt x="174625" y="69851"/>
                  </a:lnTo>
                  <a:lnTo>
                    <a:pt x="171450" y="74613"/>
                  </a:lnTo>
                  <a:lnTo>
                    <a:pt x="169863" y="74613"/>
                  </a:lnTo>
                  <a:lnTo>
                    <a:pt x="169863" y="77788"/>
                  </a:lnTo>
                  <a:lnTo>
                    <a:pt x="168275" y="77788"/>
                  </a:lnTo>
                  <a:lnTo>
                    <a:pt x="168275" y="79376"/>
                  </a:lnTo>
                  <a:lnTo>
                    <a:pt x="165100" y="79376"/>
                  </a:lnTo>
                  <a:lnTo>
                    <a:pt x="165100" y="82551"/>
                  </a:lnTo>
                  <a:lnTo>
                    <a:pt x="163513" y="82551"/>
                  </a:lnTo>
                  <a:lnTo>
                    <a:pt x="163513" y="84138"/>
                  </a:lnTo>
                  <a:lnTo>
                    <a:pt x="163513" y="85726"/>
                  </a:lnTo>
                  <a:lnTo>
                    <a:pt x="160338" y="85726"/>
                  </a:lnTo>
                  <a:lnTo>
                    <a:pt x="160338" y="88901"/>
                  </a:lnTo>
                  <a:lnTo>
                    <a:pt x="160338" y="90488"/>
                  </a:lnTo>
                  <a:lnTo>
                    <a:pt x="158750" y="90488"/>
                  </a:lnTo>
                  <a:lnTo>
                    <a:pt x="158750" y="93663"/>
                  </a:lnTo>
                  <a:lnTo>
                    <a:pt x="158750" y="95251"/>
                  </a:lnTo>
                  <a:lnTo>
                    <a:pt x="160338" y="95251"/>
                  </a:lnTo>
                  <a:lnTo>
                    <a:pt x="163513" y="93663"/>
                  </a:lnTo>
                  <a:lnTo>
                    <a:pt x="165100" y="93663"/>
                  </a:lnTo>
                  <a:lnTo>
                    <a:pt x="168275" y="93663"/>
                  </a:lnTo>
                  <a:lnTo>
                    <a:pt x="168275" y="90488"/>
                  </a:lnTo>
                  <a:lnTo>
                    <a:pt x="169863" y="90488"/>
                  </a:lnTo>
                  <a:lnTo>
                    <a:pt x="179388" y="88901"/>
                  </a:lnTo>
                  <a:lnTo>
                    <a:pt x="185738" y="85726"/>
                  </a:lnTo>
                  <a:lnTo>
                    <a:pt x="187325" y="85726"/>
                  </a:lnTo>
                  <a:lnTo>
                    <a:pt x="190500" y="85726"/>
                  </a:lnTo>
                  <a:lnTo>
                    <a:pt x="190500" y="84138"/>
                  </a:lnTo>
                  <a:lnTo>
                    <a:pt x="192088" y="84138"/>
                  </a:lnTo>
                  <a:lnTo>
                    <a:pt x="195263" y="84138"/>
                  </a:lnTo>
                  <a:lnTo>
                    <a:pt x="196851" y="84138"/>
                  </a:lnTo>
                  <a:lnTo>
                    <a:pt x="196851" y="82551"/>
                  </a:lnTo>
                  <a:lnTo>
                    <a:pt x="198438" y="82551"/>
                  </a:lnTo>
                  <a:lnTo>
                    <a:pt x="201613" y="82551"/>
                  </a:lnTo>
                  <a:lnTo>
                    <a:pt x="203201" y="82551"/>
                  </a:lnTo>
                  <a:lnTo>
                    <a:pt x="206376" y="79376"/>
                  </a:lnTo>
                  <a:lnTo>
                    <a:pt x="203201" y="79376"/>
                  </a:lnTo>
                  <a:lnTo>
                    <a:pt x="201613" y="79376"/>
                  </a:lnTo>
                  <a:lnTo>
                    <a:pt x="201613" y="77788"/>
                  </a:lnTo>
                  <a:lnTo>
                    <a:pt x="203201" y="77788"/>
                  </a:lnTo>
                  <a:lnTo>
                    <a:pt x="206376" y="77788"/>
                  </a:lnTo>
                  <a:lnTo>
                    <a:pt x="211138" y="77788"/>
                  </a:lnTo>
                  <a:lnTo>
                    <a:pt x="214313" y="77788"/>
                  </a:lnTo>
                  <a:lnTo>
                    <a:pt x="217488" y="77788"/>
                  </a:lnTo>
                  <a:lnTo>
                    <a:pt x="219076" y="74613"/>
                  </a:lnTo>
                  <a:lnTo>
                    <a:pt x="219076" y="77788"/>
                  </a:lnTo>
                  <a:lnTo>
                    <a:pt x="222251" y="77788"/>
                  </a:lnTo>
                  <a:lnTo>
                    <a:pt x="223838" y="77788"/>
                  </a:lnTo>
                  <a:lnTo>
                    <a:pt x="227013" y="77788"/>
                  </a:lnTo>
                  <a:lnTo>
                    <a:pt x="228601" y="74613"/>
                  </a:lnTo>
                  <a:lnTo>
                    <a:pt x="230188" y="74613"/>
                  </a:lnTo>
                  <a:lnTo>
                    <a:pt x="233363" y="74613"/>
                  </a:lnTo>
                  <a:lnTo>
                    <a:pt x="234951" y="74613"/>
                  </a:lnTo>
                  <a:lnTo>
                    <a:pt x="234951" y="77788"/>
                  </a:lnTo>
                  <a:lnTo>
                    <a:pt x="238126" y="77788"/>
                  </a:lnTo>
                  <a:lnTo>
                    <a:pt x="239713" y="77788"/>
                  </a:lnTo>
                  <a:lnTo>
                    <a:pt x="244476" y="79376"/>
                  </a:lnTo>
                  <a:lnTo>
                    <a:pt x="246063" y="79376"/>
                  </a:lnTo>
                  <a:lnTo>
                    <a:pt x="249238" y="79376"/>
                  </a:lnTo>
                  <a:lnTo>
                    <a:pt x="249238" y="77788"/>
                  </a:lnTo>
                  <a:lnTo>
                    <a:pt x="246063" y="74613"/>
                  </a:lnTo>
                  <a:lnTo>
                    <a:pt x="246063" y="73026"/>
                  </a:lnTo>
                  <a:lnTo>
                    <a:pt x="246063" y="69851"/>
                  </a:lnTo>
                  <a:lnTo>
                    <a:pt x="244476" y="69851"/>
                  </a:lnTo>
                  <a:lnTo>
                    <a:pt x="244476" y="68263"/>
                  </a:lnTo>
                  <a:lnTo>
                    <a:pt x="242888" y="68263"/>
                  </a:lnTo>
                  <a:lnTo>
                    <a:pt x="242888" y="66676"/>
                  </a:lnTo>
                  <a:lnTo>
                    <a:pt x="239713" y="66676"/>
                  </a:lnTo>
                  <a:lnTo>
                    <a:pt x="238126" y="63501"/>
                  </a:lnTo>
                  <a:lnTo>
                    <a:pt x="238126" y="61913"/>
                  </a:lnTo>
                  <a:lnTo>
                    <a:pt x="234951" y="61913"/>
                  </a:lnTo>
                  <a:lnTo>
                    <a:pt x="234951" y="58738"/>
                  </a:lnTo>
                  <a:lnTo>
                    <a:pt x="233363" y="58738"/>
                  </a:lnTo>
                  <a:lnTo>
                    <a:pt x="230188" y="57150"/>
                  </a:lnTo>
                  <a:lnTo>
                    <a:pt x="228601" y="57150"/>
                  </a:lnTo>
                  <a:lnTo>
                    <a:pt x="228601" y="55563"/>
                  </a:lnTo>
                  <a:lnTo>
                    <a:pt x="227013" y="55563"/>
                  </a:lnTo>
                  <a:lnTo>
                    <a:pt x="227013" y="57150"/>
                  </a:lnTo>
                  <a:lnTo>
                    <a:pt x="225426" y="57150"/>
                  </a:lnTo>
                  <a:lnTo>
                    <a:pt x="225426" y="58738"/>
                  </a:lnTo>
                  <a:lnTo>
                    <a:pt x="223838" y="58738"/>
                  </a:lnTo>
                  <a:lnTo>
                    <a:pt x="223838" y="57150"/>
                  </a:lnTo>
                  <a:lnTo>
                    <a:pt x="223838" y="57150"/>
                  </a:lnTo>
                  <a:lnTo>
                    <a:pt x="223838" y="55563"/>
                  </a:lnTo>
                  <a:lnTo>
                    <a:pt x="222251" y="55563"/>
                  </a:lnTo>
                  <a:lnTo>
                    <a:pt x="219076" y="55563"/>
                  </a:lnTo>
                  <a:lnTo>
                    <a:pt x="217488" y="55563"/>
                  </a:lnTo>
                  <a:lnTo>
                    <a:pt x="214313" y="55563"/>
                  </a:lnTo>
                  <a:lnTo>
                    <a:pt x="217488" y="52388"/>
                  </a:lnTo>
                  <a:lnTo>
                    <a:pt x="219076" y="52388"/>
                  </a:lnTo>
                  <a:lnTo>
                    <a:pt x="222251" y="52388"/>
                  </a:lnTo>
                  <a:lnTo>
                    <a:pt x="217488" y="50800"/>
                  </a:lnTo>
                  <a:lnTo>
                    <a:pt x="214313" y="50800"/>
                  </a:lnTo>
                  <a:lnTo>
                    <a:pt x="214313" y="52388"/>
                  </a:lnTo>
                  <a:lnTo>
                    <a:pt x="212725" y="52388"/>
                  </a:lnTo>
                  <a:lnTo>
                    <a:pt x="212725" y="50800"/>
                  </a:lnTo>
                  <a:lnTo>
                    <a:pt x="211138" y="50800"/>
                  </a:lnTo>
                  <a:lnTo>
                    <a:pt x="211138" y="49213"/>
                  </a:lnTo>
                  <a:lnTo>
                    <a:pt x="211138" y="47625"/>
                  </a:lnTo>
                  <a:lnTo>
                    <a:pt x="211138" y="47625"/>
                  </a:lnTo>
                  <a:lnTo>
                    <a:pt x="212726" y="47625"/>
                  </a:lnTo>
                  <a:lnTo>
                    <a:pt x="212726" y="47625"/>
                  </a:lnTo>
                  <a:lnTo>
                    <a:pt x="214313" y="47625"/>
                  </a:lnTo>
                  <a:lnTo>
                    <a:pt x="219076" y="47625"/>
                  </a:lnTo>
                  <a:lnTo>
                    <a:pt x="222251" y="46038"/>
                  </a:lnTo>
                  <a:lnTo>
                    <a:pt x="223838" y="46038"/>
                  </a:lnTo>
                  <a:lnTo>
                    <a:pt x="223838" y="47625"/>
                  </a:lnTo>
                  <a:lnTo>
                    <a:pt x="227013" y="47625"/>
                  </a:lnTo>
                  <a:lnTo>
                    <a:pt x="228601" y="47625"/>
                  </a:lnTo>
                  <a:lnTo>
                    <a:pt x="230188" y="47625"/>
                  </a:lnTo>
                  <a:lnTo>
                    <a:pt x="230188" y="50800"/>
                  </a:lnTo>
                  <a:lnTo>
                    <a:pt x="233363" y="47625"/>
                  </a:lnTo>
                  <a:lnTo>
                    <a:pt x="233363" y="50800"/>
                  </a:lnTo>
                  <a:lnTo>
                    <a:pt x="234951" y="50800"/>
                  </a:lnTo>
                  <a:lnTo>
                    <a:pt x="238126" y="50800"/>
                  </a:lnTo>
                  <a:lnTo>
                    <a:pt x="238126" y="52388"/>
                  </a:lnTo>
                  <a:lnTo>
                    <a:pt x="239713" y="52388"/>
                  </a:lnTo>
                  <a:lnTo>
                    <a:pt x="242888" y="52388"/>
                  </a:lnTo>
                  <a:lnTo>
                    <a:pt x="244476" y="55563"/>
                  </a:lnTo>
                  <a:lnTo>
                    <a:pt x="246063" y="55563"/>
                  </a:lnTo>
                  <a:lnTo>
                    <a:pt x="254001" y="57150"/>
                  </a:lnTo>
                  <a:lnTo>
                    <a:pt x="254001" y="58738"/>
                  </a:lnTo>
                  <a:lnTo>
                    <a:pt x="255588" y="58738"/>
                  </a:lnTo>
                  <a:lnTo>
                    <a:pt x="255588" y="61913"/>
                  </a:lnTo>
                  <a:lnTo>
                    <a:pt x="258763" y="63501"/>
                  </a:lnTo>
                  <a:lnTo>
                    <a:pt x="260351" y="68263"/>
                  </a:lnTo>
                  <a:lnTo>
                    <a:pt x="261938" y="68263"/>
                  </a:lnTo>
                  <a:lnTo>
                    <a:pt x="261938" y="69851"/>
                  </a:lnTo>
                  <a:lnTo>
                    <a:pt x="265113" y="69851"/>
                  </a:lnTo>
                  <a:lnTo>
                    <a:pt x="266701" y="73026"/>
                  </a:lnTo>
                  <a:lnTo>
                    <a:pt x="269876" y="73026"/>
                  </a:lnTo>
                  <a:lnTo>
                    <a:pt x="269876" y="74613"/>
                  </a:lnTo>
                  <a:lnTo>
                    <a:pt x="266701" y="74613"/>
                  </a:lnTo>
                  <a:lnTo>
                    <a:pt x="266701" y="77788"/>
                  </a:lnTo>
                  <a:lnTo>
                    <a:pt x="269876" y="77788"/>
                  </a:lnTo>
                  <a:lnTo>
                    <a:pt x="269876" y="79376"/>
                  </a:lnTo>
                  <a:lnTo>
                    <a:pt x="271463" y="79376"/>
                  </a:lnTo>
                  <a:lnTo>
                    <a:pt x="271463" y="82551"/>
                  </a:lnTo>
                  <a:lnTo>
                    <a:pt x="271463" y="84138"/>
                  </a:lnTo>
                  <a:lnTo>
                    <a:pt x="271463" y="85726"/>
                  </a:lnTo>
                  <a:lnTo>
                    <a:pt x="271463" y="88901"/>
                  </a:lnTo>
                  <a:lnTo>
                    <a:pt x="273051" y="90488"/>
                  </a:lnTo>
                  <a:lnTo>
                    <a:pt x="273051" y="93663"/>
                  </a:lnTo>
                  <a:lnTo>
                    <a:pt x="273051" y="95251"/>
                  </a:lnTo>
                  <a:lnTo>
                    <a:pt x="271463" y="93663"/>
                  </a:lnTo>
                  <a:lnTo>
                    <a:pt x="269876" y="95251"/>
                  </a:lnTo>
                  <a:lnTo>
                    <a:pt x="269876" y="98426"/>
                  </a:lnTo>
                  <a:lnTo>
                    <a:pt x="271463" y="98426"/>
                  </a:lnTo>
                  <a:lnTo>
                    <a:pt x="271463" y="100013"/>
                  </a:lnTo>
                  <a:lnTo>
                    <a:pt x="273051" y="100013"/>
                  </a:lnTo>
                  <a:lnTo>
                    <a:pt x="276226" y="101601"/>
                  </a:lnTo>
                  <a:lnTo>
                    <a:pt x="276226" y="104776"/>
                  </a:lnTo>
                  <a:lnTo>
                    <a:pt x="277813" y="104776"/>
                  </a:lnTo>
                  <a:lnTo>
                    <a:pt x="277813" y="106363"/>
                  </a:lnTo>
                  <a:lnTo>
                    <a:pt x="280988" y="106363"/>
                  </a:lnTo>
                  <a:lnTo>
                    <a:pt x="280988" y="109538"/>
                  </a:lnTo>
                  <a:lnTo>
                    <a:pt x="282576" y="109538"/>
                  </a:lnTo>
                  <a:lnTo>
                    <a:pt x="282576" y="111126"/>
                  </a:lnTo>
                  <a:lnTo>
                    <a:pt x="282576" y="114301"/>
                  </a:lnTo>
                  <a:lnTo>
                    <a:pt x="285751" y="115888"/>
                  </a:lnTo>
                  <a:lnTo>
                    <a:pt x="285751" y="117476"/>
                  </a:lnTo>
                  <a:lnTo>
                    <a:pt x="285751" y="120651"/>
                  </a:lnTo>
                  <a:lnTo>
                    <a:pt x="285751" y="122238"/>
                  </a:lnTo>
                  <a:lnTo>
                    <a:pt x="287338" y="122238"/>
                  </a:lnTo>
                  <a:lnTo>
                    <a:pt x="287338" y="125413"/>
                  </a:lnTo>
                  <a:lnTo>
                    <a:pt x="287338" y="127001"/>
                  </a:lnTo>
                  <a:lnTo>
                    <a:pt x="287338" y="130176"/>
                  </a:lnTo>
                  <a:lnTo>
                    <a:pt x="287338" y="131763"/>
                  </a:lnTo>
                  <a:lnTo>
                    <a:pt x="288926" y="133351"/>
                  </a:lnTo>
                  <a:lnTo>
                    <a:pt x="288926" y="136526"/>
                  </a:lnTo>
                  <a:lnTo>
                    <a:pt x="288926" y="138113"/>
                  </a:lnTo>
                  <a:lnTo>
                    <a:pt x="288926" y="141288"/>
                  </a:lnTo>
                  <a:lnTo>
                    <a:pt x="288926" y="142876"/>
                  </a:lnTo>
                  <a:lnTo>
                    <a:pt x="292101" y="142876"/>
                  </a:lnTo>
                  <a:lnTo>
                    <a:pt x="292101" y="144463"/>
                  </a:lnTo>
                  <a:lnTo>
                    <a:pt x="292101" y="147638"/>
                  </a:lnTo>
                  <a:lnTo>
                    <a:pt x="292101" y="149226"/>
                  </a:lnTo>
                  <a:lnTo>
                    <a:pt x="292101" y="152401"/>
                  </a:lnTo>
                  <a:lnTo>
                    <a:pt x="292101" y="153988"/>
                  </a:lnTo>
                  <a:lnTo>
                    <a:pt x="292101" y="158751"/>
                  </a:lnTo>
                  <a:lnTo>
                    <a:pt x="293688" y="163513"/>
                  </a:lnTo>
                  <a:lnTo>
                    <a:pt x="293688" y="165101"/>
                  </a:lnTo>
                  <a:lnTo>
                    <a:pt x="293688" y="168276"/>
                  </a:lnTo>
                  <a:lnTo>
                    <a:pt x="293688" y="173038"/>
                  </a:lnTo>
                  <a:lnTo>
                    <a:pt x="292101" y="176213"/>
                  </a:lnTo>
                  <a:lnTo>
                    <a:pt x="292101" y="188913"/>
                  </a:lnTo>
                  <a:lnTo>
                    <a:pt x="292101" y="192088"/>
                  </a:lnTo>
                  <a:lnTo>
                    <a:pt x="292101" y="195263"/>
                  </a:lnTo>
                  <a:lnTo>
                    <a:pt x="288926" y="196851"/>
                  </a:lnTo>
                  <a:lnTo>
                    <a:pt x="288926" y="200026"/>
                  </a:lnTo>
                  <a:lnTo>
                    <a:pt x="288926" y="201613"/>
                  </a:lnTo>
                  <a:lnTo>
                    <a:pt x="288926" y="204788"/>
                  </a:lnTo>
                  <a:lnTo>
                    <a:pt x="288926" y="206376"/>
                  </a:lnTo>
                  <a:lnTo>
                    <a:pt x="287338" y="207963"/>
                  </a:lnTo>
                  <a:lnTo>
                    <a:pt x="287338" y="212726"/>
                  </a:lnTo>
                  <a:lnTo>
                    <a:pt x="285751" y="217488"/>
                  </a:lnTo>
                  <a:lnTo>
                    <a:pt x="287338" y="219076"/>
                  </a:lnTo>
                  <a:lnTo>
                    <a:pt x="285751" y="222251"/>
                  </a:lnTo>
                  <a:lnTo>
                    <a:pt x="285751" y="223838"/>
                  </a:lnTo>
                  <a:lnTo>
                    <a:pt x="282576" y="223838"/>
                  </a:lnTo>
                  <a:lnTo>
                    <a:pt x="282576" y="227013"/>
                  </a:lnTo>
                  <a:lnTo>
                    <a:pt x="282576" y="228601"/>
                  </a:lnTo>
                  <a:lnTo>
                    <a:pt x="280988" y="231776"/>
                  </a:lnTo>
                  <a:lnTo>
                    <a:pt x="280988" y="233363"/>
                  </a:lnTo>
                  <a:lnTo>
                    <a:pt x="280988" y="234951"/>
                  </a:lnTo>
                  <a:lnTo>
                    <a:pt x="277813" y="234951"/>
                  </a:lnTo>
                  <a:lnTo>
                    <a:pt x="277813" y="238126"/>
                  </a:lnTo>
                  <a:lnTo>
                    <a:pt x="277813" y="239713"/>
                  </a:lnTo>
                  <a:lnTo>
                    <a:pt x="276226" y="242888"/>
                  </a:lnTo>
                  <a:lnTo>
                    <a:pt x="276226" y="244476"/>
                  </a:lnTo>
                  <a:lnTo>
                    <a:pt x="273051" y="249238"/>
                  </a:lnTo>
                  <a:lnTo>
                    <a:pt x="271463" y="254001"/>
                  </a:lnTo>
                  <a:lnTo>
                    <a:pt x="269876" y="258763"/>
                  </a:lnTo>
                  <a:lnTo>
                    <a:pt x="266701" y="263526"/>
                  </a:lnTo>
                  <a:lnTo>
                    <a:pt x="265113" y="265113"/>
                  </a:lnTo>
                  <a:lnTo>
                    <a:pt x="261938" y="269876"/>
                  </a:lnTo>
                  <a:lnTo>
                    <a:pt x="261938" y="271463"/>
                  </a:lnTo>
                  <a:lnTo>
                    <a:pt x="260351" y="276226"/>
                  </a:lnTo>
                  <a:lnTo>
                    <a:pt x="255588" y="282576"/>
                  </a:lnTo>
                  <a:lnTo>
                    <a:pt x="249238" y="287338"/>
                  </a:lnTo>
                  <a:lnTo>
                    <a:pt x="246063" y="292101"/>
                  </a:lnTo>
                  <a:lnTo>
                    <a:pt x="244476" y="293688"/>
                  </a:lnTo>
                  <a:lnTo>
                    <a:pt x="239713" y="296863"/>
                  </a:lnTo>
                  <a:lnTo>
                    <a:pt x="238126" y="298451"/>
                  </a:lnTo>
                  <a:lnTo>
                    <a:pt x="234951" y="298451"/>
                  </a:lnTo>
                  <a:lnTo>
                    <a:pt x="234951" y="301626"/>
                  </a:lnTo>
                  <a:lnTo>
                    <a:pt x="233363" y="301626"/>
                  </a:lnTo>
                  <a:lnTo>
                    <a:pt x="230188" y="301626"/>
                  </a:lnTo>
                  <a:lnTo>
                    <a:pt x="228601" y="303213"/>
                  </a:lnTo>
                  <a:lnTo>
                    <a:pt x="228601" y="306388"/>
                  </a:lnTo>
                  <a:lnTo>
                    <a:pt x="223838" y="306388"/>
                  </a:lnTo>
                  <a:lnTo>
                    <a:pt x="222251" y="307976"/>
                  </a:lnTo>
                  <a:lnTo>
                    <a:pt x="219076" y="309563"/>
                  </a:lnTo>
                  <a:lnTo>
                    <a:pt x="217488" y="312738"/>
                  </a:lnTo>
                  <a:lnTo>
                    <a:pt x="212726" y="314326"/>
                  </a:lnTo>
                  <a:lnTo>
                    <a:pt x="211138" y="317501"/>
                  </a:lnTo>
                  <a:lnTo>
                    <a:pt x="207963" y="319088"/>
                  </a:lnTo>
                  <a:lnTo>
                    <a:pt x="206376" y="319088"/>
                  </a:lnTo>
                  <a:lnTo>
                    <a:pt x="203201" y="319088"/>
                  </a:lnTo>
                  <a:lnTo>
                    <a:pt x="203201" y="322263"/>
                  </a:lnTo>
                  <a:lnTo>
                    <a:pt x="201613" y="323851"/>
                  </a:lnTo>
                  <a:lnTo>
                    <a:pt x="198438" y="323851"/>
                  </a:lnTo>
                  <a:lnTo>
                    <a:pt x="196851" y="325438"/>
                  </a:lnTo>
                  <a:lnTo>
                    <a:pt x="192088" y="325438"/>
                  </a:lnTo>
                  <a:lnTo>
                    <a:pt x="187325" y="328613"/>
                  </a:lnTo>
                  <a:lnTo>
                    <a:pt x="182563" y="330201"/>
                  </a:lnTo>
                  <a:lnTo>
                    <a:pt x="180975" y="330201"/>
                  </a:lnTo>
                  <a:lnTo>
                    <a:pt x="179388" y="333376"/>
                  </a:lnTo>
                  <a:lnTo>
                    <a:pt x="176213" y="333376"/>
                  </a:lnTo>
                  <a:lnTo>
                    <a:pt x="174625" y="333376"/>
                  </a:lnTo>
                  <a:lnTo>
                    <a:pt x="171450" y="334963"/>
                  </a:lnTo>
                  <a:lnTo>
                    <a:pt x="169863" y="334963"/>
                  </a:lnTo>
                  <a:lnTo>
                    <a:pt x="169863" y="333376"/>
                  </a:lnTo>
                  <a:lnTo>
                    <a:pt x="171450" y="330201"/>
                  </a:lnTo>
                  <a:lnTo>
                    <a:pt x="174625" y="330201"/>
                  </a:lnTo>
                  <a:lnTo>
                    <a:pt x="176213" y="328613"/>
                  </a:lnTo>
                  <a:lnTo>
                    <a:pt x="174625" y="328613"/>
                  </a:lnTo>
                  <a:lnTo>
                    <a:pt x="171450" y="328613"/>
                  </a:lnTo>
                  <a:lnTo>
                    <a:pt x="169863" y="328613"/>
                  </a:lnTo>
                  <a:lnTo>
                    <a:pt x="168275" y="328613"/>
                  </a:lnTo>
                  <a:lnTo>
                    <a:pt x="168275" y="330201"/>
                  </a:lnTo>
                  <a:lnTo>
                    <a:pt x="165100" y="330201"/>
                  </a:lnTo>
                  <a:lnTo>
                    <a:pt x="165100" y="333376"/>
                  </a:lnTo>
                  <a:lnTo>
                    <a:pt x="165100" y="334963"/>
                  </a:lnTo>
                  <a:lnTo>
                    <a:pt x="163513" y="334963"/>
                  </a:lnTo>
                  <a:lnTo>
                    <a:pt x="160338" y="334963"/>
                  </a:lnTo>
                  <a:lnTo>
                    <a:pt x="158750" y="334963"/>
                  </a:lnTo>
                  <a:lnTo>
                    <a:pt x="155575" y="334963"/>
                  </a:lnTo>
                  <a:lnTo>
                    <a:pt x="153988" y="334963"/>
                  </a:lnTo>
                  <a:lnTo>
                    <a:pt x="152400" y="333376"/>
                  </a:lnTo>
                  <a:lnTo>
                    <a:pt x="149225" y="333376"/>
                  </a:lnTo>
                  <a:lnTo>
                    <a:pt x="147638" y="333376"/>
                  </a:lnTo>
                  <a:lnTo>
                    <a:pt x="144463" y="333376"/>
                  </a:lnTo>
                  <a:lnTo>
                    <a:pt x="142875" y="333376"/>
                  </a:lnTo>
                  <a:lnTo>
                    <a:pt x="139700" y="333376"/>
                  </a:lnTo>
                  <a:lnTo>
                    <a:pt x="138112" y="334963"/>
                  </a:lnTo>
                  <a:lnTo>
                    <a:pt x="136525" y="333376"/>
                  </a:lnTo>
                  <a:lnTo>
                    <a:pt x="133350" y="333376"/>
                  </a:lnTo>
                  <a:lnTo>
                    <a:pt x="133350" y="330201"/>
                  </a:lnTo>
                  <a:lnTo>
                    <a:pt x="131762" y="330201"/>
                  </a:lnTo>
                  <a:lnTo>
                    <a:pt x="128587" y="330201"/>
                  </a:lnTo>
                  <a:lnTo>
                    <a:pt x="127000" y="330201"/>
                  </a:lnTo>
                  <a:lnTo>
                    <a:pt x="127000" y="328613"/>
                  </a:lnTo>
                  <a:lnTo>
                    <a:pt x="123825" y="328613"/>
                  </a:lnTo>
                  <a:lnTo>
                    <a:pt x="122237" y="328613"/>
                  </a:lnTo>
                  <a:lnTo>
                    <a:pt x="122237" y="325438"/>
                  </a:lnTo>
                  <a:lnTo>
                    <a:pt x="120650" y="325438"/>
                  </a:lnTo>
                  <a:lnTo>
                    <a:pt x="117475" y="323851"/>
                  </a:lnTo>
                  <a:lnTo>
                    <a:pt x="115887" y="322263"/>
                  </a:lnTo>
                  <a:lnTo>
                    <a:pt x="112712" y="322263"/>
                  </a:lnTo>
                  <a:lnTo>
                    <a:pt x="111125" y="322263"/>
                  </a:lnTo>
                  <a:lnTo>
                    <a:pt x="107950" y="322263"/>
                  </a:lnTo>
                  <a:lnTo>
                    <a:pt x="106362" y="322263"/>
                  </a:lnTo>
                  <a:lnTo>
                    <a:pt x="104775" y="322263"/>
                  </a:lnTo>
                  <a:lnTo>
                    <a:pt x="104775" y="319088"/>
                  </a:lnTo>
                  <a:lnTo>
                    <a:pt x="101600" y="319088"/>
                  </a:lnTo>
                  <a:lnTo>
                    <a:pt x="100012" y="319088"/>
                  </a:lnTo>
                  <a:lnTo>
                    <a:pt x="96837" y="319088"/>
                  </a:lnTo>
                  <a:lnTo>
                    <a:pt x="96837" y="317501"/>
                  </a:lnTo>
                  <a:lnTo>
                    <a:pt x="96837" y="314326"/>
                  </a:lnTo>
                  <a:lnTo>
                    <a:pt x="95250" y="314326"/>
                  </a:lnTo>
                  <a:lnTo>
                    <a:pt x="93662" y="312738"/>
                  </a:lnTo>
                  <a:lnTo>
                    <a:pt x="93662" y="314326"/>
                  </a:lnTo>
                  <a:lnTo>
                    <a:pt x="90487" y="314326"/>
                  </a:lnTo>
                  <a:lnTo>
                    <a:pt x="90487" y="312738"/>
                  </a:lnTo>
                  <a:lnTo>
                    <a:pt x="88900" y="312738"/>
                  </a:lnTo>
                  <a:lnTo>
                    <a:pt x="88900" y="314326"/>
                  </a:lnTo>
                  <a:lnTo>
                    <a:pt x="85725" y="314326"/>
                  </a:lnTo>
                  <a:lnTo>
                    <a:pt x="85725" y="312738"/>
                  </a:lnTo>
                  <a:lnTo>
                    <a:pt x="84137" y="312738"/>
                  </a:lnTo>
                  <a:lnTo>
                    <a:pt x="80962" y="312738"/>
                  </a:lnTo>
                  <a:lnTo>
                    <a:pt x="80962" y="309563"/>
                  </a:lnTo>
                  <a:lnTo>
                    <a:pt x="80962" y="307976"/>
                  </a:lnTo>
                  <a:lnTo>
                    <a:pt x="79375" y="309563"/>
                  </a:lnTo>
                  <a:lnTo>
                    <a:pt x="77787" y="307976"/>
                  </a:lnTo>
                  <a:lnTo>
                    <a:pt x="74612" y="306388"/>
                  </a:lnTo>
                  <a:lnTo>
                    <a:pt x="73025" y="303213"/>
                  </a:lnTo>
                  <a:lnTo>
                    <a:pt x="74612" y="303213"/>
                  </a:lnTo>
                  <a:lnTo>
                    <a:pt x="77787" y="303213"/>
                  </a:lnTo>
                  <a:lnTo>
                    <a:pt x="79375" y="303213"/>
                  </a:lnTo>
                  <a:lnTo>
                    <a:pt x="79375" y="301626"/>
                  </a:lnTo>
                  <a:lnTo>
                    <a:pt x="77787" y="301626"/>
                  </a:lnTo>
                  <a:lnTo>
                    <a:pt x="74612" y="298451"/>
                  </a:lnTo>
                  <a:lnTo>
                    <a:pt x="73025" y="298451"/>
                  </a:lnTo>
                  <a:lnTo>
                    <a:pt x="73025" y="296863"/>
                  </a:lnTo>
                  <a:lnTo>
                    <a:pt x="69850" y="296863"/>
                  </a:lnTo>
                  <a:lnTo>
                    <a:pt x="69850" y="298451"/>
                  </a:lnTo>
                  <a:lnTo>
                    <a:pt x="73025" y="298451"/>
                  </a:lnTo>
                  <a:lnTo>
                    <a:pt x="73025" y="301626"/>
                  </a:lnTo>
                  <a:lnTo>
                    <a:pt x="69850" y="301626"/>
                  </a:lnTo>
                  <a:lnTo>
                    <a:pt x="68262" y="301626"/>
                  </a:lnTo>
                  <a:lnTo>
                    <a:pt x="65087" y="298451"/>
                  </a:lnTo>
                  <a:lnTo>
                    <a:pt x="65087" y="296863"/>
                  </a:lnTo>
                  <a:lnTo>
                    <a:pt x="63500" y="296863"/>
                  </a:lnTo>
                  <a:lnTo>
                    <a:pt x="61912" y="296863"/>
                  </a:lnTo>
                  <a:lnTo>
                    <a:pt x="61912" y="293688"/>
                  </a:lnTo>
                  <a:lnTo>
                    <a:pt x="58737" y="293688"/>
                  </a:lnTo>
                  <a:lnTo>
                    <a:pt x="57150" y="293688"/>
                  </a:lnTo>
                  <a:lnTo>
                    <a:pt x="57150" y="296863"/>
                  </a:lnTo>
                  <a:lnTo>
                    <a:pt x="53975" y="293688"/>
                  </a:lnTo>
                  <a:lnTo>
                    <a:pt x="53975" y="292101"/>
                  </a:lnTo>
                  <a:lnTo>
                    <a:pt x="52387" y="292101"/>
                  </a:lnTo>
                  <a:lnTo>
                    <a:pt x="52387" y="290513"/>
                  </a:lnTo>
                  <a:lnTo>
                    <a:pt x="52387" y="287338"/>
                  </a:lnTo>
                  <a:lnTo>
                    <a:pt x="52387" y="285751"/>
                  </a:lnTo>
                  <a:lnTo>
                    <a:pt x="49212" y="287338"/>
                  </a:lnTo>
                  <a:lnTo>
                    <a:pt x="47625" y="285751"/>
                  </a:lnTo>
                  <a:lnTo>
                    <a:pt x="46037" y="285751"/>
                  </a:lnTo>
                  <a:lnTo>
                    <a:pt x="46037" y="282576"/>
                  </a:lnTo>
                  <a:lnTo>
                    <a:pt x="42862" y="282576"/>
                  </a:lnTo>
                  <a:lnTo>
                    <a:pt x="41275" y="280988"/>
                  </a:lnTo>
                  <a:lnTo>
                    <a:pt x="38100" y="280988"/>
                  </a:lnTo>
                  <a:lnTo>
                    <a:pt x="36512" y="279401"/>
                  </a:lnTo>
                  <a:lnTo>
                    <a:pt x="36512" y="276226"/>
                  </a:lnTo>
                  <a:lnTo>
                    <a:pt x="33337" y="274638"/>
                  </a:lnTo>
                  <a:lnTo>
                    <a:pt x="36512" y="271463"/>
                  </a:lnTo>
                  <a:lnTo>
                    <a:pt x="33337" y="271463"/>
                  </a:lnTo>
                  <a:lnTo>
                    <a:pt x="31750" y="271463"/>
                  </a:lnTo>
                  <a:lnTo>
                    <a:pt x="30162" y="269876"/>
                  </a:lnTo>
                  <a:lnTo>
                    <a:pt x="30162" y="266701"/>
                  </a:lnTo>
                  <a:lnTo>
                    <a:pt x="26987" y="265113"/>
                  </a:lnTo>
                  <a:lnTo>
                    <a:pt x="26987" y="263526"/>
                  </a:lnTo>
                  <a:lnTo>
                    <a:pt x="26987" y="260351"/>
                  </a:lnTo>
                  <a:lnTo>
                    <a:pt x="25400" y="260351"/>
                  </a:lnTo>
                  <a:lnTo>
                    <a:pt x="26987" y="258763"/>
                  </a:lnTo>
                  <a:lnTo>
                    <a:pt x="25400" y="258763"/>
                  </a:lnTo>
                  <a:lnTo>
                    <a:pt x="25400" y="255588"/>
                  </a:lnTo>
                  <a:lnTo>
                    <a:pt x="22225" y="255588"/>
                  </a:lnTo>
                  <a:lnTo>
                    <a:pt x="22225" y="254001"/>
                  </a:lnTo>
                  <a:lnTo>
                    <a:pt x="20637" y="255588"/>
                  </a:lnTo>
                  <a:lnTo>
                    <a:pt x="17462" y="254001"/>
                  </a:lnTo>
                  <a:lnTo>
                    <a:pt x="17462" y="250826"/>
                  </a:lnTo>
                  <a:lnTo>
                    <a:pt x="17462" y="249238"/>
                  </a:lnTo>
                  <a:lnTo>
                    <a:pt x="15875" y="247651"/>
                  </a:lnTo>
                  <a:lnTo>
                    <a:pt x="15875" y="244476"/>
                  </a:lnTo>
                  <a:lnTo>
                    <a:pt x="15875" y="242888"/>
                  </a:lnTo>
                  <a:lnTo>
                    <a:pt x="15875" y="239713"/>
                  </a:lnTo>
                  <a:lnTo>
                    <a:pt x="15875" y="238126"/>
                  </a:lnTo>
                  <a:lnTo>
                    <a:pt x="14287" y="238126"/>
                  </a:lnTo>
                  <a:lnTo>
                    <a:pt x="14287" y="234951"/>
                  </a:lnTo>
                  <a:lnTo>
                    <a:pt x="11112" y="234951"/>
                  </a:lnTo>
                  <a:lnTo>
                    <a:pt x="11112" y="233363"/>
                  </a:lnTo>
                  <a:lnTo>
                    <a:pt x="9525" y="231776"/>
                  </a:lnTo>
                  <a:lnTo>
                    <a:pt x="9525" y="228601"/>
                  </a:lnTo>
                  <a:lnTo>
                    <a:pt x="6350" y="222251"/>
                  </a:lnTo>
                  <a:lnTo>
                    <a:pt x="4762" y="217488"/>
                  </a:lnTo>
                  <a:lnTo>
                    <a:pt x="3175" y="215901"/>
                  </a:lnTo>
                  <a:lnTo>
                    <a:pt x="3175" y="212726"/>
                  </a:lnTo>
                  <a:lnTo>
                    <a:pt x="3175" y="211138"/>
                  </a:lnTo>
                  <a:lnTo>
                    <a:pt x="3175" y="207963"/>
                  </a:lnTo>
                  <a:lnTo>
                    <a:pt x="0" y="206376"/>
                  </a:lnTo>
                  <a:lnTo>
                    <a:pt x="3175" y="206376"/>
                  </a:lnTo>
                  <a:lnTo>
                    <a:pt x="3175" y="204788"/>
                  </a:lnTo>
                  <a:lnTo>
                    <a:pt x="3175" y="201613"/>
                  </a:lnTo>
                  <a:lnTo>
                    <a:pt x="3175" y="200026"/>
                  </a:lnTo>
                  <a:lnTo>
                    <a:pt x="3175" y="196851"/>
                  </a:lnTo>
                  <a:lnTo>
                    <a:pt x="3175" y="195263"/>
                  </a:lnTo>
                  <a:lnTo>
                    <a:pt x="3175" y="192088"/>
                  </a:lnTo>
                  <a:lnTo>
                    <a:pt x="3175" y="188913"/>
                  </a:lnTo>
                  <a:lnTo>
                    <a:pt x="3175" y="185738"/>
                  </a:lnTo>
                  <a:lnTo>
                    <a:pt x="3175" y="184151"/>
                  </a:lnTo>
                  <a:lnTo>
                    <a:pt x="4762" y="184151"/>
                  </a:lnTo>
                  <a:lnTo>
                    <a:pt x="4762" y="180976"/>
                  </a:lnTo>
                  <a:lnTo>
                    <a:pt x="3175" y="180976"/>
                  </a:lnTo>
                  <a:lnTo>
                    <a:pt x="4762" y="179388"/>
                  </a:lnTo>
                  <a:lnTo>
                    <a:pt x="4762" y="176213"/>
                  </a:lnTo>
                  <a:lnTo>
                    <a:pt x="3175" y="176213"/>
                  </a:lnTo>
                  <a:lnTo>
                    <a:pt x="3175" y="174626"/>
                  </a:lnTo>
                  <a:lnTo>
                    <a:pt x="3175" y="173038"/>
                  </a:lnTo>
                  <a:lnTo>
                    <a:pt x="4762" y="173038"/>
                  </a:lnTo>
                  <a:lnTo>
                    <a:pt x="4762" y="169863"/>
                  </a:lnTo>
                  <a:lnTo>
                    <a:pt x="4762" y="168276"/>
                  </a:lnTo>
                  <a:lnTo>
                    <a:pt x="4762" y="165101"/>
                  </a:lnTo>
                  <a:lnTo>
                    <a:pt x="4762" y="163513"/>
                  </a:lnTo>
                  <a:lnTo>
                    <a:pt x="4762" y="160338"/>
                  </a:lnTo>
                  <a:lnTo>
                    <a:pt x="4762" y="158751"/>
                  </a:lnTo>
                  <a:lnTo>
                    <a:pt x="4762" y="157163"/>
                  </a:lnTo>
                  <a:lnTo>
                    <a:pt x="4762" y="153988"/>
                  </a:lnTo>
                  <a:lnTo>
                    <a:pt x="6350" y="152401"/>
                  </a:lnTo>
                  <a:lnTo>
                    <a:pt x="6350" y="149226"/>
                  </a:lnTo>
                  <a:lnTo>
                    <a:pt x="6350" y="147638"/>
                  </a:lnTo>
                  <a:lnTo>
                    <a:pt x="4762" y="147638"/>
                  </a:lnTo>
                  <a:lnTo>
                    <a:pt x="6350" y="144463"/>
                  </a:lnTo>
                  <a:lnTo>
                    <a:pt x="6350" y="142876"/>
                  </a:lnTo>
                  <a:lnTo>
                    <a:pt x="6350" y="141288"/>
                  </a:lnTo>
                  <a:lnTo>
                    <a:pt x="9525" y="141288"/>
                  </a:lnTo>
                  <a:lnTo>
                    <a:pt x="9525" y="138113"/>
                  </a:lnTo>
                  <a:lnTo>
                    <a:pt x="11112" y="138113"/>
                  </a:lnTo>
                  <a:lnTo>
                    <a:pt x="11112" y="136526"/>
                  </a:lnTo>
                  <a:lnTo>
                    <a:pt x="14287" y="136526"/>
                  </a:lnTo>
                  <a:lnTo>
                    <a:pt x="14287" y="133351"/>
                  </a:lnTo>
                  <a:lnTo>
                    <a:pt x="14287" y="131763"/>
                  </a:lnTo>
                  <a:lnTo>
                    <a:pt x="14287" y="130176"/>
                  </a:lnTo>
                  <a:lnTo>
                    <a:pt x="15875" y="127001"/>
                  </a:lnTo>
                  <a:lnTo>
                    <a:pt x="15875" y="125413"/>
                  </a:lnTo>
                  <a:lnTo>
                    <a:pt x="17462" y="125413"/>
                  </a:lnTo>
                  <a:lnTo>
                    <a:pt x="17462" y="122238"/>
                  </a:lnTo>
                  <a:lnTo>
                    <a:pt x="20637" y="127001"/>
                  </a:lnTo>
                  <a:lnTo>
                    <a:pt x="20637" y="125413"/>
                  </a:lnTo>
                  <a:lnTo>
                    <a:pt x="20637" y="122238"/>
                  </a:lnTo>
                  <a:lnTo>
                    <a:pt x="20637" y="120651"/>
                  </a:lnTo>
                  <a:lnTo>
                    <a:pt x="22225" y="120651"/>
                  </a:lnTo>
                  <a:lnTo>
                    <a:pt x="22225" y="117476"/>
                  </a:lnTo>
                  <a:lnTo>
                    <a:pt x="22225" y="115888"/>
                  </a:lnTo>
                  <a:lnTo>
                    <a:pt x="22225" y="114301"/>
                  </a:lnTo>
                  <a:lnTo>
                    <a:pt x="25400" y="114301"/>
                  </a:lnTo>
                  <a:lnTo>
                    <a:pt x="25400" y="111126"/>
                  </a:lnTo>
                  <a:lnTo>
                    <a:pt x="25400" y="109538"/>
                  </a:lnTo>
                  <a:lnTo>
                    <a:pt x="26987" y="109538"/>
                  </a:lnTo>
                  <a:lnTo>
                    <a:pt x="26987" y="106363"/>
                  </a:lnTo>
                  <a:lnTo>
                    <a:pt x="26987" y="104776"/>
                  </a:lnTo>
                  <a:lnTo>
                    <a:pt x="26987" y="101601"/>
                  </a:lnTo>
                  <a:lnTo>
                    <a:pt x="26987" y="100013"/>
                  </a:lnTo>
                  <a:lnTo>
                    <a:pt x="30162" y="100013"/>
                  </a:lnTo>
                  <a:lnTo>
                    <a:pt x="30162" y="93663"/>
                  </a:lnTo>
                  <a:lnTo>
                    <a:pt x="31750" y="93663"/>
                  </a:lnTo>
                  <a:lnTo>
                    <a:pt x="31750" y="90488"/>
                  </a:lnTo>
                  <a:lnTo>
                    <a:pt x="31750" y="88901"/>
                  </a:lnTo>
                  <a:lnTo>
                    <a:pt x="33337" y="88901"/>
                  </a:lnTo>
                  <a:lnTo>
                    <a:pt x="33337" y="85726"/>
                  </a:lnTo>
                  <a:lnTo>
                    <a:pt x="36512" y="85726"/>
                  </a:lnTo>
                  <a:lnTo>
                    <a:pt x="36512" y="88901"/>
                  </a:lnTo>
                  <a:lnTo>
                    <a:pt x="38100" y="88901"/>
                  </a:lnTo>
                  <a:lnTo>
                    <a:pt x="38100" y="85726"/>
                  </a:lnTo>
                  <a:lnTo>
                    <a:pt x="41275" y="85726"/>
                  </a:lnTo>
                  <a:lnTo>
                    <a:pt x="41275" y="84138"/>
                  </a:lnTo>
                  <a:lnTo>
                    <a:pt x="41275" y="82551"/>
                  </a:lnTo>
                  <a:lnTo>
                    <a:pt x="42862" y="82551"/>
                  </a:lnTo>
                  <a:lnTo>
                    <a:pt x="42862" y="79376"/>
                  </a:lnTo>
                  <a:lnTo>
                    <a:pt x="46037" y="77788"/>
                  </a:lnTo>
                  <a:lnTo>
                    <a:pt x="46037" y="74613"/>
                  </a:lnTo>
                  <a:lnTo>
                    <a:pt x="46037" y="73026"/>
                  </a:lnTo>
                  <a:lnTo>
                    <a:pt x="47625" y="73026"/>
                  </a:lnTo>
                  <a:lnTo>
                    <a:pt x="47625" y="69851"/>
                  </a:lnTo>
                  <a:lnTo>
                    <a:pt x="47625" y="68263"/>
                  </a:lnTo>
                  <a:lnTo>
                    <a:pt x="49212" y="68263"/>
                  </a:lnTo>
                  <a:lnTo>
                    <a:pt x="49212" y="66676"/>
                  </a:lnTo>
                  <a:lnTo>
                    <a:pt x="49212" y="63501"/>
                  </a:lnTo>
                  <a:lnTo>
                    <a:pt x="52387" y="61913"/>
                  </a:lnTo>
                  <a:lnTo>
                    <a:pt x="52387" y="58738"/>
                  </a:lnTo>
                  <a:lnTo>
                    <a:pt x="53975" y="58738"/>
                  </a:lnTo>
                  <a:lnTo>
                    <a:pt x="53975" y="57150"/>
                  </a:lnTo>
                  <a:lnTo>
                    <a:pt x="53975" y="55563"/>
                  </a:lnTo>
                  <a:lnTo>
                    <a:pt x="57150" y="55563"/>
                  </a:lnTo>
                  <a:lnTo>
                    <a:pt x="57150" y="57150"/>
                  </a:lnTo>
                  <a:lnTo>
                    <a:pt x="58737" y="57150"/>
                  </a:lnTo>
                  <a:lnTo>
                    <a:pt x="58737" y="55563"/>
                  </a:lnTo>
                  <a:lnTo>
                    <a:pt x="61912" y="55563"/>
                  </a:lnTo>
                  <a:lnTo>
                    <a:pt x="61912" y="52388"/>
                  </a:lnTo>
                  <a:lnTo>
                    <a:pt x="63500" y="52388"/>
                  </a:lnTo>
                  <a:lnTo>
                    <a:pt x="63500" y="50800"/>
                  </a:lnTo>
                  <a:lnTo>
                    <a:pt x="65087" y="50800"/>
                  </a:lnTo>
                  <a:lnTo>
                    <a:pt x="65087" y="47625"/>
                  </a:lnTo>
                  <a:lnTo>
                    <a:pt x="68262" y="46038"/>
                  </a:lnTo>
                  <a:lnTo>
                    <a:pt x="68262" y="42863"/>
                  </a:lnTo>
                  <a:lnTo>
                    <a:pt x="69850" y="41275"/>
                  </a:lnTo>
                  <a:lnTo>
                    <a:pt x="69850" y="39688"/>
                  </a:lnTo>
                  <a:lnTo>
                    <a:pt x="73025" y="39688"/>
                  </a:lnTo>
                  <a:lnTo>
                    <a:pt x="73025" y="36513"/>
                  </a:lnTo>
                  <a:lnTo>
                    <a:pt x="74612" y="34925"/>
                  </a:lnTo>
                  <a:lnTo>
                    <a:pt x="74612" y="31750"/>
                  </a:lnTo>
                  <a:lnTo>
                    <a:pt x="77787" y="31750"/>
                  </a:lnTo>
                  <a:lnTo>
                    <a:pt x="79375" y="31750"/>
                  </a:lnTo>
                  <a:lnTo>
                    <a:pt x="79375" y="30163"/>
                  </a:lnTo>
                  <a:lnTo>
                    <a:pt x="79375" y="26988"/>
                  </a:lnTo>
                  <a:lnTo>
                    <a:pt x="80962" y="30163"/>
                  </a:lnTo>
                  <a:lnTo>
                    <a:pt x="80962" y="25400"/>
                  </a:lnTo>
                  <a:lnTo>
                    <a:pt x="80962" y="23813"/>
                  </a:lnTo>
                  <a:lnTo>
                    <a:pt x="84137" y="23813"/>
                  </a:lnTo>
                  <a:lnTo>
                    <a:pt x="85725" y="20638"/>
                  </a:lnTo>
                  <a:lnTo>
                    <a:pt x="85725" y="19050"/>
                  </a:lnTo>
                  <a:lnTo>
                    <a:pt x="88900" y="19050"/>
                  </a:lnTo>
                  <a:lnTo>
                    <a:pt x="88900" y="20638"/>
                  </a:lnTo>
                  <a:lnTo>
                    <a:pt x="90487" y="19050"/>
                  </a:lnTo>
                  <a:lnTo>
                    <a:pt x="93662" y="15875"/>
                  </a:lnTo>
                  <a:lnTo>
                    <a:pt x="95250" y="11113"/>
                  </a:lnTo>
                  <a:lnTo>
                    <a:pt x="95250" y="14288"/>
                  </a:lnTo>
                  <a:lnTo>
                    <a:pt x="95250" y="15875"/>
                  </a:lnTo>
                  <a:lnTo>
                    <a:pt x="96837" y="15875"/>
                  </a:lnTo>
                  <a:lnTo>
                    <a:pt x="100012" y="15875"/>
                  </a:lnTo>
                  <a:lnTo>
                    <a:pt x="100012" y="14288"/>
                  </a:lnTo>
                  <a:lnTo>
                    <a:pt x="101600" y="11113"/>
                  </a:lnTo>
                  <a:lnTo>
                    <a:pt x="101600" y="9525"/>
                  </a:lnTo>
                  <a:lnTo>
                    <a:pt x="104775" y="9525"/>
                  </a:lnTo>
                  <a:lnTo>
                    <a:pt x="106362" y="9525"/>
                  </a:lnTo>
                  <a:close/>
                  <a:moveTo>
                    <a:pt x="111125" y="3175"/>
                  </a:moveTo>
                  <a:lnTo>
                    <a:pt x="112713" y="3175"/>
                  </a:lnTo>
                  <a:lnTo>
                    <a:pt x="115888" y="3175"/>
                  </a:lnTo>
                  <a:lnTo>
                    <a:pt x="115888" y="4763"/>
                  </a:lnTo>
                  <a:lnTo>
                    <a:pt x="112713" y="4763"/>
                  </a:lnTo>
                  <a:lnTo>
                    <a:pt x="111125" y="4763"/>
                  </a:lnTo>
                  <a:close/>
                  <a:moveTo>
                    <a:pt x="117476" y="0"/>
                  </a:moveTo>
                  <a:lnTo>
                    <a:pt x="117476" y="3175"/>
                  </a:lnTo>
                  <a:lnTo>
                    <a:pt x="115888" y="3175"/>
                  </a:lnTo>
                  <a:close/>
                </a:path>
              </a:pathLst>
            </a:custGeom>
            <a:blipFill>
              <a:blip r:embed="rId4"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E687D6C-1BCD-409C-9A7F-53FCA2711BB9}"/>
                </a:ext>
              </a:extLst>
            </p:cNvPr>
            <p:cNvSpPr txBox="1"/>
            <p:nvPr/>
          </p:nvSpPr>
          <p:spPr>
            <a:xfrm>
              <a:off x="370763" y="228258"/>
              <a:ext cx="1015663" cy="78483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贰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7DC6040-14D0-45F2-BEA7-4F2E56DE9938}"/>
                </a:ext>
              </a:extLst>
            </p:cNvPr>
            <p:cNvSpPr txBox="1"/>
            <p:nvPr/>
          </p:nvSpPr>
          <p:spPr>
            <a:xfrm>
              <a:off x="1253640" y="215986"/>
              <a:ext cx="219803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项目展示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年终总结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9643;#379614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2284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9674;#41678;#76056;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egcwnolu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1941</Words>
  <Application>Microsoft Office PowerPoint</Application>
  <PresentationFormat>宽屏</PresentationFormat>
  <Paragraphs>218</Paragraphs>
  <Slides>26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等线</vt:lpstr>
      <vt:lpstr>演示悠然小楷</vt:lpstr>
      <vt:lpstr>印品天逸黑</vt:lpstr>
      <vt:lpstr>Arial</vt:lpstr>
      <vt:lpstr>Calibri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极简中国风工作总结报告通用ppt模板</dc:title>
  <dc:creator>51PPT模板网</dc:creator>
  <cp:keywords>www.51pptmoban.com</cp:keywords>
  <dc:description>www.51pptmoban.com</dc:description>
  <cp:lastModifiedBy>Win user</cp:lastModifiedBy>
  <cp:revision>189</cp:revision>
  <dcterms:created xsi:type="dcterms:W3CDTF">2019-06-11T09:29:00Z</dcterms:created>
  <dcterms:modified xsi:type="dcterms:W3CDTF">2022-03-21T14:55:58Z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2052-11.1.0.9929</vt:lpwstr>
  </property>
</Properties>
</file>